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5" r:id="rId8"/>
    <p:sldId id="262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720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2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4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25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9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0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8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70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5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0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1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14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7162321" y="932763"/>
            <a:ext cx="3716739" cy="5150498"/>
          </a:xfrm>
        </p:spPr>
        <p:txBody>
          <a:bodyPr>
            <a:noAutofit/>
          </a:bodyPr>
          <a:lstStyle/>
          <a:p>
            <a:pPr algn="l"/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BAB </a:t>
            </a:r>
            <a:r>
              <a:rPr lang="en-US" sz="6000" b="1" dirty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7</a:t>
            </a:r>
            <a:endParaRPr lang="en-US" sz="6000" b="1" dirty="0">
              <a:solidFill>
                <a:schemeClr val="accent5">
                  <a:lumMod val="75000"/>
                </a:schemeClr>
              </a:solidFill>
              <a:latin typeface="Adobe Arabic" panose="02040503050201020203" pitchFamily="18" charset="-78"/>
              <a:ea typeface="Tahoma" pitchFamily="34" charset="0"/>
              <a:cs typeface="Adobe Arabic" panose="02040503050201020203" pitchFamily="18" charset="-78"/>
            </a:endParaRPr>
          </a:p>
          <a:p>
            <a:pPr algn="l"/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Menjunjung Tinggi Nilai Kemanusiaan melalui Teks Drama</a:t>
            </a:r>
            <a:endParaRPr lang="en-US" sz="60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733" y="1557400"/>
            <a:ext cx="5201633" cy="3901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3346873" y="5458625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pxhere.com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6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742735" y="1080142"/>
            <a:ext cx="10515600" cy="1082351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Apa itu Teks Drama?</a:t>
            </a:r>
            <a:endParaRPr lang="en-US" sz="5400" b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927" y="2690545"/>
            <a:ext cx="4351336" cy="28989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1389471" y="2496598"/>
            <a:ext cx="4706529" cy="3286824"/>
          </a:xfrm>
        </p:spPr>
        <p:txBody>
          <a:bodyPr>
            <a:normAutofit fontScale="85000" lnSpcReduction="20000"/>
          </a:bodyPr>
          <a:lstStyle/>
          <a:p>
            <a:pPr indent="12700">
              <a:buNone/>
            </a:pPr>
            <a:r>
              <a:rPr lang="en-US" sz="3600" b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Teks drama </a:t>
            </a: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adalah potret kehidupan. Dalam teks drama terdapat tokoh, konflik, latar, dll.</a:t>
            </a:r>
          </a:p>
          <a:p>
            <a:pPr indent="12700">
              <a:buNone/>
            </a:pPr>
            <a:r>
              <a:rPr lang="en-US" sz="3600" b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Teks drama </a:t>
            </a: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merupakan rangkaian adegan yang harus diperankan pemain drama.</a:t>
            </a:r>
          </a:p>
          <a:p>
            <a:pPr indent="12700">
              <a:buNone/>
            </a:pPr>
            <a:r>
              <a:rPr lang="en-US" sz="3600" b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Drama </a:t>
            </a: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adalah perbuatan, tindakan, atau beraksi. </a:t>
            </a:r>
            <a:endParaRPr lang="en-US" b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68918" y="5705721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freepik.com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build="p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Subtitle 6"/>
          <p:cNvSpPr txBox="1">
            <a:spLocks/>
          </p:cNvSpPr>
          <p:nvPr/>
        </p:nvSpPr>
        <p:spPr>
          <a:xfrm>
            <a:off x="1108918" y="1123207"/>
            <a:ext cx="8969967" cy="2305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Hal-hal yang perlu diperhatikan dalam memainkan drama, yaitu:</a:t>
            </a:r>
            <a:endParaRPr lang="en-US" sz="36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Berlatih teknik pemeranan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Berlatih peran sesuai dialog naskah drama</a:t>
            </a:r>
          </a:p>
          <a:p>
            <a:pPr marL="1485900" lvl="2" indent="-571500" algn="l">
              <a:buFont typeface="Arial" panose="020B0604020202020204" pitchFamily="34" charset="0"/>
              <a:buChar char="•"/>
            </a:pPr>
            <a:r>
              <a:rPr lang="en-US" sz="3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Pahami teks drama yang akan diperankan</a:t>
            </a:r>
          </a:p>
          <a:p>
            <a:pPr marL="1485900" lvl="2" indent="-571500" algn="l">
              <a:buFont typeface="Arial" panose="020B0604020202020204" pitchFamily="34" charset="0"/>
              <a:buChar char="•"/>
            </a:pPr>
            <a:r>
              <a:rPr lang="en-US" sz="3000" dirty="0" err="1" smtClean="0">
                <a:latin typeface="Adobe Arabic" panose="02040503050201020203" pitchFamily="18" charset="-78"/>
                <a:cs typeface="Adobe Arabic" panose="02040503050201020203" pitchFamily="18" charset="-78"/>
              </a:rPr>
              <a:t>Hapalkan</a:t>
            </a:r>
            <a:r>
              <a:rPr lang="en-US" sz="3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dialog yang diperankan</a:t>
            </a:r>
          </a:p>
          <a:p>
            <a:pPr marL="1485900" lvl="2" indent="-571500" algn="l">
              <a:buFont typeface="Arial" panose="020B0604020202020204" pitchFamily="34" charset="0"/>
              <a:buChar char="•"/>
            </a:pPr>
            <a:r>
              <a:rPr lang="en-US" sz="3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Perhatikan percakapan dalam dialog dan </a:t>
            </a:r>
            <a:r>
              <a:rPr lang="en-US" sz="3000" dirty="0" err="1" smtClean="0">
                <a:latin typeface="Adobe Arabic" panose="02040503050201020203" pitchFamily="18" charset="-78"/>
                <a:cs typeface="Adobe Arabic" panose="02040503050201020203" pitchFamily="18" charset="-78"/>
              </a:rPr>
              <a:t>kramagungnya</a:t>
            </a:r>
            <a:endParaRPr lang="en-US" sz="30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1485900" lvl="2" indent="-571500" algn="l">
              <a:buFont typeface="Arial" panose="020B0604020202020204" pitchFamily="34" charset="0"/>
              <a:buChar char="•"/>
            </a:pPr>
            <a:r>
              <a:rPr lang="en-US" sz="3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Ucapkan dialog secara ekspresif sesuai dengan jenis tokoh dan ekspresi yang diperankan</a:t>
            </a:r>
            <a:endParaRPr lang="en-US" sz="30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742950" indent="-742950" algn="l">
              <a:buFont typeface="+mj-lt"/>
              <a:buAutoNum type="arabicPeriod"/>
            </a:pPr>
            <a:endParaRPr lang="en-US" sz="36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781446" y="1110343"/>
            <a:ext cx="6962274" cy="914400"/>
          </a:xfrm>
        </p:spPr>
        <p:txBody>
          <a:bodyPr>
            <a:noAutofit/>
          </a:bodyPr>
          <a:lstStyle/>
          <a:p>
            <a:pPr algn="l"/>
            <a:r>
              <a:rPr lang="en-US" sz="66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Jenis-Jenis Drama</a:t>
            </a:r>
            <a:endParaRPr lang="en-US" sz="5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781446" y="2061029"/>
            <a:ext cx="8080311" cy="4833257"/>
          </a:xfrm>
        </p:spPr>
        <p:txBody>
          <a:bodyPr>
            <a:normAutofit/>
          </a:bodyPr>
          <a:lstStyle/>
          <a:p>
            <a:pPr marL="457200" indent="-457200" algn="l">
              <a:buAutoNum type="arabicPeriod"/>
            </a:pPr>
            <a:r>
              <a:rPr lang="en-US" sz="4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Tragedi</a:t>
            </a:r>
          </a:p>
          <a:p>
            <a:pPr marL="457200" indent="-457200" algn="l">
              <a:buAutoNum type="arabicPeriod"/>
            </a:pPr>
            <a:r>
              <a:rPr lang="en-US" sz="4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Melodrama</a:t>
            </a:r>
          </a:p>
          <a:p>
            <a:pPr marL="457200" indent="-457200" algn="l">
              <a:buAutoNum type="arabicPeriod"/>
            </a:pPr>
            <a:r>
              <a:rPr lang="en-US" sz="4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Komedi</a:t>
            </a:r>
          </a:p>
          <a:p>
            <a:pPr marL="457200" indent="-457200" algn="l">
              <a:buAutoNum type="arabicPeriod"/>
            </a:pPr>
            <a:r>
              <a:rPr lang="en-US" sz="4800" i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Force</a:t>
            </a:r>
          </a:p>
          <a:p>
            <a:pPr marL="457200" indent="-457200" algn="l">
              <a:buAutoNum type="arabicPeriod"/>
            </a:pPr>
            <a:r>
              <a:rPr lang="en-US" sz="4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Satire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572"/>
          <a:stretch/>
        </p:blipFill>
        <p:spPr>
          <a:xfrm>
            <a:off x="6821601" y="2520402"/>
            <a:ext cx="3553950" cy="2892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7834899" y="5434291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freepik.com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29338" y="1045028"/>
            <a:ext cx="9144000" cy="970384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Unsur-Unsur Drama</a:t>
            </a:r>
            <a:endParaRPr lang="en-US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477796" y="2015412"/>
            <a:ext cx="10543591" cy="4842588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en-US" sz="4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Tema</a:t>
            </a:r>
          </a:p>
          <a:p>
            <a:pPr marL="514350" indent="-514350" algn="just">
              <a:buAutoNum type="arabicPeriod"/>
            </a:pPr>
            <a:r>
              <a:rPr lang="en-US" sz="4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Amanat</a:t>
            </a:r>
          </a:p>
          <a:p>
            <a:pPr marL="514350" indent="-514350" algn="just">
              <a:buAutoNum type="arabicPeriod"/>
            </a:pPr>
            <a:r>
              <a:rPr lang="en-US" sz="4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Alur</a:t>
            </a:r>
          </a:p>
          <a:p>
            <a:pPr marL="514350" indent="-514350" algn="just">
              <a:buAutoNum type="arabicPeriod"/>
            </a:pPr>
            <a:r>
              <a:rPr lang="en-US" sz="4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Tokoh</a:t>
            </a:r>
          </a:p>
          <a:p>
            <a:pPr marL="514350" indent="-514350" algn="just">
              <a:buAutoNum type="arabicPeriod"/>
            </a:pPr>
            <a:r>
              <a:rPr lang="en-US" sz="4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Latar (tempat, waktu, dan suasana)</a:t>
            </a:r>
            <a:endParaRPr lang="en-US" sz="4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699" y="2015412"/>
            <a:ext cx="2841171" cy="28411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49591" y="4856583"/>
            <a:ext cx="15273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Sumber: freepik.com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196435" y="1082352"/>
            <a:ext cx="9144000" cy="1287625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Struktur Teks Drama</a:t>
            </a:r>
            <a:endParaRPr lang="en-US" sz="66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196435" y="2560232"/>
            <a:ext cx="5762172" cy="3232537"/>
          </a:xfrm>
        </p:spPr>
        <p:txBody>
          <a:bodyPr>
            <a:noAutofit/>
          </a:bodyPr>
          <a:lstStyle/>
          <a:p>
            <a:pPr marL="514350" indent="-514350" algn="just">
              <a:buAutoNum type="arabicPeriod"/>
            </a:pPr>
            <a:r>
              <a:rPr lang="en-US" sz="5400" dirty="0">
                <a:latin typeface="Adobe Arabic" panose="02040503050201020203" pitchFamily="18" charset="-78"/>
                <a:cs typeface="Adobe Arabic" panose="02040503050201020203" pitchFamily="18" charset="-78"/>
              </a:rPr>
              <a:t>P</a:t>
            </a:r>
            <a:r>
              <a:rPr lang="en-US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endahuluan/prolog</a:t>
            </a:r>
          </a:p>
          <a:p>
            <a:pPr marL="514350" indent="-514350" algn="just">
              <a:buAutoNum type="arabicPeriod"/>
            </a:pPr>
            <a:r>
              <a:rPr lang="en-US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Puncak/klimaks</a:t>
            </a:r>
          </a:p>
          <a:p>
            <a:pPr marL="514350" indent="-514350" algn="just">
              <a:buAutoNum type="arabicPeriod"/>
            </a:pPr>
            <a:r>
              <a:rPr lang="en-US" sz="5400" dirty="0">
                <a:latin typeface="Adobe Arabic" panose="02040503050201020203" pitchFamily="18" charset="-78"/>
                <a:cs typeface="Adobe Arabic" panose="02040503050201020203" pitchFamily="18" charset="-78"/>
              </a:rPr>
              <a:t>P</a:t>
            </a:r>
            <a:r>
              <a:rPr lang="en-US" sz="540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enyelesaian</a:t>
            </a:r>
            <a:endParaRPr lang="en-US" sz="54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133" y="2593659"/>
            <a:ext cx="4802244" cy="33031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86619" y="5930250"/>
            <a:ext cx="15273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Sumber: freepik.com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uiExpand="1" build="p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806035" y="988669"/>
            <a:ext cx="9144000" cy="1287625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Kaidah Kebahasaan Teks Drama</a:t>
            </a:r>
            <a:endParaRPr lang="en-US" sz="66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196435" y="2560232"/>
            <a:ext cx="5762172" cy="3232537"/>
          </a:xfrm>
        </p:spPr>
        <p:txBody>
          <a:bodyPr>
            <a:noAutofit/>
          </a:bodyPr>
          <a:lstStyle/>
          <a:p>
            <a:pPr marL="514350" indent="-51435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Cerita berbentuk percakapan </a:t>
            </a:r>
            <a:r>
              <a:rPr lang="en-US" sz="3600" dirty="0" err="1" smtClean="0">
                <a:latin typeface="Adobe Arabic" panose="02040503050201020203" pitchFamily="18" charset="-78"/>
                <a:cs typeface="Adobe Arabic" panose="02040503050201020203" pitchFamily="18" charset="-78"/>
              </a:rPr>
              <a:t>antartokoh</a:t>
            </a:r>
            <a:endParaRPr lang="en-US" sz="36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514350" indent="-51435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Naskah drama dilengkapi </a:t>
            </a:r>
            <a:r>
              <a:rPr lang="en-US" sz="3600" dirty="0" err="1" smtClean="0">
                <a:latin typeface="Adobe Arabic" panose="02040503050201020203" pitchFamily="18" charset="-78"/>
                <a:cs typeface="Adobe Arabic" panose="02040503050201020203" pitchFamily="18" charset="-78"/>
              </a:rPr>
              <a:t>dnegan</a:t>
            </a: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petunjuk tertentu</a:t>
            </a:r>
          </a:p>
          <a:p>
            <a:pPr marL="514350" indent="-51435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Nama tokoh terletak di atas/di samping kiri dialog para tokoh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133" y="2791589"/>
            <a:ext cx="4802244" cy="29073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86619" y="5930250"/>
            <a:ext cx="15273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Sumber: freepik.com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228114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uiExpand="1" build="p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200543" y="2246603"/>
            <a:ext cx="6192414" cy="5001207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en-US" sz="4000" dirty="0">
                <a:latin typeface="Adobe Arabic" panose="02040503050201020203" pitchFamily="18" charset="-78"/>
                <a:cs typeface="Adobe Arabic" panose="02040503050201020203" pitchFamily="18" charset="-78"/>
              </a:rPr>
              <a:t>M</a:t>
            </a:r>
            <a:r>
              <a:rPr lang="en-US" sz="4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emilih topik</a:t>
            </a:r>
          </a:p>
          <a:p>
            <a:pPr marL="514350" indent="-514350" algn="just">
              <a:buAutoNum type="arabicPeriod"/>
            </a:pPr>
            <a:r>
              <a:rPr lang="en-US" sz="4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Menentukan tokoh, latar, dan sudut pandang</a:t>
            </a:r>
          </a:p>
          <a:p>
            <a:pPr marL="514350" indent="-514350" algn="just">
              <a:buAutoNum type="arabicPeriod"/>
            </a:pPr>
            <a:r>
              <a:rPr lang="en-US" sz="4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Menentukan plot cerita</a:t>
            </a:r>
          </a:p>
          <a:p>
            <a:pPr marL="514350" indent="-514350" algn="just">
              <a:buAutoNum type="arabicPeriod"/>
            </a:pPr>
            <a:r>
              <a:rPr lang="en-US" sz="4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Membuat rancangan tulisan awal</a:t>
            </a:r>
          </a:p>
          <a:p>
            <a:pPr marL="514350" indent="-514350" algn="just">
              <a:buAutoNum type="arabicPeriod"/>
            </a:pPr>
            <a:r>
              <a:rPr lang="en-US" sz="40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Menulis naskah akhir</a:t>
            </a:r>
            <a:endParaRPr lang="en-US" sz="40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8" name="Title 5"/>
          <p:cNvSpPr>
            <a:spLocks noGrp="1"/>
          </p:cNvSpPr>
          <p:nvPr>
            <p:ph type="ctrTitle"/>
          </p:nvPr>
        </p:nvSpPr>
        <p:spPr>
          <a:xfrm>
            <a:off x="876043" y="813835"/>
            <a:ext cx="6516914" cy="1287625"/>
          </a:xfrm>
        </p:spPr>
        <p:txBody>
          <a:bodyPr>
            <a:noAutofit/>
          </a:bodyPr>
          <a:lstStyle/>
          <a:p>
            <a:pPr algn="l"/>
            <a: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Langkah-Langkah Menulis Naskah Drama</a:t>
            </a:r>
            <a:endParaRPr lang="en-US" sz="5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7278" y="1633894"/>
            <a:ext cx="4021495" cy="40214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9054978" y="5655389"/>
            <a:ext cx="15273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Sumber: freepik.com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38375" y="1539285"/>
            <a:ext cx="7715250" cy="3779429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SELESAI</a:t>
            </a:r>
          </a:p>
          <a:p>
            <a:pPr algn="ctr"/>
            <a:r>
              <a:rPr lang="en-US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TERIMA KASIH</a:t>
            </a:r>
            <a:endParaRPr lang="en-US" sz="5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19273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1957</TotalTime>
  <Words>199</Words>
  <Application>Microsoft Office PowerPoint</Application>
  <PresentationFormat>Widescreen</PresentationFormat>
  <Paragraphs>48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Adobe Arabic</vt:lpstr>
      <vt:lpstr>Arial</vt:lpstr>
      <vt:lpstr>Calibri</vt:lpstr>
      <vt:lpstr>Calibri Light</vt:lpstr>
      <vt:lpstr>Tahoma</vt:lpstr>
      <vt:lpstr>Office Theme</vt:lpstr>
      <vt:lpstr>PowerPoint Presentation</vt:lpstr>
      <vt:lpstr>Apa itu Teks Drama?</vt:lpstr>
      <vt:lpstr>PowerPoint Presentation</vt:lpstr>
      <vt:lpstr>Jenis-Jenis Drama</vt:lpstr>
      <vt:lpstr>Unsur-Unsur Drama</vt:lpstr>
      <vt:lpstr>Struktur Teks Drama</vt:lpstr>
      <vt:lpstr>Kaidah Kebahasaan Teks Drama</vt:lpstr>
      <vt:lpstr>Langkah-Langkah Menulis Naskah Drama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Baihaqi</dc:creator>
  <cp:lastModifiedBy>Roy Sitepu</cp:lastModifiedBy>
  <cp:revision>25</cp:revision>
  <dcterms:created xsi:type="dcterms:W3CDTF">2022-05-10T01:11:12Z</dcterms:created>
  <dcterms:modified xsi:type="dcterms:W3CDTF">2022-09-16T08:18:59Z</dcterms:modified>
</cp:coreProperties>
</file>