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5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</p:sldMasterIdLst>
  <p:notesMasterIdLst>
    <p:notesMasterId r:id="rId49"/>
  </p:notesMasterIdLst>
  <p:sldIdLst>
    <p:sldId id="296" r:id="rId3"/>
    <p:sldId id="257" r:id="rId4"/>
    <p:sldId id="297" r:id="rId5"/>
    <p:sldId id="298" r:id="rId6"/>
    <p:sldId id="299" r:id="rId7"/>
    <p:sldId id="300" r:id="rId8"/>
    <p:sldId id="301" r:id="rId9"/>
    <p:sldId id="302" r:id="rId10"/>
    <p:sldId id="278" r:id="rId11"/>
    <p:sldId id="303" r:id="rId12"/>
    <p:sldId id="280" r:id="rId13"/>
    <p:sldId id="304" r:id="rId14"/>
    <p:sldId id="283" r:id="rId15"/>
    <p:sldId id="284" r:id="rId16"/>
    <p:sldId id="285" r:id="rId17"/>
    <p:sldId id="286" r:id="rId18"/>
    <p:sldId id="287" r:id="rId19"/>
    <p:sldId id="305" r:id="rId20"/>
    <p:sldId id="288" r:id="rId21"/>
    <p:sldId id="292" r:id="rId22"/>
    <p:sldId id="293" r:id="rId23"/>
    <p:sldId id="294" r:id="rId24"/>
    <p:sldId id="282" r:id="rId25"/>
    <p:sldId id="306" r:id="rId26"/>
    <p:sldId id="308" r:id="rId27"/>
    <p:sldId id="309" r:id="rId28"/>
    <p:sldId id="310" r:id="rId29"/>
    <p:sldId id="311" r:id="rId30"/>
    <p:sldId id="312" r:id="rId31"/>
    <p:sldId id="313" r:id="rId32"/>
    <p:sldId id="314" r:id="rId33"/>
    <p:sldId id="315" r:id="rId34"/>
    <p:sldId id="316" r:id="rId35"/>
    <p:sldId id="317" r:id="rId36"/>
    <p:sldId id="319" r:id="rId37"/>
    <p:sldId id="320" r:id="rId38"/>
    <p:sldId id="321" r:id="rId39"/>
    <p:sldId id="322" r:id="rId40"/>
    <p:sldId id="323" r:id="rId41"/>
    <p:sldId id="324" r:id="rId42"/>
    <p:sldId id="325" r:id="rId43"/>
    <p:sldId id="326" r:id="rId44"/>
    <p:sldId id="327" r:id="rId45"/>
    <p:sldId id="328" r:id="rId46"/>
    <p:sldId id="329" r:id="rId47"/>
    <p:sldId id="330" r:id="rId48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99"/>
    <a:srgbClr val="CCFFCC"/>
    <a:srgbClr val="FFFF99"/>
    <a:srgbClr val="FFCCCC"/>
    <a:srgbClr val="E6E6E6"/>
    <a:srgbClr val="000E76"/>
    <a:srgbClr val="B27A16"/>
    <a:srgbClr val="2A58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78" autoAdjust="0"/>
    <p:restoredTop sz="94206" autoAdjust="0"/>
  </p:normalViewPr>
  <p:slideViewPr>
    <p:cSldViewPr>
      <p:cViewPr varScale="1">
        <p:scale>
          <a:sx n="93" d="100"/>
          <a:sy n="93" d="100"/>
        </p:scale>
        <p:origin x="90" y="16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presProps" Target="pres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8" Type="http://schemas.openxmlformats.org/officeDocument/2006/relationships/slide" Target="slides/slide6.xml"/><Relationship Id="rId51" Type="http://schemas.openxmlformats.org/officeDocument/2006/relationships/viewProps" Target="viewProp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48752EE-35C3-4A77-88A5-744059A0C1A1}" type="doc">
      <dgm:prSet loTypeId="urn:microsoft.com/office/officeart/2005/8/layout/default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ID"/>
        </a:p>
      </dgm:t>
    </dgm:pt>
    <dgm:pt modelId="{858D378D-1AD3-41E8-BF0A-A2112EFD8C0B}">
      <dgm:prSet phldrT="[Text]" custT="1"/>
      <dgm:spPr>
        <a:solidFill>
          <a:schemeClr val="accent5">
            <a:lumMod val="40000"/>
            <a:lumOff val="60000"/>
          </a:schemeClr>
        </a:solidFill>
      </dgm:spPr>
      <dgm:t>
        <a:bodyPr/>
        <a:lstStyle/>
        <a:p>
          <a:r>
            <a:rPr lang="en-US" sz="1800" i="1" dirty="0">
              <a:solidFill>
                <a:schemeClr val="tx1"/>
              </a:solidFill>
            </a:rPr>
            <a:t>Character User Interface (CUI)</a:t>
          </a:r>
          <a:endParaRPr lang="en-ID" sz="1800" i="1" dirty="0">
            <a:solidFill>
              <a:schemeClr val="tx1"/>
            </a:solidFill>
          </a:endParaRPr>
        </a:p>
      </dgm:t>
    </dgm:pt>
    <dgm:pt modelId="{3582E4C0-2CA4-4B59-B2C9-5B5D82C621A2}" type="parTrans" cxnId="{C504670B-591B-4222-A7B2-67C088B91640}">
      <dgm:prSet/>
      <dgm:spPr/>
      <dgm:t>
        <a:bodyPr/>
        <a:lstStyle/>
        <a:p>
          <a:endParaRPr lang="en-ID" sz="1800">
            <a:solidFill>
              <a:schemeClr val="tx1"/>
            </a:solidFill>
          </a:endParaRPr>
        </a:p>
      </dgm:t>
    </dgm:pt>
    <dgm:pt modelId="{116328E9-A489-4722-B3BD-C36BD9E88804}" type="sibTrans" cxnId="{C504670B-591B-4222-A7B2-67C088B91640}">
      <dgm:prSet/>
      <dgm:spPr/>
      <dgm:t>
        <a:bodyPr/>
        <a:lstStyle/>
        <a:p>
          <a:endParaRPr lang="en-ID" sz="1800">
            <a:solidFill>
              <a:schemeClr val="tx1"/>
            </a:solidFill>
          </a:endParaRPr>
        </a:p>
      </dgm:t>
    </dgm:pt>
    <dgm:pt modelId="{F60912DE-7C1B-4723-B6E1-78BB9F65D6EB}">
      <dgm:prSet phldrT="[Text]"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en-US" sz="1800" i="1" dirty="0">
              <a:solidFill>
                <a:schemeClr val="tx1"/>
              </a:solidFill>
            </a:rPr>
            <a:t>Graphic User Interface (GUI)</a:t>
          </a:r>
          <a:endParaRPr lang="en-ID" sz="1800" i="1" dirty="0">
            <a:solidFill>
              <a:schemeClr val="tx1"/>
            </a:solidFill>
          </a:endParaRPr>
        </a:p>
      </dgm:t>
    </dgm:pt>
    <dgm:pt modelId="{E81EE25D-4AD2-49BF-8B00-1597383D043F}" type="parTrans" cxnId="{B64FD510-F5E0-4736-BFAA-23823906943B}">
      <dgm:prSet/>
      <dgm:spPr/>
      <dgm:t>
        <a:bodyPr/>
        <a:lstStyle/>
        <a:p>
          <a:endParaRPr lang="en-ID" sz="1800">
            <a:solidFill>
              <a:schemeClr val="tx1"/>
            </a:solidFill>
          </a:endParaRPr>
        </a:p>
      </dgm:t>
    </dgm:pt>
    <dgm:pt modelId="{FD7E1A30-501F-4A59-A7BB-CE7DD87261E2}" type="sibTrans" cxnId="{B64FD510-F5E0-4736-BFAA-23823906943B}">
      <dgm:prSet/>
      <dgm:spPr/>
      <dgm:t>
        <a:bodyPr/>
        <a:lstStyle/>
        <a:p>
          <a:endParaRPr lang="en-ID" sz="1800">
            <a:solidFill>
              <a:schemeClr val="tx1"/>
            </a:solidFill>
          </a:endParaRPr>
        </a:p>
      </dgm:t>
    </dgm:pt>
    <dgm:pt modelId="{D955B273-C7BD-4DED-BD77-47410ADA49EB}">
      <dgm:prSet phldrT="[Text]" custT="1"/>
      <dgm:spPr>
        <a:solidFill>
          <a:schemeClr val="accent4">
            <a:lumMod val="40000"/>
            <a:lumOff val="60000"/>
          </a:schemeClr>
        </a:solidFill>
      </dgm:spPr>
      <dgm:t>
        <a:bodyPr/>
        <a:lstStyle/>
        <a:p>
          <a:r>
            <a:rPr lang="en-US" sz="1800" dirty="0">
              <a:solidFill>
                <a:schemeClr val="tx1"/>
              </a:solidFill>
            </a:rPr>
            <a:t>Bahasa Natural</a:t>
          </a:r>
          <a:endParaRPr lang="en-ID" sz="1800" dirty="0">
            <a:solidFill>
              <a:schemeClr val="tx1"/>
            </a:solidFill>
          </a:endParaRPr>
        </a:p>
      </dgm:t>
    </dgm:pt>
    <dgm:pt modelId="{76BD55E5-63BE-4946-9AE3-3044384D8A41}" type="parTrans" cxnId="{6395FC09-B3AD-4CB5-8B28-94B01998BD2B}">
      <dgm:prSet/>
      <dgm:spPr/>
      <dgm:t>
        <a:bodyPr/>
        <a:lstStyle/>
        <a:p>
          <a:endParaRPr lang="en-ID" sz="1800">
            <a:solidFill>
              <a:schemeClr val="tx1"/>
            </a:solidFill>
          </a:endParaRPr>
        </a:p>
      </dgm:t>
    </dgm:pt>
    <dgm:pt modelId="{9D5AF047-67C4-4D0C-A0E8-4C487ECC6718}" type="sibTrans" cxnId="{6395FC09-B3AD-4CB5-8B28-94B01998BD2B}">
      <dgm:prSet/>
      <dgm:spPr/>
      <dgm:t>
        <a:bodyPr/>
        <a:lstStyle/>
        <a:p>
          <a:endParaRPr lang="en-ID" sz="1800">
            <a:solidFill>
              <a:schemeClr val="tx1"/>
            </a:solidFill>
          </a:endParaRPr>
        </a:p>
      </dgm:t>
    </dgm:pt>
    <dgm:pt modelId="{20CA0DBC-8DD3-4896-AF38-7D434CF60BBF}">
      <dgm:prSet phldrT="[Text]" custT="1"/>
      <dgm:spPr/>
      <dgm:t>
        <a:bodyPr/>
        <a:lstStyle/>
        <a:p>
          <a:r>
            <a:rPr lang="en-US" sz="1800" i="1" dirty="0">
              <a:solidFill>
                <a:schemeClr val="tx1"/>
              </a:solidFill>
            </a:rPr>
            <a:t>Menu-Driven</a:t>
          </a:r>
          <a:endParaRPr lang="en-ID" sz="1800" i="1" dirty="0">
            <a:solidFill>
              <a:schemeClr val="tx1"/>
            </a:solidFill>
          </a:endParaRPr>
        </a:p>
      </dgm:t>
    </dgm:pt>
    <dgm:pt modelId="{6F74F520-004B-4B90-ABE4-DE8D4B3AACAF}" type="parTrans" cxnId="{5CC4E63B-0B25-4124-9A93-06A034837B6A}">
      <dgm:prSet/>
      <dgm:spPr/>
      <dgm:t>
        <a:bodyPr/>
        <a:lstStyle/>
        <a:p>
          <a:endParaRPr lang="en-ID" sz="1800">
            <a:solidFill>
              <a:schemeClr val="tx1"/>
            </a:solidFill>
          </a:endParaRPr>
        </a:p>
      </dgm:t>
    </dgm:pt>
    <dgm:pt modelId="{070868B0-43BB-4E36-B9BE-BF8E3E7367AA}" type="sibTrans" cxnId="{5CC4E63B-0B25-4124-9A93-06A034837B6A}">
      <dgm:prSet/>
      <dgm:spPr/>
      <dgm:t>
        <a:bodyPr/>
        <a:lstStyle/>
        <a:p>
          <a:endParaRPr lang="en-ID" sz="1800">
            <a:solidFill>
              <a:schemeClr val="tx1"/>
            </a:solidFill>
          </a:endParaRPr>
        </a:p>
      </dgm:t>
    </dgm:pt>
    <dgm:pt modelId="{1A2960AF-82B7-497F-AACD-0C374D81B65E}">
      <dgm:prSet phldrT="[Text]" custT="1"/>
      <dgm:spPr/>
      <dgm:t>
        <a:bodyPr/>
        <a:lstStyle/>
        <a:p>
          <a:r>
            <a:rPr lang="en-US" sz="1800" i="1" dirty="0">
              <a:solidFill>
                <a:schemeClr val="tx1"/>
              </a:solidFill>
            </a:rPr>
            <a:t>Mobile User Interface</a:t>
          </a:r>
          <a:endParaRPr lang="en-ID" sz="1800" i="1" dirty="0">
            <a:solidFill>
              <a:schemeClr val="tx1"/>
            </a:solidFill>
          </a:endParaRPr>
        </a:p>
      </dgm:t>
    </dgm:pt>
    <dgm:pt modelId="{EF560A54-8156-4B31-B81C-51E28C7C8DD1}" type="parTrans" cxnId="{8446CF6A-5F90-420C-9855-DFE87845E2C1}">
      <dgm:prSet/>
      <dgm:spPr/>
      <dgm:t>
        <a:bodyPr/>
        <a:lstStyle/>
        <a:p>
          <a:endParaRPr lang="en-ID" sz="1800">
            <a:solidFill>
              <a:schemeClr val="tx1"/>
            </a:solidFill>
          </a:endParaRPr>
        </a:p>
      </dgm:t>
    </dgm:pt>
    <dgm:pt modelId="{77CCFFBC-F907-431C-82E6-E822D009226F}" type="sibTrans" cxnId="{8446CF6A-5F90-420C-9855-DFE87845E2C1}">
      <dgm:prSet/>
      <dgm:spPr/>
      <dgm:t>
        <a:bodyPr/>
        <a:lstStyle/>
        <a:p>
          <a:endParaRPr lang="en-ID" sz="1800">
            <a:solidFill>
              <a:schemeClr val="tx1"/>
            </a:solidFill>
          </a:endParaRPr>
        </a:p>
      </dgm:t>
    </dgm:pt>
    <dgm:pt modelId="{C16DBDEA-6AEB-4FDC-A9AD-AFF788967981}" type="pres">
      <dgm:prSet presAssocID="{848752EE-35C3-4A77-88A5-744059A0C1A1}" presName="diagram" presStyleCnt="0">
        <dgm:presLayoutVars>
          <dgm:dir/>
          <dgm:resizeHandles val="exact"/>
        </dgm:presLayoutVars>
      </dgm:prSet>
      <dgm:spPr/>
    </dgm:pt>
    <dgm:pt modelId="{D5C080BA-B912-4073-94C7-0D1BDA732456}" type="pres">
      <dgm:prSet presAssocID="{858D378D-1AD3-41E8-BF0A-A2112EFD8C0B}" presName="node" presStyleLbl="node1" presStyleIdx="0" presStyleCnt="5" custScaleX="549900" custScaleY="307317">
        <dgm:presLayoutVars>
          <dgm:bulletEnabled val="1"/>
        </dgm:presLayoutVars>
      </dgm:prSet>
      <dgm:spPr/>
    </dgm:pt>
    <dgm:pt modelId="{C22291AC-EB51-41E8-B32B-0C4BBC7186F4}" type="pres">
      <dgm:prSet presAssocID="{116328E9-A489-4722-B3BD-C36BD9E88804}" presName="sibTrans" presStyleCnt="0"/>
      <dgm:spPr/>
    </dgm:pt>
    <dgm:pt modelId="{9692D62E-886D-456C-853B-B755AF338ACF}" type="pres">
      <dgm:prSet presAssocID="{F60912DE-7C1B-4723-B6E1-78BB9F65D6EB}" presName="node" presStyleLbl="node1" presStyleIdx="1" presStyleCnt="5" custScaleX="549900" custScaleY="307317">
        <dgm:presLayoutVars>
          <dgm:bulletEnabled val="1"/>
        </dgm:presLayoutVars>
      </dgm:prSet>
      <dgm:spPr/>
    </dgm:pt>
    <dgm:pt modelId="{5202F7EF-6E73-4E36-B58E-E12A594B95E6}" type="pres">
      <dgm:prSet presAssocID="{FD7E1A30-501F-4A59-A7BB-CE7DD87261E2}" presName="sibTrans" presStyleCnt="0"/>
      <dgm:spPr/>
    </dgm:pt>
    <dgm:pt modelId="{C170DAA0-B267-48AC-8733-68A71C9D4B39}" type="pres">
      <dgm:prSet presAssocID="{D955B273-C7BD-4DED-BD77-47410ADA49EB}" presName="node" presStyleLbl="node1" presStyleIdx="2" presStyleCnt="5" custScaleX="549900" custScaleY="307317">
        <dgm:presLayoutVars>
          <dgm:bulletEnabled val="1"/>
        </dgm:presLayoutVars>
      </dgm:prSet>
      <dgm:spPr/>
    </dgm:pt>
    <dgm:pt modelId="{82FEDB29-71A5-401E-A602-4E6E0B24173F}" type="pres">
      <dgm:prSet presAssocID="{9D5AF047-67C4-4D0C-A0E8-4C487ECC6718}" presName="sibTrans" presStyleCnt="0"/>
      <dgm:spPr/>
    </dgm:pt>
    <dgm:pt modelId="{93B4C9A0-6384-464C-B1E8-CD3A0B2D8A56}" type="pres">
      <dgm:prSet presAssocID="{20CA0DBC-8DD3-4896-AF38-7D434CF60BBF}" presName="node" presStyleLbl="node1" presStyleIdx="3" presStyleCnt="5" custScaleX="549900" custScaleY="307317">
        <dgm:presLayoutVars>
          <dgm:bulletEnabled val="1"/>
        </dgm:presLayoutVars>
      </dgm:prSet>
      <dgm:spPr/>
    </dgm:pt>
    <dgm:pt modelId="{EBC60A1A-778F-43E7-9145-79DF3CE6DB1A}" type="pres">
      <dgm:prSet presAssocID="{070868B0-43BB-4E36-B9BE-BF8E3E7367AA}" presName="sibTrans" presStyleCnt="0"/>
      <dgm:spPr/>
    </dgm:pt>
    <dgm:pt modelId="{B0CC0074-1B29-466E-894E-4314A323A4A1}" type="pres">
      <dgm:prSet presAssocID="{1A2960AF-82B7-497F-AACD-0C374D81B65E}" presName="node" presStyleLbl="node1" presStyleIdx="4" presStyleCnt="5" custScaleX="549900" custScaleY="307317">
        <dgm:presLayoutVars>
          <dgm:bulletEnabled val="1"/>
        </dgm:presLayoutVars>
      </dgm:prSet>
      <dgm:spPr/>
    </dgm:pt>
  </dgm:ptLst>
  <dgm:cxnLst>
    <dgm:cxn modelId="{6395FC09-B3AD-4CB5-8B28-94B01998BD2B}" srcId="{848752EE-35C3-4A77-88A5-744059A0C1A1}" destId="{D955B273-C7BD-4DED-BD77-47410ADA49EB}" srcOrd="2" destOrd="0" parTransId="{76BD55E5-63BE-4946-9AE3-3044384D8A41}" sibTransId="{9D5AF047-67C4-4D0C-A0E8-4C487ECC6718}"/>
    <dgm:cxn modelId="{C504670B-591B-4222-A7B2-67C088B91640}" srcId="{848752EE-35C3-4A77-88A5-744059A0C1A1}" destId="{858D378D-1AD3-41E8-BF0A-A2112EFD8C0B}" srcOrd="0" destOrd="0" parTransId="{3582E4C0-2CA4-4B59-B2C9-5B5D82C621A2}" sibTransId="{116328E9-A489-4722-B3BD-C36BD9E88804}"/>
    <dgm:cxn modelId="{B64FD510-F5E0-4736-BFAA-23823906943B}" srcId="{848752EE-35C3-4A77-88A5-744059A0C1A1}" destId="{F60912DE-7C1B-4723-B6E1-78BB9F65D6EB}" srcOrd="1" destOrd="0" parTransId="{E81EE25D-4AD2-49BF-8B00-1597383D043F}" sibTransId="{FD7E1A30-501F-4A59-A7BB-CE7DD87261E2}"/>
    <dgm:cxn modelId="{9B9AE33B-07FA-4637-91D8-EF2B0C149548}" type="presOf" srcId="{858D378D-1AD3-41E8-BF0A-A2112EFD8C0B}" destId="{D5C080BA-B912-4073-94C7-0D1BDA732456}" srcOrd="0" destOrd="0" presId="urn:microsoft.com/office/officeart/2005/8/layout/default"/>
    <dgm:cxn modelId="{5CC4E63B-0B25-4124-9A93-06A034837B6A}" srcId="{848752EE-35C3-4A77-88A5-744059A0C1A1}" destId="{20CA0DBC-8DD3-4896-AF38-7D434CF60BBF}" srcOrd="3" destOrd="0" parTransId="{6F74F520-004B-4B90-ABE4-DE8D4B3AACAF}" sibTransId="{070868B0-43BB-4E36-B9BE-BF8E3E7367AA}"/>
    <dgm:cxn modelId="{C68B2E44-BD6D-459D-81C7-5A31D94A53DA}" type="presOf" srcId="{20CA0DBC-8DD3-4896-AF38-7D434CF60BBF}" destId="{93B4C9A0-6384-464C-B1E8-CD3A0B2D8A56}" srcOrd="0" destOrd="0" presId="urn:microsoft.com/office/officeart/2005/8/layout/default"/>
    <dgm:cxn modelId="{8446CF6A-5F90-420C-9855-DFE87845E2C1}" srcId="{848752EE-35C3-4A77-88A5-744059A0C1A1}" destId="{1A2960AF-82B7-497F-AACD-0C374D81B65E}" srcOrd="4" destOrd="0" parTransId="{EF560A54-8156-4B31-B81C-51E28C7C8DD1}" sibTransId="{77CCFFBC-F907-431C-82E6-E822D009226F}"/>
    <dgm:cxn modelId="{0CC71E6D-D0B2-4DB7-929E-93CD3A181C7E}" type="presOf" srcId="{848752EE-35C3-4A77-88A5-744059A0C1A1}" destId="{C16DBDEA-6AEB-4FDC-A9AD-AFF788967981}" srcOrd="0" destOrd="0" presId="urn:microsoft.com/office/officeart/2005/8/layout/default"/>
    <dgm:cxn modelId="{6D35834E-3E9D-4F7B-9031-F52AECD4469C}" type="presOf" srcId="{D955B273-C7BD-4DED-BD77-47410ADA49EB}" destId="{C170DAA0-B267-48AC-8733-68A71C9D4B39}" srcOrd="0" destOrd="0" presId="urn:microsoft.com/office/officeart/2005/8/layout/default"/>
    <dgm:cxn modelId="{2BB4F5C4-9A47-4D93-A25A-D3EF7F338A0C}" type="presOf" srcId="{1A2960AF-82B7-497F-AACD-0C374D81B65E}" destId="{B0CC0074-1B29-466E-894E-4314A323A4A1}" srcOrd="0" destOrd="0" presId="urn:microsoft.com/office/officeart/2005/8/layout/default"/>
    <dgm:cxn modelId="{0CEE0FE2-2689-4DFB-8000-2BE66DD4DDDF}" type="presOf" srcId="{F60912DE-7C1B-4723-B6E1-78BB9F65D6EB}" destId="{9692D62E-886D-456C-853B-B755AF338ACF}" srcOrd="0" destOrd="0" presId="urn:microsoft.com/office/officeart/2005/8/layout/default"/>
    <dgm:cxn modelId="{5B05B965-2D34-4C49-A812-98A6FC7934B6}" type="presParOf" srcId="{C16DBDEA-6AEB-4FDC-A9AD-AFF788967981}" destId="{D5C080BA-B912-4073-94C7-0D1BDA732456}" srcOrd="0" destOrd="0" presId="urn:microsoft.com/office/officeart/2005/8/layout/default"/>
    <dgm:cxn modelId="{E818A7BD-E822-44E8-8A5D-1BF2B5035A49}" type="presParOf" srcId="{C16DBDEA-6AEB-4FDC-A9AD-AFF788967981}" destId="{C22291AC-EB51-41E8-B32B-0C4BBC7186F4}" srcOrd="1" destOrd="0" presId="urn:microsoft.com/office/officeart/2005/8/layout/default"/>
    <dgm:cxn modelId="{8661D538-81C2-4D03-985E-697A8A4E205C}" type="presParOf" srcId="{C16DBDEA-6AEB-4FDC-A9AD-AFF788967981}" destId="{9692D62E-886D-456C-853B-B755AF338ACF}" srcOrd="2" destOrd="0" presId="urn:microsoft.com/office/officeart/2005/8/layout/default"/>
    <dgm:cxn modelId="{753240EC-72F2-4FB6-B72A-F45A30F3AD08}" type="presParOf" srcId="{C16DBDEA-6AEB-4FDC-A9AD-AFF788967981}" destId="{5202F7EF-6E73-4E36-B58E-E12A594B95E6}" srcOrd="3" destOrd="0" presId="urn:microsoft.com/office/officeart/2005/8/layout/default"/>
    <dgm:cxn modelId="{5396A2F8-5734-4A5D-B954-322B788DF0C9}" type="presParOf" srcId="{C16DBDEA-6AEB-4FDC-A9AD-AFF788967981}" destId="{C170DAA0-B267-48AC-8733-68A71C9D4B39}" srcOrd="4" destOrd="0" presId="urn:microsoft.com/office/officeart/2005/8/layout/default"/>
    <dgm:cxn modelId="{4F3F4AF6-26B5-4062-93AC-DF0905DBB715}" type="presParOf" srcId="{C16DBDEA-6AEB-4FDC-A9AD-AFF788967981}" destId="{82FEDB29-71A5-401E-A602-4E6E0B24173F}" srcOrd="5" destOrd="0" presId="urn:microsoft.com/office/officeart/2005/8/layout/default"/>
    <dgm:cxn modelId="{C291F30C-14F4-4E20-9B2F-2D0A743A1EC2}" type="presParOf" srcId="{C16DBDEA-6AEB-4FDC-A9AD-AFF788967981}" destId="{93B4C9A0-6384-464C-B1E8-CD3A0B2D8A56}" srcOrd="6" destOrd="0" presId="urn:microsoft.com/office/officeart/2005/8/layout/default"/>
    <dgm:cxn modelId="{24E6752F-F716-43C4-91AE-C9610535EA08}" type="presParOf" srcId="{C16DBDEA-6AEB-4FDC-A9AD-AFF788967981}" destId="{EBC60A1A-778F-43E7-9145-79DF3CE6DB1A}" srcOrd="7" destOrd="0" presId="urn:microsoft.com/office/officeart/2005/8/layout/default"/>
    <dgm:cxn modelId="{3716E4CF-12AC-49F9-9FF1-0EBBD0C5A910}" type="presParOf" srcId="{C16DBDEA-6AEB-4FDC-A9AD-AFF788967981}" destId="{B0CC0074-1B29-466E-894E-4314A323A4A1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48752EE-35C3-4A77-88A5-744059A0C1A1}" type="doc">
      <dgm:prSet loTypeId="urn:microsoft.com/office/officeart/2005/8/layout/default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ID"/>
        </a:p>
      </dgm:t>
    </dgm:pt>
    <dgm:pt modelId="{858D378D-1AD3-41E8-BF0A-A2112EFD8C0B}">
      <dgm:prSet phldrT="[Text]" custT="1"/>
      <dgm:spPr>
        <a:solidFill>
          <a:schemeClr val="accent5">
            <a:lumMod val="40000"/>
            <a:lumOff val="60000"/>
          </a:schemeClr>
        </a:solidFill>
      </dgm:spPr>
      <dgm:t>
        <a:bodyPr/>
        <a:lstStyle/>
        <a:p>
          <a:r>
            <a:rPr lang="en-US" sz="2000" b="1" i="1" dirty="0">
              <a:solidFill>
                <a:schemeClr val="tx1"/>
              </a:solidFill>
            </a:rPr>
            <a:t>Keyboard</a:t>
          </a:r>
          <a:endParaRPr lang="en-ID" sz="2000" b="1" i="1" dirty="0">
            <a:solidFill>
              <a:schemeClr val="tx1"/>
            </a:solidFill>
          </a:endParaRPr>
        </a:p>
      </dgm:t>
    </dgm:pt>
    <dgm:pt modelId="{3582E4C0-2CA4-4B59-B2C9-5B5D82C621A2}" type="parTrans" cxnId="{C504670B-591B-4222-A7B2-67C088B91640}">
      <dgm:prSet/>
      <dgm:spPr/>
      <dgm:t>
        <a:bodyPr/>
        <a:lstStyle/>
        <a:p>
          <a:endParaRPr lang="en-ID" sz="1800">
            <a:solidFill>
              <a:schemeClr val="tx1"/>
            </a:solidFill>
          </a:endParaRPr>
        </a:p>
      </dgm:t>
    </dgm:pt>
    <dgm:pt modelId="{116328E9-A489-4722-B3BD-C36BD9E88804}" type="sibTrans" cxnId="{C504670B-591B-4222-A7B2-67C088B91640}">
      <dgm:prSet/>
      <dgm:spPr/>
      <dgm:t>
        <a:bodyPr/>
        <a:lstStyle/>
        <a:p>
          <a:endParaRPr lang="en-ID" sz="1800">
            <a:solidFill>
              <a:schemeClr val="tx1"/>
            </a:solidFill>
          </a:endParaRPr>
        </a:p>
      </dgm:t>
    </dgm:pt>
    <dgm:pt modelId="{F60912DE-7C1B-4723-B6E1-78BB9F65D6EB}">
      <dgm:prSet phldrT="[Text]"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en-US" sz="2000" b="1" i="1" dirty="0">
              <a:solidFill>
                <a:schemeClr val="tx1"/>
              </a:solidFill>
            </a:rPr>
            <a:t>Mouse</a:t>
          </a:r>
          <a:endParaRPr lang="en-ID" sz="2000" b="1" i="1" dirty="0">
            <a:solidFill>
              <a:schemeClr val="tx1"/>
            </a:solidFill>
          </a:endParaRPr>
        </a:p>
      </dgm:t>
    </dgm:pt>
    <dgm:pt modelId="{E81EE25D-4AD2-49BF-8B00-1597383D043F}" type="parTrans" cxnId="{B64FD510-F5E0-4736-BFAA-23823906943B}">
      <dgm:prSet/>
      <dgm:spPr/>
      <dgm:t>
        <a:bodyPr/>
        <a:lstStyle/>
        <a:p>
          <a:endParaRPr lang="en-ID" sz="1800">
            <a:solidFill>
              <a:schemeClr val="tx1"/>
            </a:solidFill>
          </a:endParaRPr>
        </a:p>
      </dgm:t>
    </dgm:pt>
    <dgm:pt modelId="{FD7E1A30-501F-4A59-A7BB-CE7DD87261E2}" type="sibTrans" cxnId="{B64FD510-F5E0-4736-BFAA-23823906943B}">
      <dgm:prSet/>
      <dgm:spPr/>
      <dgm:t>
        <a:bodyPr/>
        <a:lstStyle/>
        <a:p>
          <a:endParaRPr lang="en-ID" sz="1800">
            <a:solidFill>
              <a:schemeClr val="tx1"/>
            </a:solidFill>
          </a:endParaRPr>
        </a:p>
      </dgm:t>
    </dgm:pt>
    <dgm:pt modelId="{D955B273-C7BD-4DED-BD77-47410ADA49EB}">
      <dgm:prSet phldrT="[Text]" custT="1"/>
      <dgm:spPr>
        <a:solidFill>
          <a:schemeClr val="accent4">
            <a:lumMod val="40000"/>
            <a:lumOff val="60000"/>
          </a:schemeClr>
        </a:solidFill>
      </dgm:spPr>
      <dgm:t>
        <a:bodyPr/>
        <a:lstStyle/>
        <a:p>
          <a:r>
            <a:rPr lang="en-US" sz="2000" b="1" i="1" dirty="0">
              <a:solidFill>
                <a:schemeClr val="tx1"/>
              </a:solidFill>
            </a:rPr>
            <a:t>Joystick </a:t>
          </a:r>
          <a:r>
            <a:rPr lang="en-US" sz="2000" b="1" i="0" dirty="0" err="1">
              <a:solidFill>
                <a:schemeClr val="tx1"/>
              </a:solidFill>
            </a:rPr>
            <a:t>atau</a:t>
          </a:r>
          <a:r>
            <a:rPr lang="en-US" sz="2000" b="1" i="0" dirty="0">
              <a:solidFill>
                <a:schemeClr val="tx1"/>
              </a:solidFill>
            </a:rPr>
            <a:t> </a:t>
          </a:r>
          <a:r>
            <a:rPr lang="en-US" sz="2000" b="1" i="1" dirty="0">
              <a:solidFill>
                <a:schemeClr val="tx1"/>
              </a:solidFill>
            </a:rPr>
            <a:t>Joypad</a:t>
          </a:r>
          <a:endParaRPr lang="en-ID" sz="2000" b="1" i="1" dirty="0">
            <a:solidFill>
              <a:schemeClr val="tx1"/>
            </a:solidFill>
          </a:endParaRPr>
        </a:p>
      </dgm:t>
    </dgm:pt>
    <dgm:pt modelId="{76BD55E5-63BE-4946-9AE3-3044384D8A41}" type="parTrans" cxnId="{6395FC09-B3AD-4CB5-8B28-94B01998BD2B}">
      <dgm:prSet/>
      <dgm:spPr/>
      <dgm:t>
        <a:bodyPr/>
        <a:lstStyle/>
        <a:p>
          <a:endParaRPr lang="en-ID" sz="1800">
            <a:solidFill>
              <a:schemeClr val="tx1"/>
            </a:solidFill>
          </a:endParaRPr>
        </a:p>
      </dgm:t>
    </dgm:pt>
    <dgm:pt modelId="{9D5AF047-67C4-4D0C-A0E8-4C487ECC6718}" type="sibTrans" cxnId="{6395FC09-B3AD-4CB5-8B28-94B01998BD2B}">
      <dgm:prSet/>
      <dgm:spPr/>
      <dgm:t>
        <a:bodyPr/>
        <a:lstStyle/>
        <a:p>
          <a:endParaRPr lang="en-ID" sz="1800">
            <a:solidFill>
              <a:schemeClr val="tx1"/>
            </a:solidFill>
          </a:endParaRPr>
        </a:p>
      </dgm:t>
    </dgm:pt>
    <dgm:pt modelId="{20CA0DBC-8DD3-4896-AF38-7D434CF60BBF}">
      <dgm:prSet phldrT="[Text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en-US" sz="2000" b="1" i="0" dirty="0" err="1">
              <a:solidFill>
                <a:schemeClr val="tx1"/>
              </a:solidFill>
            </a:rPr>
            <a:t>Mikrofon</a:t>
          </a:r>
          <a:endParaRPr lang="en-ID" sz="2000" b="1" i="0" dirty="0">
            <a:solidFill>
              <a:schemeClr val="tx1"/>
            </a:solidFill>
          </a:endParaRPr>
        </a:p>
      </dgm:t>
    </dgm:pt>
    <dgm:pt modelId="{6F74F520-004B-4B90-ABE4-DE8D4B3AACAF}" type="parTrans" cxnId="{5CC4E63B-0B25-4124-9A93-06A034837B6A}">
      <dgm:prSet/>
      <dgm:spPr/>
      <dgm:t>
        <a:bodyPr/>
        <a:lstStyle/>
        <a:p>
          <a:endParaRPr lang="en-ID" sz="1800">
            <a:solidFill>
              <a:schemeClr val="tx1"/>
            </a:solidFill>
          </a:endParaRPr>
        </a:p>
      </dgm:t>
    </dgm:pt>
    <dgm:pt modelId="{070868B0-43BB-4E36-B9BE-BF8E3E7367AA}" type="sibTrans" cxnId="{5CC4E63B-0B25-4124-9A93-06A034837B6A}">
      <dgm:prSet/>
      <dgm:spPr/>
      <dgm:t>
        <a:bodyPr/>
        <a:lstStyle/>
        <a:p>
          <a:endParaRPr lang="en-ID" sz="1800">
            <a:solidFill>
              <a:schemeClr val="tx1"/>
            </a:solidFill>
          </a:endParaRPr>
        </a:p>
      </dgm:t>
    </dgm:pt>
    <dgm:pt modelId="{1A2960AF-82B7-497F-AACD-0C374D81B65E}">
      <dgm:prSet phldrT="[Text]" custT="1"/>
      <dgm:spPr>
        <a:solidFill>
          <a:srgbClr val="CCFFCC"/>
        </a:solidFill>
      </dgm:spPr>
      <dgm:t>
        <a:bodyPr/>
        <a:lstStyle/>
        <a:p>
          <a:r>
            <a:rPr lang="en-US" sz="2000" b="1" i="0" dirty="0" err="1">
              <a:solidFill>
                <a:schemeClr val="tx1"/>
              </a:solidFill>
            </a:rPr>
            <a:t>Berbagai</a:t>
          </a:r>
          <a:r>
            <a:rPr lang="en-US" sz="2000" b="1" i="0" dirty="0">
              <a:solidFill>
                <a:schemeClr val="tx1"/>
              </a:solidFill>
            </a:rPr>
            <a:t> </a:t>
          </a:r>
          <a:r>
            <a:rPr lang="en-US" sz="2000" b="1" i="0" dirty="0" err="1">
              <a:solidFill>
                <a:schemeClr val="tx1"/>
              </a:solidFill>
            </a:rPr>
            <a:t>Jenis</a:t>
          </a:r>
          <a:r>
            <a:rPr lang="en-US" sz="2000" b="1" i="0" dirty="0">
              <a:solidFill>
                <a:schemeClr val="tx1"/>
              </a:solidFill>
            </a:rPr>
            <a:t> Sensor</a:t>
          </a:r>
          <a:endParaRPr lang="en-ID" sz="2000" b="1" i="0" dirty="0">
            <a:solidFill>
              <a:schemeClr val="tx1"/>
            </a:solidFill>
          </a:endParaRPr>
        </a:p>
      </dgm:t>
    </dgm:pt>
    <dgm:pt modelId="{EF560A54-8156-4B31-B81C-51E28C7C8DD1}" type="parTrans" cxnId="{8446CF6A-5F90-420C-9855-DFE87845E2C1}">
      <dgm:prSet/>
      <dgm:spPr/>
      <dgm:t>
        <a:bodyPr/>
        <a:lstStyle/>
        <a:p>
          <a:endParaRPr lang="en-ID" sz="1800">
            <a:solidFill>
              <a:schemeClr val="tx1"/>
            </a:solidFill>
          </a:endParaRPr>
        </a:p>
      </dgm:t>
    </dgm:pt>
    <dgm:pt modelId="{77CCFFBC-F907-431C-82E6-E822D009226F}" type="sibTrans" cxnId="{8446CF6A-5F90-420C-9855-DFE87845E2C1}">
      <dgm:prSet/>
      <dgm:spPr/>
      <dgm:t>
        <a:bodyPr/>
        <a:lstStyle/>
        <a:p>
          <a:endParaRPr lang="en-ID" sz="1800">
            <a:solidFill>
              <a:schemeClr val="tx1"/>
            </a:solidFill>
          </a:endParaRPr>
        </a:p>
      </dgm:t>
    </dgm:pt>
    <dgm:pt modelId="{342BECB7-BDDD-42BA-8128-02839323263B}">
      <dgm:prSet phldrT="[Text]" custT="1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r>
            <a:rPr lang="en-US" sz="2000" b="1" i="1" dirty="0">
              <a:solidFill>
                <a:schemeClr val="tx1"/>
              </a:solidFill>
            </a:rPr>
            <a:t>Webcam</a:t>
          </a:r>
          <a:r>
            <a:rPr lang="en-US" sz="2000" b="1" i="0" baseline="0" dirty="0">
              <a:solidFill>
                <a:schemeClr val="tx1"/>
              </a:solidFill>
            </a:rPr>
            <a:t> dan </a:t>
          </a:r>
          <a:r>
            <a:rPr lang="en-US" sz="2000" b="1" i="0" baseline="0" dirty="0" err="1">
              <a:solidFill>
                <a:schemeClr val="tx1"/>
              </a:solidFill>
            </a:rPr>
            <a:t>Kamera</a:t>
          </a:r>
          <a:r>
            <a:rPr lang="en-US" sz="2000" b="1" i="0" baseline="0" dirty="0">
              <a:solidFill>
                <a:schemeClr val="tx1"/>
              </a:solidFill>
            </a:rPr>
            <a:t> CCTV</a:t>
          </a:r>
          <a:endParaRPr lang="en-ID" sz="2000" b="1" i="0" dirty="0">
            <a:solidFill>
              <a:schemeClr val="tx1"/>
            </a:solidFill>
          </a:endParaRPr>
        </a:p>
      </dgm:t>
    </dgm:pt>
    <dgm:pt modelId="{54B229D3-10CE-4435-84FB-C43836D9C711}" type="parTrans" cxnId="{F84E6B9F-8F7D-4CBA-8CBB-4439B741D0C1}">
      <dgm:prSet/>
      <dgm:spPr/>
      <dgm:t>
        <a:bodyPr/>
        <a:lstStyle/>
        <a:p>
          <a:endParaRPr lang="en-ID"/>
        </a:p>
      </dgm:t>
    </dgm:pt>
    <dgm:pt modelId="{BD53EB90-B0D9-489E-8FD8-D83FB770848C}" type="sibTrans" cxnId="{F84E6B9F-8F7D-4CBA-8CBB-4439B741D0C1}">
      <dgm:prSet/>
      <dgm:spPr/>
      <dgm:t>
        <a:bodyPr/>
        <a:lstStyle/>
        <a:p>
          <a:endParaRPr lang="en-ID"/>
        </a:p>
      </dgm:t>
    </dgm:pt>
    <dgm:pt modelId="{01A34C37-5B61-4C12-A142-3A4DFE7FD36B}">
      <dgm:prSet phldrT="[Text]" custT="1"/>
      <dgm:spPr>
        <a:solidFill>
          <a:srgbClr val="FFFF99"/>
        </a:solidFill>
      </dgm:spPr>
      <dgm:t>
        <a:bodyPr/>
        <a:lstStyle/>
        <a:p>
          <a:r>
            <a:rPr lang="en-US" sz="2000" b="1" i="0" dirty="0" err="1">
              <a:solidFill>
                <a:schemeClr val="tx1"/>
              </a:solidFill>
            </a:rPr>
            <a:t>Pemindai</a:t>
          </a:r>
          <a:r>
            <a:rPr lang="en-US" sz="2000" b="1" i="0" dirty="0">
              <a:solidFill>
                <a:schemeClr val="tx1"/>
              </a:solidFill>
            </a:rPr>
            <a:t> </a:t>
          </a:r>
          <a:r>
            <a:rPr lang="en-US" sz="2000" b="1" i="0" dirty="0" err="1">
              <a:solidFill>
                <a:schemeClr val="tx1"/>
              </a:solidFill>
            </a:rPr>
            <a:t>Biometrik</a:t>
          </a:r>
          <a:endParaRPr lang="en-ID" sz="2000" b="1" i="0" dirty="0">
            <a:solidFill>
              <a:schemeClr val="tx1"/>
            </a:solidFill>
          </a:endParaRPr>
        </a:p>
      </dgm:t>
    </dgm:pt>
    <dgm:pt modelId="{86D97038-3356-44A9-8DED-6DE1E076AE83}" type="parTrans" cxnId="{9D00CCBD-69AE-47EC-88C4-55E156B6D4AB}">
      <dgm:prSet/>
      <dgm:spPr/>
      <dgm:t>
        <a:bodyPr/>
        <a:lstStyle/>
        <a:p>
          <a:endParaRPr lang="en-ID"/>
        </a:p>
      </dgm:t>
    </dgm:pt>
    <dgm:pt modelId="{AD4E803F-44A2-4DD8-86AF-63E86F3AE3B2}" type="sibTrans" cxnId="{9D00CCBD-69AE-47EC-88C4-55E156B6D4AB}">
      <dgm:prSet/>
      <dgm:spPr/>
      <dgm:t>
        <a:bodyPr/>
        <a:lstStyle/>
        <a:p>
          <a:endParaRPr lang="en-ID"/>
        </a:p>
      </dgm:t>
    </dgm:pt>
    <dgm:pt modelId="{C16DBDEA-6AEB-4FDC-A9AD-AFF788967981}" type="pres">
      <dgm:prSet presAssocID="{848752EE-35C3-4A77-88A5-744059A0C1A1}" presName="diagram" presStyleCnt="0">
        <dgm:presLayoutVars>
          <dgm:dir/>
          <dgm:resizeHandles val="exact"/>
        </dgm:presLayoutVars>
      </dgm:prSet>
      <dgm:spPr/>
    </dgm:pt>
    <dgm:pt modelId="{D5C080BA-B912-4073-94C7-0D1BDA732456}" type="pres">
      <dgm:prSet presAssocID="{858D378D-1AD3-41E8-BF0A-A2112EFD8C0B}" presName="node" presStyleLbl="node1" presStyleIdx="0" presStyleCnt="7" custScaleX="549900" custScaleY="307317">
        <dgm:presLayoutVars>
          <dgm:bulletEnabled val="1"/>
        </dgm:presLayoutVars>
      </dgm:prSet>
      <dgm:spPr/>
    </dgm:pt>
    <dgm:pt modelId="{C22291AC-EB51-41E8-B32B-0C4BBC7186F4}" type="pres">
      <dgm:prSet presAssocID="{116328E9-A489-4722-B3BD-C36BD9E88804}" presName="sibTrans" presStyleCnt="0"/>
      <dgm:spPr/>
    </dgm:pt>
    <dgm:pt modelId="{9692D62E-886D-456C-853B-B755AF338ACF}" type="pres">
      <dgm:prSet presAssocID="{F60912DE-7C1B-4723-B6E1-78BB9F65D6EB}" presName="node" presStyleLbl="node1" presStyleIdx="1" presStyleCnt="7" custScaleX="549900" custScaleY="307317">
        <dgm:presLayoutVars>
          <dgm:bulletEnabled val="1"/>
        </dgm:presLayoutVars>
      </dgm:prSet>
      <dgm:spPr/>
    </dgm:pt>
    <dgm:pt modelId="{5202F7EF-6E73-4E36-B58E-E12A594B95E6}" type="pres">
      <dgm:prSet presAssocID="{FD7E1A30-501F-4A59-A7BB-CE7DD87261E2}" presName="sibTrans" presStyleCnt="0"/>
      <dgm:spPr/>
    </dgm:pt>
    <dgm:pt modelId="{C170DAA0-B267-48AC-8733-68A71C9D4B39}" type="pres">
      <dgm:prSet presAssocID="{D955B273-C7BD-4DED-BD77-47410ADA49EB}" presName="node" presStyleLbl="node1" presStyleIdx="2" presStyleCnt="7" custScaleX="549900" custScaleY="307317">
        <dgm:presLayoutVars>
          <dgm:bulletEnabled val="1"/>
        </dgm:presLayoutVars>
      </dgm:prSet>
      <dgm:spPr/>
    </dgm:pt>
    <dgm:pt modelId="{82FEDB29-71A5-401E-A602-4E6E0B24173F}" type="pres">
      <dgm:prSet presAssocID="{9D5AF047-67C4-4D0C-A0E8-4C487ECC6718}" presName="sibTrans" presStyleCnt="0"/>
      <dgm:spPr/>
    </dgm:pt>
    <dgm:pt modelId="{93B4C9A0-6384-464C-B1E8-CD3A0B2D8A56}" type="pres">
      <dgm:prSet presAssocID="{20CA0DBC-8DD3-4896-AF38-7D434CF60BBF}" presName="node" presStyleLbl="node1" presStyleIdx="3" presStyleCnt="7" custScaleX="549900" custScaleY="307317">
        <dgm:presLayoutVars>
          <dgm:bulletEnabled val="1"/>
        </dgm:presLayoutVars>
      </dgm:prSet>
      <dgm:spPr/>
    </dgm:pt>
    <dgm:pt modelId="{EBC60A1A-778F-43E7-9145-79DF3CE6DB1A}" type="pres">
      <dgm:prSet presAssocID="{070868B0-43BB-4E36-B9BE-BF8E3E7367AA}" presName="sibTrans" presStyleCnt="0"/>
      <dgm:spPr/>
    </dgm:pt>
    <dgm:pt modelId="{E2021191-07ED-4EE5-B9B0-E14FCA65E76D}" type="pres">
      <dgm:prSet presAssocID="{342BECB7-BDDD-42BA-8128-02839323263B}" presName="node" presStyleLbl="node1" presStyleIdx="4" presStyleCnt="7" custScaleX="549900" custScaleY="307317">
        <dgm:presLayoutVars>
          <dgm:bulletEnabled val="1"/>
        </dgm:presLayoutVars>
      </dgm:prSet>
      <dgm:spPr/>
    </dgm:pt>
    <dgm:pt modelId="{7C0F6908-3763-4A41-8038-241B7B41913D}" type="pres">
      <dgm:prSet presAssocID="{BD53EB90-B0D9-489E-8FD8-D83FB770848C}" presName="sibTrans" presStyleCnt="0"/>
      <dgm:spPr/>
    </dgm:pt>
    <dgm:pt modelId="{63865AD4-73DF-4FE7-89EE-02C380F6FA9F}" type="pres">
      <dgm:prSet presAssocID="{01A34C37-5B61-4C12-A142-3A4DFE7FD36B}" presName="node" presStyleLbl="node1" presStyleIdx="5" presStyleCnt="7" custScaleX="549900" custScaleY="307317">
        <dgm:presLayoutVars>
          <dgm:bulletEnabled val="1"/>
        </dgm:presLayoutVars>
      </dgm:prSet>
      <dgm:spPr/>
    </dgm:pt>
    <dgm:pt modelId="{71BF01DC-6361-45AD-BA51-BC8559843477}" type="pres">
      <dgm:prSet presAssocID="{AD4E803F-44A2-4DD8-86AF-63E86F3AE3B2}" presName="sibTrans" presStyleCnt="0"/>
      <dgm:spPr/>
    </dgm:pt>
    <dgm:pt modelId="{B0CC0074-1B29-466E-894E-4314A323A4A1}" type="pres">
      <dgm:prSet presAssocID="{1A2960AF-82B7-497F-AACD-0C374D81B65E}" presName="node" presStyleLbl="node1" presStyleIdx="6" presStyleCnt="7" custScaleX="549900" custScaleY="307317">
        <dgm:presLayoutVars>
          <dgm:bulletEnabled val="1"/>
        </dgm:presLayoutVars>
      </dgm:prSet>
      <dgm:spPr/>
    </dgm:pt>
  </dgm:ptLst>
  <dgm:cxnLst>
    <dgm:cxn modelId="{EBBB0004-2C10-4519-8B69-5A279F1621CA}" type="presOf" srcId="{858D378D-1AD3-41E8-BF0A-A2112EFD8C0B}" destId="{D5C080BA-B912-4073-94C7-0D1BDA732456}" srcOrd="0" destOrd="0" presId="urn:microsoft.com/office/officeart/2005/8/layout/default"/>
    <dgm:cxn modelId="{6395FC09-B3AD-4CB5-8B28-94B01998BD2B}" srcId="{848752EE-35C3-4A77-88A5-744059A0C1A1}" destId="{D955B273-C7BD-4DED-BD77-47410ADA49EB}" srcOrd="2" destOrd="0" parTransId="{76BD55E5-63BE-4946-9AE3-3044384D8A41}" sibTransId="{9D5AF047-67C4-4D0C-A0E8-4C487ECC6718}"/>
    <dgm:cxn modelId="{0B91390B-12FE-42C3-B8D2-99A82F54F16F}" type="presOf" srcId="{1A2960AF-82B7-497F-AACD-0C374D81B65E}" destId="{B0CC0074-1B29-466E-894E-4314A323A4A1}" srcOrd="0" destOrd="0" presId="urn:microsoft.com/office/officeart/2005/8/layout/default"/>
    <dgm:cxn modelId="{C504670B-591B-4222-A7B2-67C088B91640}" srcId="{848752EE-35C3-4A77-88A5-744059A0C1A1}" destId="{858D378D-1AD3-41E8-BF0A-A2112EFD8C0B}" srcOrd="0" destOrd="0" parTransId="{3582E4C0-2CA4-4B59-B2C9-5B5D82C621A2}" sibTransId="{116328E9-A489-4722-B3BD-C36BD9E88804}"/>
    <dgm:cxn modelId="{B64FD510-F5E0-4736-BFAA-23823906943B}" srcId="{848752EE-35C3-4A77-88A5-744059A0C1A1}" destId="{F60912DE-7C1B-4723-B6E1-78BB9F65D6EB}" srcOrd="1" destOrd="0" parTransId="{E81EE25D-4AD2-49BF-8B00-1597383D043F}" sibTransId="{FD7E1A30-501F-4A59-A7BB-CE7DD87261E2}"/>
    <dgm:cxn modelId="{1864D015-0561-43C8-8DC7-9FD4F960E772}" type="presOf" srcId="{342BECB7-BDDD-42BA-8128-02839323263B}" destId="{E2021191-07ED-4EE5-B9B0-E14FCA65E76D}" srcOrd="0" destOrd="0" presId="urn:microsoft.com/office/officeart/2005/8/layout/default"/>
    <dgm:cxn modelId="{5CC4E63B-0B25-4124-9A93-06A034837B6A}" srcId="{848752EE-35C3-4A77-88A5-744059A0C1A1}" destId="{20CA0DBC-8DD3-4896-AF38-7D434CF60BBF}" srcOrd="3" destOrd="0" parTransId="{6F74F520-004B-4B90-ABE4-DE8D4B3AACAF}" sibTransId="{070868B0-43BB-4E36-B9BE-BF8E3E7367AA}"/>
    <dgm:cxn modelId="{091D1541-524F-47DE-850C-174E0EF698D4}" type="presOf" srcId="{D955B273-C7BD-4DED-BD77-47410ADA49EB}" destId="{C170DAA0-B267-48AC-8733-68A71C9D4B39}" srcOrd="0" destOrd="0" presId="urn:microsoft.com/office/officeart/2005/8/layout/default"/>
    <dgm:cxn modelId="{8446CF6A-5F90-420C-9855-DFE87845E2C1}" srcId="{848752EE-35C3-4A77-88A5-744059A0C1A1}" destId="{1A2960AF-82B7-497F-AACD-0C374D81B65E}" srcOrd="6" destOrd="0" parTransId="{EF560A54-8156-4B31-B81C-51E28C7C8DD1}" sibTransId="{77CCFFBC-F907-431C-82E6-E822D009226F}"/>
    <dgm:cxn modelId="{8DD7FB77-AF73-4988-BBFA-0F2BD975DF03}" type="presOf" srcId="{F60912DE-7C1B-4723-B6E1-78BB9F65D6EB}" destId="{9692D62E-886D-456C-853B-B755AF338ACF}" srcOrd="0" destOrd="0" presId="urn:microsoft.com/office/officeart/2005/8/layout/default"/>
    <dgm:cxn modelId="{A0F0F486-A360-4E57-B0F1-1E5114ED59BB}" type="presOf" srcId="{848752EE-35C3-4A77-88A5-744059A0C1A1}" destId="{C16DBDEA-6AEB-4FDC-A9AD-AFF788967981}" srcOrd="0" destOrd="0" presId="urn:microsoft.com/office/officeart/2005/8/layout/default"/>
    <dgm:cxn modelId="{F84E6B9F-8F7D-4CBA-8CBB-4439B741D0C1}" srcId="{848752EE-35C3-4A77-88A5-744059A0C1A1}" destId="{342BECB7-BDDD-42BA-8128-02839323263B}" srcOrd="4" destOrd="0" parTransId="{54B229D3-10CE-4435-84FB-C43836D9C711}" sibTransId="{BD53EB90-B0D9-489E-8FD8-D83FB770848C}"/>
    <dgm:cxn modelId="{9D00CCBD-69AE-47EC-88C4-55E156B6D4AB}" srcId="{848752EE-35C3-4A77-88A5-744059A0C1A1}" destId="{01A34C37-5B61-4C12-A142-3A4DFE7FD36B}" srcOrd="5" destOrd="0" parTransId="{86D97038-3356-44A9-8DED-6DE1E076AE83}" sibTransId="{AD4E803F-44A2-4DD8-86AF-63E86F3AE3B2}"/>
    <dgm:cxn modelId="{1F367DBE-3262-4C7B-AD99-B12194C7D8D2}" type="presOf" srcId="{20CA0DBC-8DD3-4896-AF38-7D434CF60BBF}" destId="{93B4C9A0-6384-464C-B1E8-CD3A0B2D8A56}" srcOrd="0" destOrd="0" presId="urn:microsoft.com/office/officeart/2005/8/layout/default"/>
    <dgm:cxn modelId="{8EC047E7-08DC-4E60-9CBC-147646398550}" type="presOf" srcId="{01A34C37-5B61-4C12-A142-3A4DFE7FD36B}" destId="{63865AD4-73DF-4FE7-89EE-02C380F6FA9F}" srcOrd="0" destOrd="0" presId="urn:microsoft.com/office/officeart/2005/8/layout/default"/>
    <dgm:cxn modelId="{0F53C5ED-65D5-4A75-AD14-AFA236B5DFEB}" type="presParOf" srcId="{C16DBDEA-6AEB-4FDC-A9AD-AFF788967981}" destId="{D5C080BA-B912-4073-94C7-0D1BDA732456}" srcOrd="0" destOrd="0" presId="urn:microsoft.com/office/officeart/2005/8/layout/default"/>
    <dgm:cxn modelId="{0E80824C-ABC3-46AE-8BB3-F17067A0330A}" type="presParOf" srcId="{C16DBDEA-6AEB-4FDC-A9AD-AFF788967981}" destId="{C22291AC-EB51-41E8-B32B-0C4BBC7186F4}" srcOrd="1" destOrd="0" presId="urn:microsoft.com/office/officeart/2005/8/layout/default"/>
    <dgm:cxn modelId="{65CE8B2A-CDA0-41A3-BC5B-D8B248F48157}" type="presParOf" srcId="{C16DBDEA-6AEB-4FDC-A9AD-AFF788967981}" destId="{9692D62E-886D-456C-853B-B755AF338ACF}" srcOrd="2" destOrd="0" presId="urn:microsoft.com/office/officeart/2005/8/layout/default"/>
    <dgm:cxn modelId="{50C1FAC3-21F1-4666-8668-AF0DE0A6C621}" type="presParOf" srcId="{C16DBDEA-6AEB-4FDC-A9AD-AFF788967981}" destId="{5202F7EF-6E73-4E36-B58E-E12A594B95E6}" srcOrd="3" destOrd="0" presId="urn:microsoft.com/office/officeart/2005/8/layout/default"/>
    <dgm:cxn modelId="{CEA52397-41DD-4E22-B007-AA47B63E7188}" type="presParOf" srcId="{C16DBDEA-6AEB-4FDC-A9AD-AFF788967981}" destId="{C170DAA0-B267-48AC-8733-68A71C9D4B39}" srcOrd="4" destOrd="0" presId="urn:microsoft.com/office/officeart/2005/8/layout/default"/>
    <dgm:cxn modelId="{F9479DE8-E1E9-45F7-862C-C28C560CFB66}" type="presParOf" srcId="{C16DBDEA-6AEB-4FDC-A9AD-AFF788967981}" destId="{82FEDB29-71A5-401E-A602-4E6E0B24173F}" srcOrd="5" destOrd="0" presId="urn:microsoft.com/office/officeart/2005/8/layout/default"/>
    <dgm:cxn modelId="{60647D20-2A2A-4519-9177-308BD8B9E1D4}" type="presParOf" srcId="{C16DBDEA-6AEB-4FDC-A9AD-AFF788967981}" destId="{93B4C9A0-6384-464C-B1E8-CD3A0B2D8A56}" srcOrd="6" destOrd="0" presId="urn:microsoft.com/office/officeart/2005/8/layout/default"/>
    <dgm:cxn modelId="{ADB14F5A-BCF7-4D37-915C-860AD6EFC2FA}" type="presParOf" srcId="{C16DBDEA-6AEB-4FDC-A9AD-AFF788967981}" destId="{EBC60A1A-778F-43E7-9145-79DF3CE6DB1A}" srcOrd="7" destOrd="0" presId="urn:microsoft.com/office/officeart/2005/8/layout/default"/>
    <dgm:cxn modelId="{DC236E33-888D-4921-9EAC-1924E856D580}" type="presParOf" srcId="{C16DBDEA-6AEB-4FDC-A9AD-AFF788967981}" destId="{E2021191-07ED-4EE5-B9B0-E14FCA65E76D}" srcOrd="8" destOrd="0" presId="urn:microsoft.com/office/officeart/2005/8/layout/default"/>
    <dgm:cxn modelId="{F6F1312E-4D22-4F15-95D7-AF3D3C04AC3F}" type="presParOf" srcId="{C16DBDEA-6AEB-4FDC-A9AD-AFF788967981}" destId="{7C0F6908-3763-4A41-8038-241B7B41913D}" srcOrd="9" destOrd="0" presId="urn:microsoft.com/office/officeart/2005/8/layout/default"/>
    <dgm:cxn modelId="{7D861CAA-B682-4025-90B4-1EA9E7B949AF}" type="presParOf" srcId="{C16DBDEA-6AEB-4FDC-A9AD-AFF788967981}" destId="{63865AD4-73DF-4FE7-89EE-02C380F6FA9F}" srcOrd="10" destOrd="0" presId="urn:microsoft.com/office/officeart/2005/8/layout/default"/>
    <dgm:cxn modelId="{24691AB0-7FD2-4648-B680-0614232CD4ED}" type="presParOf" srcId="{C16DBDEA-6AEB-4FDC-A9AD-AFF788967981}" destId="{71BF01DC-6361-45AD-BA51-BC8559843477}" srcOrd="11" destOrd="0" presId="urn:microsoft.com/office/officeart/2005/8/layout/default"/>
    <dgm:cxn modelId="{690BDCA0-F9E8-4E90-B539-557AC539EC7B}" type="presParOf" srcId="{C16DBDEA-6AEB-4FDC-A9AD-AFF788967981}" destId="{B0CC0074-1B29-466E-894E-4314A323A4A1}" srcOrd="1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48752EE-35C3-4A77-88A5-744059A0C1A1}" type="doc">
      <dgm:prSet loTypeId="urn:microsoft.com/office/officeart/2005/8/layout/default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ID"/>
        </a:p>
      </dgm:t>
    </dgm:pt>
    <dgm:pt modelId="{858D378D-1AD3-41E8-BF0A-A2112EFD8C0B}">
      <dgm:prSet phldrT="[Text]" custT="1"/>
      <dgm:spPr>
        <a:solidFill>
          <a:schemeClr val="accent5">
            <a:lumMod val="40000"/>
            <a:lumOff val="60000"/>
          </a:schemeClr>
        </a:solidFill>
      </dgm:spPr>
      <dgm:t>
        <a:bodyPr/>
        <a:lstStyle/>
        <a:p>
          <a:r>
            <a:rPr lang="en-US" sz="1800" b="0" i="0" dirty="0">
              <a:solidFill>
                <a:schemeClr val="tx1"/>
              </a:solidFill>
            </a:rPr>
            <a:t>DOS</a:t>
          </a:r>
          <a:endParaRPr lang="en-ID" sz="1800" b="0" i="0" dirty="0">
            <a:solidFill>
              <a:schemeClr val="tx1"/>
            </a:solidFill>
          </a:endParaRPr>
        </a:p>
      </dgm:t>
    </dgm:pt>
    <dgm:pt modelId="{3582E4C0-2CA4-4B59-B2C9-5B5D82C621A2}" type="parTrans" cxnId="{C504670B-591B-4222-A7B2-67C088B91640}">
      <dgm:prSet/>
      <dgm:spPr/>
      <dgm:t>
        <a:bodyPr/>
        <a:lstStyle/>
        <a:p>
          <a:endParaRPr lang="en-ID" sz="1800">
            <a:solidFill>
              <a:schemeClr val="tx1"/>
            </a:solidFill>
          </a:endParaRPr>
        </a:p>
      </dgm:t>
    </dgm:pt>
    <dgm:pt modelId="{116328E9-A489-4722-B3BD-C36BD9E88804}" type="sibTrans" cxnId="{C504670B-591B-4222-A7B2-67C088B91640}">
      <dgm:prSet/>
      <dgm:spPr/>
      <dgm:t>
        <a:bodyPr/>
        <a:lstStyle/>
        <a:p>
          <a:endParaRPr lang="en-ID" sz="1800">
            <a:solidFill>
              <a:schemeClr val="tx1"/>
            </a:solidFill>
          </a:endParaRPr>
        </a:p>
      </dgm:t>
    </dgm:pt>
    <dgm:pt modelId="{F60912DE-7C1B-4723-B6E1-78BB9F65D6EB}">
      <dgm:prSet phldrT="[Text]"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en-US" sz="1800" i="0" dirty="0">
              <a:solidFill>
                <a:schemeClr val="tx1"/>
              </a:solidFill>
            </a:rPr>
            <a:t>Windows</a:t>
          </a:r>
          <a:endParaRPr lang="en-ID" sz="1800" i="0" dirty="0">
            <a:solidFill>
              <a:schemeClr val="tx1"/>
            </a:solidFill>
          </a:endParaRPr>
        </a:p>
      </dgm:t>
    </dgm:pt>
    <dgm:pt modelId="{E81EE25D-4AD2-49BF-8B00-1597383D043F}" type="parTrans" cxnId="{B64FD510-F5E0-4736-BFAA-23823906943B}">
      <dgm:prSet/>
      <dgm:spPr/>
      <dgm:t>
        <a:bodyPr/>
        <a:lstStyle/>
        <a:p>
          <a:endParaRPr lang="en-ID" sz="1800">
            <a:solidFill>
              <a:schemeClr val="tx1"/>
            </a:solidFill>
          </a:endParaRPr>
        </a:p>
      </dgm:t>
    </dgm:pt>
    <dgm:pt modelId="{FD7E1A30-501F-4A59-A7BB-CE7DD87261E2}" type="sibTrans" cxnId="{B64FD510-F5E0-4736-BFAA-23823906943B}">
      <dgm:prSet/>
      <dgm:spPr/>
      <dgm:t>
        <a:bodyPr/>
        <a:lstStyle/>
        <a:p>
          <a:endParaRPr lang="en-ID" sz="1800">
            <a:solidFill>
              <a:schemeClr val="tx1"/>
            </a:solidFill>
          </a:endParaRPr>
        </a:p>
      </dgm:t>
    </dgm:pt>
    <dgm:pt modelId="{D955B273-C7BD-4DED-BD77-47410ADA49EB}">
      <dgm:prSet phldrT="[Text]" custT="1"/>
      <dgm:spPr>
        <a:solidFill>
          <a:schemeClr val="accent4">
            <a:lumMod val="40000"/>
            <a:lumOff val="60000"/>
          </a:schemeClr>
        </a:solidFill>
      </dgm:spPr>
      <dgm:t>
        <a:bodyPr/>
        <a:lstStyle/>
        <a:p>
          <a:r>
            <a:rPr lang="en-US" sz="1800" dirty="0">
              <a:solidFill>
                <a:schemeClr val="tx1"/>
              </a:solidFill>
            </a:rPr>
            <a:t>Unix</a:t>
          </a:r>
          <a:endParaRPr lang="en-ID" sz="1800" dirty="0">
            <a:solidFill>
              <a:schemeClr val="tx1"/>
            </a:solidFill>
          </a:endParaRPr>
        </a:p>
      </dgm:t>
    </dgm:pt>
    <dgm:pt modelId="{76BD55E5-63BE-4946-9AE3-3044384D8A41}" type="parTrans" cxnId="{6395FC09-B3AD-4CB5-8B28-94B01998BD2B}">
      <dgm:prSet/>
      <dgm:spPr/>
      <dgm:t>
        <a:bodyPr/>
        <a:lstStyle/>
        <a:p>
          <a:endParaRPr lang="en-ID" sz="1800">
            <a:solidFill>
              <a:schemeClr val="tx1"/>
            </a:solidFill>
          </a:endParaRPr>
        </a:p>
      </dgm:t>
    </dgm:pt>
    <dgm:pt modelId="{9D5AF047-67C4-4D0C-A0E8-4C487ECC6718}" type="sibTrans" cxnId="{6395FC09-B3AD-4CB5-8B28-94B01998BD2B}">
      <dgm:prSet/>
      <dgm:spPr/>
      <dgm:t>
        <a:bodyPr/>
        <a:lstStyle/>
        <a:p>
          <a:endParaRPr lang="en-ID" sz="1800">
            <a:solidFill>
              <a:schemeClr val="tx1"/>
            </a:solidFill>
          </a:endParaRPr>
        </a:p>
      </dgm:t>
    </dgm:pt>
    <dgm:pt modelId="{20CA0DBC-8DD3-4896-AF38-7D434CF60BBF}">
      <dgm:prSet phldrT="[Text]" custT="1"/>
      <dgm:spPr>
        <a:solidFill>
          <a:srgbClr val="FFCCFF"/>
        </a:solidFill>
      </dgm:spPr>
      <dgm:t>
        <a:bodyPr/>
        <a:lstStyle/>
        <a:p>
          <a:r>
            <a:rPr lang="en-US" sz="1800" i="0" dirty="0">
              <a:solidFill>
                <a:schemeClr val="tx1"/>
              </a:solidFill>
            </a:rPr>
            <a:t>Linux</a:t>
          </a:r>
          <a:endParaRPr lang="en-ID" sz="1800" i="0" dirty="0">
            <a:solidFill>
              <a:schemeClr val="tx1"/>
            </a:solidFill>
          </a:endParaRPr>
        </a:p>
      </dgm:t>
    </dgm:pt>
    <dgm:pt modelId="{6F74F520-004B-4B90-ABE4-DE8D4B3AACAF}" type="parTrans" cxnId="{5CC4E63B-0B25-4124-9A93-06A034837B6A}">
      <dgm:prSet/>
      <dgm:spPr/>
      <dgm:t>
        <a:bodyPr/>
        <a:lstStyle/>
        <a:p>
          <a:endParaRPr lang="en-ID" sz="1800">
            <a:solidFill>
              <a:schemeClr val="tx1"/>
            </a:solidFill>
          </a:endParaRPr>
        </a:p>
      </dgm:t>
    </dgm:pt>
    <dgm:pt modelId="{070868B0-43BB-4E36-B9BE-BF8E3E7367AA}" type="sibTrans" cxnId="{5CC4E63B-0B25-4124-9A93-06A034837B6A}">
      <dgm:prSet/>
      <dgm:spPr/>
      <dgm:t>
        <a:bodyPr/>
        <a:lstStyle/>
        <a:p>
          <a:endParaRPr lang="en-ID" sz="1800">
            <a:solidFill>
              <a:schemeClr val="tx1"/>
            </a:solidFill>
          </a:endParaRPr>
        </a:p>
      </dgm:t>
    </dgm:pt>
    <dgm:pt modelId="{1A2960AF-82B7-497F-AACD-0C374D81B65E}">
      <dgm:prSet phldrT="[Text]" custT="1"/>
      <dgm:spPr/>
      <dgm:t>
        <a:bodyPr/>
        <a:lstStyle/>
        <a:p>
          <a:r>
            <a:rPr lang="en-US" sz="1800" i="0" dirty="0">
              <a:solidFill>
                <a:schemeClr val="tx1"/>
              </a:solidFill>
            </a:rPr>
            <a:t>Macintosh</a:t>
          </a:r>
          <a:endParaRPr lang="en-ID" sz="1800" i="0" dirty="0">
            <a:solidFill>
              <a:schemeClr val="tx1"/>
            </a:solidFill>
          </a:endParaRPr>
        </a:p>
      </dgm:t>
    </dgm:pt>
    <dgm:pt modelId="{EF560A54-8156-4B31-B81C-51E28C7C8DD1}" type="parTrans" cxnId="{8446CF6A-5F90-420C-9855-DFE87845E2C1}">
      <dgm:prSet/>
      <dgm:spPr/>
      <dgm:t>
        <a:bodyPr/>
        <a:lstStyle/>
        <a:p>
          <a:endParaRPr lang="en-ID" sz="1800">
            <a:solidFill>
              <a:schemeClr val="tx1"/>
            </a:solidFill>
          </a:endParaRPr>
        </a:p>
      </dgm:t>
    </dgm:pt>
    <dgm:pt modelId="{77CCFFBC-F907-431C-82E6-E822D009226F}" type="sibTrans" cxnId="{8446CF6A-5F90-420C-9855-DFE87845E2C1}">
      <dgm:prSet/>
      <dgm:spPr/>
      <dgm:t>
        <a:bodyPr/>
        <a:lstStyle/>
        <a:p>
          <a:endParaRPr lang="en-ID" sz="1800">
            <a:solidFill>
              <a:schemeClr val="tx1"/>
            </a:solidFill>
          </a:endParaRPr>
        </a:p>
      </dgm:t>
    </dgm:pt>
    <dgm:pt modelId="{B65EC2FE-6EA7-46B2-BE30-C46CE8EC406A}">
      <dgm:prSet phldrT="[Text]" custT="1"/>
      <dgm:spPr/>
      <dgm:t>
        <a:bodyPr/>
        <a:lstStyle/>
        <a:p>
          <a:r>
            <a:rPr lang="en-US" sz="1800" i="0" dirty="0">
              <a:solidFill>
                <a:schemeClr val="tx1"/>
              </a:solidFill>
            </a:rPr>
            <a:t>Android</a:t>
          </a:r>
          <a:endParaRPr lang="en-ID" sz="1800" i="0" dirty="0">
            <a:solidFill>
              <a:schemeClr val="tx1"/>
            </a:solidFill>
          </a:endParaRPr>
        </a:p>
      </dgm:t>
    </dgm:pt>
    <dgm:pt modelId="{C2465D4D-BA68-4179-92B9-73A1CCA0E1BA}" type="parTrans" cxnId="{3C0B7934-016C-4804-9070-CED03E17F3D7}">
      <dgm:prSet/>
      <dgm:spPr/>
      <dgm:t>
        <a:bodyPr/>
        <a:lstStyle/>
        <a:p>
          <a:endParaRPr lang="en-ID"/>
        </a:p>
      </dgm:t>
    </dgm:pt>
    <dgm:pt modelId="{F54DD99D-14C5-4084-A988-D5FB372D3922}" type="sibTrans" cxnId="{3C0B7934-016C-4804-9070-CED03E17F3D7}">
      <dgm:prSet/>
      <dgm:spPr/>
      <dgm:t>
        <a:bodyPr/>
        <a:lstStyle/>
        <a:p>
          <a:endParaRPr lang="en-ID"/>
        </a:p>
      </dgm:t>
    </dgm:pt>
    <dgm:pt modelId="{FA508C21-DD24-4156-96A3-7E54BD72AB4A}">
      <dgm:prSet phldrT="[Text]" custT="1"/>
      <dgm:spPr/>
      <dgm:t>
        <a:bodyPr/>
        <a:lstStyle/>
        <a:p>
          <a:r>
            <a:rPr lang="en-US" sz="1800" i="0" dirty="0">
              <a:solidFill>
                <a:schemeClr val="tx1"/>
              </a:solidFill>
            </a:rPr>
            <a:t>Apple iOS</a:t>
          </a:r>
          <a:endParaRPr lang="en-ID" sz="1800" i="0" dirty="0">
            <a:solidFill>
              <a:schemeClr val="tx1"/>
            </a:solidFill>
          </a:endParaRPr>
        </a:p>
      </dgm:t>
    </dgm:pt>
    <dgm:pt modelId="{1DB253BD-CE4A-4CA6-94B8-5926B91862F8}" type="parTrans" cxnId="{29FD2957-3331-447A-9844-26F6527E9D8D}">
      <dgm:prSet/>
      <dgm:spPr/>
      <dgm:t>
        <a:bodyPr/>
        <a:lstStyle/>
        <a:p>
          <a:endParaRPr lang="en-ID"/>
        </a:p>
      </dgm:t>
    </dgm:pt>
    <dgm:pt modelId="{72F0E1CE-E292-4132-B625-2D93FAA9A647}" type="sibTrans" cxnId="{29FD2957-3331-447A-9844-26F6527E9D8D}">
      <dgm:prSet/>
      <dgm:spPr/>
      <dgm:t>
        <a:bodyPr/>
        <a:lstStyle/>
        <a:p>
          <a:endParaRPr lang="en-ID"/>
        </a:p>
      </dgm:t>
    </dgm:pt>
    <dgm:pt modelId="{C16DBDEA-6AEB-4FDC-A9AD-AFF788967981}" type="pres">
      <dgm:prSet presAssocID="{848752EE-35C3-4A77-88A5-744059A0C1A1}" presName="diagram" presStyleCnt="0">
        <dgm:presLayoutVars>
          <dgm:dir/>
          <dgm:resizeHandles val="exact"/>
        </dgm:presLayoutVars>
      </dgm:prSet>
      <dgm:spPr/>
    </dgm:pt>
    <dgm:pt modelId="{D5C080BA-B912-4073-94C7-0D1BDA732456}" type="pres">
      <dgm:prSet presAssocID="{858D378D-1AD3-41E8-BF0A-A2112EFD8C0B}" presName="node" presStyleLbl="node1" presStyleIdx="0" presStyleCnt="7" custScaleX="549900" custScaleY="307317">
        <dgm:presLayoutVars>
          <dgm:bulletEnabled val="1"/>
        </dgm:presLayoutVars>
      </dgm:prSet>
      <dgm:spPr/>
    </dgm:pt>
    <dgm:pt modelId="{C22291AC-EB51-41E8-B32B-0C4BBC7186F4}" type="pres">
      <dgm:prSet presAssocID="{116328E9-A489-4722-B3BD-C36BD9E88804}" presName="sibTrans" presStyleCnt="0"/>
      <dgm:spPr/>
    </dgm:pt>
    <dgm:pt modelId="{9692D62E-886D-456C-853B-B755AF338ACF}" type="pres">
      <dgm:prSet presAssocID="{F60912DE-7C1B-4723-B6E1-78BB9F65D6EB}" presName="node" presStyleLbl="node1" presStyleIdx="1" presStyleCnt="7" custScaleX="549900" custScaleY="307317">
        <dgm:presLayoutVars>
          <dgm:bulletEnabled val="1"/>
        </dgm:presLayoutVars>
      </dgm:prSet>
      <dgm:spPr/>
    </dgm:pt>
    <dgm:pt modelId="{5202F7EF-6E73-4E36-B58E-E12A594B95E6}" type="pres">
      <dgm:prSet presAssocID="{FD7E1A30-501F-4A59-A7BB-CE7DD87261E2}" presName="sibTrans" presStyleCnt="0"/>
      <dgm:spPr/>
    </dgm:pt>
    <dgm:pt modelId="{C170DAA0-B267-48AC-8733-68A71C9D4B39}" type="pres">
      <dgm:prSet presAssocID="{D955B273-C7BD-4DED-BD77-47410ADA49EB}" presName="node" presStyleLbl="node1" presStyleIdx="2" presStyleCnt="7" custScaleX="549900" custScaleY="307317">
        <dgm:presLayoutVars>
          <dgm:bulletEnabled val="1"/>
        </dgm:presLayoutVars>
      </dgm:prSet>
      <dgm:spPr/>
    </dgm:pt>
    <dgm:pt modelId="{82FEDB29-71A5-401E-A602-4E6E0B24173F}" type="pres">
      <dgm:prSet presAssocID="{9D5AF047-67C4-4D0C-A0E8-4C487ECC6718}" presName="sibTrans" presStyleCnt="0"/>
      <dgm:spPr/>
    </dgm:pt>
    <dgm:pt modelId="{93B4C9A0-6384-464C-B1E8-CD3A0B2D8A56}" type="pres">
      <dgm:prSet presAssocID="{20CA0DBC-8DD3-4896-AF38-7D434CF60BBF}" presName="node" presStyleLbl="node1" presStyleIdx="3" presStyleCnt="7" custScaleX="549900" custScaleY="307317">
        <dgm:presLayoutVars>
          <dgm:bulletEnabled val="1"/>
        </dgm:presLayoutVars>
      </dgm:prSet>
      <dgm:spPr/>
    </dgm:pt>
    <dgm:pt modelId="{EBC60A1A-778F-43E7-9145-79DF3CE6DB1A}" type="pres">
      <dgm:prSet presAssocID="{070868B0-43BB-4E36-B9BE-BF8E3E7367AA}" presName="sibTrans" presStyleCnt="0"/>
      <dgm:spPr/>
    </dgm:pt>
    <dgm:pt modelId="{B0CC0074-1B29-466E-894E-4314A323A4A1}" type="pres">
      <dgm:prSet presAssocID="{1A2960AF-82B7-497F-AACD-0C374D81B65E}" presName="node" presStyleLbl="node1" presStyleIdx="4" presStyleCnt="7" custScaleX="549900" custScaleY="307317">
        <dgm:presLayoutVars>
          <dgm:bulletEnabled val="1"/>
        </dgm:presLayoutVars>
      </dgm:prSet>
      <dgm:spPr/>
    </dgm:pt>
    <dgm:pt modelId="{77AA5D79-6B55-4400-AC5A-1312AACCE06B}" type="pres">
      <dgm:prSet presAssocID="{77CCFFBC-F907-431C-82E6-E822D009226F}" presName="sibTrans" presStyleCnt="0"/>
      <dgm:spPr/>
    </dgm:pt>
    <dgm:pt modelId="{6390BDF7-ADBF-470E-8863-198DF5773D62}" type="pres">
      <dgm:prSet presAssocID="{B65EC2FE-6EA7-46B2-BE30-C46CE8EC406A}" presName="node" presStyleLbl="node1" presStyleIdx="5" presStyleCnt="7" custScaleX="549900" custScaleY="307317">
        <dgm:presLayoutVars>
          <dgm:bulletEnabled val="1"/>
        </dgm:presLayoutVars>
      </dgm:prSet>
      <dgm:spPr/>
    </dgm:pt>
    <dgm:pt modelId="{F718E697-6CB1-442F-8C25-E2F933E864B5}" type="pres">
      <dgm:prSet presAssocID="{F54DD99D-14C5-4084-A988-D5FB372D3922}" presName="sibTrans" presStyleCnt="0"/>
      <dgm:spPr/>
    </dgm:pt>
    <dgm:pt modelId="{9731C27E-3212-412E-A2D6-B4323FF0F104}" type="pres">
      <dgm:prSet presAssocID="{FA508C21-DD24-4156-96A3-7E54BD72AB4A}" presName="node" presStyleLbl="node1" presStyleIdx="6" presStyleCnt="7" custScaleX="549900" custScaleY="307317">
        <dgm:presLayoutVars>
          <dgm:bulletEnabled val="1"/>
        </dgm:presLayoutVars>
      </dgm:prSet>
      <dgm:spPr/>
    </dgm:pt>
  </dgm:ptLst>
  <dgm:cxnLst>
    <dgm:cxn modelId="{6395FC09-B3AD-4CB5-8B28-94B01998BD2B}" srcId="{848752EE-35C3-4A77-88A5-744059A0C1A1}" destId="{D955B273-C7BD-4DED-BD77-47410ADA49EB}" srcOrd="2" destOrd="0" parTransId="{76BD55E5-63BE-4946-9AE3-3044384D8A41}" sibTransId="{9D5AF047-67C4-4D0C-A0E8-4C487ECC6718}"/>
    <dgm:cxn modelId="{C504670B-591B-4222-A7B2-67C088B91640}" srcId="{848752EE-35C3-4A77-88A5-744059A0C1A1}" destId="{858D378D-1AD3-41E8-BF0A-A2112EFD8C0B}" srcOrd="0" destOrd="0" parTransId="{3582E4C0-2CA4-4B59-B2C9-5B5D82C621A2}" sibTransId="{116328E9-A489-4722-B3BD-C36BD9E88804}"/>
    <dgm:cxn modelId="{B64FD510-F5E0-4736-BFAA-23823906943B}" srcId="{848752EE-35C3-4A77-88A5-744059A0C1A1}" destId="{F60912DE-7C1B-4723-B6E1-78BB9F65D6EB}" srcOrd="1" destOrd="0" parTransId="{E81EE25D-4AD2-49BF-8B00-1597383D043F}" sibTransId="{FD7E1A30-501F-4A59-A7BB-CE7DD87261E2}"/>
    <dgm:cxn modelId="{D4753325-E7DF-4270-83E2-F6FCC7F95FAB}" type="presOf" srcId="{858D378D-1AD3-41E8-BF0A-A2112EFD8C0B}" destId="{D5C080BA-B912-4073-94C7-0D1BDA732456}" srcOrd="0" destOrd="0" presId="urn:microsoft.com/office/officeart/2005/8/layout/default"/>
    <dgm:cxn modelId="{3C0B7934-016C-4804-9070-CED03E17F3D7}" srcId="{848752EE-35C3-4A77-88A5-744059A0C1A1}" destId="{B65EC2FE-6EA7-46B2-BE30-C46CE8EC406A}" srcOrd="5" destOrd="0" parTransId="{C2465D4D-BA68-4179-92B9-73A1CCA0E1BA}" sibTransId="{F54DD99D-14C5-4084-A988-D5FB372D3922}"/>
    <dgm:cxn modelId="{5CC4E63B-0B25-4124-9A93-06A034837B6A}" srcId="{848752EE-35C3-4A77-88A5-744059A0C1A1}" destId="{20CA0DBC-8DD3-4896-AF38-7D434CF60BBF}" srcOrd="3" destOrd="0" parTransId="{6F74F520-004B-4B90-ABE4-DE8D4B3AACAF}" sibTransId="{070868B0-43BB-4E36-B9BE-BF8E3E7367AA}"/>
    <dgm:cxn modelId="{7CF6696A-AFBA-40D5-8F14-9F06AE2FFC09}" type="presOf" srcId="{F60912DE-7C1B-4723-B6E1-78BB9F65D6EB}" destId="{9692D62E-886D-456C-853B-B755AF338ACF}" srcOrd="0" destOrd="0" presId="urn:microsoft.com/office/officeart/2005/8/layout/default"/>
    <dgm:cxn modelId="{8446CF6A-5F90-420C-9855-DFE87845E2C1}" srcId="{848752EE-35C3-4A77-88A5-744059A0C1A1}" destId="{1A2960AF-82B7-497F-AACD-0C374D81B65E}" srcOrd="4" destOrd="0" parTransId="{EF560A54-8156-4B31-B81C-51E28C7C8DD1}" sibTransId="{77CCFFBC-F907-431C-82E6-E822D009226F}"/>
    <dgm:cxn modelId="{7ADFFB4B-C0F9-4A4E-8D5C-1A0D3D7155FD}" type="presOf" srcId="{848752EE-35C3-4A77-88A5-744059A0C1A1}" destId="{C16DBDEA-6AEB-4FDC-A9AD-AFF788967981}" srcOrd="0" destOrd="0" presId="urn:microsoft.com/office/officeart/2005/8/layout/default"/>
    <dgm:cxn modelId="{29FD2957-3331-447A-9844-26F6527E9D8D}" srcId="{848752EE-35C3-4A77-88A5-744059A0C1A1}" destId="{FA508C21-DD24-4156-96A3-7E54BD72AB4A}" srcOrd="6" destOrd="0" parTransId="{1DB253BD-CE4A-4CA6-94B8-5926B91862F8}" sibTransId="{72F0E1CE-E292-4132-B625-2D93FAA9A647}"/>
    <dgm:cxn modelId="{A457F484-0D84-42D7-B8C2-F8D99D9F8A63}" type="presOf" srcId="{FA508C21-DD24-4156-96A3-7E54BD72AB4A}" destId="{9731C27E-3212-412E-A2D6-B4323FF0F104}" srcOrd="0" destOrd="0" presId="urn:microsoft.com/office/officeart/2005/8/layout/default"/>
    <dgm:cxn modelId="{A6BC6A91-34ED-47C8-B182-3119DC33D59E}" type="presOf" srcId="{B65EC2FE-6EA7-46B2-BE30-C46CE8EC406A}" destId="{6390BDF7-ADBF-470E-8863-198DF5773D62}" srcOrd="0" destOrd="0" presId="urn:microsoft.com/office/officeart/2005/8/layout/default"/>
    <dgm:cxn modelId="{6B81D8AC-E100-4A2C-9627-4DBA67076D64}" type="presOf" srcId="{1A2960AF-82B7-497F-AACD-0C374D81B65E}" destId="{B0CC0074-1B29-466E-894E-4314A323A4A1}" srcOrd="0" destOrd="0" presId="urn:microsoft.com/office/officeart/2005/8/layout/default"/>
    <dgm:cxn modelId="{1F6D04CD-3531-485E-BBE1-0EDA84855803}" type="presOf" srcId="{20CA0DBC-8DD3-4896-AF38-7D434CF60BBF}" destId="{93B4C9A0-6384-464C-B1E8-CD3A0B2D8A56}" srcOrd="0" destOrd="0" presId="urn:microsoft.com/office/officeart/2005/8/layout/default"/>
    <dgm:cxn modelId="{1E33B9D8-D89C-4DD5-A2EE-5D266C6BEBDD}" type="presOf" srcId="{D955B273-C7BD-4DED-BD77-47410ADA49EB}" destId="{C170DAA0-B267-48AC-8733-68A71C9D4B39}" srcOrd="0" destOrd="0" presId="urn:microsoft.com/office/officeart/2005/8/layout/default"/>
    <dgm:cxn modelId="{DE83A570-603C-435E-9FE8-812CF2B27CE9}" type="presParOf" srcId="{C16DBDEA-6AEB-4FDC-A9AD-AFF788967981}" destId="{D5C080BA-B912-4073-94C7-0D1BDA732456}" srcOrd="0" destOrd="0" presId="urn:microsoft.com/office/officeart/2005/8/layout/default"/>
    <dgm:cxn modelId="{7B5A7F2B-8B29-4A12-957A-B3E3D9013470}" type="presParOf" srcId="{C16DBDEA-6AEB-4FDC-A9AD-AFF788967981}" destId="{C22291AC-EB51-41E8-B32B-0C4BBC7186F4}" srcOrd="1" destOrd="0" presId="urn:microsoft.com/office/officeart/2005/8/layout/default"/>
    <dgm:cxn modelId="{9C37D8EA-09CD-444D-A2B3-178CEE1A59C5}" type="presParOf" srcId="{C16DBDEA-6AEB-4FDC-A9AD-AFF788967981}" destId="{9692D62E-886D-456C-853B-B755AF338ACF}" srcOrd="2" destOrd="0" presId="urn:microsoft.com/office/officeart/2005/8/layout/default"/>
    <dgm:cxn modelId="{91638587-3232-49B3-A0E3-7B6B9836FCCC}" type="presParOf" srcId="{C16DBDEA-6AEB-4FDC-A9AD-AFF788967981}" destId="{5202F7EF-6E73-4E36-B58E-E12A594B95E6}" srcOrd="3" destOrd="0" presId="urn:microsoft.com/office/officeart/2005/8/layout/default"/>
    <dgm:cxn modelId="{95031695-49DB-4246-9275-B4A1400C0295}" type="presParOf" srcId="{C16DBDEA-6AEB-4FDC-A9AD-AFF788967981}" destId="{C170DAA0-B267-48AC-8733-68A71C9D4B39}" srcOrd="4" destOrd="0" presId="urn:microsoft.com/office/officeart/2005/8/layout/default"/>
    <dgm:cxn modelId="{0F4892B7-2595-439E-AA94-5A74A7EB1A0F}" type="presParOf" srcId="{C16DBDEA-6AEB-4FDC-A9AD-AFF788967981}" destId="{82FEDB29-71A5-401E-A602-4E6E0B24173F}" srcOrd="5" destOrd="0" presId="urn:microsoft.com/office/officeart/2005/8/layout/default"/>
    <dgm:cxn modelId="{894C8FB7-C11A-4DD8-B790-B85A09B59166}" type="presParOf" srcId="{C16DBDEA-6AEB-4FDC-A9AD-AFF788967981}" destId="{93B4C9A0-6384-464C-B1E8-CD3A0B2D8A56}" srcOrd="6" destOrd="0" presId="urn:microsoft.com/office/officeart/2005/8/layout/default"/>
    <dgm:cxn modelId="{9F71449D-3888-4EC7-BB70-CD0B0DA6D067}" type="presParOf" srcId="{C16DBDEA-6AEB-4FDC-A9AD-AFF788967981}" destId="{EBC60A1A-778F-43E7-9145-79DF3CE6DB1A}" srcOrd="7" destOrd="0" presId="urn:microsoft.com/office/officeart/2005/8/layout/default"/>
    <dgm:cxn modelId="{A835CF21-5482-462A-9398-CF4B6F60C696}" type="presParOf" srcId="{C16DBDEA-6AEB-4FDC-A9AD-AFF788967981}" destId="{B0CC0074-1B29-466E-894E-4314A323A4A1}" srcOrd="8" destOrd="0" presId="urn:microsoft.com/office/officeart/2005/8/layout/default"/>
    <dgm:cxn modelId="{0E383EF6-3FA9-4699-9DF8-B11FE48D1433}" type="presParOf" srcId="{C16DBDEA-6AEB-4FDC-A9AD-AFF788967981}" destId="{77AA5D79-6B55-4400-AC5A-1312AACCE06B}" srcOrd="9" destOrd="0" presId="urn:microsoft.com/office/officeart/2005/8/layout/default"/>
    <dgm:cxn modelId="{4C8B8FD2-A97E-49A3-AA44-5D27E4D5F3A1}" type="presParOf" srcId="{C16DBDEA-6AEB-4FDC-A9AD-AFF788967981}" destId="{6390BDF7-ADBF-470E-8863-198DF5773D62}" srcOrd="10" destOrd="0" presId="urn:microsoft.com/office/officeart/2005/8/layout/default"/>
    <dgm:cxn modelId="{E0411081-7F1A-4C87-AEAD-E828EFCCECA7}" type="presParOf" srcId="{C16DBDEA-6AEB-4FDC-A9AD-AFF788967981}" destId="{F718E697-6CB1-442F-8C25-E2F933E864B5}" srcOrd="11" destOrd="0" presId="urn:microsoft.com/office/officeart/2005/8/layout/default"/>
    <dgm:cxn modelId="{32306121-3FD6-487E-8693-9C74734B9DA0}" type="presParOf" srcId="{C16DBDEA-6AEB-4FDC-A9AD-AFF788967981}" destId="{9731C27E-3212-412E-A2D6-B4323FF0F104}" srcOrd="1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48752EE-35C3-4A77-88A5-744059A0C1A1}" type="doc">
      <dgm:prSet loTypeId="urn:microsoft.com/office/officeart/2005/8/layout/default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ID"/>
        </a:p>
      </dgm:t>
    </dgm:pt>
    <dgm:pt modelId="{858D378D-1AD3-41E8-BF0A-A2112EFD8C0B}">
      <dgm:prSet phldrT="[Text]" custT="1"/>
      <dgm:spPr>
        <a:solidFill>
          <a:schemeClr val="accent5">
            <a:lumMod val="40000"/>
            <a:lumOff val="60000"/>
          </a:schemeClr>
        </a:solidFill>
      </dgm:spPr>
      <dgm:t>
        <a:bodyPr/>
        <a:lstStyle/>
        <a:p>
          <a:r>
            <a:rPr lang="en-US" sz="1600" b="1" i="1" dirty="0">
              <a:solidFill>
                <a:schemeClr val="tx1"/>
              </a:solidFill>
            </a:rPr>
            <a:t>Disk Compression Utility</a:t>
          </a:r>
          <a:endParaRPr lang="en-ID" sz="1600" b="1" i="1" dirty="0">
            <a:solidFill>
              <a:schemeClr val="tx1"/>
            </a:solidFill>
          </a:endParaRPr>
        </a:p>
      </dgm:t>
    </dgm:pt>
    <dgm:pt modelId="{3582E4C0-2CA4-4B59-B2C9-5B5D82C621A2}" type="parTrans" cxnId="{C504670B-591B-4222-A7B2-67C088B91640}">
      <dgm:prSet/>
      <dgm:spPr/>
      <dgm:t>
        <a:bodyPr/>
        <a:lstStyle/>
        <a:p>
          <a:endParaRPr lang="en-ID" sz="1600" b="1">
            <a:solidFill>
              <a:schemeClr val="tx1"/>
            </a:solidFill>
          </a:endParaRPr>
        </a:p>
      </dgm:t>
    </dgm:pt>
    <dgm:pt modelId="{116328E9-A489-4722-B3BD-C36BD9E88804}" type="sibTrans" cxnId="{C504670B-591B-4222-A7B2-67C088B91640}">
      <dgm:prSet/>
      <dgm:spPr/>
      <dgm:t>
        <a:bodyPr/>
        <a:lstStyle/>
        <a:p>
          <a:endParaRPr lang="en-ID" sz="1600" b="1">
            <a:solidFill>
              <a:schemeClr val="tx1"/>
            </a:solidFill>
          </a:endParaRPr>
        </a:p>
      </dgm:t>
    </dgm:pt>
    <dgm:pt modelId="{F60912DE-7C1B-4723-B6E1-78BB9F65D6EB}">
      <dgm:prSet phldrT="[Text]"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en-US" sz="1600" b="1" i="0" dirty="0" err="1">
              <a:solidFill>
                <a:schemeClr val="tx1"/>
              </a:solidFill>
            </a:rPr>
            <a:t>Pengecekan</a:t>
          </a:r>
          <a:r>
            <a:rPr lang="en-US" sz="1600" b="1" i="0" baseline="0" dirty="0">
              <a:solidFill>
                <a:schemeClr val="tx1"/>
              </a:solidFill>
            </a:rPr>
            <a:t> </a:t>
          </a:r>
          <a:r>
            <a:rPr lang="en-US" sz="1600" b="1" i="1" baseline="0" dirty="0">
              <a:solidFill>
                <a:schemeClr val="tx1"/>
              </a:solidFill>
            </a:rPr>
            <a:t>Disk</a:t>
          </a:r>
          <a:endParaRPr lang="en-ID" sz="1600" b="1" i="1" dirty="0">
            <a:solidFill>
              <a:schemeClr val="tx1"/>
            </a:solidFill>
          </a:endParaRPr>
        </a:p>
      </dgm:t>
    </dgm:pt>
    <dgm:pt modelId="{E81EE25D-4AD2-49BF-8B00-1597383D043F}" type="parTrans" cxnId="{B64FD510-F5E0-4736-BFAA-23823906943B}">
      <dgm:prSet/>
      <dgm:spPr/>
      <dgm:t>
        <a:bodyPr/>
        <a:lstStyle/>
        <a:p>
          <a:endParaRPr lang="en-ID" sz="1600" b="1">
            <a:solidFill>
              <a:schemeClr val="tx1"/>
            </a:solidFill>
          </a:endParaRPr>
        </a:p>
      </dgm:t>
    </dgm:pt>
    <dgm:pt modelId="{FD7E1A30-501F-4A59-A7BB-CE7DD87261E2}" type="sibTrans" cxnId="{B64FD510-F5E0-4736-BFAA-23823906943B}">
      <dgm:prSet/>
      <dgm:spPr/>
      <dgm:t>
        <a:bodyPr/>
        <a:lstStyle/>
        <a:p>
          <a:endParaRPr lang="en-ID" sz="1600" b="1">
            <a:solidFill>
              <a:schemeClr val="tx1"/>
            </a:solidFill>
          </a:endParaRPr>
        </a:p>
      </dgm:t>
    </dgm:pt>
    <dgm:pt modelId="{D955B273-C7BD-4DED-BD77-47410ADA49EB}">
      <dgm:prSet phldrT="[Text]" custT="1"/>
      <dgm:spPr>
        <a:solidFill>
          <a:schemeClr val="accent4">
            <a:lumMod val="40000"/>
            <a:lumOff val="60000"/>
          </a:schemeClr>
        </a:solidFill>
      </dgm:spPr>
      <dgm:t>
        <a:bodyPr/>
        <a:lstStyle/>
        <a:p>
          <a:r>
            <a:rPr lang="en-US" sz="1600" b="1" i="1" dirty="0">
              <a:solidFill>
                <a:schemeClr val="tx1"/>
              </a:solidFill>
            </a:rPr>
            <a:t>Disk</a:t>
          </a:r>
          <a:r>
            <a:rPr lang="en-US" sz="1600" b="1" i="1" baseline="0" dirty="0">
              <a:solidFill>
                <a:schemeClr val="tx1"/>
              </a:solidFill>
            </a:rPr>
            <a:t> Defragmenter</a:t>
          </a:r>
          <a:endParaRPr lang="en-ID" sz="1600" b="1" i="1" dirty="0">
            <a:solidFill>
              <a:schemeClr val="tx1"/>
            </a:solidFill>
          </a:endParaRPr>
        </a:p>
      </dgm:t>
    </dgm:pt>
    <dgm:pt modelId="{76BD55E5-63BE-4946-9AE3-3044384D8A41}" type="parTrans" cxnId="{6395FC09-B3AD-4CB5-8B28-94B01998BD2B}">
      <dgm:prSet/>
      <dgm:spPr/>
      <dgm:t>
        <a:bodyPr/>
        <a:lstStyle/>
        <a:p>
          <a:endParaRPr lang="en-ID" sz="1600" b="1">
            <a:solidFill>
              <a:schemeClr val="tx1"/>
            </a:solidFill>
          </a:endParaRPr>
        </a:p>
      </dgm:t>
    </dgm:pt>
    <dgm:pt modelId="{9D5AF047-67C4-4D0C-A0E8-4C487ECC6718}" type="sibTrans" cxnId="{6395FC09-B3AD-4CB5-8B28-94B01998BD2B}">
      <dgm:prSet/>
      <dgm:spPr/>
      <dgm:t>
        <a:bodyPr/>
        <a:lstStyle/>
        <a:p>
          <a:endParaRPr lang="en-ID" sz="1600" b="1">
            <a:solidFill>
              <a:schemeClr val="tx1"/>
            </a:solidFill>
          </a:endParaRPr>
        </a:p>
      </dgm:t>
    </dgm:pt>
    <dgm:pt modelId="{20CA0DBC-8DD3-4896-AF38-7D434CF60BBF}">
      <dgm:prSet phldrT="[Text]" custT="1"/>
      <dgm:spPr>
        <a:solidFill>
          <a:srgbClr val="FFCCFF"/>
        </a:solidFill>
      </dgm:spPr>
      <dgm:t>
        <a:bodyPr/>
        <a:lstStyle/>
        <a:p>
          <a:r>
            <a:rPr lang="en-US" sz="1600" b="1" i="1" dirty="0">
              <a:solidFill>
                <a:schemeClr val="tx1"/>
              </a:solidFill>
            </a:rPr>
            <a:t>System</a:t>
          </a:r>
          <a:r>
            <a:rPr lang="en-US" sz="1600" b="1" i="1" baseline="0" dirty="0">
              <a:solidFill>
                <a:schemeClr val="tx1"/>
              </a:solidFill>
            </a:rPr>
            <a:t> Information Tools</a:t>
          </a:r>
          <a:endParaRPr lang="en-ID" sz="1600" b="1" i="1" dirty="0">
            <a:solidFill>
              <a:schemeClr val="tx1"/>
            </a:solidFill>
          </a:endParaRPr>
        </a:p>
      </dgm:t>
    </dgm:pt>
    <dgm:pt modelId="{6F74F520-004B-4B90-ABE4-DE8D4B3AACAF}" type="parTrans" cxnId="{5CC4E63B-0B25-4124-9A93-06A034837B6A}">
      <dgm:prSet/>
      <dgm:spPr/>
      <dgm:t>
        <a:bodyPr/>
        <a:lstStyle/>
        <a:p>
          <a:endParaRPr lang="en-ID" sz="1600" b="1">
            <a:solidFill>
              <a:schemeClr val="tx1"/>
            </a:solidFill>
          </a:endParaRPr>
        </a:p>
      </dgm:t>
    </dgm:pt>
    <dgm:pt modelId="{070868B0-43BB-4E36-B9BE-BF8E3E7367AA}" type="sibTrans" cxnId="{5CC4E63B-0B25-4124-9A93-06A034837B6A}">
      <dgm:prSet/>
      <dgm:spPr/>
      <dgm:t>
        <a:bodyPr/>
        <a:lstStyle/>
        <a:p>
          <a:endParaRPr lang="en-ID" sz="1600" b="1">
            <a:solidFill>
              <a:schemeClr val="tx1"/>
            </a:solidFill>
          </a:endParaRPr>
        </a:p>
      </dgm:t>
    </dgm:pt>
    <dgm:pt modelId="{1A2960AF-82B7-497F-AACD-0C374D81B65E}">
      <dgm:prSet phldrT="[Text]" custT="1"/>
      <dgm:spPr/>
      <dgm:t>
        <a:bodyPr/>
        <a:lstStyle/>
        <a:p>
          <a:r>
            <a:rPr lang="en-US" sz="1600" b="1" i="0" dirty="0">
              <a:solidFill>
                <a:schemeClr val="tx1"/>
              </a:solidFill>
            </a:rPr>
            <a:t>Antivirus</a:t>
          </a:r>
          <a:endParaRPr lang="en-ID" sz="1600" b="1" i="0" dirty="0">
            <a:solidFill>
              <a:schemeClr val="tx1"/>
            </a:solidFill>
          </a:endParaRPr>
        </a:p>
      </dgm:t>
    </dgm:pt>
    <dgm:pt modelId="{EF560A54-8156-4B31-B81C-51E28C7C8DD1}" type="parTrans" cxnId="{8446CF6A-5F90-420C-9855-DFE87845E2C1}">
      <dgm:prSet/>
      <dgm:spPr/>
      <dgm:t>
        <a:bodyPr/>
        <a:lstStyle/>
        <a:p>
          <a:endParaRPr lang="en-ID" sz="1600" b="1">
            <a:solidFill>
              <a:schemeClr val="tx1"/>
            </a:solidFill>
          </a:endParaRPr>
        </a:p>
      </dgm:t>
    </dgm:pt>
    <dgm:pt modelId="{77CCFFBC-F907-431C-82E6-E822D009226F}" type="sibTrans" cxnId="{8446CF6A-5F90-420C-9855-DFE87845E2C1}">
      <dgm:prSet/>
      <dgm:spPr/>
      <dgm:t>
        <a:bodyPr/>
        <a:lstStyle/>
        <a:p>
          <a:endParaRPr lang="en-ID" sz="1600" b="1">
            <a:solidFill>
              <a:schemeClr val="tx1"/>
            </a:solidFill>
          </a:endParaRPr>
        </a:p>
      </dgm:t>
    </dgm:pt>
    <dgm:pt modelId="{B65EC2FE-6EA7-46B2-BE30-C46CE8EC406A}">
      <dgm:prSet phldrT="[Text]" custT="1"/>
      <dgm:spPr/>
      <dgm:t>
        <a:bodyPr/>
        <a:lstStyle/>
        <a:p>
          <a:r>
            <a:rPr lang="en-US" sz="1600" b="1" i="0" dirty="0" err="1">
              <a:solidFill>
                <a:schemeClr val="tx1"/>
              </a:solidFill>
            </a:rPr>
            <a:t>Partisi</a:t>
          </a:r>
          <a:r>
            <a:rPr lang="en-US" sz="1600" b="1" i="0" baseline="0" dirty="0">
              <a:solidFill>
                <a:schemeClr val="tx1"/>
              </a:solidFill>
            </a:rPr>
            <a:t> </a:t>
          </a:r>
          <a:r>
            <a:rPr lang="en-US" sz="1600" b="1" i="1" baseline="0" dirty="0">
              <a:solidFill>
                <a:schemeClr val="tx1"/>
              </a:solidFill>
            </a:rPr>
            <a:t>Disk</a:t>
          </a:r>
          <a:endParaRPr lang="en-ID" sz="1600" b="1" i="1" dirty="0">
            <a:solidFill>
              <a:schemeClr val="tx1"/>
            </a:solidFill>
          </a:endParaRPr>
        </a:p>
      </dgm:t>
    </dgm:pt>
    <dgm:pt modelId="{C2465D4D-BA68-4179-92B9-73A1CCA0E1BA}" type="parTrans" cxnId="{3C0B7934-016C-4804-9070-CED03E17F3D7}">
      <dgm:prSet/>
      <dgm:spPr/>
      <dgm:t>
        <a:bodyPr/>
        <a:lstStyle/>
        <a:p>
          <a:endParaRPr lang="en-ID" sz="1600" b="1"/>
        </a:p>
      </dgm:t>
    </dgm:pt>
    <dgm:pt modelId="{F54DD99D-14C5-4084-A988-D5FB372D3922}" type="sibTrans" cxnId="{3C0B7934-016C-4804-9070-CED03E17F3D7}">
      <dgm:prSet/>
      <dgm:spPr/>
      <dgm:t>
        <a:bodyPr/>
        <a:lstStyle/>
        <a:p>
          <a:endParaRPr lang="en-ID" sz="1600" b="1"/>
        </a:p>
      </dgm:t>
    </dgm:pt>
    <dgm:pt modelId="{FA508C21-DD24-4156-96A3-7E54BD72AB4A}">
      <dgm:prSet phldrT="[Text]" custT="1"/>
      <dgm:spPr/>
      <dgm:t>
        <a:bodyPr/>
        <a:lstStyle/>
        <a:p>
          <a:r>
            <a:rPr lang="en-US" sz="1600" b="1" i="1" dirty="0">
              <a:solidFill>
                <a:schemeClr val="tx1"/>
              </a:solidFill>
            </a:rPr>
            <a:t>Backup Utility</a:t>
          </a:r>
          <a:endParaRPr lang="en-ID" sz="1600" b="1" i="1" dirty="0">
            <a:solidFill>
              <a:schemeClr val="tx1"/>
            </a:solidFill>
          </a:endParaRPr>
        </a:p>
      </dgm:t>
    </dgm:pt>
    <dgm:pt modelId="{1DB253BD-CE4A-4CA6-94B8-5926B91862F8}" type="parTrans" cxnId="{29FD2957-3331-447A-9844-26F6527E9D8D}">
      <dgm:prSet/>
      <dgm:spPr/>
      <dgm:t>
        <a:bodyPr/>
        <a:lstStyle/>
        <a:p>
          <a:endParaRPr lang="en-ID" sz="1600" b="1"/>
        </a:p>
      </dgm:t>
    </dgm:pt>
    <dgm:pt modelId="{72F0E1CE-E292-4132-B625-2D93FAA9A647}" type="sibTrans" cxnId="{29FD2957-3331-447A-9844-26F6527E9D8D}">
      <dgm:prSet/>
      <dgm:spPr/>
      <dgm:t>
        <a:bodyPr/>
        <a:lstStyle/>
        <a:p>
          <a:endParaRPr lang="en-ID" sz="1600" b="1"/>
        </a:p>
      </dgm:t>
    </dgm:pt>
    <dgm:pt modelId="{36AC2A0A-A14C-4A4F-9381-7E5C77284F46}">
      <dgm:prSet phldrT="[Text]" custT="1"/>
      <dgm:spPr/>
      <dgm:t>
        <a:bodyPr/>
        <a:lstStyle/>
        <a:p>
          <a:r>
            <a:rPr lang="en-US" sz="1600" b="1" i="1" dirty="0">
              <a:solidFill>
                <a:schemeClr val="tx1"/>
              </a:solidFill>
            </a:rPr>
            <a:t>Network</a:t>
          </a:r>
          <a:r>
            <a:rPr lang="en-US" sz="1600" b="1" i="1" baseline="0" dirty="0">
              <a:solidFill>
                <a:schemeClr val="tx1"/>
              </a:solidFill>
            </a:rPr>
            <a:t> Utility</a:t>
          </a:r>
          <a:endParaRPr lang="en-ID" sz="1600" b="1" i="1" dirty="0">
            <a:solidFill>
              <a:schemeClr val="tx1"/>
            </a:solidFill>
          </a:endParaRPr>
        </a:p>
      </dgm:t>
    </dgm:pt>
    <dgm:pt modelId="{12E6E21F-8B7E-45A8-B0A0-C6BFCC78ECBF}" type="parTrans" cxnId="{A95D3345-155A-4D28-B536-8F3894BABC1C}">
      <dgm:prSet/>
      <dgm:spPr/>
      <dgm:t>
        <a:bodyPr/>
        <a:lstStyle/>
        <a:p>
          <a:endParaRPr lang="en-ID" sz="1600" b="1"/>
        </a:p>
      </dgm:t>
    </dgm:pt>
    <dgm:pt modelId="{E64FB159-7E15-4830-8B94-4ED476B9D752}" type="sibTrans" cxnId="{A95D3345-155A-4D28-B536-8F3894BABC1C}">
      <dgm:prSet/>
      <dgm:spPr/>
      <dgm:t>
        <a:bodyPr/>
        <a:lstStyle/>
        <a:p>
          <a:endParaRPr lang="en-ID" sz="1600" b="1"/>
        </a:p>
      </dgm:t>
    </dgm:pt>
    <dgm:pt modelId="{C16DBDEA-6AEB-4FDC-A9AD-AFF788967981}" type="pres">
      <dgm:prSet presAssocID="{848752EE-35C3-4A77-88A5-744059A0C1A1}" presName="diagram" presStyleCnt="0">
        <dgm:presLayoutVars>
          <dgm:dir/>
          <dgm:resizeHandles val="exact"/>
        </dgm:presLayoutVars>
      </dgm:prSet>
      <dgm:spPr/>
    </dgm:pt>
    <dgm:pt modelId="{D5C080BA-B912-4073-94C7-0D1BDA732456}" type="pres">
      <dgm:prSet presAssocID="{858D378D-1AD3-41E8-BF0A-A2112EFD8C0B}" presName="node" presStyleLbl="node1" presStyleIdx="0" presStyleCnt="8" custScaleX="549900" custScaleY="307317">
        <dgm:presLayoutVars>
          <dgm:bulletEnabled val="1"/>
        </dgm:presLayoutVars>
      </dgm:prSet>
      <dgm:spPr/>
    </dgm:pt>
    <dgm:pt modelId="{C22291AC-EB51-41E8-B32B-0C4BBC7186F4}" type="pres">
      <dgm:prSet presAssocID="{116328E9-A489-4722-B3BD-C36BD9E88804}" presName="sibTrans" presStyleCnt="0"/>
      <dgm:spPr/>
    </dgm:pt>
    <dgm:pt modelId="{9692D62E-886D-456C-853B-B755AF338ACF}" type="pres">
      <dgm:prSet presAssocID="{F60912DE-7C1B-4723-B6E1-78BB9F65D6EB}" presName="node" presStyleLbl="node1" presStyleIdx="1" presStyleCnt="8" custScaleX="549900" custScaleY="307317">
        <dgm:presLayoutVars>
          <dgm:bulletEnabled val="1"/>
        </dgm:presLayoutVars>
      </dgm:prSet>
      <dgm:spPr/>
    </dgm:pt>
    <dgm:pt modelId="{5202F7EF-6E73-4E36-B58E-E12A594B95E6}" type="pres">
      <dgm:prSet presAssocID="{FD7E1A30-501F-4A59-A7BB-CE7DD87261E2}" presName="sibTrans" presStyleCnt="0"/>
      <dgm:spPr/>
    </dgm:pt>
    <dgm:pt modelId="{C170DAA0-B267-48AC-8733-68A71C9D4B39}" type="pres">
      <dgm:prSet presAssocID="{D955B273-C7BD-4DED-BD77-47410ADA49EB}" presName="node" presStyleLbl="node1" presStyleIdx="2" presStyleCnt="8" custScaleX="549900" custScaleY="307317">
        <dgm:presLayoutVars>
          <dgm:bulletEnabled val="1"/>
        </dgm:presLayoutVars>
      </dgm:prSet>
      <dgm:spPr/>
    </dgm:pt>
    <dgm:pt modelId="{82FEDB29-71A5-401E-A602-4E6E0B24173F}" type="pres">
      <dgm:prSet presAssocID="{9D5AF047-67C4-4D0C-A0E8-4C487ECC6718}" presName="sibTrans" presStyleCnt="0"/>
      <dgm:spPr/>
    </dgm:pt>
    <dgm:pt modelId="{93B4C9A0-6384-464C-B1E8-CD3A0B2D8A56}" type="pres">
      <dgm:prSet presAssocID="{20CA0DBC-8DD3-4896-AF38-7D434CF60BBF}" presName="node" presStyleLbl="node1" presStyleIdx="3" presStyleCnt="8" custScaleX="549900" custScaleY="307317">
        <dgm:presLayoutVars>
          <dgm:bulletEnabled val="1"/>
        </dgm:presLayoutVars>
      </dgm:prSet>
      <dgm:spPr/>
    </dgm:pt>
    <dgm:pt modelId="{EBC60A1A-778F-43E7-9145-79DF3CE6DB1A}" type="pres">
      <dgm:prSet presAssocID="{070868B0-43BB-4E36-B9BE-BF8E3E7367AA}" presName="sibTrans" presStyleCnt="0"/>
      <dgm:spPr/>
    </dgm:pt>
    <dgm:pt modelId="{B0CC0074-1B29-466E-894E-4314A323A4A1}" type="pres">
      <dgm:prSet presAssocID="{1A2960AF-82B7-497F-AACD-0C374D81B65E}" presName="node" presStyleLbl="node1" presStyleIdx="4" presStyleCnt="8" custScaleX="549900" custScaleY="307317">
        <dgm:presLayoutVars>
          <dgm:bulletEnabled val="1"/>
        </dgm:presLayoutVars>
      </dgm:prSet>
      <dgm:spPr/>
    </dgm:pt>
    <dgm:pt modelId="{77AA5D79-6B55-4400-AC5A-1312AACCE06B}" type="pres">
      <dgm:prSet presAssocID="{77CCFFBC-F907-431C-82E6-E822D009226F}" presName="sibTrans" presStyleCnt="0"/>
      <dgm:spPr/>
    </dgm:pt>
    <dgm:pt modelId="{6390BDF7-ADBF-470E-8863-198DF5773D62}" type="pres">
      <dgm:prSet presAssocID="{B65EC2FE-6EA7-46B2-BE30-C46CE8EC406A}" presName="node" presStyleLbl="node1" presStyleIdx="5" presStyleCnt="8" custScaleX="549900" custScaleY="307317" custLinFactX="263807" custLinFactNeighborX="300000" custLinFactNeighborY="9559">
        <dgm:presLayoutVars>
          <dgm:bulletEnabled val="1"/>
        </dgm:presLayoutVars>
      </dgm:prSet>
      <dgm:spPr/>
    </dgm:pt>
    <dgm:pt modelId="{F718E697-6CB1-442F-8C25-E2F933E864B5}" type="pres">
      <dgm:prSet presAssocID="{F54DD99D-14C5-4084-A988-D5FB372D3922}" presName="sibTrans" presStyleCnt="0"/>
      <dgm:spPr/>
    </dgm:pt>
    <dgm:pt modelId="{9731C27E-3212-412E-A2D6-B4323FF0F104}" type="pres">
      <dgm:prSet presAssocID="{FA508C21-DD24-4156-96A3-7E54BD72AB4A}" presName="node" presStyleLbl="node1" presStyleIdx="6" presStyleCnt="8" custScaleX="549900" custScaleY="307317" custLinFactX="-254899" custLinFactNeighborX="-300000" custLinFactNeighborY="9559">
        <dgm:presLayoutVars>
          <dgm:bulletEnabled val="1"/>
        </dgm:presLayoutVars>
      </dgm:prSet>
      <dgm:spPr/>
    </dgm:pt>
    <dgm:pt modelId="{B29FF53B-8050-4CCB-866E-FC04360548CE}" type="pres">
      <dgm:prSet presAssocID="{72F0E1CE-E292-4132-B625-2D93FAA9A647}" presName="sibTrans" presStyleCnt="0"/>
      <dgm:spPr/>
    </dgm:pt>
    <dgm:pt modelId="{3D497C74-ECAE-47D8-AB0C-1D9D26C9B98C}" type="pres">
      <dgm:prSet presAssocID="{36AC2A0A-A14C-4A4F-9381-7E5C77284F46}" presName="node" presStyleLbl="node1" presStyleIdx="7" presStyleCnt="8" custScaleX="549900" custScaleY="307317">
        <dgm:presLayoutVars>
          <dgm:bulletEnabled val="1"/>
        </dgm:presLayoutVars>
      </dgm:prSet>
      <dgm:spPr/>
    </dgm:pt>
  </dgm:ptLst>
  <dgm:cxnLst>
    <dgm:cxn modelId="{6395FC09-B3AD-4CB5-8B28-94B01998BD2B}" srcId="{848752EE-35C3-4A77-88A5-744059A0C1A1}" destId="{D955B273-C7BD-4DED-BD77-47410ADA49EB}" srcOrd="2" destOrd="0" parTransId="{76BD55E5-63BE-4946-9AE3-3044384D8A41}" sibTransId="{9D5AF047-67C4-4D0C-A0E8-4C487ECC6718}"/>
    <dgm:cxn modelId="{C504670B-591B-4222-A7B2-67C088B91640}" srcId="{848752EE-35C3-4A77-88A5-744059A0C1A1}" destId="{858D378D-1AD3-41E8-BF0A-A2112EFD8C0B}" srcOrd="0" destOrd="0" parTransId="{3582E4C0-2CA4-4B59-B2C9-5B5D82C621A2}" sibTransId="{116328E9-A489-4722-B3BD-C36BD9E88804}"/>
    <dgm:cxn modelId="{B64FD510-F5E0-4736-BFAA-23823906943B}" srcId="{848752EE-35C3-4A77-88A5-744059A0C1A1}" destId="{F60912DE-7C1B-4723-B6E1-78BB9F65D6EB}" srcOrd="1" destOrd="0" parTransId="{E81EE25D-4AD2-49BF-8B00-1597383D043F}" sibTransId="{FD7E1A30-501F-4A59-A7BB-CE7DD87261E2}"/>
    <dgm:cxn modelId="{ADDD1B2C-E33A-4620-A776-C251F4B9F4BD}" type="presOf" srcId="{36AC2A0A-A14C-4A4F-9381-7E5C77284F46}" destId="{3D497C74-ECAE-47D8-AB0C-1D9D26C9B98C}" srcOrd="0" destOrd="0" presId="urn:microsoft.com/office/officeart/2005/8/layout/default"/>
    <dgm:cxn modelId="{3C0B7934-016C-4804-9070-CED03E17F3D7}" srcId="{848752EE-35C3-4A77-88A5-744059A0C1A1}" destId="{B65EC2FE-6EA7-46B2-BE30-C46CE8EC406A}" srcOrd="5" destOrd="0" parTransId="{C2465D4D-BA68-4179-92B9-73A1CCA0E1BA}" sibTransId="{F54DD99D-14C5-4084-A988-D5FB372D3922}"/>
    <dgm:cxn modelId="{5CC4E63B-0B25-4124-9A93-06A034837B6A}" srcId="{848752EE-35C3-4A77-88A5-744059A0C1A1}" destId="{20CA0DBC-8DD3-4896-AF38-7D434CF60BBF}" srcOrd="3" destOrd="0" parTransId="{6F74F520-004B-4B90-ABE4-DE8D4B3AACAF}" sibTransId="{070868B0-43BB-4E36-B9BE-BF8E3E7367AA}"/>
    <dgm:cxn modelId="{992F255D-98E4-403F-9823-80AFF0791A98}" type="presOf" srcId="{858D378D-1AD3-41E8-BF0A-A2112EFD8C0B}" destId="{D5C080BA-B912-4073-94C7-0D1BDA732456}" srcOrd="0" destOrd="0" presId="urn:microsoft.com/office/officeart/2005/8/layout/default"/>
    <dgm:cxn modelId="{4ABEB242-2ABD-4CBF-B1AD-2C8C2681B739}" type="presOf" srcId="{FA508C21-DD24-4156-96A3-7E54BD72AB4A}" destId="{9731C27E-3212-412E-A2D6-B4323FF0F104}" srcOrd="0" destOrd="0" presId="urn:microsoft.com/office/officeart/2005/8/layout/default"/>
    <dgm:cxn modelId="{A95D3345-155A-4D28-B536-8F3894BABC1C}" srcId="{848752EE-35C3-4A77-88A5-744059A0C1A1}" destId="{36AC2A0A-A14C-4A4F-9381-7E5C77284F46}" srcOrd="7" destOrd="0" parTransId="{12E6E21F-8B7E-45A8-B0A0-C6BFCC78ECBF}" sibTransId="{E64FB159-7E15-4830-8B94-4ED476B9D752}"/>
    <dgm:cxn modelId="{8446CF6A-5F90-420C-9855-DFE87845E2C1}" srcId="{848752EE-35C3-4A77-88A5-744059A0C1A1}" destId="{1A2960AF-82B7-497F-AACD-0C374D81B65E}" srcOrd="4" destOrd="0" parTransId="{EF560A54-8156-4B31-B81C-51E28C7C8DD1}" sibTransId="{77CCFFBC-F907-431C-82E6-E822D009226F}"/>
    <dgm:cxn modelId="{29FD2957-3331-447A-9844-26F6527E9D8D}" srcId="{848752EE-35C3-4A77-88A5-744059A0C1A1}" destId="{FA508C21-DD24-4156-96A3-7E54BD72AB4A}" srcOrd="6" destOrd="0" parTransId="{1DB253BD-CE4A-4CA6-94B8-5926B91862F8}" sibTransId="{72F0E1CE-E292-4132-B625-2D93FAA9A647}"/>
    <dgm:cxn modelId="{CC24AF8B-1167-4B43-BD92-065709DF0D4F}" type="presOf" srcId="{848752EE-35C3-4A77-88A5-744059A0C1A1}" destId="{C16DBDEA-6AEB-4FDC-A9AD-AFF788967981}" srcOrd="0" destOrd="0" presId="urn:microsoft.com/office/officeart/2005/8/layout/default"/>
    <dgm:cxn modelId="{B1C5F0B0-B2A9-40C5-AF4B-73479BC1FAB0}" type="presOf" srcId="{B65EC2FE-6EA7-46B2-BE30-C46CE8EC406A}" destId="{6390BDF7-ADBF-470E-8863-198DF5773D62}" srcOrd="0" destOrd="0" presId="urn:microsoft.com/office/officeart/2005/8/layout/default"/>
    <dgm:cxn modelId="{0D787BB1-335B-4A3D-9CFB-B722CFF18AB5}" type="presOf" srcId="{1A2960AF-82B7-497F-AACD-0C374D81B65E}" destId="{B0CC0074-1B29-466E-894E-4314A323A4A1}" srcOrd="0" destOrd="0" presId="urn:microsoft.com/office/officeart/2005/8/layout/default"/>
    <dgm:cxn modelId="{EA226ACA-36F8-49D9-BA2B-2D3A3D36B8E1}" type="presOf" srcId="{D955B273-C7BD-4DED-BD77-47410ADA49EB}" destId="{C170DAA0-B267-48AC-8733-68A71C9D4B39}" srcOrd="0" destOrd="0" presId="urn:microsoft.com/office/officeart/2005/8/layout/default"/>
    <dgm:cxn modelId="{0C2EF1E4-3FCB-460B-B49E-6F56FB474B00}" type="presOf" srcId="{20CA0DBC-8DD3-4896-AF38-7D434CF60BBF}" destId="{93B4C9A0-6384-464C-B1E8-CD3A0B2D8A56}" srcOrd="0" destOrd="0" presId="urn:microsoft.com/office/officeart/2005/8/layout/default"/>
    <dgm:cxn modelId="{8789FCF0-D98F-4E66-837D-1960EED88701}" type="presOf" srcId="{F60912DE-7C1B-4723-B6E1-78BB9F65D6EB}" destId="{9692D62E-886D-456C-853B-B755AF338ACF}" srcOrd="0" destOrd="0" presId="urn:microsoft.com/office/officeart/2005/8/layout/default"/>
    <dgm:cxn modelId="{D3E9F1C2-37E9-4C14-AB7A-8F711041847F}" type="presParOf" srcId="{C16DBDEA-6AEB-4FDC-A9AD-AFF788967981}" destId="{D5C080BA-B912-4073-94C7-0D1BDA732456}" srcOrd="0" destOrd="0" presId="urn:microsoft.com/office/officeart/2005/8/layout/default"/>
    <dgm:cxn modelId="{BD31956F-07C3-4FB1-A2B2-39F316988E98}" type="presParOf" srcId="{C16DBDEA-6AEB-4FDC-A9AD-AFF788967981}" destId="{C22291AC-EB51-41E8-B32B-0C4BBC7186F4}" srcOrd="1" destOrd="0" presId="urn:microsoft.com/office/officeart/2005/8/layout/default"/>
    <dgm:cxn modelId="{5D24CA57-C358-4634-8B82-72E08C931334}" type="presParOf" srcId="{C16DBDEA-6AEB-4FDC-A9AD-AFF788967981}" destId="{9692D62E-886D-456C-853B-B755AF338ACF}" srcOrd="2" destOrd="0" presId="urn:microsoft.com/office/officeart/2005/8/layout/default"/>
    <dgm:cxn modelId="{2FC5BC25-6FB8-481A-80F3-C043A26A7258}" type="presParOf" srcId="{C16DBDEA-6AEB-4FDC-A9AD-AFF788967981}" destId="{5202F7EF-6E73-4E36-B58E-E12A594B95E6}" srcOrd="3" destOrd="0" presId="urn:microsoft.com/office/officeart/2005/8/layout/default"/>
    <dgm:cxn modelId="{C2FB3AC3-7BB3-45B6-863C-CB1EE6C4E85F}" type="presParOf" srcId="{C16DBDEA-6AEB-4FDC-A9AD-AFF788967981}" destId="{C170DAA0-B267-48AC-8733-68A71C9D4B39}" srcOrd="4" destOrd="0" presId="urn:microsoft.com/office/officeart/2005/8/layout/default"/>
    <dgm:cxn modelId="{3486C851-D344-4EE2-A517-F1E4A8086384}" type="presParOf" srcId="{C16DBDEA-6AEB-4FDC-A9AD-AFF788967981}" destId="{82FEDB29-71A5-401E-A602-4E6E0B24173F}" srcOrd="5" destOrd="0" presId="urn:microsoft.com/office/officeart/2005/8/layout/default"/>
    <dgm:cxn modelId="{E569F494-DCB0-430F-B2A0-77305B0E5FE0}" type="presParOf" srcId="{C16DBDEA-6AEB-4FDC-A9AD-AFF788967981}" destId="{93B4C9A0-6384-464C-B1E8-CD3A0B2D8A56}" srcOrd="6" destOrd="0" presId="urn:microsoft.com/office/officeart/2005/8/layout/default"/>
    <dgm:cxn modelId="{38E3A08D-45B0-4D3B-B835-8CAA91D0DB94}" type="presParOf" srcId="{C16DBDEA-6AEB-4FDC-A9AD-AFF788967981}" destId="{EBC60A1A-778F-43E7-9145-79DF3CE6DB1A}" srcOrd="7" destOrd="0" presId="urn:microsoft.com/office/officeart/2005/8/layout/default"/>
    <dgm:cxn modelId="{3DBA2580-D9C5-4622-B3F8-AE1FA4098D49}" type="presParOf" srcId="{C16DBDEA-6AEB-4FDC-A9AD-AFF788967981}" destId="{B0CC0074-1B29-466E-894E-4314A323A4A1}" srcOrd="8" destOrd="0" presId="urn:microsoft.com/office/officeart/2005/8/layout/default"/>
    <dgm:cxn modelId="{C59108DC-6D88-423D-8624-A6F0AA6678FD}" type="presParOf" srcId="{C16DBDEA-6AEB-4FDC-A9AD-AFF788967981}" destId="{77AA5D79-6B55-4400-AC5A-1312AACCE06B}" srcOrd="9" destOrd="0" presId="urn:microsoft.com/office/officeart/2005/8/layout/default"/>
    <dgm:cxn modelId="{07705582-A3EF-4B79-81E8-8FDF0DB9F6E7}" type="presParOf" srcId="{C16DBDEA-6AEB-4FDC-A9AD-AFF788967981}" destId="{6390BDF7-ADBF-470E-8863-198DF5773D62}" srcOrd="10" destOrd="0" presId="urn:microsoft.com/office/officeart/2005/8/layout/default"/>
    <dgm:cxn modelId="{225AC078-FE94-4F2A-936A-E2205E5A1F5C}" type="presParOf" srcId="{C16DBDEA-6AEB-4FDC-A9AD-AFF788967981}" destId="{F718E697-6CB1-442F-8C25-E2F933E864B5}" srcOrd="11" destOrd="0" presId="urn:microsoft.com/office/officeart/2005/8/layout/default"/>
    <dgm:cxn modelId="{20E13413-9BB0-46C1-9445-501326171FF9}" type="presParOf" srcId="{C16DBDEA-6AEB-4FDC-A9AD-AFF788967981}" destId="{9731C27E-3212-412E-A2D6-B4323FF0F104}" srcOrd="12" destOrd="0" presId="urn:microsoft.com/office/officeart/2005/8/layout/default"/>
    <dgm:cxn modelId="{CE4AD5AE-0081-4EF8-BC6B-BBF7B764BA8B}" type="presParOf" srcId="{C16DBDEA-6AEB-4FDC-A9AD-AFF788967981}" destId="{B29FF53B-8050-4CCB-866E-FC04360548CE}" srcOrd="13" destOrd="0" presId="urn:microsoft.com/office/officeart/2005/8/layout/default"/>
    <dgm:cxn modelId="{9D31BA76-496F-4DD7-8E81-E26131F4F0F4}" type="presParOf" srcId="{C16DBDEA-6AEB-4FDC-A9AD-AFF788967981}" destId="{3D497C74-ECAE-47D8-AB0C-1D9D26C9B98C}" srcOrd="1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48752EE-35C3-4A77-88A5-744059A0C1A1}" type="doc">
      <dgm:prSet loTypeId="urn:microsoft.com/office/officeart/2005/8/layout/default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ID"/>
        </a:p>
      </dgm:t>
    </dgm:pt>
    <dgm:pt modelId="{858D378D-1AD3-41E8-BF0A-A2112EFD8C0B}">
      <dgm:prSet phldrT="[Text]" custT="1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r>
            <a:rPr lang="en-US" sz="1600" b="1" i="0" dirty="0" err="1">
              <a:solidFill>
                <a:schemeClr val="tx1"/>
              </a:solidFill>
            </a:rPr>
            <a:t>Pengolah</a:t>
          </a:r>
          <a:r>
            <a:rPr lang="en-US" sz="1600" b="1" i="0" dirty="0">
              <a:solidFill>
                <a:schemeClr val="tx1"/>
              </a:solidFill>
            </a:rPr>
            <a:t> Kata</a:t>
          </a:r>
          <a:endParaRPr lang="en-ID" sz="1600" b="1" i="0" dirty="0">
            <a:solidFill>
              <a:schemeClr val="tx1"/>
            </a:solidFill>
          </a:endParaRPr>
        </a:p>
      </dgm:t>
    </dgm:pt>
    <dgm:pt modelId="{3582E4C0-2CA4-4B59-B2C9-5B5D82C621A2}" type="parTrans" cxnId="{C504670B-591B-4222-A7B2-67C088B91640}">
      <dgm:prSet/>
      <dgm:spPr/>
      <dgm:t>
        <a:bodyPr/>
        <a:lstStyle/>
        <a:p>
          <a:endParaRPr lang="en-ID" sz="1600" b="1" i="0">
            <a:solidFill>
              <a:schemeClr val="tx1"/>
            </a:solidFill>
          </a:endParaRPr>
        </a:p>
      </dgm:t>
    </dgm:pt>
    <dgm:pt modelId="{116328E9-A489-4722-B3BD-C36BD9E88804}" type="sibTrans" cxnId="{C504670B-591B-4222-A7B2-67C088B91640}">
      <dgm:prSet/>
      <dgm:spPr/>
      <dgm:t>
        <a:bodyPr/>
        <a:lstStyle/>
        <a:p>
          <a:endParaRPr lang="en-ID" sz="1600" b="1" i="0">
            <a:solidFill>
              <a:schemeClr val="tx1"/>
            </a:solidFill>
          </a:endParaRPr>
        </a:p>
      </dgm:t>
    </dgm:pt>
    <dgm:pt modelId="{F60912DE-7C1B-4723-B6E1-78BB9F65D6EB}">
      <dgm:prSet phldrT="[Text]" custT="1"/>
      <dgm:spPr>
        <a:solidFill>
          <a:srgbClr val="A3E5E2"/>
        </a:solidFill>
      </dgm:spPr>
      <dgm:t>
        <a:bodyPr/>
        <a:lstStyle/>
        <a:p>
          <a:r>
            <a:rPr lang="en-US" sz="1600" b="1" i="0" dirty="0" err="1">
              <a:solidFill>
                <a:schemeClr val="tx1"/>
              </a:solidFill>
            </a:rPr>
            <a:t>Pengolah</a:t>
          </a:r>
          <a:r>
            <a:rPr lang="en-US" sz="1600" b="1" i="0" baseline="0" dirty="0">
              <a:solidFill>
                <a:schemeClr val="tx1"/>
              </a:solidFill>
            </a:rPr>
            <a:t> Angka</a:t>
          </a:r>
          <a:endParaRPr lang="en-ID" sz="1600" b="1" i="0" dirty="0">
            <a:solidFill>
              <a:schemeClr val="tx1"/>
            </a:solidFill>
          </a:endParaRPr>
        </a:p>
      </dgm:t>
    </dgm:pt>
    <dgm:pt modelId="{E81EE25D-4AD2-49BF-8B00-1597383D043F}" type="parTrans" cxnId="{B64FD510-F5E0-4736-BFAA-23823906943B}">
      <dgm:prSet/>
      <dgm:spPr/>
      <dgm:t>
        <a:bodyPr/>
        <a:lstStyle/>
        <a:p>
          <a:endParaRPr lang="en-ID" sz="1600" b="1" i="0">
            <a:solidFill>
              <a:schemeClr val="tx1"/>
            </a:solidFill>
          </a:endParaRPr>
        </a:p>
      </dgm:t>
    </dgm:pt>
    <dgm:pt modelId="{FD7E1A30-501F-4A59-A7BB-CE7DD87261E2}" type="sibTrans" cxnId="{B64FD510-F5E0-4736-BFAA-23823906943B}">
      <dgm:prSet/>
      <dgm:spPr/>
      <dgm:t>
        <a:bodyPr/>
        <a:lstStyle/>
        <a:p>
          <a:endParaRPr lang="en-ID" sz="1600" b="1" i="0">
            <a:solidFill>
              <a:schemeClr val="tx1"/>
            </a:solidFill>
          </a:endParaRPr>
        </a:p>
      </dgm:t>
    </dgm:pt>
    <dgm:pt modelId="{D955B273-C7BD-4DED-BD77-47410ADA49EB}">
      <dgm:prSet phldrT="[Text]" custT="1"/>
      <dgm:spPr>
        <a:solidFill>
          <a:schemeClr val="accent4">
            <a:lumMod val="20000"/>
            <a:lumOff val="80000"/>
          </a:schemeClr>
        </a:solidFill>
      </dgm:spPr>
      <dgm:t>
        <a:bodyPr/>
        <a:lstStyle/>
        <a:p>
          <a:r>
            <a:rPr lang="en-US" sz="1600" b="1" i="0" dirty="0" err="1">
              <a:solidFill>
                <a:schemeClr val="tx1"/>
              </a:solidFill>
            </a:rPr>
            <a:t>Perangkat</a:t>
          </a:r>
          <a:r>
            <a:rPr lang="en-US" sz="1600" b="1" i="0" baseline="0" dirty="0">
              <a:solidFill>
                <a:schemeClr val="tx1"/>
              </a:solidFill>
            </a:rPr>
            <a:t> </a:t>
          </a:r>
          <a:r>
            <a:rPr lang="en-US" sz="1600" b="1" i="0" baseline="0" dirty="0" err="1">
              <a:solidFill>
                <a:schemeClr val="tx1"/>
              </a:solidFill>
            </a:rPr>
            <a:t>Lunak</a:t>
          </a:r>
          <a:r>
            <a:rPr lang="en-US" sz="1600" b="1" i="0" baseline="0" dirty="0">
              <a:solidFill>
                <a:schemeClr val="tx1"/>
              </a:solidFill>
            </a:rPr>
            <a:t> </a:t>
          </a:r>
          <a:r>
            <a:rPr lang="en-US" sz="1600" b="1" i="0" baseline="0" dirty="0" err="1">
              <a:solidFill>
                <a:schemeClr val="tx1"/>
              </a:solidFill>
            </a:rPr>
            <a:t>Presentasi</a:t>
          </a:r>
          <a:endParaRPr lang="en-ID" sz="1600" b="1" i="0" dirty="0">
            <a:solidFill>
              <a:schemeClr val="tx1"/>
            </a:solidFill>
          </a:endParaRPr>
        </a:p>
      </dgm:t>
    </dgm:pt>
    <dgm:pt modelId="{76BD55E5-63BE-4946-9AE3-3044384D8A41}" type="parTrans" cxnId="{6395FC09-B3AD-4CB5-8B28-94B01998BD2B}">
      <dgm:prSet/>
      <dgm:spPr/>
      <dgm:t>
        <a:bodyPr/>
        <a:lstStyle/>
        <a:p>
          <a:endParaRPr lang="en-ID" sz="1600" b="1" i="0">
            <a:solidFill>
              <a:schemeClr val="tx1"/>
            </a:solidFill>
          </a:endParaRPr>
        </a:p>
      </dgm:t>
    </dgm:pt>
    <dgm:pt modelId="{9D5AF047-67C4-4D0C-A0E8-4C487ECC6718}" type="sibTrans" cxnId="{6395FC09-B3AD-4CB5-8B28-94B01998BD2B}">
      <dgm:prSet/>
      <dgm:spPr/>
      <dgm:t>
        <a:bodyPr/>
        <a:lstStyle/>
        <a:p>
          <a:endParaRPr lang="en-ID" sz="1600" b="1" i="0">
            <a:solidFill>
              <a:schemeClr val="tx1"/>
            </a:solidFill>
          </a:endParaRPr>
        </a:p>
      </dgm:t>
    </dgm:pt>
    <dgm:pt modelId="{20CA0DBC-8DD3-4896-AF38-7D434CF60BBF}">
      <dgm:prSet phldrT="[Text]" custT="1"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r>
            <a:rPr lang="en-US" sz="1600" b="1" i="0" dirty="0" err="1">
              <a:solidFill>
                <a:schemeClr val="tx1"/>
              </a:solidFill>
            </a:rPr>
            <a:t>Perangkat</a:t>
          </a:r>
          <a:r>
            <a:rPr lang="en-US" sz="1600" b="1" i="0" baseline="0" dirty="0">
              <a:solidFill>
                <a:schemeClr val="tx1"/>
              </a:solidFill>
            </a:rPr>
            <a:t> </a:t>
          </a:r>
          <a:r>
            <a:rPr lang="en-US" sz="1600" b="1" i="0" baseline="0" dirty="0" err="1">
              <a:solidFill>
                <a:schemeClr val="tx1"/>
              </a:solidFill>
            </a:rPr>
            <a:t>Lunak</a:t>
          </a:r>
          <a:r>
            <a:rPr lang="en-US" sz="1600" b="1" i="0" baseline="0" dirty="0">
              <a:solidFill>
                <a:schemeClr val="tx1"/>
              </a:solidFill>
            </a:rPr>
            <a:t> Multimedia</a:t>
          </a:r>
          <a:endParaRPr lang="en-ID" sz="1600" b="1" i="0" dirty="0">
            <a:solidFill>
              <a:schemeClr val="tx1"/>
            </a:solidFill>
          </a:endParaRPr>
        </a:p>
      </dgm:t>
    </dgm:pt>
    <dgm:pt modelId="{6F74F520-004B-4B90-ABE4-DE8D4B3AACAF}" type="parTrans" cxnId="{5CC4E63B-0B25-4124-9A93-06A034837B6A}">
      <dgm:prSet/>
      <dgm:spPr/>
      <dgm:t>
        <a:bodyPr/>
        <a:lstStyle/>
        <a:p>
          <a:endParaRPr lang="en-ID" sz="1600" b="1" i="0">
            <a:solidFill>
              <a:schemeClr val="tx1"/>
            </a:solidFill>
          </a:endParaRPr>
        </a:p>
      </dgm:t>
    </dgm:pt>
    <dgm:pt modelId="{070868B0-43BB-4E36-B9BE-BF8E3E7367AA}" type="sibTrans" cxnId="{5CC4E63B-0B25-4124-9A93-06A034837B6A}">
      <dgm:prSet/>
      <dgm:spPr/>
      <dgm:t>
        <a:bodyPr/>
        <a:lstStyle/>
        <a:p>
          <a:endParaRPr lang="en-ID" sz="1600" b="1" i="0">
            <a:solidFill>
              <a:schemeClr val="tx1"/>
            </a:solidFill>
          </a:endParaRPr>
        </a:p>
      </dgm:t>
    </dgm:pt>
    <dgm:pt modelId="{1A2960AF-82B7-497F-AACD-0C374D81B65E}">
      <dgm:prSet phldrT="[Text]" custT="1"/>
      <dgm:spPr>
        <a:solidFill>
          <a:srgbClr val="ACEEBA"/>
        </a:solidFill>
      </dgm:spPr>
      <dgm:t>
        <a:bodyPr/>
        <a:lstStyle/>
        <a:p>
          <a:r>
            <a:rPr lang="en-US" sz="1600" b="1" i="0" dirty="0" err="1">
              <a:solidFill>
                <a:schemeClr val="tx1"/>
              </a:solidFill>
            </a:rPr>
            <a:t>Perangkat</a:t>
          </a:r>
          <a:r>
            <a:rPr lang="en-US" sz="1600" b="1" i="0" baseline="0" dirty="0">
              <a:solidFill>
                <a:schemeClr val="tx1"/>
              </a:solidFill>
            </a:rPr>
            <a:t> </a:t>
          </a:r>
          <a:r>
            <a:rPr lang="en-US" sz="1600" b="1" i="0" baseline="0" dirty="0" err="1">
              <a:solidFill>
                <a:schemeClr val="tx1"/>
              </a:solidFill>
            </a:rPr>
            <a:t>Lunak</a:t>
          </a:r>
          <a:r>
            <a:rPr lang="en-US" sz="1600" b="1" i="0" baseline="0" dirty="0">
              <a:solidFill>
                <a:schemeClr val="tx1"/>
              </a:solidFill>
            </a:rPr>
            <a:t> </a:t>
          </a:r>
          <a:r>
            <a:rPr lang="en-US" sz="1600" b="1" i="1" baseline="0" dirty="0">
              <a:solidFill>
                <a:schemeClr val="tx1"/>
              </a:solidFill>
            </a:rPr>
            <a:t>Database</a:t>
          </a:r>
          <a:endParaRPr lang="en-ID" sz="1600" b="1" i="1" dirty="0">
            <a:solidFill>
              <a:schemeClr val="tx1"/>
            </a:solidFill>
          </a:endParaRPr>
        </a:p>
      </dgm:t>
    </dgm:pt>
    <dgm:pt modelId="{EF560A54-8156-4B31-B81C-51E28C7C8DD1}" type="parTrans" cxnId="{8446CF6A-5F90-420C-9855-DFE87845E2C1}">
      <dgm:prSet/>
      <dgm:spPr/>
      <dgm:t>
        <a:bodyPr/>
        <a:lstStyle/>
        <a:p>
          <a:endParaRPr lang="en-ID" sz="1600" b="1" i="0">
            <a:solidFill>
              <a:schemeClr val="tx1"/>
            </a:solidFill>
          </a:endParaRPr>
        </a:p>
      </dgm:t>
    </dgm:pt>
    <dgm:pt modelId="{77CCFFBC-F907-431C-82E6-E822D009226F}" type="sibTrans" cxnId="{8446CF6A-5F90-420C-9855-DFE87845E2C1}">
      <dgm:prSet/>
      <dgm:spPr/>
      <dgm:t>
        <a:bodyPr/>
        <a:lstStyle/>
        <a:p>
          <a:endParaRPr lang="en-ID" sz="1600" b="1" i="0">
            <a:solidFill>
              <a:schemeClr val="tx1"/>
            </a:solidFill>
          </a:endParaRPr>
        </a:p>
      </dgm:t>
    </dgm:pt>
    <dgm:pt modelId="{B65EC2FE-6EA7-46B2-BE30-C46CE8EC406A}">
      <dgm:prSet phldrT="[Text]" custT="1"/>
      <dgm:spPr>
        <a:solidFill>
          <a:srgbClr val="C8F4B6"/>
        </a:solidFill>
      </dgm:spPr>
      <dgm:t>
        <a:bodyPr/>
        <a:lstStyle/>
        <a:p>
          <a:r>
            <a:rPr lang="en-US" sz="1600" b="1" i="1" dirty="0">
              <a:solidFill>
                <a:schemeClr val="tx1"/>
              </a:solidFill>
            </a:rPr>
            <a:t>Desktop</a:t>
          </a:r>
          <a:r>
            <a:rPr lang="en-US" sz="1600" b="1" i="1" baseline="0" dirty="0">
              <a:solidFill>
                <a:schemeClr val="tx1"/>
              </a:solidFill>
            </a:rPr>
            <a:t> Publishing</a:t>
          </a:r>
          <a:endParaRPr lang="en-ID" sz="1600" b="1" i="1" dirty="0">
            <a:solidFill>
              <a:schemeClr val="tx1"/>
            </a:solidFill>
          </a:endParaRPr>
        </a:p>
      </dgm:t>
    </dgm:pt>
    <dgm:pt modelId="{C2465D4D-BA68-4179-92B9-73A1CCA0E1BA}" type="parTrans" cxnId="{3C0B7934-016C-4804-9070-CED03E17F3D7}">
      <dgm:prSet/>
      <dgm:spPr/>
      <dgm:t>
        <a:bodyPr/>
        <a:lstStyle/>
        <a:p>
          <a:endParaRPr lang="en-ID" sz="1600" b="1" i="0">
            <a:solidFill>
              <a:schemeClr val="tx1"/>
            </a:solidFill>
          </a:endParaRPr>
        </a:p>
      </dgm:t>
    </dgm:pt>
    <dgm:pt modelId="{F54DD99D-14C5-4084-A988-D5FB372D3922}" type="sibTrans" cxnId="{3C0B7934-016C-4804-9070-CED03E17F3D7}">
      <dgm:prSet/>
      <dgm:spPr/>
      <dgm:t>
        <a:bodyPr/>
        <a:lstStyle/>
        <a:p>
          <a:endParaRPr lang="en-ID" sz="1600" b="1" i="0">
            <a:solidFill>
              <a:schemeClr val="tx1"/>
            </a:solidFill>
          </a:endParaRPr>
        </a:p>
      </dgm:t>
    </dgm:pt>
    <dgm:pt modelId="{FA508C21-DD24-4156-96A3-7E54BD72AB4A}">
      <dgm:prSet phldrT="[Text]" custT="1"/>
      <dgm:spPr>
        <a:solidFill>
          <a:srgbClr val="FFCCFF"/>
        </a:solidFill>
      </dgm:spPr>
      <dgm:t>
        <a:bodyPr/>
        <a:lstStyle/>
        <a:p>
          <a:r>
            <a:rPr lang="en-US" sz="1600" b="1" i="0" dirty="0" err="1">
              <a:solidFill>
                <a:schemeClr val="tx1"/>
              </a:solidFill>
            </a:rPr>
            <a:t>Perangkat</a:t>
          </a:r>
          <a:r>
            <a:rPr lang="en-US" sz="1600" b="1" i="0" baseline="0" dirty="0">
              <a:solidFill>
                <a:schemeClr val="tx1"/>
              </a:solidFill>
            </a:rPr>
            <a:t> </a:t>
          </a:r>
          <a:r>
            <a:rPr lang="en-US" sz="1600" b="1" i="0" baseline="0" dirty="0" err="1">
              <a:solidFill>
                <a:schemeClr val="tx1"/>
              </a:solidFill>
            </a:rPr>
            <a:t>Lunak</a:t>
          </a:r>
          <a:r>
            <a:rPr lang="en-US" sz="1600" b="1" i="0" baseline="0" dirty="0">
              <a:solidFill>
                <a:schemeClr val="tx1"/>
              </a:solidFill>
            </a:rPr>
            <a:t> </a:t>
          </a:r>
          <a:r>
            <a:rPr lang="en-US" sz="1600" b="1" i="1" baseline="0" dirty="0">
              <a:solidFill>
                <a:schemeClr val="tx1"/>
              </a:solidFill>
            </a:rPr>
            <a:t>Enterprise</a:t>
          </a:r>
          <a:endParaRPr lang="en-ID" sz="1600" b="1" i="0" dirty="0">
            <a:solidFill>
              <a:schemeClr val="tx1"/>
            </a:solidFill>
          </a:endParaRPr>
        </a:p>
      </dgm:t>
    </dgm:pt>
    <dgm:pt modelId="{1DB253BD-CE4A-4CA6-94B8-5926B91862F8}" type="parTrans" cxnId="{29FD2957-3331-447A-9844-26F6527E9D8D}">
      <dgm:prSet/>
      <dgm:spPr/>
      <dgm:t>
        <a:bodyPr/>
        <a:lstStyle/>
        <a:p>
          <a:endParaRPr lang="en-ID" sz="1600" b="1" i="0">
            <a:solidFill>
              <a:schemeClr val="tx1"/>
            </a:solidFill>
          </a:endParaRPr>
        </a:p>
      </dgm:t>
    </dgm:pt>
    <dgm:pt modelId="{72F0E1CE-E292-4132-B625-2D93FAA9A647}" type="sibTrans" cxnId="{29FD2957-3331-447A-9844-26F6527E9D8D}">
      <dgm:prSet/>
      <dgm:spPr/>
      <dgm:t>
        <a:bodyPr/>
        <a:lstStyle/>
        <a:p>
          <a:endParaRPr lang="en-ID" sz="1600" b="1" i="0">
            <a:solidFill>
              <a:schemeClr val="tx1"/>
            </a:solidFill>
          </a:endParaRPr>
        </a:p>
      </dgm:t>
    </dgm:pt>
    <dgm:pt modelId="{36AC2A0A-A14C-4A4F-9381-7E5C77284F46}">
      <dgm:prSet phldrT="[Text]" custT="1"/>
      <dgm:spPr>
        <a:solidFill>
          <a:srgbClr val="FFFFA7"/>
        </a:solidFill>
      </dgm:spPr>
      <dgm:t>
        <a:bodyPr/>
        <a:lstStyle/>
        <a:p>
          <a:r>
            <a:rPr lang="en-US" sz="1600" b="1" i="0" dirty="0" err="1">
              <a:solidFill>
                <a:schemeClr val="tx1"/>
              </a:solidFill>
            </a:rPr>
            <a:t>Perangkat</a:t>
          </a:r>
          <a:r>
            <a:rPr lang="en-US" sz="1600" b="1" i="0" baseline="0" dirty="0">
              <a:solidFill>
                <a:schemeClr val="tx1"/>
              </a:solidFill>
            </a:rPr>
            <a:t> </a:t>
          </a:r>
          <a:r>
            <a:rPr lang="en-US" sz="1600" b="1" i="0" baseline="0" dirty="0" err="1">
              <a:solidFill>
                <a:schemeClr val="tx1"/>
              </a:solidFill>
            </a:rPr>
            <a:t>Lunak</a:t>
          </a:r>
          <a:r>
            <a:rPr lang="en-US" sz="1600" b="1" i="0" baseline="0" dirty="0">
              <a:solidFill>
                <a:schemeClr val="tx1"/>
              </a:solidFill>
            </a:rPr>
            <a:t> Pendidikan</a:t>
          </a:r>
          <a:endParaRPr lang="en-ID" sz="1600" b="1" i="0" dirty="0">
            <a:solidFill>
              <a:schemeClr val="tx1"/>
            </a:solidFill>
          </a:endParaRPr>
        </a:p>
      </dgm:t>
    </dgm:pt>
    <dgm:pt modelId="{12E6E21F-8B7E-45A8-B0A0-C6BFCC78ECBF}" type="parTrans" cxnId="{A95D3345-155A-4D28-B536-8F3894BABC1C}">
      <dgm:prSet/>
      <dgm:spPr/>
      <dgm:t>
        <a:bodyPr/>
        <a:lstStyle/>
        <a:p>
          <a:endParaRPr lang="en-ID" sz="1600" b="1" i="0">
            <a:solidFill>
              <a:schemeClr val="tx1"/>
            </a:solidFill>
          </a:endParaRPr>
        </a:p>
      </dgm:t>
    </dgm:pt>
    <dgm:pt modelId="{E64FB159-7E15-4830-8B94-4ED476B9D752}" type="sibTrans" cxnId="{A95D3345-155A-4D28-B536-8F3894BABC1C}">
      <dgm:prSet/>
      <dgm:spPr/>
      <dgm:t>
        <a:bodyPr/>
        <a:lstStyle/>
        <a:p>
          <a:endParaRPr lang="en-ID" sz="1600" b="1" i="0">
            <a:solidFill>
              <a:schemeClr val="tx1"/>
            </a:solidFill>
          </a:endParaRPr>
        </a:p>
      </dgm:t>
    </dgm:pt>
    <dgm:pt modelId="{FBC24DB9-51F6-418D-8CEC-27E5A1A4E678}">
      <dgm:prSet phldrT="[Text]" custT="1"/>
      <dgm:spPr>
        <a:solidFill>
          <a:srgbClr val="FFCC99"/>
        </a:solidFill>
      </dgm:spPr>
      <dgm:t>
        <a:bodyPr/>
        <a:lstStyle/>
        <a:p>
          <a:r>
            <a:rPr lang="en-US" sz="1600" b="1" i="0" dirty="0" err="1">
              <a:solidFill>
                <a:schemeClr val="tx1"/>
              </a:solidFill>
            </a:rPr>
            <a:t>Perangkat</a:t>
          </a:r>
          <a:r>
            <a:rPr lang="en-US" sz="1600" b="1" i="0" baseline="0" dirty="0">
              <a:solidFill>
                <a:schemeClr val="tx1"/>
              </a:solidFill>
            </a:rPr>
            <a:t> </a:t>
          </a:r>
          <a:r>
            <a:rPr lang="en-US" sz="1600" b="1" i="0" baseline="0" dirty="0" err="1">
              <a:solidFill>
                <a:schemeClr val="tx1"/>
              </a:solidFill>
            </a:rPr>
            <a:t>Lunak</a:t>
          </a:r>
          <a:r>
            <a:rPr lang="en-US" sz="1600" b="1" i="0" baseline="0" dirty="0">
              <a:solidFill>
                <a:schemeClr val="tx1"/>
              </a:solidFill>
            </a:rPr>
            <a:t> </a:t>
          </a:r>
          <a:r>
            <a:rPr lang="en-US" sz="1600" b="1" i="0" baseline="0" dirty="0" err="1">
              <a:solidFill>
                <a:schemeClr val="tx1"/>
              </a:solidFill>
            </a:rPr>
            <a:t>Simulasi</a:t>
          </a:r>
          <a:endParaRPr lang="en-ID" sz="1600" b="1" i="0" dirty="0">
            <a:solidFill>
              <a:schemeClr val="tx1"/>
            </a:solidFill>
          </a:endParaRPr>
        </a:p>
      </dgm:t>
    </dgm:pt>
    <dgm:pt modelId="{B87AFA7F-DEDF-4D6E-9E39-0DAD8CBB2B9A}" type="parTrans" cxnId="{A5EF3DFF-EA71-4F1F-8394-8D66040928BF}">
      <dgm:prSet/>
      <dgm:spPr/>
      <dgm:t>
        <a:bodyPr/>
        <a:lstStyle/>
        <a:p>
          <a:endParaRPr lang="en-ID" sz="1600">
            <a:solidFill>
              <a:schemeClr val="tx1"/>
            </a:solidFill>
          </a:endParaRPr>
        </a:p>
      </dgm:t>
    </dgm:pt>
    <dgm:pt modelId="{960C1BB4-5D2A-4A88-9982-D85DCA087BFB}" type="sibTrans" cxnId="{A5EF3DFF-EA71-4F1F-8394-8D66040928BF}">
      <dgm:prSet/>
      <dgm:spPr/>
      <dgm:t>
        <a:bodyPr/>
        <a:lstStyle/>
        <a:p>
          <a:endParaRPr lang="en-ID" sz="1600">
            <a:solidFill>
              <a:schemeClr val="tx1"/>
            </a:solidFill>
          </a:endParaRPr>
        </a:p>
      </dgm:t>
    </dgm:pt>
    <dgm:pt modelId="{CEFB2586-1F2D-40EB-9AC3-A8DDA4B05A09}">
      <dgm:prSet phldrT="[Text]" custT="1"/>
      <dgm:spPr>
        <a:solidFill>
          <a:srgbClr val="F4EE80"/>
        </a:solidFill>
      </dgm:spPr>
      <dgm:t>
        <a:bodyPr/>
        <a:lstStyle/>
        <a:p>
          <a:r>
            <a:rPr lang="en-US" sz="1600" b="1" i="0" dirty="0" err="1">
              <a:solidFill>
                <a:schemeClr val="tx1"/>
              </a:solidFill>
            </a:rPr>
            <a:t>Perangkat</a:t>
          </a:r>
          <a:r>
            <a:rPr lang="en-US" sz="1600" b="1" i="0" baseline="0" dirty="0">
              <a:solidFill>
                <a:schemeClr val="tx1"/>
              </a:solidFill>
            </a:rPr>
            <a:t> </a:t>
          </a:r>
          <a:r>
            <a:rPr lang="en-US" sz="1600" b="1" i="0" baseline="0" dirty="0" err="1">
              <a:solidFill>
                <a:schemeClr val="tx1"/>
              </a:solidFill>
            </a:rPr>
            <a:t>Lunak</a:t>
          </a:r>
          <a:r>
            <a:rPr lang="en-US" sz="1600" b="1" i="0" baseline="0" dirty="0">
              <a:solidFill>
                <a:schemeClr val="tx1"/>
              </a:solidFill>
            </a:rPr>
            <a:t> </a:t>
          </a:r>
          <a:r>
            <a:rPr lang="en-US" sz="1600" b="1" i="1" baseline="0" dirty="0">
              <a:solidFill>
                <a:schemeClr val="tx1"/>
              </a:solidFill>
            </a:rPr>
            <a:t>Browser</a:t>
          </a:r>
          <a:endParaRPr lang="en-ID" sz="1600" b="1" i="0" dirty="0">
            <a:solidFill>
              <a:schemeClr val="tx1"/>
            </a:solidFill>
          </a:endParaRPr>
        </a:p>
      </dgm:t>
    </dgm:pt>
    <dgm:pt modelId="{6C35BD46-4938-4708-956A-D7F894FA92F4}" type="parTrans" cxnId="{340CD3FE-D61A-4B96-A1A9-18926F893A7C}">
      <dgm:prSet/>
      <dgm:spPr/>
      <dgm:t>
        <a:bodyPr/>
        <a:lstStyle/>
        <a:p>
          <a:endParaRPr lang="en-ID" sz="1600">
            <a:solidFill>
              <a:schemeClr val="tx1"/>
            </a:solidFill>
          </a:endParaRPr>
        </a:p>
      </dgm:t>
    </dgm:pt>
    <dgm:pt modelId="{2D3CEBB0-5C32-4B7F-81DC-F41BA5459313}" type="sibTrans" cxnId="{340CD3FE-D61A-4B96-A1A9-18926F893A7C}">
      <dgm:prSet/>
      <dgm:spPr/>
      <dgm:t>
        <a:bodyPr/>
        <a:lstStyle/>
        <a:p>
          <a:endParaRPr lang="en-ID" sz="1600">
            <a:solidFill>
              <a:schemeClr val="tx1"/>
            </a:solidFill>
          </a:endParaRPr>
        </a:p>
      </dgm:t>
    </dgm:pt>
    <dgm:pt modelId="{20D241D8-B9A5-4121-853B-F4A5CE1404E7}">
      <dgm:prSet phldrT="[Text]" custT="1"/>
      <dgm:spPr>
        <a:solidFill>
          <a:schemeClr val="bg2">
            <a:lumMod val="90000"/>
          </a:schemeClr>
        </a:solidFill>
      </dgm:spPr>
      <dgm:t>
        <a:bodyPr/>
        <a:lstStyle/>
        <a:p>
          <a:r>
            <a:rPr lang="en-US" sz="1600" b="1" i="1" dirty="0" err="1">
              <a:solidFill>
                <a:schemeClr val="tx1"/>
              </a:solidFill>
            </a:rPr>
            <a:t>Perangkat</a:t>
          </a:r>
          <a:r>
            <a:rPr lang="en-US" sz="1600" b="1" i="1" dirty="0">
              <a:solidFill>
                <a:schemeClr val="tx1"/>
              </a:solidFill>
            </a:rPr>
            <a:t> </a:t>
          </a:r>
          <a:r>
            <a:rPr lang="en-US" sz="1600" b="1" i="1" dirty="0" err="1">
              <a:solidFill>
                <a:schemeClr val="tx1"/>
              </a:solidFill>
            </a:rPr>
            <a:t>Lunak</a:t>
          </a:r>
          <a:r>
            <a:rPr lang="en-US" sz="1600" b="1" i="1" dirty="0">
              <a:solidFill>
                <a:schemeClr val="tx1"/>
              </a:solidFill>
            </a:rPr>
            <a:t> Email</a:t>
          </a:r>
          <a:endParaRPr lang="en-ID" sz="1600" b="1" i="1" dirty="0">
            <a:solidFill>
              <a:schemeClr val="tx1"/>
            </a:solidFill>
          </a:endParaRPr>
        </a:p>
      </dgm:t>
    </dgm:pt>
    <dgm:pt modelId="{7387568B-B0E5-41AF-892C-E9187BE69236}" type="parTrans" cxnId="{CB2F14DE-043A-4D9E-848D-AF4E49DC5961}">
      <dgm:prSet/>
      <dgm:spPr/>
      <dgm:t>
        <a:bodyPr/>
        <a:lstStyle/>
        <a:p>
          <a:endParaRPr lang="en-ID" sz="1600">
            <a:solidFill>
              <a:schemeClr val="tx1"/>
            </a:solidFill>
          </a:endParaRPr>
        </a:p>
      </dgm:t>
    </dgm:pt>
    <dgm:pt modelId="{900DF2E4-E98B-44AA-B9D7-79FF2D7DECCB}" type="sibTrans" cxnId="{CB2F14DE-043A-4D9E-848D-AF4E49DC5961}">
      <dgm:prSet/>
      <dgm:spPr/>
      <dgm:t>
        <a:bodyPr/>
        <a:lstStyle/>
        <a:p>
          <a:endParaRPr lang="en-ID" sz="1600">
            <a:solidFill>
              <a:schemeClr val="tx1"/>
            </a:solidFill>
          </a:endParaRPr>
        </a:p>
      </dgm:t>
    </dgm:pt>
    <dgm:pt modelId="{FC1C89F0-79BF-48B4-88EC-A2BD2221B8F2}">
      <dgm:prSet phldrT="[Text]" custT="1"/>
      <dgm:spPr>
        <a:solidFill>
          <a:srgbClr val="D1EBF7"/>
        </a:solidFill>
      </dgm:spPr>
      <dgm:t>
        <a:bodyPr/>
        <a:lstStyle/>
        <a:p>
          <a:r>
            <a:rPr lang="en-US" sz="1600" b="1" i="0" dirty="0" err="1">
              <a:solidFill>
                <a:schemeClr val="tx1"/>
              </a:solidFill>
            </a:rPr>
            <a:t>Perangkat</a:t>
          </a:r>
          <a:r>
            <a:rPr lang="en-US" sz="1600" b="1" i="0" baseline="0" dirty="0">
              <a:solidFill>
                <a:schemeClr val="tx1"/>
              </a:solidFill>
            </a:rPr>
            <a:t> </a:t>
          </a:r>
          <a:r>
            <a:rPr lang="en-US" sz="1600" b="1" i="0" baseline="0" dirty="0" err="1">
              <a:solidFill>
                <a:schemeClr val="tx1"/>
              </a:solidFill>
            </a:rPr>
            <a:t>Lunak</a:t>
          </a:r>
          <a:r>
            <a:rPr lang="en-US" sz="1600" b="1" i="0" baseline="0" dirty="0">
              <a:solidFill>
                <a:schemeClr val="tx1"/>
              </a:solidFill>
            </a:rPr>
            <a:t> </a:t>
          </a:r>
          <a:r>
            <a:rPr lang="en-US" sz="1600" b="1" i="0" baseline="0" dirty="0" err="1">
              <a:solidFill>
                <a:schemeClr val="tx1"/>
              </a:solidFill>
            </a:rPr>
            <a:t>Pengolah</a:t>
          </a:r>
          <a:r>
            <a:rPr lang="en-US" sz="1600" b="1" i="0" baseline="0" dirty="0">
              <a:solidFill>
                <a:schemeClr val="tx1"/>
              </a:solidFill>
            </a:rPr>
            <a:t> </a:t>
          </a:r>
          <a:r>
            <a:rPr lang="en-US" sz="1600" b="1" i="0" baseline="0" dirty="0" err="1">
              <a:solidFill>
                <a:schemeClr val="tx1"/>
              </a:solidFill>
            </a:rPr>
            <a:t>Grafis</a:t>
          </a:r>
          <a:endParaRPr lang="en-ID" sz="1600" b="1" i="0" dirty="0">
            <a:solidFill>
              <a:schemeClr val="tx1"/>
            </a:solidFill>
          </a:endParaRPr>
        </a:p>
      </dgm:t>
    </dgm:pt>
    <dgm:pt modelId="{AC22C4B3-9393-4ECE-8C45-4BB52F69D435}" type="parTrans" cxnId="{6850977C-6E47-4AB1-BA1D-D0AE82B122DA}">
      <dgm:prSet/>
      <dgm:spPr/>
      <dgm:t>
        <a:bodyPr/>
        <a:lstStyle/>
        <a:p>
          <a:endParaRPr lang="en-ID" sz="1600">
            <a:solidFill>
              <a:schemeClr val="tx1"/>
            </a:solidFill>
          </a:endParaRPr>
        </a:p>
      </dgm:t>
    </dgm:pt>
    <dgm:pt modelId="{895D6E6E-8312-4FBE-AB25-D6FDF418DF25}" type="sibTrans" cxnId="{6850977C-6E47-4AB1-BA1D-D0AE82B122DA}">
      <dgm:prSet/>
      <dgm:spPr/>
      <dgm:t>
        <a:bodyPr/>
        <a:lstStyle/>
        <a:p>
          <a:endParaRPr lang="en-ID" sz="1600">
            <a:solidFill>
              <a:schemeClr val="tx1"/>
            </a:solidFill>
          </a:endParaRPr>
        </a:p>
      </dgm:t>
    </dgm:pt>
    <dgm:pt modelId="{C16DBDEA-6AEB-4FDC-A9AD-AFF788967981}" type="pres">
      <dgm:prSet presAssocID="{848752EE-35C3-4A77-88A5-744059A0C1A1}" presName="diagram" presStyleCnt="0">
        <dgm:presLayoutVars>
          <dgm:dir/>
          <dgm:resizeHandles val="exact"/>
        </dgm:presLayoutVars>
      </dgm:prSet>
      <dgm:spPr/>
    </dgm:pt>
    <dgm:pt modelId="{D5C080BA-B912-4073-94C7-0D1BDA732456}" type="pres">
      <dgm:prSet presAssocID="{858D378D-1AD3-41E8-BF0A-A2112EFD8C0B}" presName="node" presStyleLbl="node1" presStyleIdx="0" presStyleCnt="12" custScaleX="549900" custScaleY="307317">
        <dgm:presLayoutVars>
          <dgm:bulletEnabled val="1"/>
        </dgm:presLayoutVars>
      </dgm:prSet>
      <dgm:spPr/>
    </dgm:pt>
    <dgm:pt modelId="{C22291AC-EB51-41E8-B32B-0C4BBC7186F4}" type="pres">
      <dgm:prSet presAssocID="{116328E9-A489-4722-B3BD-C36BD9E88804}" presName="sibTrans" presStyleCnt="0"/>
      <dgm:spPr/>
    </dgm:pt>
    <dgm:pt modelId="{9692D62E-886D-456C-853B-B755AF338ACF}" type="pres">
      <dgm:prSet presAssocID="{F60912DE-7C1B-4723-B6E1-78BB9F65D6EB}" presName="node" presStyleLbl="node1" presStyleIdx="1" presStyleCnt="12" custScaleX="549900" custScaleY="307317">
        <dgm:presLayoutVars>
          <dgm:bulletEnabled val="1"/>
        </dgm:presLayoutVars>
      </dgm:prSet>
      <dgm:spPr/>
    </dgm:pt>
    <dgm:pt modelId="{5202F7EF-6E73-4E36-B58E-E12A594B95E6}" type="pres">
      <dgm:prSet presAssocID="{FD7E1A30-501F-4A59-A7BB-CE7DD87261E2}" presName="sibTrans" presStyleCnt="0"/>
      <dgm:spPr/>
    </dgm:pt>
    <dgm:pt modelId="{C170DAA0-B267-48AC-8733-68A71C9D4B39}" type="pres">
      <dgm:prSet presAssocID="{D955B273-C7BD-4DED-BD77-47410ADA49EB}" presName="node" presStyleLbl="node1" presStyleIdx="2" presStyleCnt="12" custScaleX="549900" custScaleY="307317">
        <dgm:presLayoutVars>
          <dgm:bulletEnabled val="1"/>
        </dgm:presLayoutVars>
      </dgm:prSet>
      <dgm:spPr/>
    </dgm:pt>
    <dgm:pt modelId="{82FEDB29-71A5-401E-A602-4E6E0B24173F}" type="pres">
      <dgm:prSet presAssocID="{9D5AF047-67C4-4D0C-A0E8-4C487ECC6718}" presName="sibTrans" presStyleCnt="0"/>
      <dgm:spPr/>
    </dgm:pt>
    <dgm:pt modelId="{93B4C9A0-6384-464C-B1E8-CD3A0B2D8A56}" type="pres">
      <dgm:prSet presAssocID="{20CA0DBC-8DD3-4896-AF38-7D434CF60BBF}" presName="node" presStyleLbl="node1" presStyleIdx="3" presStyleCnt="12" custScaleX="549900" custScaleY="307317">
        <dgm:presLayoutVars>
          <dgm:bulletEnabled val="1"/>
        </dgm:presLayoutVars>
      </dgm:prSet>
      <dgm:spPr/>
    </dgm:pt>
    <dgm:pt modelId="{EBC60A1A-778F-43E7-9145-79DF3CE6DB1A}" type="pres">
      <dgm:prSet presAssocID="{070868B0-43BB-4E36-B9BE-BF8E3E7367AA}" presName="sibTrans" presStyleCnt="0"/>
      <dgm:spPr/>
    </dgm:pt>
    <dgm:pt modelId="{B0CC0074-1B29-466E-894E-4314A323A4A1}" type="pres">
      <dgm:prSet presAssocID="{1A2960AF-82B7-497F-AACD-0C374D81B65E}" presName="node" presStyleLbl="node1" presStyleIdx="4" presStyleCnt="12" custScaleX="549900" custScaleY="307317">
        <dgm:presLayoutVars>
          <dgm:bulletEnabled val="1"/>
        </dgm:presLayoutVars>
      </dgm:prSet>
      <dgm:spPr/>
    </dgm:pt>
    <dgm:pt modelId="{77AA5D79-6B55-4400-AC5A-1312AACCE06B}" type="pres">
      <dgm:prSet presAssocID="{77CCFFBC-F907-431C-82E6-E822D009226F}" presName="sibTrans" presStyleCnt="0"/>
      <dgm:spPr/>
    </dgm:pt>
    <dgm:pt modelId="{6390BDF7-ADBF-470E-8863-198DF5773D62}" type="pres">
      <dgm:prSet presAssocID="{B65EC2FE-6EA7-46B2-BE30-C46CE8EC406A}" presName="node" presStyleLbl="node1" presStyleIdx="5" presStyleCnt="12" custScaleX="549900" custScaleY="307317" custLinFactX="263807" custLinFactNeighborX="300000" custLinFactNeighborY="9559">
        <dgm:presLayoutVars>
          <dgm:bulletEnabled val="1"/>
        </dgm:presLayoutVars>
      </dgm:prSet>
      <dgm:spPr/>
    </dgm:pt>
    <dgm:pt modelId="{F718E697-6CB1-442F-8C25-E2F933E864B5}" type="pres">
      <dgm:prSet presAssocID="{F54DD99D-14C5-4084-A988-D5FB372D3922}" presName="sibTrans" presStyleCnt="0"/>
      <dgm:spPr/>
    </dgm:pt>
    <dgm:pt modelId="{9731C27E-3212-412E-A2D6-B4323FF0F104}" type="pres">
      <dgm:prSet presAssocID="{FA508C21-DD24-4156-96A3-7E54BD72AB4A}" presName="node" presStyleLbl="node1" presStyleIdx="6" presStyleCnt="12" custScaleX="549900" custScaleY="307317" custLinFactX="-254899" custLinFactNeighborX="-300000" custLinFactNeighborY="9559">
        <dgm:presLayoutVars>
          <dgm:bulletEnabled val="1"/>
        </dgm:presLayoutVars>
      </dgm:prSet>
      <dgm:spPr/>
    </dgm:pt>
    <dgm:pt modelId="{B29FF53B-8050-4CCB-866E-FC04360548CE}" type="pres">
      <dgm:prSet presAssocID="{72F0E1CE-E292-4132-B625-2D93FAA9A647}" presName="sibTrans" presStyleCnt="0"/>
      <dgm:spPr/>
    </dgm:pt>
    <dgm:pt modelId="{3D497C74-ECAE-47D8-AB0C-1D9D26C9B98C}" type="pres">
      <dgm:prSet presAssocID="{36AC2A0A-A14C-4A4F-9381-7E5C77284F46}" presName="node" presStyleLbl="node1" presStyleIdx="7" presStyleCnt="12" custScaleX="549900" custScaleY="307317">
        <dgm:presLayoutVars>
          <dgm:bulletEnabled val="1"/>
        </dgm:presLayoutVars>
      </dgm:prSet>
      <dgm:spPr/>
    </dgm:pt>
    <dgm:pt modelId="{FA77BC51-900B-4F8D-A2D2-2818A222AA72}" type="pres">
      <dgm:prSet presAssocID="{E64FB159-7E15-4830-8B94-4ED476B9D752}" presName="sibTrans" presStyleCnt="0"/>
      <dgm:spPr/>
    </dgm:pt>
    <dgm:pt modelId="{09805B53-AC3E-4284-B65C-28B588617763}" type="pres">
      <dgm:prSet presAssocID="{FBC24DB9-51F6-418D-8CEC-27E5A1A4E678}" presName="node" presStyleLbl="node1" presStyleIdx="8" presStyleCnt="12" custScaleX="549900" custScaleY="307317">
        <dgm:presLayoutVars>
          <dgm:bulletEnabled val="1"/>
        </dgm:presLayoutVars>
      </dgm:prSet>
      <dgm:spPr/>
    </dgm:pt>
    <dgm:pt modelId="{7C8C7686-29F7-49EB-B3DB-5378F9701943}" type="pres">
      <dgm:prSet presAssocID="{960C1BB4-5D2A-4A88-9982-D85DCA087BFB}" presName="sibTrans" presStyleCnt="0"/>
      <dgm:spPr/>
    </dgm:pt>
    <dgm:pt modelId="{4F3B0B90-083B-4CF1-9AB5-7BFFFCC6EC8C}" type="pres">
      <dgm:prSet presAssocID="{CEFB2586-1F2D-40EB-9AC3-A8DDA4B05A09}" presName="node" presStyleLbl="node1" presStyleIdx="9" presStyleCnt="12" custScaleX="549900" custScaleY="307317">
        <dgm:presLayoutVars>
          <dgm:bulletEnabled val="1"/>
        </dgm:presLayoutVars>
      </dgm:prSet>
      <dgm:spPr/>
    </dgm:pt>
    <dgm:pt modelId="{48E3CBC9-B0D2-48C0-8AAA-DB145E37E51E}" type="pres">
      <dgm:prSet presAssocID="{2D3CEBB0-5C32-4B7F-81DC-F41BA5459313}" presName="sibTrans" presStyleCnt="0"/>
      <dgm:spPr/>
    </dgm:pt>
    <dgm:pt modelId="{78967269-46F4-40FF-9AE0-0EE1C5095064}" type="pres">
      <dgm:prSet presAssocID="{20D241D8-B9A5-4121-853B-F4A5CE1404E7}" presName="node" presStyleLbl="node1" presStyleIdx="10" presStyleCnt="12" custScaleX="549900" custScaleY="307317">
        <dgm:presLayoutVars>
          <dgm:bulletEnabled val="1"/>
        </dgm:presLayoutVars>
      </dgm:prSet>
      <dgm:spPr/>
    </dgm:pt>
    <dgm:pt modelId="{7652A107-B1DA-4F3A-B378-7029E53900E3}" type="pres">
      <dgm:prSet presAssocID="{900DF2E4-E98B-44AA-B9D7-79FF2D7DECCB}" presName="sibTrans" presStyleCnt="0"/>
      <dgm:spPr/>
    </dgm:pt>
    <dgm:pt modelId="{FC7B50E3-C156-43FD-AB92-290503A01414}" type="pres">
      <dgm:prSet presAssocID="{FC1C89F0-79BF-48B4-88EC-A2BD2221B8F2}" presName="node" presStyleLbl="node1" presStyleIdx="11" presStyleCnt="12" custScaleX="549900" custScaleY="307317">
        <dgm:presLayoutVars>
          <dgm:bulletEnabled val="1"/>
        </dgm:presLayoutVars>
      </dgm:prSet>
      <dgm:spPr/>
    </dgm:pt>
  </dgm:ptLst>
  <dgm:cxnLst>
    <dgm:cxn modelId="{6395FC09-B3AD-4CB5-8B28-94B01998BD2B}" srcId="{848752EE-35C3-4A77-88A5-744059A0C1A1}" destId="{D955B273-C7BD-4DED-BD77-47410ADA49EB}" srcOrd="2" destOrd="0" parTransId="{76BD55E5-63BE-4946-9AE3-3044384D8A41}" sibTransId="{9D5AF047-67C4-4D0C-A0E8-4C487ECC6718}"/>
    <dgm:cxn modelId="{C504670B-591B-4222-A7B2-67C088B91640}" srcId="{848752EE-35C3-4A77-88A5-744059A0C1A1}" destId="{858D378D-1AD3-41E8-BF0A-A2112EFD8C0B}" srcOrd="0" destOrd="0" parTransId="{3582E4C0-2CA4-4B59-B2C9-5B5D82C621A2}" sibTransId="{116328E9-A489-4722-B3BD-C36BD9E88804}"/>
    <dgm:cxn modelId="{B64FD510-F5E0-4736-BFAA-23823906943B}" srcId="{848752EE-35C3-4A77-88A5-744059A0C1A1}" destId="{F60912DE-7C1B-4723-B6E1-78BB9F65D6EB}" srcOrd="1" destOrd="0" parTransId="{E81EE25D-4AD2-49BF-8B00-1597383D043F}" sibTransId="{FD7E1A30-501F-4A59-A7BB-CE7DD87261E2}"/>
    <dgm:cxn modelId="{C021631B-FA79-4CF3-B243-4F36B4E9DD74}" type="presOf" srcId="{D955B273-C7BD-4DED-BD77-47410ADA49EB}" destId="{C170DAA0-B267-48AC-8733-68A71C9D4B39}" srcOrd="0" destOrd="0" presId="urn:microsoft.com/office/officeart/2005/8/layout/default"/>
    <dgm:cxn modelId="{3C0B7934-016C-4804-9070-CED03E17F3D7}" srcId="{848752EE-35C3-4A77-88A5-744059A0C1A1}" destId="{B65EC2FE-6EA7-46B2-BE30-C46CE8EC406A}" srcOrd="5" destOrd="0" parTransId="{C2465D4D-BA68-4179-92B9-73A1CCA0E1BA}" sibTransId="{F54DD99D-14C5-4084-A988-D5FB372D3922}"/>
    <dgm:cxn modelId="{5CC4E63B-0B25-4124-9A93-06A034837B6A}" srcId="{848752EE-35C3-4A77-88A5-744059A0C1A1}" destId="{20CA0DBC-8DD3-4896-AF38-7D434CF60BBF}" srcOrd="3" destOrd="0" parTransId="{6F74F520-004B-4B90-ABE4-DE8D4B3AACAF}" sibTransId="{070868B0-43BB-4E36-B9BE-BF8E3E7367AA}"/>
    <dgm:cxn modelId="{C13E093E-D808-4423-8378-28C7720EE07E}" type="presOf" srcId="{848752EE-35C3-4A77-88A5-744059A0C1A1}" destId="{C16DBDEA-6AEB-4FDC-A9AD-AFF788967981}" srcOrd="0" destOrd="0" presId="urn:microsoft.com/office/officeart/2005/8/layout/default"/>
    <dgm:cxn modelId="{A95D3345-155A-4D28-B536-8F3894BABC1C}" srcId="{848752EE-35C3-4A77-88A5-744059A0C1A1}" destId="{36AC2A0A-A14C-4A4F-9381-7E5C77284F46}" srcOrd="7" destOrd="0" parTransId="{12E6E21F-8B7E-45A8-B0A0-C6BFCC78ECBF}" sibTransId="{E64FB159-7E15-4830-8B94-4ED476B9D752}"/>
    <dgm:cxn modelId="{CD054A68-42D9-4561-B428-284972B94158}" type="presOf" srcId="{F60912DE-7C1B-4723-B6E1-78BB9F65D6EB}" destId="{9692D62E-886D-456C-853B-B755AF338ACF}" srcOrd="0" destOrd="0" presId="urn:microsoft.com/office/officeart/2005/8/layout/default"/>
    <dgm:cxn modelId="{AD173149-997C-446A-B7B0-845C6A9C3AFE}" type="presOf" srcId="{CEFB2586-1F2D-40EB-9AC3-A8DDA4B05A09}" destId="{4F3B0B90-083B-4CF1-9AB5-7BFFFCC6EC8C}" srcOrd="0" destOrd="0" presId="urn:microsoft.com/office/officeart/2005/8/layout/default"/>
    <dgm:cxn modelId="{8446CF6A-5F90-420C-9855-DFE87845E2C1}" srcId="{848752EE-35C3-4A77-88A5-744059A0C1A1}" destId="{1A2960AF-82B7-497F-AACD-0C374D81B65E}" srcOrd="4" destOrd="0" parTransId="{EF560A54-8156-4B31-B81C-51E28C7C8DD1}" sibTransId="{77CCFFBC-F907-431C-82E6-E822D009226F}"/>
    <dgm:cxn modelId="{29FD2957-3331-447A-9844-26F6527E9D8D}" srcId="{848752EE-35C3-4A77-88A5-744059A0C1A1}" destId="{FA508C21-DD24-4156-96A3-7E54BD72AB4A}" srcOrd="6" destOrd="0" parTransId="{1DB253BD-CE4A-4CA6-94B8-5926B91862F8}" sibTransId="{72F0E1CE-E292-4132-B625-2D93FAA9A647}"/>
    <dgm:cxn modelId="{6850977C-6E47-4AB1-BA1D-D0AE82B122DA}" srcId="{848752EE-35C3-4A77-88A5-744059A0C1A1}" destId="{FC1C89F0-79BF-48B4-88EC-A2BD2221B8F2}" srcOrd="11" destOrd="0" parTransId="{AC22C4B3-9393-4ECE-8C45-4BB52F69D435}" sibTransId="{895D6E6E-8312-4FBE-AB25-D6FDF418DF25}"/>
    <dgm:cxn modelId="{3395428F-372F-4FD3-A722-21D654030A03}" type="presOf" srcId="{B65EC2FE-6EA7-46B2-BE30-C46CE8EC406A}" destId="{6390BDF7-ADBF-470E-8863-198DF5773D62}" srcOrd="0" destOrd="0" presId="urn:microsoft.com/office/officeart/2005/8/layout/default"/>
    <dgm:cxn modelId="{D44576AA-2199-4753-817A-2DD8649C7115}" type="presOf" srcId="{FBC24DB9-51F6-418D-8CEC-27E5A1A4E678}" destId="{09805B53-AC3E-4284-B65C-28B588617763}" srcOrd="0" destOrd="0" presId="urn:microsoft.com/office/officeart/2005/8/layout/default"/>
    <dgm:cxn modelId="{111A4AC8-C4F0-40BC-8E17-2CEA35736822}" type="presOf" srcId="{36AC2A0A-A14C-4A4F-9381-7E5C77284F46}" destId="{3D497C74-ECAE-47D8-AB0C-1D9D26C9B98C}" srcOrd="0" destOrd="0" presId="urn:microsoft.com/office/officeart/2005/8/layout/default"/>
    <dgm:cxn modelId="{B6710CCC-30BE-4392-9A4A-F720F9599B3E}" type="presOf" srcId="{FA508C21-DD24-4156-96A3-7E54BD72AB4A}" destId="{9731C27E-3212-412E-A2D6-B4323FF0F104}" srcOrd="0" destOrd="0" presId="urn:microsoft.com/office/officeart/2005/8/layout/default"/>
    <dgm:cxn modelId="{1A643DD4-DD3C-47C1-AA6C-BCF99B803ACF}" type="presOf" srcId="{20D241D8-B9A5-4121-853B-F4A5CE1404E7}" destId="{78967269-46F4-40FF-9AE0-0EE1C5095064}" srcOrd="0" destOrd="0" presId="urn:microsoft.com/office/officeart/2005/8/layout/default"/>
    <dgm:cxn modelId="{CB2F14DE-043A-4D9E-848D-AF4E49DC5961}" srcId="{848752EE-35C3-4A77-88A5-744059A0C1A1}" destId="{20D241D8-B9A5-4121-853B-F4A5CE1404E7}" srcOrd="10" destOrd="0" parTransId="{7387568B-B0E5-41AF-892C-E9187BE69236}" sibTransId="{900DF2E4-E98B-44AA-B9D7-79FF2D7DECCB}"/>
    <dgm:cxn modelId="{D842B8DF-0FB6-4F38-AD7E-517D2B420E94}" type="presOf" srcId="{FC1C89F0-79BF-48B4-88EC-A2BD2221B8F2}" destId="{FC7B50E3-C156-43FD-AB92-290503A01414}" srcOrd="0" destOrd="0" presId="urn:microsoft.com/office/officeart/2005/8/layout/default"/>
    <dgm:cxn modelId="{EA63F8E2-5B0E-491E-83B3-C71A48B8366C}" type="presOf" srcId="{858D378D-1AD3-41E8-BF0A-A2112EFD8C0B}" destId="{D5C080BA-B912-4073-94C7-0D1BDA732456}" srcOrd="0" destOrd="0" presId="urn:microsoft.com/office/officeart/2005/8/layout/default"/>
    <dgm:cxn modelId="{D32A4EF2-7854-45E6-B037-6EA22ECD8FC0}" type="presOf" srcId="{20CA0DBC-8DD3-4896-AF38-7D434CF60BBF}" destId="{93B4C9A0-6384-464C-B1E8-CD3A0B2D8A56}" srcOrd="0" destOrd="0" presId="urn:microsoft.com/office/officeart/2005/8/layout/default"/>
    <dgm:cxn modelId="{9EF988F7-F855-4727-A9DF-AC950CAA0F5B}" type="presOf" srcId="{1A2960AF-82B7-497F-AACD-0C374D81B65E}" destId="{B0CC0074-1B29-466E-894E-4314A323A4A1}" srcOrd="0" destOrd="0" presId="urn:microsoft.com/office/officeart/2005/8/layout/default"/>
    <dgm:cxn modelId="{340CD3FE-D61A-4B96-A1A9-18926F893A7C}" srcId="{848752EE-35C3-4A77-88A5-744059A0C1A1}" destId="{CEFB2586-1F2D-40EB-9AC3-A8DDA4B05A09}" srcOrd="9" destOrd="0" parTransId="{6C35BD46-4938-4708-956A-D7F894FA92F4}" sibTransId="{2D3CEBB0-5C32-4B7F-81DC-F41BA5459313}"/>
    <dgm:cxn modelId="{A5EF3DFF-EA71-4F1F-8394-8D66040928BF}" srcId="{848752EE-35C3-4A77-88A5-744059A0C1A1}" destId="{FBC24DB9-51F6-418D-8CEC-27E5A1A4E678}" srcOrd="8" destOrd="0" parTransId="{B87AFA7F-DEDF-4D6E-9E39-0DAD8CBB2B9A}" sibTransId="{960C1BB4-5D2A-4A88-9982-D85DCA087BFB}"/>
    <dgm:cxn modelId="{504FDF2E-6E34-4594-9623-7AC3B3D038AC}" type="presParOf" srcId="{C16DBDEA-6AEB-4FDC-A9AD-AFF788967981}" destId="{D5C080BA-B912-4073-94C7-0D1BDA732456}" srcOrd="0" destOrd="0" presId="urn:microsoft.com/office/officeart/2005/8/layout/default"/>
    <dgm:cxn modelId="{ADB9AA77-4EE9-4875-A49E-0EE5E195AAA0}" type="presParOf" srcId="{C16DBDEA-6AEB-4FDC-A9AD-AFF788967981}" destId="{C22291AC-EB51-41E8-B32B-0C4BBC7186F4}" srcOrd="1" destOrd="0" presId="urn:microsoft.com/office/officeart/2005/8/layout/default"/>
    <dgm:cxn modelId="{177F7BC1-B949-40A6-B8F7-41C385A04035}" type="presParOf" srcId="{C16DBDEA-6AEB-4FDC-A9AD-AFF788967981}" destId="{9692D62E-886D-456C-853B-B755AF338ACF}" srcOrd="2" destOrd="0" presId="urn:microsoft.com/office/officeart/2005/8/layout/default"/>
    <dgm:cxn modelId="{ED4BC57B-E3F8-4D2F-A9FF-C313629B7219}" type="presParOf" srcId="{C16DBDEA-6AEB-4FDC-A9AD-AFF788967981}" destId="{5202F7EF-6E73-4E36-B58E-E12A594B95E6}" srcOrd="3" destOrd="0" presId="urn:microsoft.com/office/officeart/2005/8/layout/default"/>
    <dgm:cxn modelId="{8353554D-3F80-4449-A38E-AFED82F95BBB}" type="presParOf" srcId="{C16DBDEA-6AEB-4FDC-A9AD-AFF788967981}" destId="{C170DAA0-B267-48AC-8733-68A71C9D4B39}" srcOrd="4" destOrd="0" presId="urn:microsoft.com/office/officeart/2005/8/layout/default"/>
    <dgm:cxn modelId="{38FD6B51-C222-450A-9028-FE571374E247}" type="presParOf" srcId="{C16DBDEA-6AEB-4FDC-A9AD-AFF788967981}" destId="{82FEDB29-71A5-401E-A602-4E6E0B24173F}" srcOrd="5" destOrd="0" presId="urn:microsoft.com/office/officeart/2005/8/layout/default"/>
    <dgm:cxn modelId="{FF372CEF-980B-4AE1-9EBD-4E894A29E6E5}" type="presParOf" srcId="{C16DBDEA-6AEB-4FDC-A9AD-AFF788967981}" destId="{93B4C9A0-6384-464C-B1E8-CD3A0B2D8A56}" srcOrd="6" destOrd="0" presId="urn:microsoft.com/office/officeart/2005/8/layout/default"/>
    <dgm:cxn modelId="{FA52042F-35E9-490B-9C37-03A5CD40E0F2}" type="presParOf" srcId="{C16DBDEA-6AEB-4FDC-A9AD-AFF788967981}" destId="{EBC60A1A-778F-43E7-9145-79DF3CE6DB1A}" srcOrd="7" destOrd="0" presId="urn:microsoft.com/office/officeart/2005/8/layout/default"/>
    <dgm:cxn modelId="{B1E1B031-E830-41F6-A9FD-3F340EBDCF4B}" type="presParOf" srcId="{C16DBDEA-6AEB-4FDC-A9AD-AFF788967981}" destId="{B0CC0074-1B29-466E-894E-4314A323A4A1}" srcOrd="8" destOrd="0" presId="urn:microsoft.com/office/officeart/2005/8/layout/default"/>
    <dgm:cxn modelId="{7BF5C464-D38F-4BC5-B5BF-9B89B063BB99}" type="presParOf" srcId="{C16DBDEA-6AEB-4FDC-A9AD-AFF788967981}" destId="{77AA5D79-6B55-4400-AC5A-1312AACCE06B}" srcOrd="9" destOrd="0" presId="urn:microsoft.com/office/officeart/2005/8/layout/default"/>
    <dgm:cxn modelId="{7EC78AFC-72FF-4843-B57E-6CB6A45FF6DA}" type="presParOf" srcId="{C16DBDEA-6AEB-4FDC-A9AD-AFF788967981}" destId="{6390BDF7-ADBF-470E-8863-198DF5773D62}" srcOrd="10" destOrd="0" presId="urn:microsoft.com/office/officeart/2005/8/layout/default"/>
    <dgm:cxn modelId="{913FF085-52E6-4583-BC05-9173779AC9B0}" type="presParOf" srcId="{C16DBDEA-6AEB-4FDC-A9AD-AFF788967981}" destId="{F718E697-6CB1-442F-8C25-E2F933E864B5}" srcOrd="11" destOrd="0" presId="urn:microsoft.com/office/officeart/2005/8/layout/default"/>
    <dgm:cxn modelId="{2D05FAA3-836C-4E9C-8847-7591AF80D3F6}" type="presParOf" srcId="{C16DBDEA-6AEB-4FDC-A9AD-AFF788967981}" destId="{9731C27E-3212-412E-A2D6-B4323FF0F104}" srcOrd="12" destOrd="0" presId="urn:microsoft.com/office/officeart/2005/8/layout/default"/>
    <dgm:cxn modelId="{5D5B6332-AF90-4D02-A46B-24A9A6A12D7B}" type="presParOf" srcId="{C16DBDEA-6AEB-4FDC-A9AD-AFF788967981}" destId="{B29FF53B-8050-4CCB-866E-FC04360548CE}" srcOrd="13" destOrd="0" presId="urn:microsoft.com/office/officeart/2005/8/layout/default"/>
    <dgm:cxn modelId="{AB44676B-69F4-4AA5-AAC1-1B2E6C0417A4}" type="presParOf" srcId="{C16DBDEA-6AEB-4FDC-A9AD-AFF788967981}" destId="{3D497C74-ECAE-47D8-AB0C-1D9D26C9B98C}" srcOrd="14" destOrd="0" presId="urn:microsoft.com/office/officeart/2005/8/layout/default"/>
    <dgm:cxn modelId="{5E623410-8D42-44F2-BD64-362D604E21EC}" type="presParOf" srcId="{C16DBDEA-6AEB-4FDC-A9AD-AFF788967981}" destId="{FA77BC51-900B-4F8D-A2D2-2818A222AA72}" srcOrd="15" destOrd="0" presId="urn:microsoft.com/office/officeart/2005/8/layout/default"/>
    <dgm:cxn modelId="{2A8775FF-F031-4372-ABF8-52DE46FDFA28}" type="presParOf" srcId="{C16DBDEA-6AEB-4FDC-A9AD-AFF788967981}" destId="{09805B53-AC3E-4284-B65C-28B588617763}" srcOrd="16" destOrd="0" presId="urn:microsoft.com/office/officeart/2005/8/layout/default"/>
    <dgm:cxn modelId="{F88B52D5-EB19-45BC-B7EA-E5AF706D29B3}" type="presParOf" srcId="{C16DBDEA-6AEB-4FDC-A9AD-AFF788967981}" destId="{7C8C7686-29F7-49EB-B3DB-5378F9701943}" srcOrd="17" destOrd="0" presId="urn:microsoft.com/office/officeart/2005/8/layout/default"/>
    <dgm:cxn modelId="{93870B49-FE2A-4BA0-8005-F835203BE3FA}" type="presParOf" srcId="{C16DBDEA-6AEB-4FDC-A9AD-AFF788967981}" destId="{4F3B0B90-083B-4CF1-9AB5-7BFFFCC6EC8C}" srcOrd="18" destOrd="0" presId="urn:microsoft.com/office/officeart/2005/8/layout/default"/>
    <dgm:cxn modelId="{B6661E3D-D3F8-4925-85CD-0ADD3F9E3E4A}" type="presParOf" srcId="{C16DBDEA-6AEB-4FDC-A9AD-AFF788967981}" destId="{48E3CBC9-B0D2-48C0-8AAA-DB145E37E51E}" srcOrd="19" destOrd="0" presId="urn:microsoft.com/office/officeart/2005/8/layout/default"/>
    <dgm:cxn modelId="{50C9BE87-03BE-4134-B1D3-47415BD4D49C}" type="presParOf" srcId="{C16DBDEA-6AEB-4FDC-A9AD-AFF788967981}" destId="{78967269-46F4-40FF-9AE0-0EE1C5095064}" srcOrd="20" destOrd="0" presId="urn:microsoft.com/office/officeart/2005/8/layout/default"/>
    <dgm:cxn modelId="{E9DA7A7B-8441-47E8-A80B-3582566B766B}" type="presParOf" srcId="{C16DBDEA-6AEB-4FDC-A9AD-AFF788967981}" destId="{7652A107-B1DA-4F3A-B378-7029E53900E3}" srcOrd="21" destOrd="0" presId="urn:microsoft.com/office/officeart/2005/8/layout/default"/>
    <dgm:cxn modelId="{51FB412C-304D-4A19-98E4-57A42A6AE7DA}" type="presParOf" srcId="{C16DBDEA-6AEB-4FDC-A9AD-AFF788967981}" destId="{FC7B50E3-C156-43FD-AB92-290503A01414}" srcOrd="2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C080BA-B912-4073-94C7-0D1BDA732456}">
      <dsp:nvSpPr>
        <dsp:cNvPr id="0" name=""/>
        <dsp:cNvSpPr/>
      </dsp:nvSpPr>
      <dsp:spPr>
        <a:xfrm>
          <a:off x="814" y="150721"/>
          <a:ext cx="2069864" cy="694058"/>
        </a:xfrm>
        <a:prstGeom prst="rect">
          <a:avLst/>
        </a:prstGeom>
        <a:solidFill>
          <a:schemeClr val="accent5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i="1" kern="1200" dirty="0">
              <a:solidFill>
                <a:schemeClr val="tx1"/>
              </a:solidFill>
            </a:rPr>
            <a:t>Character User Interface (CUI)</a:t>
          </a:r>
          <a:endParaRPr lang="en-ID" sz="1800" i="1" kern="1200" dirty="0">
            <a:solidFill>
              <a:schemeClr val="tx1"/>
            </a:solidFill>
          </a:endParaRPr>
        </a:p>
      </dsp:txBody>
      <dsp:txXfrm>
        <a:off x="814" y="150721"/>
        <a:ext cx="2069864" cy="694058"/>
      </dsp:txXfrm>
    </dsp:sp>
    <dsp:sp modelId="{9692D62E-886D-456C-853B-B755AF338ACF}">
      <dsp:nvSpPr>
        <dsp:cNvPr id="0" name=""/>
        <dsp:cNvSpPr/>
      </dsp:nvSpPr>
      <dsp:spPr>
        <a:xfrm>
          <a:off x="2108318" y="150721"/>
          <a:ext cx="2069864" cy="694058"/>
        </a:xfrm>
        <a:prstGeom prst="rect">
          <a:avLst/>
        </a:prstGeom>
        <a:solidFill>
          <a:schemeClr val="accent6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i="1" kern="1200" dirty="0">
              <a:solidFill>
                <a:schemeClr val="tx1"/>
              </a:solidFill>
            </a:rPr>
            <a:t>Graphic User Interface (GUI)</a:t>
          </a:r>
          <a:endParaRPr lang="en-ID" sz="1800" i="1" kern="1200" dirty="0">
            <a:solidFill>
              <a:schemeClr val="tx1"/>
            </a:solidFill>
          </a:endParaRPr>
        </a:p>
      </dsp:txBody>
      <dsp:txXfrm>
        <a:off x="2108318" y="150721"/>
        <a:ext cx="2069864" cy="694058"/>
      </dsp:txXfrm>
    </dsp:sp>
    <dsp:sp modelId="{C170DAA0-B267-48AC-8733-68A71C9D4B39}">
      <dsp:nvSpPr>
        <dsp:cNvPr id="0" name=""/>
        <dsp:cNvSpPr/>
      </dsp:nvSpPr>
      <dsp:spPr>
        <a:xfrm>
          <a:off x="4215823" y="150721"/>
          <a:ext cx="2069864" cy="694058"/>
        </a:xfrm>
        <a:prstGeom prst="rect">
          <a:avLst/>
        </a:prstGeom>
        <a:solidFill>
          <a:schemeClr val="accent4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solidFill>
                <a:schemeClr val="tx1"/>
              </a:solidFill>
            </a:rPr>
            <a:t>Bahasa Natural</a:t>
          </a:r>
          <a:endParaRPr lang="en-ID" sz="1800" kern="1200" dirty="0">
            <a:solidFill>
              <a:schemeClr val="tx1"/>
            </a:solidFill>
          </a:endParaRPr>
        </a:p>
      </dsp:txBody>
      <dsp:txXfrm>
        <a:off x="4215823" y="150721"/>
        <a:ext cx="2069864" cy="694058"/>
      </dsp:txXfrm>
    </dsp:sp>
    <dsp:sp modelId="{93B4C9A0-6384-464C-B1E8-CD3A0B2D8A56}">
      <dsp:nvSpPr>
        <dsp:cNvPr id="0" name=""/>
        <dsp:cNvSpPr/>
      </dsp:nvSpPr>
      <dsp:spPr>
        <a:xfrm>
          <a:off x="1054566" y="882420"/>
          <a:ext cx="2069864" cy="694058"/>
        </a:xfrm>
        <a:prstGeom prst="rect">
          <a:avLst/>
        </a:prstGeom>
        <a:solidFill>
          <a:schemeClr val="accent5">
            <a:hueOff val="-7450407"/>
            <a:satOff val="29858"/>
            <a:lumOff val="647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i="1" kern="1200" dirty="0">
              <a:solidFill>
                <a:schemeClr val="tx1"/>
              </a:solidFill>
            </a:rPr>
            <a:t>Menu-Driven</a:t>
          </a:r>
          <a:endParaRPr lang="en-ID" sz="1800" i="1" kern="1200" dirty="0">
            <a:solidFill>
              <a:schemeClr val="tx1"/>
            </a:solidFill>
          </a:endParaRPr>
        </a:p>
      </dsp:txBody>
      <dsp:txXfrm>
        <a:off x="1054566" y="882420"/>
        <a:ext cx="2069864" cy="694058"/>
      </dsp:txXfrm>
    </dsp:sp>
    <dsp:sp modelId="{B0CC0074-1B29-466E-894E-4314A323A4A1}">
      <dsp:nvSpPr>
        <dsp:cNvPr id="0" name=""/>
        <dsp:cNvSpPr/>
      </dsp:nvSpPr>
      <dsp:spPr>
        <a:xfrm>
          <a:off x="3162071" y="882420"/>
          <a:ext cx="2069864" cy="694058"/>
        </a:xfrm>
        <a:prstGeom prst="rect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i="1" kern="1200" dirty="0">
              <a:solidFill>
                <a:schemeClr val="tx1"/>
              </a:solidFill>
            </a:rPr>
            <a:t>Mobile User Interface</a:t>
          </a:r>
          <a:endParaRPr lang="en-ID" sz="1800" i="1" kern="1200" dirty="0">
            <a:solidFill>
              <a:schemeClr val="tx1"/>
            </a:solidFill>
          </a:endParaRPr>
        </a:p>
      </dsp:txBody>
      <dsp:txXfrm>
        <a:off x="3162071" y="882420"/>
        <a:ext cx="2069864" cy="69405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C080BA-B912-4073-94C7-0D1BDA732456}">
      <dsp:nvSpPr>
        <dsp:cNvPr id="0" name=""/>
        <dsp:cNvSpPr/>
      </dsp:nvSpPr>
      <dsp:spPr>
        <a:xfrm>
          <a:off x="997" y="80575"/>
          <a:ext cx="2537150" cy="850746"/>
        </a:xfrm>
        <a:prstGeom prst="rect">
          <a:avLst/>
        </a:prstGeom>
        <a:solidFill>
          <a:schemeClr val="accent5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i="1" kern="1200" dirty="0">
              <a:solidFill>
                <a:schemeClr val="tx1"/>
              </a:solidFill>
            </a:rPr>
            <a:t>Keyboard</a:t>
          </a:r>
          <a:endParaRPr lang="en-ID" sz="2000" b="1" i="1" kern="1200" dirty="0">
            <a:solidFill>
              <a:schemeClr val="tx1"/>
            </a:solidFill>
          </a:endParaRPr>
        </a:p>
      </dsp:txBody>
      <dsp:txXfrm>
        <a:off x="997" y="80575"/>
        <a:ext cx="2537150" cy="850746"/>
      </dsp:txXfrm>
    </dsp:sp>
    <dsp:sp modelId="{9692D62E-886D-456C-853B-B755AF338ACF}">
      <dsp:nvSpPr>
        <dsp:cNvPr id="0" name=""/>
        <dsp:cNvSpPr/>
      </dsp:nvSpPr>
      <dsp:spPr>
        <a:xfrm>
          <a:off x="2584287" y="80575"/>
          <a:ext cx="2537150" cy="850746"/>
        </a:xfrm>
        <a:prstGeom prst="rect">
          <a:avLst/>
        </a:prstGeom>
        <a:solidFill>
          <a:schemeClr val="accent6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i="1" kern="1200" dirty="0">
              <a:solidFill>
                <a:schemeClr val="tx1"/>
              </a:solidFill>
            </a:rPr>
            <a:t>Mouse</a:t>
          </a:r>
          <a:endParaRPr lang="en-ID" sz="2000" b="1" i="1" kern="1200" dirty="0">
            <a:solidFill>
              <a:schemeClr val="tx1"/>
            </a:solidFill>
          </a:endParaRPr>
        </a:p>
      </dsp:txBody>
      <dsp:txXfrm>
        <a:off x="2584287" y="80575"/>
        <a:ext cx="2537150" cy="850746"/>
      </dsp:txXfrm>
    </dsp:sp>
    <dsp:sp modelId="{C170DAA0-B267-48AC-8733-68A71C9D4B39}">
      <dsp:nvSpPr>
        <dsp:cNvPr id="0" name=""/>
        <dsp:cNvSpPr/>
      </dsp:nvSpPr>
      <dsp:spPr>
        <a:xfrm>
          <a:off x="5167576" y="80575"/>
          <a:ext cx="2537150" cy="850746"/>
        </a:xfrm>
        <a:prstGeom prst="rect">
          <a:avLst/>
        </a:prstGeom>
        <a:solidFill>
          <a:schemeClr val="accent4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i="1" kern="1200" dirty="0">
              <a:solidFill>
                <a:schemeClr val="tx1"/>
              </a:solidFill>
            </a:rPr>
            <a:t>Joystick </a:t>
          </a:r>
          <a:r>
            <a:rPr lang="en-US" sz="2000" b="1" i="0" kern="1200" dirty="0" err="1">
              <a:solidFill>
                <a:schemeClr val="tx1"/>
              </a:solidFill>
            </a:rPr>
            <a:t>atau</a:t>
          </a:r>
          <a:r>
            <a:rPr lang="en-US" sz="2000" b="1" i="0" kern="1200" dirty="0">
              <a:solidFill>
                <a:schemeClr val="tx1"/>
              </a:solidFill>
            </a:rPr>
            <a:t> </a:t>
          </a:r>
          <a:r>
            <a:rPr lang="en-US" sz="2000" b="1" i="1" kern="1200" dirty="0">
              <a:solidFill>
                <a:schemeClr val="tx1"/>
              </a:solidFill>
            </a:rPr>
            <a:t>Joypad</a:t>
          </a:r>
          <a:endParaRPr lang="en-ID" sz="2000" b="1" i="1" kern="1200" dirty="0">
            <a:solidFill>
              <a:schemeClr val="tx1"/>
            </a:solidFill>
          </a:endParaRPr>
        </a:p>
      </dsp:txBody>
      <dsp:txXfrm>
        <a:off x="5167576" y="80575"/>
        <a:ext cx="2537150" cy="850746"/>
      </dsp:txXfrm>
    </dsp:sp>
    <dsp:sp modelId="{93B4C9A0-6384-464C-B1E8-CD3A0B2D8A56}">
      <dsp:nvSpPr>
        <dsp:cNvPr id="0" name=""/>
        <dsp:cNvSpPr/>
      </dsp:nvSpPr>
      <dsp:spPr>
        <a:xfrm>
          <a:off x="997" y="977460"/>
          <a:ext cx="2537150" cy="850746"/>
        </a:xfrm>
        <a:prstGeom prst="rect">
          <a:avLst/>
        </a:prstGeom>
        <a:solidFill>
          <a:schemeClr val="accent3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i="0" kern="1200" dirty="0" err="1">
              <a:solidFill>
                <a:schemeClr val="tx1"/>
              </a:solidFill>
            </a:rPr>
            <a:t>Mikrofon</a:t>
          </a:r>
          <a:endParaRPr lang="en-ID" sz="2000" b="1" i="0" kern="1200" dirty="0">
            <a:solidFill>
              <a:schemeClr val="tx1"/>
            </a:solidFill>
          </a:endParaRPr>
        </a:p>
      </dsp:txBody>
      <dsp:txXfrm>
        <a:off x="997" y="977460"/>
        <a:ext cx="2537150" cy="850746"/>
      </dsp:txXfrm>
    </dsp:sp>
    <dsp:sp modelId="{E2021191-07ED-4EE5-B9B0-E14FCA65E76D}">
      <dsp:nvSpPr>
        <dsp:cNvPr id="0" name=""/>
        <dsp:cNvSpPr/>
      </dsp:nvSpPr>
      <dsp:spPr>
        <a:xfrm>
          <a:off x="2584287" y="977460"/>
          <a:ext cx="2537150" cy="850746"/>
        </a:xfrm>
        <a:prstGeom prst="rect">
          <a:avLst/>
        </a:prstGeom>
        <a:solidFill>
          <a:schemeClr val="accent2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i="1" kern="1200" dirty="0">
              <a:solidFill>
                <a:schemeClr val="tx1"/>
              </a:solidFill>
            </a:rPr>
            <a:t>Webcam</a:t>
          </a:r>
          <a:r>
            <a:rPr lang="en-US" sz="2000" b="1" i="0" kern="1200" baseline="0" dirty="0">
              <a:solidFill>
                <a:schemeClr val="tx1"/>
              </a:solidFill>
            </a:rPr>
            <a:t> dan </a:t>
          </a:r>
          <a:r>
            <a:rPr lang="en-US" sz="2000" b="1" i="0" kern="1200" baseline="0" dirty="0" err="1">
              <a:solidFill>
                <a:schemeClr val="tx1"/>
              </a:solidFill>
            </a:rPr>
            <a:t>Kamera</a:t>
          </a:r>
          <a:r>
            <a:rPr lang="en-US" sz="2000" b="1" i="0" kern="1200" baseline="0" dirty="0">
              <a:solidFill>
                <a:schemeClr val="tx1"/>
              </a:solidFill>
            </a:rPr>
            <a:t> CCTV</a:t>
          </a:r>
          <a:endParaRPr lang="en-ID" sz="2000" b="1" i="0" kern="1200" dirty="0">
            <a:solidFill>
              <a:schemeClr val="tx1"/>
            </a:solidFill>
          </a:endParaRPr>
        </a:p>
      </dsp:txBody>
      <dsp:txXfrm>
        <a:off x="2584287" y="977460"/>
        <a:ext cx="2537150" cy="850746"/>
      </dsp:txXfrm>
    </dsp:sp>
    <dsp:sp modelId="{63865AD4-73DF-4FE7-89EE-02C380F6FA9F}">
      <dsp:nvSpPr>
        <dsp:cNvPr id="0" name=""/>
        <dsp:cNvSpPr/>
      </dsp:nvSpPr>
      <dsp:spPr>
        <a:xfrm>
          <a:off x="5167576" y="977460"/>
          <a:ext cx="2537150" cy="850746"/>
        </a:xfrm>
        <a:prstGeom prst="rect">
          <a:avLst/>
        </a:prstGeom>
        <a:solidFill>
          <a:srgbClr val="FFFF99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i="0" kern="1200" dirty="0" err="1">
              <a:solidFill>
                <a:schemeClr val="tx1"/>
              </a:solidFill>
            </a:rPr>
            <a:t>Pemindai</a:t>
          </a:r>
          <a:r>
            <a:rPr lang="en-US" sz="2000" b="1" i="0" kern="1200" dirty="0">
              <a:solidFill>
                <a:schemeClr val="tx1"/>
              </a:solidFill>
            </a:rPr>
            <a:t> </a:t>
          </a:r>
          <a:r>
            <a:rPr lang="en-US" sz="2000" b="1" i="0" kern="1200" dirty="0" err="1">
              <a:solidFill>
                <a:schemeClr val="tx1"/>
              </a:solidFill>
            </a:rPr>
            <a:t>Biometrik</a:t>
          </a:r>
          <a:endParaRPr lang="en-ID" sz="2000" b="1" i="0" kern="1200" dirty="0">
            <a:solidFill>
              <a:schemeClr val="tx1"/>
            </a:solidFill>
          </a:endParaRPr>
        </a:p>
      </dsp:txBody>
      <dsp:txXfrm>
        <a:off x="5167576" y="977460"/>
        <a:ext cx="2537150" cy="850746"/>
      </dsp:txXfrm>
    </dsp:sp>
    <dsp:sp modelId="{B0CC0074-1B29-466E-894E-4314A323A4A1}">
      <dsp:nvSpPr>
        <dsp:cNvPr id="0" name=""/>
        <dsp:cNvSpPr/>
      </dsp:nvSpPr>
      <dsp:spPr>
        <a:xfrm>
          <a:off x="2584287" y="1874345"/>
          <a:ext cx="2537150" cy="850746"/>
        </a:xfrm>
        <a:prstGeom prst="rect">
          <a:avLst/>
        </a:prstGeom>
        <a:solidFill>
          <a:srgbClr val="CCFFCC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i="0" kern="1200" dirty="0" err="1">
              <a:solidFill>
                <a:schemeClr val="tx1"/>
              </a:solidFill>
            </a:rPr>
            <a:t>Berbagai</a:t>
          </a:r>
          <a:r>
            <a:rPr lang="en-US" sz="2000" b="1" i="0" kern="1200" dirty="0">
              <a:solidFill>
                <a:schemeClr val="tx1"/>
              </a:solidFill>
            </a:rPr>
            <a:t> </a:t>
          </a:r>
          <a:r>
            <a:rPr lang="en-US" sz="2000" b="1" i="0" kern="1200" dirty="0" err="1">
              <a:solidFill>
                <a:schemeClr val="tx1"/>
              </a:solidFill>
            </a:rPr>
            <a:t>Jenis</a:t>
          </a:r>
          <a:r>
            <a:rPr lang="en-US" sz="2000" b="1" i="0" kern="1200" dirty="0">
              <a:solidFill>
                <a:schemeClr val="tx1"/>
              </a:solidFill>
            </a:rPr>
            <a:t> Sensor</a:t>
          </a:r>
          <a:endParaRPr lang="en-ID" sz="2000" b="1" i="0" kern="1200" dirty="0">
            <a:solidFill>
              <a:schemeClr val="tx1"/>
            </a:solidFill>
          </a:endParaRPr>
        </a:p>
      </dsp:txBody>
      <dsp:txXfrm>
        <a:off x="2584287" y="1874345"/>
        <a:ext cx="2537150" cy="85074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C080BA-B912-4073-94C7-0D1BDA732456}">
      <dsp:nvSpPr>
        <dsp:cNvPr id="0" name=""/>
        <dsp:cNvSpPr/>
      </dsp:nvSpPr>
      <dsp:spPr>
        <a:xfrm>
          <a:off x="4062" y="260710"/>
          <a:ext cx="1750506" cy="586972"/>
        </a:xfrm>
        <a:prstGeom prst="rect">
          <a:avLst/>
        </a:prstGeom>
        <a:solidFill>
          <a:schemeClr val="accent5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0" i="0" kern="1200" dirty="0">
              <a:solidFill>
                <a:schemeClr val="tx1"/>
              </a:solidFill>
            </a:rPr>
            <a:t>DOS</a:t>
          </a:r>
          <a:endParaRPr lang="en-ID" sz="1800" b="0" i="0" kern="1200" dirty="0">
            <a:solidFill>
              <a:schemeClr val="tx1"/>
            </a:solidFill>
          </a:endParaRPr>
        </a:p>
      </dsp:txBody>
      <dsp:txXfrm>
        <a:off x="4062" y="260710"/>
        <a:ext cx="1750506" cy="586972"/>
      </dsp:txXfrm>
    </dsp:sp>
    <dsp:sp modelId="{9692D62E-886D-456C-853B-B755AF338ACF}">
      <dsp:nvSpPr>
        <dsp:cNvPr id="0" name=""/>
        <dsp:cNvSpPr/>
      </dsp:nvSpPr>
      <dsp:spPr>
        <a:xfrm>
          <a:off x="1786402" y="260710"/>
          <a:ext cx="1750506" cy="586972"/>
        </a:xfrm>
        <a:prstGeom prst="rect">
          <a:avLst/>
        </a:prstGeom>
        <a:solidFill>
          <a:schemeClr val="accent6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i="0" kern="1200" dirty="0">
              <a:solidFill>
                <a:schemeClr val="tx1"/>
              </a:solidFill>
            </a:rPr>
            <a:t>Windows</a:t>
          </a:r>
          <a:endParaRPr lang="en-ID" sz="1800" i="0" kern="1200" dirty="0">
            <a:solidFill>
              <a:schemeClr val="tx1"/>
            </a:solidFill>
          </a:endParaRPr>
        </a:p>
      </dsp:txBody>
      <dsp:txXfrm>
        <a:off x="1786402" y="260710"/>
        <a:ext cx="1750506" cy="586972"/>
      </dsp:txXfrm>
    </dsp:sp>
    <dsp:sp modelId="{C170DAA0-B267-48AC-8733-68A71C9D4B39}">
      <dsp:nvSpPr>
        <dsp:cNvPr id="0" name=""/>
        <dsp:cNvSpPr/>
      </dsp:nvSpPr>
      <dsp:spPr>
        <a:xfrm>
          <a:off x="3568742" y="260710"/>
          <a:ext cx="1750506" cy="586972"/>
        </a:xfrm>
        <a:prstGeom prst="rect">
          <a:avLst/>
        </a:prstGeom>
        <a:solidFill>
          <a:schemeClr val="accent4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solidFill>
                <a:schemeClr val="tx1"/>
              </a:solidFill>
            </a:rPr>
            <a:t>Unix</a:t>
          </a:r>
          <a:endParaRPr lang="en-ID" sz="1800" kern="1200" dirty="0">
            <a:solidFill>
              <a:schemeClr val="tx1"/>
            </a:solidFill>
          </a:endParaRPr>
        </a:p>
      </dsp:txBody>
      <dsp:txXfrm>
        <a:off x="3568742" y="260710"/>
        <a:ext cx="1750506" cy="586972"/>
      </dsp:txXfrm>
    </dsp:sp>
    <dsp:sp modelId="{93B4C9A0-6384-464C-B1E8-CD3A0B2D8A56}">
      <dsp:nvSpPr>
        <dsp:cNvPr id="0" name=""/>
        <dsp:cNvSpPr/>
      </dsp:nvSpPr>
      <dsp:spPr>
        <a:xfrm>
          <a:off x="5351081" y="260710"/>
          <a:ext cx="1750506" cy="586972"/>
        </a:xfrm>
        <a:prstGeom prst="rect">
          <a:avLst/>
        </a:prstGeom>
        <a:solidFill>
          <a:srgbClr val="FFCC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i="0" kern="1200" dirty="0">
              <a:solidFill>
                <a:schemeClr val="tx1"/>
              </a:solidFill>
            </a:rPr>
            <a:t>Linux</a:t>
          </a:r>
          <a:endParaRPr lang="en-ID" sz="1800" i="0" kern="1200" dirty="0">
            <a:solidFill>
              <a:schemeClr val="tx1"/>
            </a:solidFill>
          </a:endParaRPr>
        </a:p>
      </dsp:txBody>
      <dsp:txXfrm>
        <a:off x="5351081" y="260710"/>
        <a:ext cx="1750506" cy="586972"/>
      </dsp:txXfrm>
    </dsp:sp>
    <dsp:sp modelId="{B0CC0074-1B29-466E-894E-4314A323A4A1}">
      <dsp:nvSpPr>
        <dsp:cNvPr id="0" name=""/>
        <dsp:cNvSpPr/>
      </dsp:nvSpPr>
      <dsp:spPr>
        <a:xfrm>
          <a:off x="895232" y="879516"/>
          <a:ext cx="1750506" cy="586972"/>
        </a:xfrm>
        <a:prstGeom prst="rect">
          <a:avLst/>
        </a:prstGeom>
        <a:solidFill>
          <a:schemeClr val="accent5">
            <a:hueOff val="-6622584"/>
            <a:satOff val="26541"/>
            <a:lumOff val="575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i="0" kern="1200" dirty="0">
              <a:solidFill>
                <a:schemeClr val="tx1"/>
              </a:solidFill>
            </a:rPr>
            <a:t>Macintosh</a:t>
          </a:r>
          <a:endParaRPr lang="en-ID" sz="1800" i="0" kern="1200" dirty="0">
            <a:solidFill>
              <a:schemeClr val="tx1"/>
            </a:solidFill>
          </a:endParaRPr>
        </a:p>
      </dsp:txBody>
      <dsp:txXfrm>
        <a:off x="895232" y="879516"/>
        <a:ext cx="1750506" cy="586972"/>
      </dsp:txXfrm>
    </dsp:sp>
    <dsp:sp modelId="{6390BDF7-ADBF-470E-8863-198DF5773D62}">
      <dsp:nvSpPr>
        <dsp:cNvPr id="0" name=""/>
        <dsp:cNvSpPr/>
      </dsp:nvSpPr>
      <dsp:spPr>
        <a:xfrm>
          <a:off x="2677572" y="879516"/>
          <a:ext cx="1750506" cy="586972"/>
        </a:xfrm>
        <a:prstGeom prst="rect">
          <a:avLst/>
        </a:prstGeom>
        <a:solidFill>
          <a:schemeClr val="accent5">
            <a:hueOff val="-8278230"/>
            <a:satOff val="33176"/>
            <a:lumOff val="719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i="0" kern="1200" dirty="0">
              <a:solidFill>
                <a:schemeClr val="tx1"/>
              </a:solidFill>
            </a:rPr>
            <a:t>Android</a:t>
          </a:r>
          <a:endParaRPr lang="en-ID" sz="1800" i="0" kern="1200" dirty="0">
            <a:solidFill>
              <a:schemeClr val="tx1"/>
            </a:solidFill>
          </a:endParaRPr>
        </a:p>
      </dsp:txBody>
      <dsp:txXfrm>
        <a:off x="2677572" y="879516"/>
        <a:ext cx="1750506" cy="586972"/>
      </dsp:txXfrm>
    </dsp:sp>
    <dsp:sp modelId="{9731C27E-3212-412E-A2D6-B4323FF0F104}">
      <dsp:nvSpPr>
        <dsp:cNvPr id="0" name=""/>
        <dsp:cNvSpPr/>
      </dsp:nvSpPr>
      <dsp:spPr>
        <a:xfrm>
          <a:off x="4459911" y="879516"/>
          <a:ext cx="1750506" cy="586972"/>
        </a:xfrm>
        <a:prstGeom prst="rect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i="0" kern="1200" dirty="0">
              <a:solidFill>
                <a:schemeClr val="tx1"/>
              </a:solidFill>
            </a:rPr>
            <a:t>Apple iOS</a:t>
          </a:r>
          <a:endParaRPr lang="en-ID" sz="1800" i="0" kern="1200" dirty="0">
            <a:solidFill>
              <a:schemeClr val="tx1"/>
            </a:solidFill>
          </a:endParaRPr>
        </a:p>
      </dsp:txBody>
      <dsp:txXfrm>
        <a:off x="4459911" y="879516"/>
        <a:ext cx="1750506" cy="58697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C080BA-B912-4073-94C7-0D1BDA732456}">
      <dsp:nvSpPr>
        <dsp:cNvPr id="0" name=""/>
        <dsp:cNvSpPr/>
      </dsp:nvSpPr>
      <dsp:spPr>
        <a:xfrm>
          <a:off x="4062" y="260710"/>
          <a:ext cx="1750506" cy="586972"/>
        </a:xfrm>
        <a:prstGeom prst="rect">
          <a:avLst/>
        </a:prstGeom>
        <a:solidFill>
          <a:schemeClr val="accent5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i="1" kern="1200" dirty="0">
              <a:solidFill>
                <a:schemeClr val="tx1"/>
              </a:solidFill>
            </a:rPr>
            <a:t>Disk Compression Utility</a:t>
          </a:r>
          <a:endParaRPr lang="en-ID" sz="1600" b="1" i="1" kern="1200" dirty="0">
            <a:solidFill>
              <a:schemeClr val="tx1"/>
            </a:solidFill>
          </a:endParaRPr>
        </a:p>
      </dsp:txBody>
      <dsp:txXfrm>
        <a:off x="4062" y="260710"/>
        <a:ext cx="1750506" cy="586972"/>
      </dsp:txXfrm>
    </dsp:sp>
    <dsp:sp modelId="{9692D62E-886D-456C-853B-B755AF338ACF}">
      <dsp:nvSpPr>
        <dsp:cNvPr id="0" name=""/>
        <dsp:cNvSpPr/>
      </dsp:nvSpPr>
      <dsp:spPr>
        <a:xfrm>
          <a:off x="1786402" y="260710"/>
          <a:ext cx="1750506" cy="586972"/>
        </a:xfrm>
        <a:prstGeom prst="rect">
          <a:avLst/>
        </a:prstGeom>
        <a:solidFill>
          <a:schemeClr val="accent6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i="0" kern="1200" dirty="0" err="1">
              <a:solidFill>
                <a:schemeClr val="tx1"/>
              </a:solidFill>
            </a:rPr>
            <a:t>Pengecekan</a:t>
          </a:r>
          <a:r>
            <a:rPr lang="en-US" sz="1600" b="1" i="0" kern="1200" baseline="0" dirty="0">
              <a:solidFill>
                <a:schemeClr val="tx1"/>
              </a:solidFill>
            </a:rPr>
            <a:t> </a:t>
          </a:r>
          <a:r>
            <a:rPr lang="en-US" sz="1600" b="1" i="1" kern="1200" baseline="0" dirty="0">
              <a:solidFill>
                <a:schemeClr val="tx1"/>
              </a:solidFill>
            </a:rPr>
            <a:t>Disk</a:t>
          </a:r>
          <a:endParaRPr lang="en-ID" sz="1600" b="1" i="1" kern="1200" dirty="0">
            <a:solidFill>
              <a:schemeClr val="tx1"/>
            </a:solidFill>
          </a:endParaRPr>
        </a:p>
      </dsp:txBody>
      <dsp:txXfrm>
        <a:off x="1786402" y="260710"/>
        <a:ext cx="1750506" cy="586972"/>
      </dsp:txXfrm>
    </dsp:sp>
    <dsp:sp modelId="{C170DAA0-B267-48AC-8733-68A71C9D4B39}">
      <dsp:nvSpPr>
        <dsp:cNvPr id="0" name=""/>
        <dsp:cNvSpPr/>
      </dsp:nvSpPr>
      <dsp:spPr>
        <a:xfrm>
          <a:off x="3568742" y="260710"/>
          <a:ext cx="1750506" cy="586972"/>
        </a:xfrm>
        <a:prstGeom prst="rect">
          <a:avLst/>
        </a:prstGeom>
        <a:solidFill>
          <a:schemeClr val="accent4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i="1" kern="1200" dirty="0">
              <a:solidFill>
                <a:schemeClr val="tx1"/>
              </a:solidFill>
            </a:rPr>
            <a:t>Disk</a:t>
          </a:r>
          <a:r>
            <a:rPr lang="en-US" sz="1600" b="1" i="1" kern="1200" baseline="0" dirty="0">
              <a:solidFill>
                <a:schemeClr val="tx1"/>
              </a:solidFill>
            </a:rPr>
            <a:t> Defragmenter</a:t>
          </a:r>
          <a:endParaRPr lang="en-ID" sz="1600" b="1" i="1" kern="1200" dirty="0">
            <a:solidFill>
              <a:schemeClr val="tx1"/>
            </a:solidFill>
          </a:endParaRPr>
        </a:p>
      </dsp:txBody>
      <dsp:txXfrm>
        <a:off x="3568742" y="260710"/>
        <a:ext cx="1750506" cy="586972"/>
      </dsp:txXfrm>
    </dsp:sp>
    <dsp:sp modelId="{93B4C9A0-6384-464C-B1E8-CD3A0B2D8A56}">
      <dsp:nvSpPr>
        <dsp:cNvPr id="0" name=""/>
        <dsp:cNvSpPr/>
      </dsp:nvSpPr>
      <dsp:spPr>
        <a:xfrm>
          <a:off x="5351081" y="260710"/>
          <a:ext cx="1750506" cy="586972"/>
        </a:xfrm>
        <a:prstGeom prst="rect">
          <a:avLst/>
        </a:prstGeom>
        <a:solidFill>
          <a:srgbClr val="FFCC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i="1" kern="1200" dirty="0">
              <a:solidFill>
                <a:schemeClr val="tx1"/>
              </a:solidFill>
            </a:rPr>
            <a:t>System</a:t>
          </a:r>
          <a:r>
            <a:rPr lang="en-US" sz="1600" b="1" i="1" kern="1200" baseline="0" dirty="0">
              <a:solidFill>
                <a:schemeClr val="tx1"/>
              </a:solidFill>
            </a:rPr>
            <a:t> Information Tools</a:t>
          </a:r>
          <a:endParaRPr lang="en-ID" sz="1600" b="1" i="1" kern="1200" dirty="0">
            <a:solidFill>
              <a:schemeClr val="tx1"/>
            </a:solidFill>
          </a:endParaRPr>
        </a:p>
      </dsp:txBody>
      <dsp:txXfrm>
        <a:off x="5351081" y="260710"/>
        <a:ext cx="1750506" cy="586972"/>
      </dsp:txXfrm>
    </dsp:sp>
    <dsp:sp modelId="{B0CC0074-1B29-466E-894E-4314A323A4A1}">
      <dsp:nvSpPr>
        <dsp:cNvPr id="0" name=""/>
        <dsp:cNvSpPr/>
      </dsp:nvSpPr>
      <dsp:spPr>
        <a:xfrm>
          <a:off x="4062" y="879516"/>
          <a:ext cx="1750506" cy="586972"/>
        </a:xfrm>
        <a:prstGeom prst="rect">
          <a:avLst/>
        </a:prstGeom>
        <a:solidFill>
          <a:schemeClr val="accent5">
            <a:hueOff val="-5676501"/>
            <a:satOff val="22749"/>
            <a:lumOff val="493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i="0" kern="1200" dirty="0">
              <a:solidFill>
                <a:schemeClr val="tx1"/>
              </a:solidFill>
            </a:rPr>
            <a:t>Antivirus</a:t>
          </a:r>
          <a:endParaRPr lang="en-ID" sz="1600" b="1" i="0" kern="1200" dirty="0">
            <a:solidFill>
              <a:schemeClr val="tx1"/>
            </a:solidFill>
          </a:endParaRPr>
        </a:p>
      </dsp:txBody>
      <dsp:txXfrm>
        <a:off x="4062" y="879516"/>
        <a:ext cx="1750506" cy="586972"/>
      </dsp:txXfrm>
    </dsp:sp>
    <dsp:sp modelId="{6390BDF7-ADBF-470E-8863-198DF5773D62}">
      <dsp:nvSpPr>
        <dsp:cNvPr id="0" name=""/>
        <dsp:cNvSpPr/>
      </dsp:nvSpPr>
      <dsp:spPr>
        <a:xfrm>
          <a:off x="3581179" y="897774"/>
          <a:ext cx="1750506" cy="586972"/>
        </a:xfrm>
        <a:prstGeom prst="rect">
          <a:avLst/>
        </a:prstGeom>
        <a:solidFill>
          <a:schemeClr val="accent5">
            <a:hueOff val="-7095626"/>
            <a:satOff val="28436"/>
            <a:lumOff val="616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i="0" kern="1200" dirty="0" err="1">
              <a:solidFill>
                <a:schemeClr val="tx1"/>
              </a:solidFill>
            </a:rPr>
            <a:t>Partisi</a:t>
          </a:r>
          <a:r>
            <a:rPr lang="en-US" sz="1600" b="1" i="0" kern="1200" baseline="0" dirty="0">
              <a:solidFill>
                <a:schemeClr val="tx1"/>
              </a:solidFill>
            </a:rPr>
            <a:t> </a:t>
          </a:r>
          <a:r>
            <a:rPr lang="en-US" sz="1600" b="1" i="1" kern="1200" baseline="0" dirty="0">
              <a:solidFill>
                <a:schemeClr val="tx1"/>
              </a:solidFill>
            </a:rPr>
            <a:t>Disk</a:t>
          </a:r>
          <a:endParaRPr lang="en-ID" sz="1600" b="1" i="1" kern="1200" dirty="0">
            <a:solidFill>
              <a:schemeClr val="tx1"/>
            </a:solidFill>
          </a:endParaRPr>
        </a:p>
      </dsp:txBody>
      <dsp:txXfrm>
        <a:off x="3581179" y="897774"/>
        <a:ext cx="1750506" cy="586972"/>
      </dsp:txXfrm>
    </dsp:sp>
    <dsp:sp modelId="{9731C27E-3212-412E-A2D6-B4323FF0F104}">
      <dsp:nvSpPr>
        <dsp:cNvPr id="0" name=""/>
        <dsp:cNvSpPr/>
      </dsp:nvSpPr>
      <dsp:spPr>
        <a:xfrm>
          <a:off x="1802322" y="897774"/>
          <a:ext cx="1750506" cy="586972"/>
        </a:xfrm>
        <a:prstGeom prst="rect">
          <a:avLst/>
        </a:prstGeom>
        <a:solidFill>
          <a:schemeClr val="accent5">
            <a:hueOff val="-8514751"/>
            <a:satOff val="34124"/>
            <a:lumOff val="739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i="1" kern="1200" dirty="0">
              <a:solidFill>
                <a:schemeClr val="tx1"/>
              </a:solidFill>
            </a:rPr>
            <a:t>Backup Utility</a:t>
          </a:r>
          <a:endParaRPr lang="en-ID" sz="1600" b="1" i="1" kern="1200" dirty="0">
            <a:solidFill>
              <a:schemeClr val="tx1"/>
            </a:solidFill>
          </a:endParaRPr>
        </a:p>
      </dsp:txBody>
      <dsp:txXfrm>
        <a:off x="1802322" y="897774"/>
        <a:ext cx="1750506" cy="586972"/>
      </dsp:txXfrm>
    </dsp:sp>
    <dsp:sp modelId="{3D497C74-ECAE-47D8-AB0C-1D9D26C9B98C}">
      <dsp:nvSpPr>
        <dsp:cNvPr id="0" name=""/>
        <dsp:cNvSpPr/>
      </dsp:nvSpPr>
      <dsp:spPr>
        <a:xfrm>
          <a:off x="5351081" y="879516"/>
          <a:ext cx="1750506" cy="586972"/>
        </a:xfrm>
        <a:prstGeom prst="rect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i="1" kern="1200" dirty="0">
              <a:solidFill>
                <a:schemeClr val="tx1"/>
              </a:solidFill>
            </a:rPr>
            <a:t>Network</a:t>
          </a:r>
          <a:r>
            <a:rPr lang="en-US" sz="1600" b="1" i="1" kern="1200" baseline="0" dirty="0">
              <a:solidFill>
                <a:schemeClr val="tx1"/>
              </a:solidFill>
            </a:rPr>
            <a:t> Utility</a:t>
          </a:r>
          <a:endParaRPr lang="en-ID" sz="1600" b="1" i="1" kern="1200" dirty="0">
            <a:solidFill>
              <a:schemeClr val="tx1"/>
            </a:solidFill>
          </a:endParaRPr>
        </a:p>
      </dsp:txBody>
      <dsp:txXfrm>
        <a:off x="5351081" y="879516"/>
        <a:ext cx="1750506" cy="58697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C080BA-B912-4073-94C7-0D1BDA732456}">
      <dsp:nvSpPr>
        <dsp:cNvPr id="0" name=""/>
        <dsp:cNvSpPr/>
      </dsp:nvSpPr>
      <dsp:spPr>
        <a:xfrm>
          <a:off x="4209" y="83553"/>
          <a:ext cx="1813862" cy="608216"/>
        </a:xfrm>
        <a:prstGeom prst="rect">
          <a:avLst/>
        </a:prstGeom>
        <a:solidFill>
          <a:schemeClr val="accent2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i="0" kern="1200" dirty="0" err="1">
              <a:solidFill>
                <a:schemeClr val="tx1"/>
              </a:solidFill>
            </a:rPr>
            <a:t>Pengolah</a:t>
          </a:r>
          <a:r>
            <a:rPr lang="en-US" sz="1600" b="1" i="0" kern="1200" dirty="0">
              <a:solidFill>
                <a:schemeClr val="tx1"/>
              </a:solidFill>
            </a:rPr>
            <a:t> Kata</a:t>
          </a:r>
          <a:endParaRPr lang="en-ID" sz="1600" b="1" i="0" kern="1200" dirty="0">
            <a:solidFill>
              <a:schemeClr val="tx1"/>
            </a:solidFill>
          </a:endParaRPr>
        </a:p>
      </dsp:txBody>
      <dsp:txXfrm>
        <a:off x="4209" y="83553"/>
        <a:ext cx="1813862" cy="608216"/>
      </dsp:txXfrm>
    </dsp:sp>
    <dsp:sp modelId="{9692D62E-886D-456C-853B-B755AF338ACF}">
      <dsp:nvSpPr>
        <dsp:cNvPr id="0" name=""/>
        <dsp:cNvSpPr/>
      </dsp:nvSpPr>
      <dsp:spPr>
        <a:xfrm>
          <a:off x="1851057" y="83553"/>
          <a:ext cx="1813862" cy="608216"/>
        </a:xfrm>
        <a:prstGeom prst="rect">
          <a:avLst/>
        </a:prstGeom>
        <a:solidFill>
          <a:srgbClr val="A3E5E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i="0" kern="1200" dirty="0" err="1">
              <a:solidFill>
                <a:schemeClr val="tx1"/>
              </a:solidFill>
            </a:rPr>
            <a:t>Pengolah</a:t>
          </a:r>
          <a:r>
            <a:rPr lang="en-US" sz="1600" b="1" i="0" kern="1200" baseline="0" dirty="0">
              <a:solidFill>
                <a:schemeClr val="tx1"/>
              </a:solidFill>
            </a:rPr>
            <a:t> Angka</a:t>
          </a:r>
          <a:endParaRPr lang="en-ID" sz="1600" b="1" i="0" kern="1200" dirty="0">
            <a:solidFill>
              <a:schemeClr val="tx1"/>
            </a:solidFill>
          </a:endParaRPr>
        </a:p>
      </dsp:txBody>
      <dsp:txXfrm>
        <a:off x="1851057" y="83553"/>
        <a:ext cx="1813862" cy="608216"/>
      </dsp:txXfrm>
    </dsp:sp>
    <dsp:sp modelId="{C170DAA0-B267-48AC-8733-68A71C9D4B39}">
      <dsp:nvSpPr>
        <dsp:cNvPr id="0" name=""/>
        <dsp:cNvSpPr/>
      </dsp:nvSpPr>
      <dsp:spPr>
        <a:xfrm>
          <a:off x="3697904" y="83553"/>
          <a:ext cx="1813862" cy="608216"/>
        </a:xfrm>
        <a:prstGeom prst="rect">
          <a:avLst/>
        </a:prstGeom>
        <a:solidFill>
          <a:schemeClr val="accent4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i="0" kern="1200" dirty="0" err="1">
              <a:solidFill>
                <a:schemeClr val="tx1"/>
              </a:solidFill>
            </a:rPr>
            <a:t>Perangkat</a:t>
          </a:r>
          <a:r>
            <a:rPr lang="en-US" sz="1600" b="1" i="0" kern="1200" baseline="0" dirty="0">
              <a:solidFill>
                <a:schemeClr val="tx1"/>
              </a:solidFill>
            </a:rPr>
            <a:t> </a:t>
          </a:r>
          <a:r>
            <a:rPr lang="en-US" sz="1600" b="1" i="0" kern="1200" baseline="0" dirty="0" err="1">
              <a:solidFill>
                <a:schemeClr val="tx1"/>
              </a:solidFill>
            </a:rPr>
            <a:t>Lunak</a:t>
          </a:r>
          <a:r>
            <a:rPr lang="en-US" sz="1600" b="1" i="0" kern="1200" baseline="0" dirty="0">
              <a:solidFill>
                <a:schemeClr val="tx1"/>
              </a:solidFill>
            </a:rPr>
            <a:t> </a:t>
          </a:r>
          <a:r>
            <a:rPr lang="en-US" sz="1600" b="1" i="0" kern="1200" baseline="0" dirty="0" err="1">
              <a:solidFill>
                <a:schemeClr val="tx1"/>
              </a:solidFill>
            </a:rPr>
            <a:t>Presentasi</a:t>
          </a:r>
          <a:endParaRPr lang="en-ID" sz="1600" b="1" i="0" kern="1200" dirty="0">
            <a:solidFill>
              <a:schemeClr val="tx1"/>
            </a:solidFill>
          </a:endParaRPr>
        </a:p>
      </dsp:txBody>
      <dsp:txXfrm>
        <a:off x="3697904" y="83553"/>
        <a:ext cx="1813862" cy="608216"/>
      </dsp:txXfrm>
    </dsp:sp>
    <dsp:sp modelId="{93B4C9A0-6384-464C-B1E8-CD3A0B2D8A56}">
      <dsp:nvSpPr>
        <dsp:cNvPr id="0" name=""/>
        <dsp:cNvSpPr/>
      </dsp:nvSpPr>
      <dsp:spPr>
        <a:xfrm>
          <a:off x="5544752" y="83553"/>
          <a:ext cx="1813862" cy="608216"/>
        </a:xfrm>
        <a:prstGeom prst="rect">
          <a:avLst/>
        </a:prstGeom>
        <a:solidFill>
          <a:schemeClr val="accent6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i="0" kern="1200" dirty="0" err="1">
              <a:solidFill>
                <a:schemeClr val="tx1"/>
              </a:solidFill>
            </a:rPr>
            <a:t>Perangkat</a:t>
          </a:r>
          <a:r>
            <a:rPr lang="en-US" sz="1600" b="1" i="0" kern="1200" baseline="0" dirty="0">
              <a:solidFill>
                <a:schemeClr val="tx1"/>
              </a:solidFill>
            </a:rPr>
            <a:t> </a:t>
          </a:r>
          <a:r>
            <a:rPr lang="en-US" sz="1600" b="1" i="0" kern="1200" baseline="0" dirty="0" err="1">
              <a:solidFill>
                <a:schemeClr val="tx1"/>
              </a:solidFill>
            </a:rPr>
            <a:t>Lunak</a:t>
          </a:r>
          <a:r>
            <a:rPr lang="en-US" sz="1600" b="1" i="0" kern="1200" baseline="0" dirty="0">
              <a:solidFill>
                <a:schemeClr val="tx1"/>
              </a:solidFill>
            </a:rPr>
            <a:t> Multimedia</a:t>
          </a:r>
          <a:endParaRPr lang="en-ID" sz="1600" b="1" i="0" kern="1200" dirty="0">
            <a:solidFill>
              <a:schemeClr val="tx1"/>
            </a:solidFill>
          </a:endParaRPr>
        </a:p>
      </dsp:txBody>
      <dsp:txXfrm>
        <a:off x="5544752" y="83553"/>
        <a:ext cx="1813862" cy="608216"/>
      </dsp:txXfrm>
    </dsp:sp>
    <dsp:sp modelId="{B0CC0074-1B29-466E-894E-4314A323A4A1}">
      <dsp:nvSpPr>
        <dsp:cNvPr id="0" name=""/>
        <dsp:cNvSpPr/>
      </dsp:nvSpPr>
      <dsp:spPr>
        <a:xfrm>
          <a:off x="4209" y="724755"/>
          <a:ext cx="1813862" cy="608216"/>
        </a:xfrm>
        <a:prstGeom prst="rect">
          <a:avLst/>
        </a:prstGeom>
        <a:solidFill>
          <a:srgbClr val="ACEEBA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i="0" kern="1200" dirty="0" err="1">
              <a:solidFill>
                <a:schemeClr val="tx1"/>
              </a:solidFill>
            </a:rPr>
            <a:t>Perangkat</a:t>
          </a:r>
          <a:r>
            <a:rPr lang="en-US" sz="1600" b="1" i="0" kern="1200" baseline="0" dirty="0">
              <a:solidFill>
                <a:schemeClr val="tx1"/>
              </a:solidFill>
            </a:rPr>
            <a:t> </a:t>
          </a:r>
          <a:r>
            <a:rPr lang="en-US" sz="1600" b="1" i="0" kern="1200" baseline="0" dirty="0" err="1">
              <a:solidFill>
                <a:schemeClr val="tx1"/>
              </a:solidFill>
            </a:rPr>
            <a:t>Lunak</a:t>
          </a:r>
          <a:r>
            <a:rPr lang="en-US" sz="1600" b="1" i="0" kern="1200" baseline="0" dirty="0">
              <a:solidFill>
                <a:schemeClr val="tx1"/>
              </a:solidFill>
            </a:rPr>
            <a:t> </a:t>
          </a:r>
          <a:r>
            <a:rPr lang="en-US" sz="1600" b="1" i="1" kern="1200" baseline="0" dirty="0">
              <a:solidFill>
                <a:schemeClr val="tx1"/>
              </a:solidFill>
            </a:rPr>
            <a:t>Database</a:t>
          </a:r>
          <a:endParaRPr lang="en-ID" sz="1600" b="1" i="1" kern="1200" dirty="0">
            <a:solidFill>
              <a:schemeClr val="tx1"/>
            </a:solidFill>
          </a:endParaRPr>
        </a:p>
      </dsp:txBody>
      <dsp:txXfrm>
        <a:off x="4209" y="724755"/>
        <a:ext cx="1813862" cy="608216"/>
      </dsp:txXfrm>
    </dsp:sp>
    <dsp:sp modelId="{6390BDF7-ADBF-470E-8863-198DF5773D62}">
      <dsp:nvSpPr>
        <dsp:cNvPr id="0" name=""/>
        <dsp:cNvSpPr/>
      </dsp:nvSpPr>
      <dsp:spPr>
        <a:xfrm>
          <a:off x="3710792" y="743673"/>
          <a:ext cx="1813862" cy="608216"/>
        </a:xfrm>
        <a:prstGeom prst="rect">
          <a:avLst/>
        </a:prstGeom>
        <a:solidFill>
          <a:srgbClr val="C8F4B6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i="1" kern="1200" dirty="0">
              <a:solidFill>
                <a:schemeClr val="tx1"/>
              </a:solidFill>
            </a:rPr>
            <a:t>Desktop</a:t>
          </a:r>
          <a:r>
            <a:rPr lang="en-US" sz="1600" b="1" i="1" kern="1200" baseline="0" dirty="0">
              <a:solidFill>
                <a:schemeClr val="tx1"/>
              </a:solidFill>
            </a:rPr>
            <a:t> Publishing</a:t>
          </a:r>
          <a:endParaRPr lang="en-ID" sz="1600" b="1" i="1" kern="1200" dirty="0">
            <a:solidFill>
              <a:schemeClr val="tx1"/>
            </a:solidFill>
          </a:endParaRPr>
        </a:p>
      </dsp:txBody>
      <dsp:txXfrm>
        <a:off x="3710792" y="743673"/>
        <a:ext cx="1813862" cy="608216"/>
      </dsp:txXfrm>
    </dsp:sp>
    <dsp:sp modelId="{9731C27E-3212-412E-A2D6-B4323FF0F104}">
      <dsp:nvSpPr>
        <dsp:cNvPr id="0" name=""/>
        <dsp:cNvSpPr/>
      </dsp:nvSpPr>
      <dsp:spPr>
        <a:xfrm>
          <a:off x="1867553" y="743673"/>
          <a:ext cx="1813862" cy="608216"/>
        </a:xfrm>
        <a:prstGeom prst="rect">
          <a:avLst/>
        </a:prstGeom>
        <a:solidFill>
          <a:srgbClr val="FFCC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i="0" kern="1200" dirty="0" err="1">
              <a:solidFill>
                <a:schemeClr val="tx1"/>
              </a:solidFill>
            </a:rPr>
            <a:t>Perangkat</a:t>
          </a:r>
          <a:r>
            <a:rPr lang="en-US" sz="1600" b="1" i="0" kern="1200" baseline="0" dirty="0">
              <a:solidFill>
                <a:schemeClr val="tx1"/>
              </a:solidFill>
            </a:rPr>
            <a:t> </a:t>
          </a:r>
          <a:r>
            <a:rPr lang="en-US" sz="1600" b="1" i="0" kern="1200" baseline="0" dirty="0" err="1">
              <a:solidFill>
                <a:schemeClr val="tx1"/>
              </a:solidFill>
            </a:rPr>
            <a:t>Lunak</a:t>
          </a:r>
          <a:r>
            <a:rPr lang="en-US" sz="1600" b="1" i="0" kern="1200" baseline="0" dirty="0">
              <a:solidFill>
                <a:schemeClr val="tx1"/>
              </a:solidFill>
            </a:rPr>
            <a:t> </a:t>
          </a:r>
          <a:r>
            <a:rPr lang="en-US" sz="1600" b="1" i="1" kern="1200" baseline="0" dirty="0">
              <a:solidFill>
                <a:schemeClr val="tx1"/>
              </a:solidFill>
            </a:rPr>
            <a:t>Enterprise</a:t>
          </a:r>
          <a:endParaRPr lang="en-ID" sz="1600" b="1" i="0" kern="1200" dirty="0">
            <a:solidFill>
              <a:schemeClr val="tx1"/>
            </a:solidFill>
          </a:endParaRPr>
        </a:p>
      </dsp:txBody>
      <dsp:txXfrm>
        <a:off x="1867553" y="743673"/>
        <a:ext cx="1813862" cy="608216"/>
      </dsp:txXfrm>
    </dsp:sp>
    <dsp:sp modelId="{3D497C74-ECAE-47D8-AB0C-1D9D26C9B98C}">
      <dsp:nvSpPr>
        <dsp:cNvPr id="0" name=""/>
        <dsp:cNvSpPr/>
      </dsp:nvSpPr>
      <dsp:spPr>
        <a:xfrm>
          <a:off x="5544752" y="724755"/>
          <a:ext cx="1813862" cy="608216"/>
        </a:xfrm>
        <a:prstGeom prst="rect">
          <a:avLst/>
        </a:prstGeom>
        <a:solidFill>
          <a:srgbClr val="FFFFA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i="0" kern="1200" dirty="0" err="1">
              <a:solidFill>
                <a:schemeClr val="tx1"/>
              </a:solidFill>
            </a:rPr>
            <a:t>Perangkat</a:t>
          </a:r>
          <a:r>
            <a:rPr lang="en-US" sz="1600" b="1" i="0" kern="1200" baseline="0" dirty="0">
              <a:solidFill>
                <a:schemeClr val="tx1"/>
              </a:solidFill>
            </a:rPr>
            <a:t> </a:t>
          </a:r>
          <a:r>
            <a:rPr lang="en-US" sz="1600" b="1" i="0" kern="1200" baseline="0" dirty="0" err="1">
              <a:solidFill>
                <a:schemeClr val="tx1"/>
              </a:solidFill>
            </a:rPr>
            <a:t>Lunak</a:t>
          </a:r>
          <a:r>
            <a:rPr lang="en-US" sz="1600" b="1" i="0" kern="1200" baseline="0" dirty="0">
              <a:solidFill>
                <a:schemeClr val="tx1"/>
              </a:solidFill>
            </a:rPr>
            <a:t> Pendidikan</a:t>
          </a:r>
          <a:endParaRPr lang="en-ID" sz="1600" b="1" i="0" kern="1200" dirty="0">
            <a:solidFill>
              <a:schemeClr val="tx1"/>
            </a:solidFill>
          </a:endParaRPr>
        </a:p>
      </dsp:txBody>
      <dsp:txXfrm>
        <a:off x="5544752" y="724755"/>
        <a:ext cx="1813862" cy="608216"/>
      </dsp:txXfrm>
    </dsp:sp>
    <dsp:sp modelId="{09805B53-AC3E-4284-B65C-28B588617763}">
      <dsp:nvSpPr>
        <dsp:cNvPr id="0" name=""/>
        <dsp:cNvSpPr/>
      </dsp:nvSpPr>
      <dsp:spPr>
        <a:xfrm>
          <a:off x="4209" y="1365957"/>
          <a:ext cx="1813862" cy="608216"/>
        </a:xfrm>
        <a:prstGeom prst="rect">
          <a:avLst/>
        </a:prstGeom>
        <a:solidFill>
          <a:srgbClr val="FFCC99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i="0" kern="1200" dirty="0" err="1">
              <a:solidFill>
                <a:schemeClr val="tx1"/>
              </a:solidFill>
            </a:rPr>
            <a:t>Perangkat</a:t>
          </a:r>
          <a:r>
            <a:rPr lang="en-US" sz="1600" b="1" i="0" kern="1200" baseline="0" dirty="0">
              <a:solidFill>
                <a:schemeClr val="tx1"/>
              </a:solidFill>
            </a:rPr>
            <a:t> </a:t>
          </a:r>
          <a:r>
            <a:rPr lang="en-US" sz="1600" b="1" i="0" kern="1200" baseline="0" dirty="0" err="1">
              <a:solidFill>
                <a:schemeClr val="tx1"/>
              </a:solidFill>
            </a:rPr>
            <a:t>Lunak</a:t>
          </a:r>
          <a:r>
            <a:rPr lang="en-US" sz="1600" b="1" i="0" kern="1200" baseline="0" dirty="0">
              <a:solidFill>
                <a:schemeClr val="tx1"/>
              </a:solidFill>
            </a:rPr>
            <a:t> </a:t>
          </a:r>
          <a:r>
            <a:rPr lang="en-US" sz="1600" b="1" i="0" kern="1200" baseline="0" dirty="0" err="1">
              <a:solidFill>
                <a:schemeClr val="tx1"/>
              </a:solidFill>
            </a:rPr>
            <a:t>Simulasi</a:t>
          </a:r>
          <a:endParaRPr lang="en-ID" sz="1600" b="1" i="0" kern="1200" dirty="0">
            <a:solidFill>
              <a:schemeClr val="tx1"/>
            </a:solidFill>
          </a:endParaRPr>
        </a:p>
      </dsp:txBody>
      <dsp:txXfrm>
        <a:off x="4209" y="1365957"/>
        <a:ext cx="1813862" cy="608216"/>
      </dsp:txXfrm>
    </dsp:sp>
    <dsp:sp modelId="{4F3B0B90-083B-4CF1-9AB5-7BFFFCC6EC8C}">
      <dsp:nvSpPr>
        <dsp:cNvPr id="0" name=""/>
        <dsp:cNvSpPr/>
      </dsp:nvSpPr>
      <dsp:spPr>
        <a:xfrm>
          <a:off x="1851057" y="1365957"/>
          <a:ext cx="1813862" cy="608216"/>
        </a:xfrm>
        <a:prstGeom prst="rect">
          <a:avLst/>
        </a:prstGeom>
        <a:solidFill>
          <a:srgbClr val="F4EE8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i="0" kern="1200" dirty="0" err="1">
              <a:solidFill>
                <a:schemeClr val="tx1"/>
              </a:solidFill>
            </a:rPr>
            <a:t>Perangkat</a:t>
          </a:r>
          <a:r>
            <a:rPr lang="en-US" sz="1600" b="1" i="0" kern="1200" baseline="0" dirty="0">
              <a:solidFill>
                <a:schemeClr val="tx1"/>
              </a:solidFill>
            </a:rPr>
            <a:t> </a:t>
          </a:r>
          <a:r>
            <a:rPr lang="en-US" sz="1600" b="1" i="0" kern="1200" baseline="0" dirty="0" err="1">
              <a:solidFill>
                <a:schemeClr val="tx1"/>
              </a:solidFill>
            </a:rPr>
            <a:t>Lunak</a:t>
          </a:r>
          <a:r>
            <a:rPr lang="en-US" sz="1600" b="1" i="0" kern="1200" baseline="0" dirty="0">
              <a:solidFill>
                <a:schemeClr val="tx1"/>
              </a:solidFill>
            </a:rPr>
            <a:t> </a:t>
          </a:r>
          <a:r>
            <a:rPr lang="en-US" sz="1600" b="1" i="1" kern="1200" baseline="0" dirty="0">
              <a:solidFill>
                <a:schemeClr val="tx1"/>
              </a:solidFill>
            </a:rPr>
            <a:t>Browser</a:t>
          </a:r>
          <a:endParaRPr lang="en-ID" sz="1600" b="1" i="0" kern="1200" dirty="0">
            <a:solidFill>
              <a:schemeClr val="tx1"/>
            </a:solidFill>
          </a:endParaRPr>
        </a:p>
      </dsp:txBody>
      <dsp:txXfrm>
        <a:off x="1851057" y="1365957"/>
        <a:ext cx="1813862" cy="608216"/>
      </dsp:txXfrm>
    </dsp:sp>
    <dsp:sp modelId="{78967269-46F4-40FF-9AE0-0EE1C5095064}">
      <dsp:nvSpPr>
        <dsp:cNvPr id="0" name=""/>
        <dsp:cNvSpPr/>
      </dsp:nvSpPr>
      <dsp:spPr>
        <a:xfrm>
          <a:off x="3697904" y="1365957"/>
          <a:ext cx="1813862" cy="608216"/>
        </a:xfrm>
        <a:prstGeom prst="rect">
          <a:avLst/>
        </a:prstGeom>
        <a:solidFill>
          <a:schemeClr val="bg2">
            <a:lumMod val="9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i="1" kern="1200" dirty="0" err="1">
              <a:solidFill>
                <a:schemeClr val="tx1"/>
              </a:solidFill>
            </a:rPr>
            <a:t>Perangkat</a:t>
          </a:r>
          <a:r>
            <a:rPr lang="en-US" sz="1600" b="1" i="1" kern="1200" dirty="0">
              <a:solidFill>
                <a:schemeClr val="tx1"/>
              </a:solidFill>
            </a:rPr>
            <a:t> </a:t>
          </a:r>
          <a:r>
            <a:rPr lang="en-US" sz="1600" b="1" i="1" kern="1200" dirty="0" err="1">
              <a:solidFill>
                <a:schemeClr val="tx1"/>
              </a:solidFill>
            </a:rPr>
            <a:t>Lunak</a:t>
          </a:r>
          <a:r>
            <a:rPr lang="en-US" sz="1600" b="1" i="1" kern="1200" dirty="0">
              <a:solidFill>
                <a:schemeClr val="tx1"/>
              </a:solidFill>
            </a:rPr>
            <a:t> Email</a:t>
          </a:r>
          <a:endParaRPr lang="en-ID" sz="1600" b="1" i="1" kern="1200" dirty="0">
            <a:solidFill>
              <a:schemeClr val="tx1"/>
            </a:solidFill>
          </a:endParaRPr>
        </a:p>
      </dsp:txBody>
      <dsp:txXfrm>
        <a:off x="3697904" y="1365957"/>
        <a:ext cx="1813862" cy="608216"/>
      </dsp:txXfrm>
    </dsp:sp>
    <dsp:sp modelId="{FC7B50E3-C156-43FD-AB92-290503A01414}">
      <dsp:nvSpPr>
        <dsp:cNvPr id="0" name=""/>
        <dsp:cNvSpPr/>
      </dsp:nvSpPr>
      <dsp:spPr>
        <a:xfrm>
          <a:off x="5544752" y="1365957"/>
          <a:ext cx="1813862" cy="608216"/>
        </a:xfrm>
        <a:prstGeom prst="rect">
          <a:avLst/>
        </a:prstGeom>
        <a:solidFill>
          <a:srgbClr val="D1EBF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i="0" kern="1200" dirty="0" err="1">
              <a:solidFill>
                <a:schemeClr val="tx1"/>
              </a:solidFill>
            </a:rPr>
            <a:t>Perangkat</a:t>
          </a:r>
          <a:r>
            <a:rPr lang="en-US" sz="1600" b="1" i="0" kern="1200" baseline="0" dirty="0">
              <a:solidFill>
                <a:schemeClr val="tx1"/>
              </a:solidFill>
            </a:rPr>
            <a:t> </a:t>
          </a:r>
          <a:r>
            <a:rPr lang="en-US" sz="1600" b="1" i="0" kern="1200" baseline="0" dirty="0" err="1">
              <a:solidFill>
                <a:schemeClr val="tx1"/>
              </a:solidFill>
            </a:rPr>
            <a:t>Lunak</a:t>
          </a:r>
          <a:r>
            <a:rPr lang="en-US" sz="1600" b="1" i="0" kern="1200" baseline="0" dirty="0">
              <a:solidFill>
                <a:schemeClr val="tx1"/>
              </a:solidFill>
            </a:rPr>
            <a:t> </a:t>
          </a:r>
          <a:r>
            <a:rPr lang="en-US" sz="1600" b="1" i="0" kern="1200" baseline="0" dirty="0" err="1">
              <a:solidFill>
                <a:schemeClr val="tx1"/>
              </a:solidFill>
            </a:rPr>
            <a:t>Pengolah</a:t>
          </a:r>
          <a:r>
            <a:rPr lang="en-US" sz="1600" b="1" i="0" kern="1200" baseline="0" dirty="0">
              <a:solidFill>
                <a:schemeClr val="tx1"/>
              </a:solidFill>
            </a:rPr>
            <a:t> </a:t>
          </a:r>
          <a:r>
            <a:rPr lang="en-US" sz="1600" b="1" i="0" kern="1200" baseline="0" dirty="0" err="1">
              <a:solidFill>
                <a:schemeClr val="tx1"/>
              </a:solidFill>
            </a:rPr>
            <a:t>Grafis</a:t>
          </a:r>
          <a:endParaRPr lang="en-ID" sz="1600" b="1" i="0" kern="1200" dirty="0">
            <a:solidFill>
              <a:schemeClr val="tx1"/>
            </a:solidFill>
          </a:endParaRPr>
        </a:p>
      </dsp:txBody>
      <dsp:txXfrm>
        <a:off x="5544752" y="1365957"/>
        <a:ext cx="1813862" cy="60821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D736B7-1F2A-4E9B-9084-3BC6BB7373AE}" type="datetimeFigureOut">
              <a:rPr lang="en-ID" smtClean="0"/>
              <a:t>25/07/2022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780B43-5FE6-4DC0-8C74-826F2D629225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1565212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0CC750-8923-4686-8E05-AD58ABD14C3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06540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780B43-5FE6-4DC0-8C74-826F2D629225}" type="slidenum">
              <a:rPr lang="en-ID" smtClean="0"/>
              <a:t>2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9817760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Font CALIBRI </a:t>
            </a:r>
            <a:r>
              <a:rPr lang="en-US" dirty="0" err="1"/>
              <a:t>semua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780B43-5FE6-4DC0-8C74-826F2D629225}" type="slidenum">
              <a:rPr lang="en-ID" smtClean="0"/>
              <a:t>3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2837606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Font CALIBRI </a:t>
            </a:r>
            <a:r>
              <a:rPr lang="en-US" dirty="0" err="1"/>
              <a:t>semua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780B43-5FE6-4DC0-8C74-826F2D629225}" type="slidenum">
              <a:rPr lang="en-ID" smtClean="0"/>
              <a:t>25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9142603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F0E348-9B26-4BC0-AB08-3A3CED7E5A12}" type="slidenum">
              <a:rPr lang="en-ID" smtClean="0"/>
              <a:t>33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7592512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F0E348-9B26-4BC0-AB08-3A3CED7E5A12}" type="slidenum">
              <a:rPr lang="en-ID" smtClean="0"/>
              <a:t>41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861050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6042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05128A-81C6-75C2-C5B0-B7204D335C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190C4F-6292-AA7D-D946-D6F8E874F9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7718728-8B0D-6851-3DCB-EF354429E7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35C771-0930-F89B-DD2B-AE9977473B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1954B-7F9C-430B-8C8F-53AEFB3C15EC}" type="datetimeFigureOut">
              <a:rPr lang="id-ID" smtClean="0"/>
              <a:t>25/07/2022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9B6824-A48D-4EE5-061D-015ACB210B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9799D4-271C-3F01-E011-FDA33809E9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F2020-87FE-49FA-A88E-6CD442FC7B0F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551975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9441DA-AFA8-195A-0353-6550B70531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AB4F389-3019-73A2-B240-E5DF1590F61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1DC307D-2369-69C8-A32E-CFD0E7FAEFB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B1CE26-C5EC-9431-EE76-0C5F9BF635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1954B-7F9C-430B-8C8F-53AEFB3C15EC}" type="datetimeFigureOut">
              <a:rPr lang="id-ID" smtClean="0"/>
              <a:t>25/07/2022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2AA5A3E-24A8-17E7-3B3B-6CA2B0BEF5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CF1E26E-DF32-2EB9-D27A-824908137F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F2020-87FE-49FA-A88E-6CD442FC7B0F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2031962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896EB3-FD67-ACEA-5B10-E3DA4648FA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3F93F5-45AF-2DA7-65CD-10A09BD028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CB97DE-F04E-5144-2867-EDFCCEBE84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1954B-7F9C-430B-8C8F-53AEFB3C15EC}" type="datetimeFigureOut">
              <a:rPr lang="id-ID" smtClean="0"/>
              <a:t>25/07/2022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126C61-79D7-BD15-673F-6684A92B89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19EBFB-C55D-F2C8-AD6E-021409DB6E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F2020-87FE-49FA-A88E-6CD442FC7B0F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5866459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DFE9A2E-71A2-6404-7D52-3FC3A608962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4638"/>
            <a:ext cx="1971675" cy="435768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B424836-1D0A-A801-DB8C-1EA4A843E40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4638"/>
            <a:ext cx="5762625" cy="435768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BA754F-E531-A7EC-F049-313FAA89FE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1954B-7F9C-430B-8C8F-53AEFB3C15EC}" type="datetimeFigureOut">
              <a:rPr lang="id-ID" smtClean="0"/>
              <a:t>25/07/2022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7F573E-0724-1F19-B640-DCB108577B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B435E4-DB65-9DAF-17DE-ABFF7A848A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F2020-87FE-49FA-A88E-6CD442FC7B0F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7476730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00685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8149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AEBD2D-A2C6-2D25-0BCA-B9E3F0FC305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13A16BB-9864-0047-25C6-39C82F65F1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68BE15-CB4B-6EF2-93DA-12696974E0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1954B-7F9C-430B-8C8F-53AEFB3C15EC}" type="datetimeFigureOut">
              <a:rPr lang="id-ID" smtClean="0"/>
              <a:t>25/07/2022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5727D0-DA65-52D6-26F3-50D07E4CB8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06DD8D-CF5C-3DBE-2459-D7DDDD540F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F2020-87FE-49FA-A88E-6CD442FC7B0F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3640700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CB6F5-750D-6CC6-F470-3487C6D200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431D82-C4D9-DB1F-AA2A-DFFF564B56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id-ID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AC565B-6017-98DD-8C50-91884E3DDA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1954B-7F9C-430B-8C8F-53AEFB3C15EC}" type="datetimeFigureOut">
              <a:rPr lang="id-ID" smtClean="0"/>
              <a:t>25/07/2022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CC041E-3FF9-D59F-1B65-A0992BB50E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9F246B-0227-FCBA-6385-03506954F7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F2020-87FE-49FA-A88E-6CD442FC7B0F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1841367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F90C0E-905A-ECB6-F68C-2B880B82C2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AE22BDC-9BC0-941E-BC00-3A846466D0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F0F678-733C-144C-4CB4-3F58C5C56F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1954B-7F9C-430B-8C8F-53AEFB3C15EC}" type="datetimeFigureOut">
              <a:rPr lang="id-ID" smtClean="0"/>
              <a:t>25/07/2022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2AF2E8-C307-D15D-E605-D8639D9B31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836C29-B9D6-23AF-FED6-94050299DD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F2020-87FE-49FA-A88E-6CD442FC7B0F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5793680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00CEF6-DD5B-D9FF-CFB3-9F9477FA73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AB84E9-010C-F8F0-DF32-FAC2E07EB3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9F62429-1053-6965-2B1D-EBC5B7FC81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3DCA7FE-B642-F156-149F-024E158333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1954B-7F9C-430B-8C8F-53AEFB3C15EC}" type="datetimeFigureOut">
              <a:rPr lang="id-ID" smtClean="0"/>
              <a:t>25/07/2022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1CB1233-C2A9-66FD-1F89-F965DFCB11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73A3E4-D116-53D9-0746-FCCF4F7A26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F2020-87FE-49FA-A88E-6CD442FC7B0F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258984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5A7E80-0785-B9D5-9E90-3363807E80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9859F8-4327-3B62-88C3-06BC2D9A81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755820-2FFC-9AF5-9B76-3FC111882A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9F089EE-5200-3210-8253-E2288B4EA51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AFA37D0-FFA3-FA55-1501-EC3E47C1723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845C0D4-9194-3070-6EC4-8B01A74281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1954B-7F9C-430B-8C8F-53AEFB3C15EC}" type="datetimeFigureOut">
              <a:rPr lang="id-ID" smtClean="0"/>
              <a:t>25/07/2022</a:t>
            </a:fld>
            <a:endParaRPr lang="id-ID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933F417-F440-34A0-D615-4D81827AF3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2B23E0B-69C2-0994-F775-12D00E6C06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F2020-87FE-49FA-A88E-6CD442FC7B0F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4430530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2EB42C-74F5-3CAE-B71E-1943CABB34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A7CDFED-6DA1-D63E-857E-A98CA58D54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1954B-7F9C-430B-8C8F-53AEFB3C15EC}" type="datetimeFigureOut">
              <a:rPr lang="id-ID" smtClean="0"/>
              <a:t>25/07/2022</a:t>
            </a:fld>
            <a:endParaRPr lang="id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CD152B1-DFF9-53F9-8D1A-B514401E97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2EE05E-0352-ECC3-00F7-EEF7551A26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F2020-87FE-49FA-A88E-6CD442FC7B0F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0369339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A3A2AB4-73DB-0348-04C4-B32F29B65A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1954B-7F9C-430B-8C8F-53AEFB3C15EC}" type="datetimeFigureOut">
              <a:rPr lang="id-ID" smtClean="0"/>
              <a:t>25/07/2022</a:t>
            </a:fld>
            <a:endParaRPr lang="id-ID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056D370-F6D1-7FDE-378B-9AA144967C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D58BD3-C121-B063-E51B-A60739C063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F2020-87FE-49FA-A88E-6CD442FC7B0F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8281480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F71FCD4-D7D7-09F4-61DF-D43726775A2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8012"/>
            <a:ext cx="9144000" cy="475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27121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7BD3EF4-2DA8-6BAB-1733-57B22D054A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1CC54C-35F4-C62F-6A74-34D006F42B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323786-925F-1C30-5C64-0F0A14323C0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B1954B-7F9C-430B-8C8F-53AEFB3C15EC}" type="datetimeFigureOut">
              <a:rPr lang="id-ID" smtClean="0"/>
              <a:t>25/07/2022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FE8A3F-8627-6D82-3EA3-71E77225D3C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DF730F-2EEC-425C-E770-CB2CBA8569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4F2020-87FE-49FA-A88E-6CD442FC7B0F}" type="slidenum">
              <a:rPr lang="id-ID" smtClean="0"/>
              <a:t>‹#›</a:t>
            </a:fld>
            <a:endParaRPr lang="id-ID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DB9AF81-05AC-C7ED-0FFE-8A670E10C831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589" b="707"/>
          <a:stretch/>
        </p:blipFill>
        <p:spPr bwMode="auto">
          <a:xfrm>
            <a:off x="0" y="1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A78664A-435D-32FC-A996-493B1558A86B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8012"/>
            <a:ext cx="9144000" cy="475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9341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1"/>
          <p:cNvSpPr txBox="1">
            <a:spLocks/>
          </p:cNvSpPr>
          <p:nvPr/>
        </p:nvSpPr>
        <p:spPr>
          <a:xfrm>
            <a:off x="3429000" y="1657350"/>
            <a:ext cx="5406342" cy="826830"/>
          </a:xfrm>
          <a:prstGeom prst="rect">
            <a:avLst/>
          </a:prstGeom>
        </p:spPr>
        <p:txBody>
          <a:bodyPr lIns="68580" tIns="34290" rIns="68580" bIns="34290"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600" b="1" dirty="0">
                <a:solidFill>
                  <a:schemeClr val="accent4"/>
                </a:solidFill>
                <a:cs typeface="Arial" pitchFamily="34" charset="0"/>
              </a:rPr>
              <a:t>INFORMATIKA</a:t>
            </a:r>
          </a:p>
        </p:txBody>
      </p:sp>
      <p:cxnSp>
        <p:nvCxnSpPr>
          <p:cNvPr id="3" name="直線コネクタ 9"/>
          <p:cNvCxnSpPr/>
          <p:nvPr/>
        </p:nvCxnSpPr>
        <p:spPr>
          <a:xfrm>
            <a:off x="3844201" y="2343150"/>
            <a:ext cx="4670534" cy="0"/>
          </a:xfrm>
          <a:prstGeom prst="line">
            <a:avLst/>
          </a:prstGeom>
          <a:noFill/>
          <a:ln w="12700" cap="flat" cmpd="sng" algn="ctr">
            <a:solidFill>
              <a:schemeClr val="accent6"/>
            </a:solidFill>
            <a:prstDash val="solid"/>
          </a:ln>
          <a:effectLst/>
        </p:spPr>
      </p:cxnSp>
      <p:sp>
        <p:nvSpPr>
          <p:cNvPr id="4" name="タイトル 1"/>
          <p:cNvSpPr txBox="1">
            <a:spLocks/>
          </p:cNvSpPr>
          <p:nvPr/>
        </p:nvSpPr>
        <p:spPr>
          <a:xfrm>
            <a:off x="3505200" y="908357"/>
            <a:ext cx="5073868" cy="469019"/>
          </a:xfrm>
          <a:prstGeom prst="rect">
            <a:avLst/>
          </a:prstGeom>
        </p:spPr>
        <p:txBody>
          <a:bodyPr lIns="68580" tIns="34290" rIns="68580" bIns="34290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632713">
              <a:defRPr/>
            </a:pPr>
            <a:r>
              <a:rPr kumimoji="1" lang="en-US" altLang="ja-JP" sz="3600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3600" spc="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691955" y="2408679"/>
            <a:ext cx="2925289" cy="31547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1600" b="1" dirty="0">
                <a:solidFill>
                  <a:schemeClr val="bg1">
                    <a:lumMod val="50000"/>
                  </a:schemeClr>
                </a:solidFill>
              </a:rPr>
              <a:t>UNTUK SMP/MTs </a:t>
            </a:r>
            <a:r>
              <a:rPr lang="en-US" sz="1600" b="1">
                <a:solidFill>
                  <a:schemeClr val="bg1">
                    <a:lumMod val="50000"/>
                  </a:schemeClr>
                </a:solidFill>
              </a:rPr>
              <a:t>KELAS VII</a:t>
            </a:r>
            <a:endParaRPr lang="id-ID" sz="16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" name="Cube 6"/>
          <p:cNvSpPr/>
          <p:nvPr/>
        </p:nvSpPr>
        <p:spPr>
          <a:xfrm>
            <a:off x="698555" y="538425"/>
            <a:ext cx="2501845" cy="3549767"/>
          </a:xfrm>
          <a:prstGeom prst="cube">
            <a:avLst>
              <a:gd name="adj" fmla="val 3711"/>
            </a:avLst>
          </a:prstGeom>
          <a:gradFill flip="none" rotWithShape="1">
            <a:gsLst>
              <a:gs pos="0">
                <a:schemeClr val="bg1">
                  <a:lumMod val="75000"/>
                  <a:shade val="30000"/>
                  <a:satMod val="115000"/>
                </a:schemeClr>
              </a:gs>
              <a:gs pos="50000">
                <a:schemeClr val="bg1">
                  <a:lumMod val="75000"/>
                  <a:shade val="67500"/>
                  <a:satMod val="115000"/>
                </a:schemeClr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4171" tIns="107085" rIns="214171" bIns="107085" rtlCol="0" anchor="ctr"/>
          <a:lstStyle/>
          <a:p>
            <a:pPr algn="ctr"/>
            <a:endParaRPr lang="en-US"/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C912FE94-BBA4-9048-C714-64D8E70DE85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1947958"/>
              </p:ext>
            </p:extLst>
          </p:nvPr>
        </p:nvGraphicFramePr>
        <p:xfrm>
          <a:off x="708208" y="655356"/>
          <a:ext cx="2403972" cy="3436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3" imgW="4724046" imgH="6753176" progId="Acrobat.Document.DC">
                  <p:embed/>
                </p:oleObj>
              </mc:Choice>
              <mc:Fallback>
                <p:oleObj name="Acrobat Document" r:id="rId3" imgW="4724046" imgH="6753176" progId="Acrobat.Document.DC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DD9030CA-B1A5-5FF2-9D56-9F179EE7EE2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08208" y="655356"/>
                        <a:ext cx="2403972" cy="3436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57170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6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214180" y="57150"/>
            <a:ext cx="4367414" cy="461665"/>
            <a:chOff x="1459440" y="1073687"/>
            <a:chExt cx="4367414" cy="461665"/>
          </a:xfrm>
        </p:grpSpPr>
        <p:sp>
          <p:nvSpPr>
            <p:cNvPr id="3" name="Rectangle 2"/>
            <p:cNvSpPr/>
            <p:nvPr/>
          </p:nvSpPr>
          <p:spPr>
            <a:xfrm>
              <a:off x="1459440" y="1073687"/>
              <a:ext cx="436741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7. Media </a:t>
              </a:r>
              <a:r>
                <a:rPr lang="en-US" sz="24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Penyimpanan</a:t>
              </a:r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4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Eksternal</a:t>
              </a:r>
              <a:endParaRPr lang="en-US" sz="2400" b="1" dirty="0">
                <a:solidFill>
                  <a:srgbClr val="FF0000"/>
                </a:solidFill>
                <a:latin typeface="Calibri" panose="020F0502020204030204" pitchFamily="34" charset="0"/>
              </a:endParaRPr>
            </a:p>
          </p:txBody>
        </p:sp>
        <p:cxnSp>
          <p:nvCxnSpPr>
            <p:cNvPr id="4" name="Straight Connector 3"/>
            <p:cNvCxnSpPr/>
            <p:nvPr/>
          </p:nvCxnSpPr>
          <p:spPr>
            <a:xfrm>
              <a:off x="1550060" y="1515493"/>
              <a:ext cx="4191000" cy="0"/>
            </a:xfrm>
            <a:prstGeom prst="line">
              <a:avLst/>
            </a:prstGeom>
            <a:ln w="19050">
              <a:solidFill>
                <a:srgbClr val="FF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Rectangle 5"/>
          <p:cNvSpPr/>
          <p:nvPr/>
        </p:nvSpPr>
        <p:spPr>
          <a:xfrm>
            <a:off x="214180" y="666750"/>
            <a:ext cx="854882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2000" dirty="0" err="1">
                <a:latin typeface="Calibri" panose="020F0502020204030204" pitchFamily="34" charset="0"/>
              </a:rPr>
              <a:t>Merupakan</a:t>
            </a:r>
            <a:r>
              <a:rPr lang="en-US" sz="2000" dirty="0">
                <a:latin typeface="Calibri" panose="020F0502020204030204" pitchFamily="34" charset="0"/>
              </a:rPr>
              <a:t> media </a:t>
            </a:r>
            <a:r>
              <a:rPr lang="en-US" sz="2000" dirty="0" err="1">
                <a:latin typeface="Calibri" panose="020F0502020204030204" pitchFamily="34" charset="0"/>
              </a:rPr>
              <a:t>penyimpanan</a:t>
            </a:r>
            <a:r>
              <a:rPr lang="en-US" sz="2000" dirty="0">
                <a:latin typeface="Calibri" panose="020F0502020204030204" pitchFamily="34" charset="0"/>
              </a:rPr>
              <a:t> yang </a:t>
            </a:r>
            <a:r>
              <a:rPr lang="en-US" sz="2000" dirty="0" err="1">
                <a:latin typeface="Calibri" panose="020F0502020204030204" pitchFamily="34" charset="0"/>
              </a:rPr>
              <a:t>penggunaannya</a:t>
            </a: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</a:rPr>
              <a:t>dapat</a:t>
            </a: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</a:rPr>
              <a:t>dipindahkan</a:t>
            </a: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</a:rPr>
              <a:t>dari</a:t>
            </a: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</a:rPr>
              <a:t>satu</a:t>
            </a: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</a:rPr>
              <a:t>komputer</a:t>
            </a: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</a:rPr>
              <a:t>ke</a:t>
            </a: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</a:rPr>
              <a:t>komputer</a:t>
            </a:r>
            <a:r>
              <a:rPr lang="en-US" sz="2000" dirty="0">
                <a:latin typeface="Calibri" panose="020F0502020204030204" pitchFamily="34" charset="0"/>
              </a:rPr>
              <a:t> lain.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2000" dirty="0">
                <a:latin typeface="Calibri" panose="020F0502020204030204" pitchFamily="34" charset="0"/>
              </a:rPr>
              <a:t>Media </a:t>
            </a:r>
            <a:r>
              <a:rPr lang="en-US" sz="2000" dirty="0" err="1">
                <a:latin typeface="Calibri" panose="020F0502020204030204" pitchFamily="34" charset="0"/>
              </a:rPr>
              <a:t>penyimpanan</a:t>
            </a: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</a:rPr>
              <a:t>jenis</a:t>
            </a: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</a:rPr>
              <a:t>ini</a:t>
            </a: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</a:rPr>
              <a:t>digunakan</a:t>
            </a: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</a:rPr>
              <a:t>untuk</a:t>
            </a: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</a:rPr>
              <a:t>pengguna</a:t>
            </a:r>
            <a:r>
              <a:rPr lang="en-US" sz="2000" dirty="0">
                <a:latin typeface="Calibri" panose="020F0502020204030204" pitchFamily="34" charset="0"/>
              </a:rPr>
              <a:t> yang </a:t>
            </a:r>
            <a:r>
              <a:rPr lang="en-US" sz="2000" dirty="0" err="1">
                <a:latin typeface="Calibri" panose="020F0502020204030204" pitchFamily="34" charset="0"/>
              </a:rPr>
              <a:t>ingin</a:t>
            </a: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</a:rPr>
              <a:t>bekerja</a:t>
            </a: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</a:rPr>
              <a:t>dengan</a:t>
            </a:r>
            <a:r>
              <a:rPr lang="en-US" sz="2000" dirty="0">
                <a:latin typeface="Calibri" panose="020F0502020204030204" pitchFamily="34" charset="0"/>
              </a:rPr>
              <a:t> data </a:t>
            </a:r>
            <a:r>
              <a:rPr lang="en-US" sz="2000" dirty="0" err="1">
                <a:latin typeface="Calibri" panose="020F0502020204030204" pitchFamily="34" charset="0"/>
              </a:rPr>
              <a:t>pada</a:t>
            </a: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</a:rPr>
              <a:t>beberapa</a:t>
            </a: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</a:rPr>
              <a:t>komputer</a:t>
            </a:r>
            <a:r>
              <a:rPr lang="en-US" sz="2000" dirty="0">
                <a:latin typeface="Calibri" panose="020F0502020204030204" pitchFamily="34" charset="0"/>
              </a:rPr>
              <a:t> yang </a:t>
            </a:r>
            <a:r>
              <a:rPr lang="en-US" sz="2000" dirty="0" err="1">
                <a:latin typeface="Calibri" panose="020F0502020204030204" pitchFamily="34" charset="0"/>
              </a:rPr>
              <a:t>berbeda</a:t>
            </a: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</a:rPr>
              <a:t>atau</a:t>
            </a: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</a:rPr>
              <a:t>untuk</a:t>
            </a: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</a:rPr>
              <a:t>membuat</a:t>
            </a: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en-US" sz="2000" i="1" dirty="0">
                <a:latin typeface="Calibri" panose="020F0502020204030204" pitchFamily="34" charset="0"/>
              </a:rPr>
              <a:t>backup file </a:t>
            </a:r>
            <a:r>
              <a:rPr lang="en-US" sz="2000" dirty="0" err="1">
                <a:latin typeface="Calibri" panose="020F0502020204030204" pitchFamily="34" charset="0"/>
              </a:rPr>
              <a:t>dari</a:t>
            </a:r>
            <a:r>
              <a:rPr lang="en-US" sz="2000" dirty="0">
                <a:latin typeface="Calibri" panose="020F0502020204030204" pitchFamily="34" charset="0"/>
              </a:rPr>
              <a:t> data.   </a:t>
            </a:r>
          </a:p>
        </p:txBody>
      </p:sp>
      <p:grpSp>
        <p:nvGrpSpPr>
          <p:cNvPr id="18" name="Group 17"/>
          <p:cNvGrpSpPr/>
          <p:nvPr/>
        </p:nvGrpSpPr>
        <p:grpSpPr>
          <a:xfrm>
            <a:off x="-58482" y="2433941"/>
            <a:ext cx="9050082" cy="2081586"/>
            <a:chOff x="-58482" y="2433941"/>
            <a:chExt cx="9050082" cy="2081586"/>
          </a:xfrm>
        </p:grpSpPr>
        <p:pic>
          <p:nvPicPr>
            <p:cNvPr id="8" name="Picture 2" descr="60+ Free Flash Drive &amp; Usb Vectors - Pixabay">
              <a:extLst>
                <a:ext uri="{FF2B5EF4-FFF2-40B4-BE49-F238E27FC236}">
                  <a16:creationId xmlns:a16="http://schemas.microsoft.com/office/drawing/2014/main" id="{A69F47C2-1B75-48CA-A272-E202952C8DD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58482" y="2433941"/>
              <a:ext cx="2420682" cy="16618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D3DFD43-3418-4CBD-B963-3065533B00A2}"/>
                </a:ext>
              </a:extLst>
            </p:cNvPr>
            <p:cNvSpPr txBox="1"/>
            <p:nvPr/>
          </p:nvSpPr>
          <p:spPr>
            <a:xfrm>
              <a:off x="692988" y="3996710"/>
              <a:ext cx="1975890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ID" sz="1000" dirty="0" err="1">
                  <a:latin typeface="Calibri" panose="020F0502020204030204" pitchFamily="34" charset="0"/>
                </a:rPr>
                <a:t>Sumber</a:t>
              </a:r>
              <a:r>
                <a:rPr lang="en-ID" sz="1000" dirty="0">
                  <a:latin typeface="Calibri" panose="020F0502020204030204" pitchFamily="34" charset="0"/>
                </a:rPr>
                <a:t>: </a:t>
              </a:r>
              <a:r>
                <a:rPr lang="en-ID" sz="1000" i="1" dirty="0">
                  <a:latin typeface="Calibri" panose="020F0502020204030204" pitchFamily="34" charset="0"/>
                </a:rPr>
                <a:t>pixabay.com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6B5442A-F973-42DD-993B-F1C4A4A425C4}"/>
                </a:ext>
              </a:extLst>
            </p:cNvPr>
            <p:cNvSpPr txBox="1"/>
            <p:nvPr/>
          </p:nvSpPr>
          <p:spPr>
            <a:xfrm>
              <a:off x="1066800" y="4171950"/>
              <a:ext cx="432638" cy="339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latin typeface="Calibri" panose="020F0502020204030204" pitchFamily="34" charset="0"/>
                </a:rPr>
                <a:t>(a)</a:t>
              </a:r>
              <a:endParaRPr lang="en-ID" sz="1600" b="1" dirty="0">
                <a:latin typeface="Calibri" panose="020F0502020204030204" pitchFamily="34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CA338CD3-035B-42C3-8FAD-B0270C8923EF}"/>
                </a:ext>
              </a:extLst>
            </p:cNvPr>
            <p:cNvSpPr txBox="1"/>
            <p:nvPr/>
          </p:nvSpPr>
          <p:spPr>
            <a:xfrm>
              <a:off x="3073770" y="4174580"/>
              <a:ext cx="432638" cy="339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latin typeface="Calibri" panose="020F0502020204030204" pitchFamily="34" charset="0"/>
                </a:rPr>
                <a:t>(b)</a:t>
              </a:r>
              <a:endParaRPr lang="en-ID" sz="1600" b="1" dirty="0">
                <a:latin typeface="Calibri" panose="020F0502020204030204" pitchFamily="34" charset="0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0A9BB244-7043-4380-8823-5177708B5660}"/>
                </a:ext>
              </a:extLst>
            </p:cNvPr>
            <p:cNvSpPr txBox="1"/>
            <p:nvPr/>
          </p:nvSpPr>
          <p:spPr>
            <a:xfrm>
              <a:off x="7344967" y="2743260"/>
              <a:ext cx="1646633" cy="12772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b="1" dirty="0"/>
                <a:t>Gambar:</a:t>
              </a:r>
            </a:p>
            <a:p>
              <a:r>
                <a:rPr lang="en-US" sz="1100" dirty="0" err="1"/>
                <a:t>Beberapa</a:t>
              </a:r>
              <a:r>
                <a:rPr lang="en-US" sz="1100" dirty="0"/>
                <a:t> </a:t>
              </a:r>
              <a:r>
                <a:rPr lang="en-US" sz="1100" dirty="0" err="1"/>
                <a:t>jenis</a:t>
              </a:r>
              <a:r>
                <a:rPr lang="en-US" sz="1100" dirty="0"/>
                <a:t> media </a:t>
              </a:r>
              <a:r>
                <a:rPr lang="en-US" sz="1100" dirty="0" err="1"/>
                <a:t>penyimpanan</a:t>
              </a:r>
              <a:r>
                <a:rPr lang="en-US" sz="1100" dirty="0"/>
                <a:t> </a:t>
              </a:r>
              <a:r>
                <a:rPr lang="en-US" sz="1100" dirty="0" err="1"/>
                <a:t>eksternal</a:t>
              </a:r>
              <a:endParaRPr lang="en-US" sz="1100" dirty="0"/>
            </a:p>
            <a:p>
              <a:r>
                <a:rPr lang="en-US" sz="1100" dirty="0"/>
                <a:t>(a) </a:t>
              </a:r>
              <a:r>
                <a:rPr lang="en-US" sz="1100" i="1" dirty="0"/>
                <a:t>Flash Drive</a:t>
              </a:r>
              <a:r>
                <a:rPr lang="en-US" sz="1100" dirty="0"/>
                <a:t> </a:t>
              </a:r>
            </a:p>
            <a:p>
              <a:r>
                <a:rPr lang="en-US" sz="1100" dirty="0"/>
                <a:t>(b) CD dan DVD </a:t>
              </a:r>
            </a:p>
            <a:p>
              <a:r>
                <a:rPr lang="en-US" sz="1100" dirty="0"/>
                <a:t>dan (c) </a:t>
              </a:r>
              <a:r>
                <a:rPr lang="en-US" sz="1100" i="1" dirty="0"/>
                <a:t>Blu-ray Disc </a:t>
              </a:r>
              <a:r>
                <a:rPr lang="en-US" sz="1100" dirty="0"/>
                <a:t>dan HD DVD</a:t>
              </a:r>
              <a:endParaRPr lang="en-ID" sz="1100" dirty="0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4C96A87F-EC51-4933-BCBD-7A165B776371}"/>
                </a:ext>
              </a:extLst>
            </p:cNvPr>
            <p:cNvSpPr txBox="1"/>
            <p:nvPr/>
          </p:nvSpPr>
          <p:spPr>
            <a:xfrm>
              <a:off x="5587162" y="4175937"/>
              <a:ext cx="432638" cy="339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latin typeface="Calibri" panose="020F0502020204030204" pitchFamily="34" charset="0"/>
                </a:rPr>
                <a:t>(c)</a:t>
              </a:r>
              <a:endParaRPr lang="en-ID" sz="1600" b="1" dirty="0">
                <a:latin typeface="Calibri" panose="020F0502020204030204" pitchFamily="34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DB986AC0-63E0-4D61-930B-AD9313112CE5}"/>
                </a:ext>
              </a:extLst>
            </p:cNvPr>
            <p:cNvSpPr txBox="1"/>
            <p:nvPr/>
          </p:nvSpPr>
          <p:spPr>
            <a:xfrm>
              <a:off x="5437782" y="4048839"/>
              <a:ext cx="2563218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ID" sz="1000" dirty="0" err="1">
                  <a:latin typeface="Calibri" panose="020F0502020204030204" pitchFamily="34" charset="0"/>
                </a:rPr>
                <a:t>Sumber</a:t>
              </a:r>
              <a:r>
                <a:rPr lang="en-ID" sz="1000" dirty="0">
                  <a:latin typeface="Calibri" panose="020F0502020204030204" pitchFamily="34" charset="0"/>
                </a:rPr>
                <a:t>: </a:t>
              </a:r>
              <a:r>
                <a:rPr lang="en-ID" sz="1000" i="1" dirty="0">
                  <a:latin typeface="Calibri" panose="020F0502020204030204" pitchFamily="34" charset="0"/>
                </a:rPr>
                <a:t>commons.wikimedia.org</a:t>
              </a:r>
            </a:p>
          </p:txBody>
        </p:sp>
        <p:pic>
          <p:nvPicPr>
            <p:cNvPr id="17" name="Picture 6">
              <a:extLst>
                <a:ext uri="{FF2B5EF4-FFF2-40B4-BE49-F238E27FC236}">
                  <a16:creationId xmlns:a16="http://schemas.microsoft.com/office/drawing/2014/main" id="{2B410F32-6F58-4114-9B30-DA068D96A12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56059" y="2621968"/>
              <a:ext cx="2782941" cy="14737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4" descr="Gambar : komputer, teknologi, roda, plastik, lingkaran, digital, media, DVD,  cakram, perangkat lunak, optik, CD ROM, peralatan elektronik, perangkat  penyimpanan data 1280x910 - - 1136499 - Galeri Foto - PxHere">
              <a:extLst>
                <a:ext uri="{FF2B5EF4-FFF2-40B4-BE49-F238E27FC236}">
                  <a16:creationId xmlns:a16="http://schemas.microsoft.com/office/drawing/2014/main" id="{53775DAD-F00C-4E8A-A529-391E0CB3365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3600" y="2647951"/>
              <a:ext cx="2126678" cy="14517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6A1DDC73-55E0-4997-8B74-D4EEFB580ABA}"/>
                </a:ext>
              </a:extLst>
            </p:cNvPr>
            <p:cNvSpPr txBox="1"/>
            <p:nvPr/>
          </p:nvSpPr>
          <p:spPr>
            <a:xfrm>
              <a:off x="3095541" y="4063539"/>
              <a:ext cx="1803704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ID" sz="1000" dirty="0" err="1">
                  <a:latin typeface="Calibri" panose="020F0502020204030204" pitchFamily="34" charset="0"/>
                </a:rPr>
                <a:t>Sumber</a:t>
              </a:r>
              <a:r>
                <a:rPr lang="en-ID" sz="1000" dirty="0">
                  <a:latin typeface="Calibri" panose="020F0502020204030204" pitchFamily="34" charset="0"/>
                </a:rPr>
                <a:t>: </a:t>
              </a:r>
              <a:r>
                <a:rPr lang="en-ID" sz="1000" i="1" dirty="0">
                  <a:latin typeface="Calibri" panose="020F0502020204030204" pitchFamily="34" charset="0"/>
                </a:rPr>
                <a:t>pxhere.com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12480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1676400" y="0"/>
            <a:ext cx="5562600" cy="742950"/>
            <a:chOff x="1676400" y="0"/>
            <a:chExt cx="5562600" cy="742950"/>
          </a:xfrm>
        </p:grpSpPr>
        <p:sp>
          <p:nvSpPr>
            <p:cNvPr id="2" name="Round Same Side Corner Rectangle 1"/>
            <p:cNvSpPr/>
            <p:nvPr/>
          </p:nvSpPr>
          <p:spPr>
            <a:xfrm rot="10800000">
              <a:off x="1676400" y="0"/>
              <a:ext cx="5562600" cy="742950"/>
            </a:xfrm>
            <a:prstGeom prst="round2SameRect">
              <a:avLst/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5F8E80C7-BA2E-4A37-9002-8B8505B9BA01}"/>
                </a:ext>
              </a:extLst>
            </p:cNvPr>
            <p:cNvSpPr/>
            <p:nvPr/>
          </p:nvSpPr>
          <p:spPr>
            <a:xfrm>
              <a:off x="1752600" y="209550"/>
              <a:ext cx="5410200" cy="3048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r>
                <a:rPr lang="en-US" sz="2400" b="1" dirty="0" err="1">
                  <a:solidFill>
                    <a:schemeClr val="bg1"/>
                  </a:solidFill>
                  <a:latin typeface="Calibri" panose="020F0502020204030204" pitchFamily="34" charset="0"/>
                </a:rPr>
                <a:t>Jenis-jenis</a:t>
              </a:r>
              <a:r>
                <a:rPr lang="en-US" sz="2400" b="1" dirty="0">
                  <a:solidFill>
                    <a:schemeClr val="bg1"/>
                  </a:solidFill>
                  <a:latin typeface="Calibri" panose="020F0502020204030204" pitchFamily="34" charset="0"/>
                </a:rPr>
                <a:t> media </a:t>
              </a:r>
              <a:r>
                <a:rPr lang="en-US" sz="2400" b="1" dirty="0" err="1">
                  <a:solidFill>
                    <a:schemeClr val="bg1"/>
                  </a:solidFill>
                  <a:latin typeface="Calibri" panose="020F0502020204030204" pitchFamily="34" charset="0"/>
                </a:rPr>
                <a:t>penyimpanan</a:t>
              </a:r>
              <a:r>
                <a:rPr lang="en-US" sz="2400" b="1" dirty="0">
                  <a:solidFill>
                    <a:schemeClr val="bg1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400" b="1" dirty="0" err="1">
                  <a:solidFill>
                    <a:schemeClr val="bg1"/>
                  </a:solidFill>
                  <a:latin typeface="Calibri" panose="020F0502020204030204" pitchFamily="34" charset="0"/>
                </a:rPr>
                <a:t>eksternal</a:t>
              </a:r>
              <a:endParaRPr lang="en-ID" sz="2400" b="1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70E9F51A-27B4-4273-917F-42D882837C77}"/>
              </a:ext>
            </a:extLst>
          </p:cNvPr>
          <p:cNvSpPr/>
          <p:nvPr/>
        </p:nvSpPr>
        <p:spPr>
          <a:xfrm>
            <a:off x="152400" y="1131940"/>
            <a:ext cx="4800600" cy="1820809"/>
          </a:xfrm>
          <a:prstGeom prst="round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algn="just"/>
            <a:r>
              <a:rPr lang="en-US" sz="2000" b="1" dirty="0">
                <a:latin typeface="Calibri" panose="020F0502020204030204" pitchFamily="34" charset="0"/>
              </a:rPr>
              <a:t>1) </a:t>
            </a:r>
            <a:r>
              <a:rPr lang="en-US" sz="2000" b="1" i="1" dirty="0">
                <a:solidFill>
                  <a:schemeClr val="tx1"/>
                </a:solidFill>
                <a:latin typeface="Calibri" panose="020F0502020204030204" pitchFamily="34" charset="0"/>
              </a:rPr>
              <a:t>Flash Drive</a:t>
            </a:r>
            <a:endParaRPr lang="en-ID" sz="2000" b="1" i="1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r>
              <a:rPr lang="en-US" sz="1600" dirty="0" err="1">
                <a:latin typeface="Calibri" panose="020F0502020204030204" pitchFamily="34" charset="0"/>
              </a:rPr>
              <a:t>Merupakan</a:t>
            </a:r>
            <a:r>
              <a:rPr lang="en-US" sz="1600" dirty="0">
                <a:latin typeface="Calibri" panose="020F0502020204030204" pitchFamily="34" charset="0"/>
              </a:rPr>
              <a:t> media </a:t>
            </a:r>
            <a:r>
              <a:rPr lang="en-US" sz="1600" dirty="0" err="1">
                <a:latin typeface="Calibri" panose="020F0502020204030204" pitchFamily="34" charset="0"/>
              </a:rPr>
              <a:t>penyimpanan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magnetik</a:t>
            </a:r>
            <a:r>
              <a:rPr lang="en-US" sz="1600" dirty="0">
                <a:latin typeface="Calibri" panose="020F0502020204030204" pitchFamily="34" charset="0"/>
              </a:rPr>
              <a:t> yang </a:t>
            </a:r>
            <a:r>
              <a:rPr lang="en-US" sz="1600" dirty="0" err="1">
                <a:latin typeface="Calibri" panose="020F0502020204030204" pitchFamily="34" charset="0"/>
              </a:rPr>
              <a:t>bersifat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eksternal</a:t>
            </a:r>
            <a:r>
              <a:rPr lang="en-US" sz="1600" dirty="0">
                <a:latin typeface="Calibri" panose="020F0502020204030204" pitchFamily="34" charset="0"/>
              </a:rPr>
              <a:t> yang </a:t>
            </a:r>
            <a:r>
              <a:rPr lang="en-US" sz="1600" dirty="0" err="1">
                <a:latin typeface="Calibri" panose="020F0502020204030204" pitchFamily="34" charset="0"/>
              </a:rPr>
              <a:t>dihubungkan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melalui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i="1" dirty="0">
                <a:latin typeface="Calibri" panose="020F0502020204030204" pitchFamily="34" charset="0"/>
              </a:rPr>
              <a:t>Universal Serial Bus port (USB port).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i="1" dirty="0">
                <a:latin typeface="Calibri" panose="020F0502020204030204" pitchFamily="34" charset="0"/>
              </a:rPr>
              <a:t>Flash drive </a:t>
            </a:r>
            <a:r>
              <a:rPr lang="en-US" sz="1600" dirty="0" err="1">
                <a:latin typeface="Calibri" panose="020F0502020204030204" pitchFamily="34" charset="0"/>
              </a:rPr>
              <a:t>mempunyai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kapasitas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penyimpanan</a:t>
            </a:r>
            <a:r>
              <a:rPr lang="en-US" sz="1600" dirty="0">
                <a:latin typeface="Calibri" panose="020F0502020204030204" pitchFamily="34" charset="0"/>
              </a:rPr>
              <a:t> yang </a:t>
            </a:r>
            <a:r>
              <a:rPr lang="en-US" sz="1600" dirty="0" err="1">
                <a:latin typeface="Calibri" panose="020F0502020204030204" pitchFamily="34" charset="0"/>
              </a:rPr>
              <a:t>cukup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besar</a:t>
            </a:r>
            <a:r>
              <a:rPr lang="en-US" sz="1600" dirty="0">
                <a:latin typeface="Calibri" panose="020F0502020204030204" pitchFamily="34" charset="0"/>
              </a:rPr>
              <a:t> dan </a:t>
            </a:r>
            <a:r>
              <a:rPr lang="en-US" sz="1600" dirty="0" err="1">
                <a:latin typeface="Calibri" panose="020F0502020204030204" pitchFamily="34" charset="0"/>
              </a:rPr>
              <a:t>bervariasi</a:t>
            </a:r>
            <a:r>
              <a:rPr lang="en-US" sz="1600" dirty="0">
                <a:latin typeface="Calibri" panose="020F0502020204030204" pitchFamily="34" charset="0"/>
              </a:rPr>
              <a:t>. </a:t>
            </a:r>
            <a:endParaRPr lang="en-ID" sz="1600" dirty="0">
              <a:latin typeface="Calibri" panose="020F0502020204030204" pitchFamily="34" charset="0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28089C7C-D68A-49C2-AD90-594EB13CB35A}"/>
              </a:ext>
            </a:extLst>
          </p:cNvPr>
          <p:cNvSpPr/>
          <p:nvPr/>
        </p:nvSpPr>
        <p:spPr>
          <a:xfrm>
            <a:off x="5029201" y="1131942"/>
            <a:ext cx="3962400" cy="1820808"/>
          </a:xfrm>
          <a:prstGeom prst="roundRect">
            <a:avLst/>
          </a:prstGeom>
          <a:ln>
            <a:solidFill>
              <a:srgbClr val="66FF99"/>
            </a:solidFill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algn="just"/>
            <a:r>
              <a:rPr lang="en-US" sz="2000" b="1" dirty="0">
                <a:latin typeface="Calibri" panose="020F0502020204030204" pitchFamily="34" charset="0"/>
              </a:rPr>
              <a:t>2) </a:t>
            </a:r>
            <a:r>
              <a:rPr lang="en-US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CD dan DVD</a:t>
            </a:r>
            <a:endParaRPr lang="en-ID" sz="2000" b="1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r>
              <a:rPr lang="en-ID" sz="1600" dirty="0">
                <a:solidFill>
                  <a:schemeClr val="tx1"/>
                </a:solidFill>
                <a:latin typeface="Calibri" panose="020F0502020204030204" pitchFamily="34" charset="0"/>
              </a:rPr>
              <a:t>CD </a:t>
            </a:r>
            <a:r>
              <a:rPr lang="en-ID" sz="1600" i="1" dirty="0">
                <a:solidFill>
                  <a:schemeClr val="tx1"/>
                </a:solidFill>
                <a:latin typeface="Calibri" panose="020F0502020204030204" pitchFamily="34" charset="0"/>
              </a:rPr>
              <a:t>(Compact Disc) </a:t>
            </a:r>
            <a:r>
              <a:rPr lang="en-ID" sz="1600" dirty="0">
                <a:solidFill>
                  <a:schemeClr val="tx1"/>
                </a:solidFill>
                <a:latin typeface="Calibri" panose="020F0502020204030204" pitchFamily="34" charset="0"/>
              </a:rPr>
              <a:t>dan DVD </a:t>
            </a:r>
            <a:r>
              <a:rPr lang="en-ID" sz="1600" i="1" dirty="0">
                <a:solidFill>
                  <a:schemeClr val="tx1"/>
                </a:solidFill>
                <a:latin typeface="Calibri" panose="020F0502020204030204" pitchFamily="34" charset="0"/>
              </a:rPr>
              <a:t>(Digital Versatile Disc) </a:t>
            </a:r>
            <a:r>
              <a:rPr lang="en-ID" sz="1600" dirty="0" err="1">
                <a:solidFill>
                  <a:schemeClr val="tx1"/>
                </a:solidFill>
                <a:latin typeface="Calibri" panose="020F0502020204030204" pitchFamily="34" charset="0"/>
              </a:rPr>
              <a:t>merupakan</a:t>
            </a:r>
            <a:r>
              <a:rPr lang="en-ID" sz="16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Calibri" panose="020F0502020204030204" pitchFamily="34" charset="0"/>
              </a:rPr>
              <a:t>dua</a:t>
            </a:r>
            <a:r>
              <a:rPr lang="en-ID" sz="1600" dirty="0">
                <a:solidFill>
                  <a:schemeClr val="tx1"/>
                </a:solidFill>
                <a:latin typeface="Calibri" panose="020F0502020204030204" pitchFamily="34" charset="0"/>
              </a:rPr>
              <a:t> media </a:t>
            </a:r>
            <a:r>
              <a:rPr lang="en-ID" sz="1600" dirty="0" err="1">
                <a:solidFill>
                  <a:schemeClr val="tx1"/>
                </a:solidFill>
                <a:latin typeface="Calibri" panose="020F0502020204030204" pitchFamily="34" charset="0"/>
              </a:rPr>
              <a:t>penyimpanan</a:t>
            </a:r>
            <a:r>
              <a:rPr lang="en-ID" sz="1600" dirty="0">
                <a:solidFill>
                  <a:schemeClr val="tx1"/>
                </a:solidFill>
                <a:latin typeface="Calibri" panose="020F0502020204030204" pitchFamily="34" charset="0"/>
              </a:rPr>
              <a:t> yang </a:t>
            </a:r>
            <a:r>
              <a:rPr lang="en-ID" sz="1600" dirty="0" err="1">
                <a:solidFill>
                  <a:schemeClr val="tx1"/>
                </a:solidFill>
                <a:latin typeface="Calibri" panose="020F0502020204030204" pitchFamily="34" charset="0"/>
              </a:rPr>
              <a:t>menggunakan</a:t>
            </a:r>
            <a:r>
              <a:rPr lang="en-ID" sz="16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Calibri" panose="020F0502020204030204" pitchFamily="34" charset="0"/>
              </a:rPr>
              <a:t>teknologi</a:t>
            </a:r>
            <a:r>
              <a:rPr lang="en-ID" sz="16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Calibri" panose="020F0502020204030204" pitchFamily="34" charset="0"/>
              </a:rPr>
              <a:t>optik</a:t>
            </a:r>
            <a:r>
              <a:rPr lang="en-ID" sz="16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Calibri" panose="020F0502020204030204" pitchFamily="34" charset="0"/>
              </a:rPr>
              <a:t>dengan</a:t>
            </a:r>
            <a:r>
              <a:rPr lang="en-ID" sz="16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Calibri" panose="020F0502020204030204" pitchFamily="34" charset="0"/>
              </a:rPr>
              <a:t>panjang</a:t>
            </a:r>
            <a:r>
              <a:rPr lang="en-ID" sz="16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Calibri" panose="020F0502020204030204" pitchFamily="34" charset="0"/>
              </a:rPr>
              <a:t>gelombang</a:t>
            </a:r>
            <a:r>
              <a:rPr lang="en-ID" sz="16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Calibri" panose="020F0502020204030204" pitchFamily="34" charset="0"/>
              </a:rPr>
              <a:t>sinar</a:t>
            </a:r>
            <a:r>
              <a:rPr lang="en-ID" sz="1600" dirty="0">
                <a:solidFill>
                  <a:schemeClr val="tx1"/>
                </a:solidFill>
                <a:latin typeface="Calibri" panose="020F0502020204030204" pitchFamily="34" charset="0"/>
              </a:rPr>
              <a:t> laser </a:t>
            </a:r>
            <a:r>
              <a:rPr lang="en-ID" sz="1600" dirty="0" err="1">
                <a:solidFill>
                  <a:schemeClr val="tx1"/>
                </a:solidFill>
                <a:latin typeface="Calibri" panose="020F0502020204030204" pitchFamily="34" charset="0"/>
              </a:rPr>
              <a:t>merah</a:t>
            </a:r>
            <a:r>
              <a:rPr lang="en-ID" sz="1600" dirty="0">
                <a:solidFill>
                  <a:schemeClr val="tx1"/>
                </a:solidFill>
                <a:latin typeface="Calibri" panose="020F0502020204030204" pitchFamily="34" charset="0"/>
              </a:rPr>
              <a:t>. </a:t>
            </a:r>
          </a:p>
          <a:p>
            <a:pPr algn="just"/>
            <a:r>
              <a:rPr lang="en-US" sz="1600" dirty="0">
                <a:latin typeface="Calibri" panose="020F0502020204030204" pitchFamily="34" charset="0"/>
              </a:rPr>
              <a:t> </a:t>
            </a:r>
            <a:endParaRPr lang="en-ID" sz="1600" dirty="0">
              <a:latin typeface="Calibri" panose="020F0502020204030204" pitchFamily="34" charset="0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73162BE2-E86B-403F-9BB3-5A32395AE94A}"/>
              </a:ext>
            </a:extLst>
          </p:cNvPr>
          <p:cNvSpPr/>
          <p:nvPr/>
        </p:nvSpPr>
        <p:spPr>
          <a:xfrm>
            <a:off x="533400" y="3105150"/>
            <a:ext cx="8077200" cy="1524000"/>
          </a:xfrm>
          <a:prstGeom prst="roundRect">
            <a:avLst/>
          </a:prstGeom>
          <a:ln>
            <a:solidFill>
              <a:srgbClr val="FF33CC"/>
            </a:solidFill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sz="2000" b="1" dirty="0">
                <a:latin typeface="Calibri" panose="020F0502020204030204" pitchFamily="34" charset="0"/>
              </a:rPr>
              <a:t>3) </a:t>
            </a:r>
            <a:r>
              <a:rPr lang="en-US" sz="2000" b="1" i="1" dirty="0">
                <a:solidFill>
                  <a:schemeClr val="tx1"/>
                </a:solidFill>
                <a:latin typeface="Calibri" panose="020F0502020204030204" pitchFamily="34" charset="0"/>
              </a:rPr>
              <a:t>Blu-ray Disc </a:t>
            </a:r>
            <a:r>
              <a:rPr lang="en-US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dan HD DVD</a:t>
            </a:r>
            <a:endParaRPr lang="en-ID" sz="2000" b="1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r>
              <a:rPr lang="en-ID" sz="1600" dirty="0" err="1">
                <a:solidFill>
                  <a:schemeClr val="tx1"/>
                </a:solidFill>
                <a:latin typeface="Calibri" panose="020F0502020204030204" pitchFamily="34" charset="0"/>
              </a:rPr>
              <a:t>Merupakan</a:t>
            </a:r>
            <a:r>
              <a:rPr lang="en-ID" sz="16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Calibri" panose="020F0502020204030204" pitchFamily="34" charset="0"/>
              </a:rPr>
              <a:t>teknologi</a:t>
            </a:r>
            <a:r>
              <a:rPr lang="en-ID" sz="1600" dirty="0">
                <a:solidFill>
                  <a:schemeClr val="tx1"/>
                </a:solidFill>
                <a:latin typeface="Calibri" panose="020F0502020204030204" pitchFamily="34" charset="0"/>
              </a:rPr>
              <a:t> yang </a:t>
            </a:r>
            <a:r>
              <a:rPr lang="en-ID" sz="1600" dirty="0" err="1">
                <a:solidFill>
                  <a:schemeClr val="tx1"/>
                </a:solidFill>
                <a:latin typeface="Calibri" panose="020F0502020204030204" pitchFamily="34" charset="0"/>
              </a:rPr>
              <a:t>digunakan</a:t>
            </a:r>
            <a:r>
              <a:rPr lang="en-ID" sz="16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Calibri" panose="020F0502020204030204" pitchFamily="34" charset="0"/>
              </a:rPr>
              <a:t>untuk</a:t>
            </a:r>
            <a:r>
              <a:rPr lang="en-ID" sz="1600" dirty="0">
                <a:solidFill>
                  <a:schemeClr val="tx1"/>
                </a:solidFill>
                <a:latin typeface="Calibri" panose="020F0502020204030204" pitchFamily="34" charset="0"/>
              </a:rPr>
              <a:t> media </a:t>
            </a:r>
            <a:r>
              <a:rPr lang="en-ID" sz="1600" dirty="0" err="1">
                <a:solidFill>
                  <a:schemeClr val="tx1"/>
                </a:solidFill>
                <a:latin typeface="Calibri" panose="020F0502020204030204" pitchFamily="34" charset="0"/>
              </a:rPr>
              <a:t>penyimpanan</a:t>
            </a:r>
            <a:r>
              <a:rPr lang="en-ID" sz="16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Calibri" panose="020F0502020204030204" pitchFamily="34" charset="0"/>
              </a:rPr>
              <a:t>dengan</a:t>
            </a:r>
            <a:r>
              <a:rPr lang="en-ID" sz="16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Calibri" panose="020F0502020204030204" pitchFamily="34" charset="0"/>
              </a:rPr>
              <a:t>teknologi</a:t>
            </a:r>
            <a:r>
              <a:rPr lang="en-ID" sz="16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Calibri" panose="020F0502020204030204" pitchFamily="34" charset="0"/>
              </a:rPr>
              <a:t>optik</a:t>
            </a:r>
            <a:r>
              <a:rPr lang="en-ID" sz="16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Calibri" panose="020F0502020204030204" pitchFamily="34" charset="0"/>
              </a:rPr>
              <a:t>sinar</a:t>
            </a:r>
            <a:r>
              <a:rPr lang="en-ID" sz="1600" dirty="0">
                <a:solidFill>
                  <a:schemeClr val="tx1"/>
                </a:solidFill>
                <a:latin typeface="Calibri" panose="020F0502020204030204" pitchFamily="34" charset="0"/>
              </a:rPr>
              <a:t> laser </a:t>
            </a:r>
            <a:r>
              <a:rPr lang="en-ID" sz="1600" dirty="0" err="1">
                <a:solidFill>
                  <a:schemeClr val="tx1"/>
                </a:solidFill>
                <a:latin typeface="Calibri" panose="020F0502020204030204" pitchFamily="34" charset="0"/>
              </a:rPr>
              <a:t>biru</a:t>
            </a:r>
            <a:r>
              <a:rPr lang="en-ID" sz="1600" dirty="0">
                <a:solidFill>
                  <a:schemeClr val="tx1"/>
                </a:solidFill>
                <a:latin typeface="Calibri" panose="020F0502020204030204" pitchFamily="34" charset="0"/>
              </a:rPr>
              <a:t>, </a:t>
            </a:r>
            <a:r>
              <a:rPr lang="en-ID" sz="1600" dirty="0" err="1">
                <a:solidFill>
                  <a:schemeClr val="tx1"/>
                </a:solidFill>
                <a:latin typeface="Calibri" panose="020F0502020204030204" pitchFamily="34" charset="0"/>
              </a:rPr>
              <a:t>sehingga</a:t>
            </a:r>
            <a:r>
              <a:rPr lang="en-ID" sz="16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Calibri" panose="020F0502020204030204" pitchFamily="34" charset="0"/>
              </a:rPr>
              <a:t>membuat</a:t>
            </a:r>
            <a:r>
              <a:rPr lang="en-ID" sz="16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Calibri" panose="020F0502020204030204" pitchFamily="34" charset="0"/>
              </a:rPr>
              <a:t>kapasitas</a:t>
            </a:r>
            <a:r>
              <a:rPr lang="en-ID" sz="16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Calibri" panose="020F0502020204030204" pitchFamily="34" charset="0"/>
              </a:rPr>
              <a:t>penyimpanan</a:t>
            </a:r>
            <a:r>
              <a:rPr lang="en-ID" sz="16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Calibri" panose="020F0502020204030204" pitchFamily="34" charset="0"/>
              </a:rPr>
              <a:t>menjadi</a:t>
            </a:r>
            <a:r>
              <a:rPr lang="en-ID" sz="16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Calibri" panose="020F0502020204030204" pitchFamily="34" charset="0"/>
              </a:rPr>
              <a:t>lebih</a:t>
            </a:r>
            <a:r>
              <a:rPr lang="en-ID" sz="16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Calibri" panose="020F0502020204030204" pitchFamily="34" charset="0"/>
              </a:rPr>
              <a:t>besar</a:t>
            </a:r>
            <a:r>
              <a:rPr lang="en-ID" sz="16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Calibri" panose="020F0502020204030204" pitchFamily="34" charset="0"/>
              </a:rPr>
              <a:t>dibandingkan</a:t>
            </a:r>
            <a:r>
              <a:rPr lang="en-ID" sz="16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Calibri" panose="020F0502020204030204" pitchFamily="34" charset="0"/>
              </a:rPr>
              <a:t>CD dan DVD. </a:t>
            </a:r>
            <a:r>
              <a:rPr lang="en-US" sz="1600" i="1" dirty="0">
                <a:solidFill>
                  <a:schemeClr val="tx1"/>
                </a:solidFill>
                <a:latin typeface="Calibri" panose="020F0502020204030204" pitchFamily="34" charset="0"/>
              </a:rPr>
              <a:t>Blu-ray Disc </a:t>
            </a:r>
            <a:r>
              <a:rPr lang="en-US" sz="1600" dirty="0">
                <a:solidFill>
                  <a:schemeClr val="tx1"/>
                </a:solidFill>
                <a:latin typeface="Calibri" panose="020F0502020204030204" pitchFamily="34" charset="0"/>
              </a:rPr>
              <a:t>dan HD DVD </a:t>
            </a:r>
            <a:r>
              <a:rPr lang="en-US" sz="1600" dirty="0" err="1">
                <a:solidFill>
                  <a:schemeClr val="tx1"/>
                </a:solidFill>
                <a:latin typeface="Calibri" panose="020F0502020204030204" pitchFamily="34" charset="0"/>
              </a:rPr>
              <a:t>sangat</a:t>
            </a:r>
            <a:r>
              <a:rPr lang="en-US" sz="16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Calibri" panose="020F0502020204030204" pitchFamily="34" charset="0"/>
              </a:rPr>
              <a:t>cocok</a:t>
            </a:r>
            <a:r>
              <a:rPr lang="en-US" sz="16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Calibri" panose="020F0502020204030204" pitchFamily="34" charset="0"/>
              </a:rPr>
              <a:t>digunakan</a:t>
            </a:r>
            <a:r>
              <a:rPr lang="en-US" sz="16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Calibri" panose="020F0502020204030204" pitchFamily="34" charset="0"/>
              </a:rPr>
              <a:t>sebagai</a:t>
            </a:r>
            <a:r>
              <a:rPr lang="en-US" sz="1600" dirty="0">
                <a:solidFill>
                  <a:schemeClr val="tx1"/>
                </a:solidFill>
                <a:latin typeface="Calibri" panose="020F0502020204030204" pitchFamily="34" charset="0"/>
              </a:rPr>
              <a:t> media </a:t>
            </a:r>
            <a:r>
              <a:rPr lang="en-US" sz="1600" dirty="0" err="1">
                <a:solidFill>
                  <a:schemeClr val="tx1"/>
                </a:solidFill>
                <a:latin typeface="Calibri" panose="020F0502020204030204" pitchFamily="34" charset="0"/>
              </a:rPr>
              <a:t>penyimpanan</a:t>
            </a:r>
            <a:r>
              <a:rPr lang="en-US" sz="1600" dirty="0">
                <a:solidFill>
                  <a:schemeClr val="tx1"/>
                </a:solidFill>
                <a:latin typeface="Calibri" panose="020F0502020204030204" pitchFamily="34" charset="0"/>
              </a:rPr>
              <a:t> video </a:t>
            </a:r>
            <a:r>
              <a:rPr lang="en-US" sz="1600" dirty="0" err="1">
                <a:solidFill>
                  <a:schemeClr val="tx1"/>
                </a:solidFill>
                <a:latin typeface="Calibri" panose="020F0502020204030204" pitchFamily="34" charset="0"/>
              </a:rPr>
              <a:t>berkualitas</a:t>
            </a:r>
            <a:r>
              <a:rPr lang="en-US" sz="16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Calibri" panose="020F0502020204030204" pitchFamily="34" charset="0"/>
              </a:rPr>
              <a:t>tinggi</a:t>
            </a:r>
            <a:r>
              <a:rPr lang="en-US" sz="1600" dirty="0">
                <a:solidFill>
                  <a:schemeClr val="tx1"/>
                </a:solidFill>
                <a:latin typeface="Calibri" panose="020F0502020204030204" pitchFamily="34" charset="0"/>
              </a:rPr>
              <a:t> dan data film dan </a:t>
            </a:r>
            <a:r>
              <a:rPr lang="en-US" sz="1600" i="1" dirty="0">
                <a:solidFill>
                  <a:schemeClr val="tx1"/>
                </a:solidFill>
                <a:latin typeface="Calibri" panose="020F0502020204030204" pitchFamily="34" charset="0"/>
              </a:rPr>
              <a:t>game </a:t>
            </a:r>
            <a:r>
              <a:rPr lang="en-US" sz="1600" dirty="0" err="1">
                <a:solidFill>
                  <a:schemeClr val="tx1"/>
                </a:solidFill>
                <a:latin typeface="Calibri" panose="020F0502020204030204" pitchFamily="34" charset="0"/>
              </a:rPr>
              <a:t>dengan</a:t>
            </a:r>
            <a:r>
              <a:rPr lang="en-US" sz="16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Calibri" panose="020F0502020204030204" pitchFamily="34" charset="0"/>
              </a:rPr>
              <a:t>resolusi</a:t>
            </a:r>
            <a:r>
              <a:rPr lang="en-US" sz="16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Calibri" panose="020F0502020204030204" pitchFamily="34" charset="0"/>
              </a:rPr>
              <a:t>tinggi</a:t>
            </a:r>
            <a:r>
              <a:rPr lang="en-US" sz="1600" dirty="0">
                <a:solidFill>
                  <a:schemeClr val="tx1"/>
                </a:solidFill>
                <a:latin typeface="Calibri" panose="020F0502020204030204" pitchFamily="34" charset="0"/>
              </a:rPr>
              <a:t>.  </a:t>
            </a:r>
            <a:r>
              <a:rPr lang="en-ID" sz="16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</a:p>
          <a:p>
            <a:endParaRPr lang="en-ID" sz="1600" b="1" i="1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r>
              <a:rPr lang="en-US" sz="1600" b="1" dirty="0">
                <a:latin typeface="Calibri" panose="020F0502020204030204" pitchFamily="34" charset="0"/>
              </a:rPr>
              <a:t> </a:t>
            </a:r>
            <a:endParaRPr lang="en-ID" sz="1600" b="1" dirty="0">
              <a:latin typeface="Calibri" panose="020F050202020403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37710"/>
            <a:ext cx="9144000" cy="624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210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5"/>
          <p:cNvSpPr txBox="1">
            <a:spLocks/>
          </p:cNvSpPr>
          <p:nvPr/>
        </p:nvSpPr>
        <p:spPr>
          <a:xfrm>
            <a:off x="228600" y="285601"/>
            <a:ext cx="699120" cy="46608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vert="horz" lIns="163275" tIns="81638" rIns="163275" bIns="81638" rtlCol="0">
            <a:noAutofit/>
          </a:bodyPr>
          <a:lstStyle>
            <a:lvl1pPr marL="0" indent="0" algn="l" defTabSz="1632753" rtl="0" eaLnBrk="1" latinLnBrk="0" hangingPunct="1">
              <a:lnSpc>
                <a:spcPct val="120000"/>
              </a:lnSpc>
              <a:spcBef>
                <a:spcPts val="1200"/>
              </a:spcBef>
              <a:buFont typeface="Arial" panose="020B0604020202020204" pitchFamily="34" charset="0"/>
              <a:buNone/>
              <a:defRPr kumimoji="1" sz="2400" kern="1200" baseline="0">
                <a:solidFill>
                  <a:schemeClr val="tx2"/>
                </a:solidFill>
                <a:latin typeface="Route 159 UltraLight" pitchFamily="50" charset="0"/>
                <a:ea typeface="+mn-ea"/>
                <a:cs typeface="+mn-cs"/>
              </a:defRPr>
            </a:lvl1pPr>
            <a:lvl2pPr marL="1326612" indent="-510235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5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40941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57317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73693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90070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306446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122822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939199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1" lang="ja-JP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cs typeface="+mn-cs"/>
            </a:endParaRPr>
          </a:p>
        </p:txBody>
      </p:sp>
      <p:sp>
        <p:nvSpPr>
          <p:cNvPr id="3" name="直角三角形 10"/>
          <p:cNvSpPr/>
          <p:nvPr/>
        </p:nvSpPr>
        <p:spPr>
          <a:xfrm rot="5400000">
            <a:off x="694423" y="692567"/>
            <a:ext cx="186433" cy="280161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Open Sans"/>
              <a:cs typeface="+mn-cs"/>
            </a:endParaRPr>
          </a:p>
        </p:txBody>
      </p:sp>
      <p:sp>
        <p:nvSpPr>
          <p:cNvPr id="4" name="テキスト プレースホルダー 6"/>
          <p:cNvSpPr txBox="1">
            <a:spLocks/>
          </p:cNvSpPr>
          <p:nvPr/>
        </p:nvSpPr>
        <p:spPr>
          <a:xfrm>
            <a:off x="838201" y="57150"/>
            <a:ext cx="4571999" cy="567680"/>
          </a:xfrm>
          <a:prstGeom prst="rect">
            <a:avLst/>
          </a:prstGeom>
        </p:spPr>
        <p:txBody>
          <a:bodyPr vert="horz" lIns="163275" tIns="81638" rIns="163275" bIns="81638" rtlCol="0" anchor="t">
            <a:noAutofit/>
          </a:bodyPr>
          <a:lstStyle>
            <a:lvl1pPr marL="0" indent="0" algn="l" defTabSz="1632753" rtl="0" eaLnBrk="1" latinLnBrk="0" hangingPunct="1">
              <a:lnSpc>
                <a:spcPct val="120000"/>
              </a:lnSpc>
              <a:spcBef>
                <a:spcPts val="1200"/>
              </a:spcBef>
              <a:buFont typeface="Arial" panose="020B0604020202020204" pitchFamily="34" charset="0"/>
              <a:buNone/>
              <a:defRPr kumimoji="1" sz="3200" i="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1326612" indent="-510235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5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40941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57317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73693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90070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306446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122822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939199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err="1">
                <a:solidFill>
                  <a:schemeClr val="tx1"/>
                </a:solidFill>
                <a:latin typeface="Calibri" panose="020F0502020204030204" pitchFamily="34" charset="0"/>
              </a:rPr>
              <a:t>Antarmuka</a:t>
            </a:r>
            <a:r>
              <a:rPr lang="en-US" b="1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n-US" b="1" i="1" dirty="0">
                <a:solidFill>
                  <a:schemeClr val="tx1"/>
                </a:solidFill>
                <a:latin typeface="Calibri" panose="020F0502020204030204" pitchFamily="34" charset="0"/>
              </a:rPr>
              <a:t>(Interface)</a:t>
            </a:r>
            <a:endParaRPr lang="en-US" b="1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5" name="正方形/長方形 15"/>
          <p:cNvSpPr/>
          <p:nvPr/>
        </p:nvSpPr>
        <p:spPr>
          <a:xfrm>
            <a:off x="1005737" y="701030"/>
            <a:ext cx="3855021" cy="68991"/>
          </a:xfrm>
          <a:prstGeom prst="rect">
            <a:avLst/>
          </a:prstGeom>
          <a:solidFill>
            <a:schemeClr val="accent6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Open Sans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4838" y="246801"/>
            <a:ext cx="3866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</a:rPr>
              <a:t>B</a:t>
            </a:r>
          </a:p>
        </p:txBody>
      </p:sp>
      <p:sp>
        <p:nvSpPr>
          <p:cNvPr id="8" name="Rectangle 7"/>
          <p:cNvSpPr/>
          <p:nvPr/>
        </p:nvSpPr>
        <p:spPr>
          <a:xfrm>
            <a:off x="838200" y="895350"/>
            <a:ext cx="78486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2000" dirty="0" err="1">
                <a:latin typeface="Calibri" panose="020F0502020204030204" pitchFamily="34" charset="0"/>
              </a:rPr>
              <a:t>Antarmuka</a:t>
            </a: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en-US" sz="2000" i="1" dirty="0">
                <a:latin typeface="Calibri" panose="020F0502020204030204" pitchFamily="34" charset="0"/>
              </a:rPr>
              <a:t>(interface) </a:t>
            </a:r>
            <a:r>
              <a:rPr lang="en-US" sz="2000" dirty="0" err="1">
                <a:latin typeface="Calibri" panose="020F0502020204030204" pitchFamily="34" charset="0"/>
              </a:rPr>
              <a:t>adalah</a:t>
            </a: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</a:rPr>
              <a:t>konsep</a:t>
            </a: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</a:rPr>
              <a:t>bagaimana</a:t>
            </a: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</a:rPr>
              <a:t>komputer</a:t>
            </a: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</a:rPr>
              <a:t>dan</a:t>
            </a: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</a:rPr>
              <a:t>manusia</a:t>
            </a: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</a:rPr>
              <a:t>sebagai</a:t>
            </a: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</a:rPr>
              <a:t>pengguna</a:t>
            </a: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</a:rPr>
              <a:t>saling</a:t>
            </a: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</a:rPr>
              <a:t>berinteraksi</a:t>
            </a:r>
            <a:r>
              <a:rPr lang="en-US" sz="2000" dirty="0">
                <a:latin typeface="Calibri" panose="020F0502020204030204" pitchFamily="34" charset="0"/>
              </a:rPr>
              <a:t>.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2000" dirty="0" err="1">
                <a:latin typeface="Calibri" panose="020F0502020204030204" pitchFamily="34" charset="0"/>
              </a:rPr>
              <a:t>Interaksi</a:t>
            </a: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</a:rPr>
              <a:t>mencakup</a:t>
            </a: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</a:rPr>
              <a:t>bagaimana</a:t>
            </a: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</a:rPr>
              <a:t>pengguna</a:t>
            </a: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</a:rPr>
              <a:t>memberikan</a:t>
            </a: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</a:rPr>
              <a:t>perintah</a:t>
            </a: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</a:rPr>
              <a:t>kepada</a:t>
            </a: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</a:rPr>
              <a:t>komputer</a:t>
            </a: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</a:rPr>
              <a:t>dan</a:t>
            </a: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</a:rPr>
              <a:t>bagaimana</a:t>
            </a: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</a:rPr>
              <a:t>komputer</a:t>
            </a: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</a:rPr>
              <a:t>menerima</a:t>
            </a: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</a:rPr>
              <a:t>perintah</a:t>
            </a: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</a:rPr>
              <a:t>serta</a:t>
            </a: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</a:rPr>
              <a:t>menampilkan</a:t>
            </a: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</a:rPr>
              <a:t>respons</a:t>
            </a:r>
            <a:r>
              <a:rPr lang="en-US" sz="2000" dirty="0">
                <a:latin typeface="Calibri" panose="020F0502020204030204" pitchFamily="34" charset="0"/>
              </a:rPr>
              <a:t> yang </a:t>
            </a:r>
            <a:r>
              <a:rPr lang="en-US" sz="2000" dirty="0" err="1">
                <a:latin typeface="Calibri" panose="020F0502020204030204" pitchFamily="34" charset="0"/>
              </a:rPr>
              <a:t>dihasilkan</a:t>
            </a: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</a:rPr>
              <a:t>kepada</a:t>
            </a: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</a:rPr>
              <a:t>pengguna</a:t>
            </a:r>
            <a:r>
              <a:rPr lang="en-US" sz="2000" dirty="0">
                <a:latin typeface="Calibri" panose="020F0502020204030204" pitchFamily="34" charset="0"/>
              </a:rPr>
              <a:t>.</a:t>
            </a:r>
            <a:endParaRPr lang="en-ID" sz="2000" dirty="0">
              <a:latin typeface="Calibri" panose="020F050202020403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2D319EF-D286-4DB9-9C92-BDD0A9A72FC4}"/>
              </a:ext>
            </a:extLst>
          </p:cNvPr>
          <p:cNvSpPr txBox="1"/>
          <p:nvPr/>
        </p:nvSpPr>
        <p:spPr>
          <a:xfrm>
            <a:off x="-228600" y="2585921"/>
            <a:ext cx="84776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u="sng" dirty="0" err="1">
                <a:latin typeface="Calibri" panose="020F0502020204030204" pitchFamily="34" charset="0"/>
              </a:rPr>
              <a:t>Beberapa</a:t>
            </a:r>
            <a:r>
              <a:rPr lang="en-US" sz="2400" b="1" u="sng" dirty="0">
                <a:latin typeface="Calibri" panose="020F0502020204030204" pitchFamily="34" charset="0"/>
              </a:rPr>
              <a:t> </a:t>
            </a:r>
            <a:r>
              <a:rPr lang="en-US" sz="2400" b="1" u="sng" dirty="0" err="1">
                <a:latin typeface="Calibri" panose="020F0502020204030204" pitchFamily="34" charset="0"/>
              </a:rPr>
              <a:t>jenis</a:t>
            </a:r>
            <a:r>
              <a:rPr lang="en-US" sz="2400" b="1" u="sng" dirty="0">
                <a:latin typeface="Calibri" panose="020F0502020204030204" pitchFamily="34" charset="0"/>
              </a:rPr>
              <a:t> </a:t>
            </a:r>
            <a:r>
              <a:rPr lang="en-US" sz="2400" b="1" u="sng" dirty="0" err="1">
                <a:latin typeface="Calibri" panose="020F0502020204030204" pitchFamily="34" charset="0"/>
              </a:rPr>
              <a:t>antarmuka</a:t>
            </a:r>
            <a:r>
              <a:rPr lang="en-US" sz="2400" b="1" u="sng" dirty="0">
                <a:latin typeface="Calibri" panose="020F0502020204030204" pitchFamily="34" charset="0"/>
              </a:rPr>
              <a:t> yang </a:t>
            </a:r>
            <a:r>
              <a:rPr lang="en-US" sz="2400" b="1" u="sng" dirty="0" err="1">
                <a:latin typeface="Calibri" panose="020F0502020204030204" pitchFamily="34" charset="0"/>
              </a:rPr>
              <a:t>umum</a:t>
            </a:r>
            <a:r>
              <a:rPr lang="en-US" sz="2400" b="1" u="sng" dirty="0">
                <a:latin typeface="Calibri" panose="020F0502020204030204" pitchFamily="34" charset="0"/>
              </a:rPr>
              <a:t> </a:t>
            </a:r>
            <a:r>
              <a:rPr lang="en-US" sz="2400" b="1" u="sng" dirty="0" err="1">
                <a:latin typeface="Calibri" panose="020F0502020204030204" pitchFamily="34" charset="0"/>
              </a:rPr>
              <a:t>digunakan</a:t>
            </a:r>
            <a:r>
              <a:rPr lang="en-US" sz="2400" b="1" u="sng" dirty="0">
                <a:latin typeface="Calibri" panose="020F0502020204030204" pitchFamily="34" charset="0"/>
              </a:rPr>
              <a:t>:</a:t>
            </a:r>
            <a:endParaRPr lang="en-ID" sz="2400" b="1" u="sng" dirty="0">
              <a:latin typeface="Calibri" panose="020F0502020204030204" pitchFamily="34" charset="0"/>
            </a:endParaRPr>
          </a:p>
        </p:txBody>
      </p:sp>
      <p:graphicFrame>
        <p:nvGraphicFramePr>
          <p:cNvPr id="10" name="Diagram 9">
            <a:extLst>
              <a:ext uri="{FF2B5EF4-FFF2-40B4-BE49-F238E27FC236}">
                <a16:creationId xmlns:a16="http://schemas.microsoft.com/office/drawing/2014/main" id="{48871C84-239C-4A89-8F6C-D25EFFCE711E}"/>
              </a:ext>
            </a:extLst>
          </p:cNvPr>
          <p:cNvGraphicFramePr/>
          <p:nvPr/>
        </p:nvGraphicFramePr>
        <p:xfrm>
          <a:off x="914400" y="2978150"/>
          <a:ext cx="6286502" cy="172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30348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" grpId="0" animBg="1"/>
      <p:bldP spid="4" grpId="0"/>
      <p:bldP spid="5" grpId="0" animBg="1"/>
      <p:bldP spid="6" grpId="0"/>
      <p:bldP spid="8" grpId="0"/>
      <p:bldP spid="9" grpId="0"/>
      <p:bldGraphic spid="10" grpId="0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457198" y="285750"/>
            <a:ext cx="4572002" cy="4267200"/>
            <a:chOff x="457198" y="285750"/>
            <a:chExt cx="4572002" cy="42672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8FF7F5C-44EB-4391-8C61-7BF2EC4E28F6}"/>
                </a:ext>
              </a:extLst>
            </p:cNvPr>
            <p:cNvSpPr/>
            <p:nvPr/>
          </p:nvSpPr>
          <p:spPr>
            <a:xfrm>
              <a:off x="457198" y="869630"/>
              <a:ext cx="4572002" cy="3683320"/>
            </a:xfrm>
            <a:prstGeom prst="rect">
              <a:avLst/>
            </a:prstGeom>
            <a:noFill/>
            <a:ln>
              <a:prstDash val="dash"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marL="342900" indent="-342900">
                <a:buFont typeface="Wingdings" panose="05000000000000000000" pitchFamily="2" charset="2"/>
                <a:buChar char="ü"/>
              </a:pPr>
              <a:r>
                <a:rPr lang="en-US" dirty="0" err="1">
                  <a:latin typeface="Calibri" panose="020F0502020204030204" pitchFamily="34" charset="0"/>
                </a:rPr>
                <a:t>Merupakan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antarmuka</a:t>
              </a:r>
              <a:r>
                <a:rPr lang="en-US" dirty="0">
                  <a:latin typeface="Calibri" panose="020F0502020204030204" pitchFamily="34" charset="0"/>
                </a:rPr>
                <a:t> yang </a:t>
              </a:r>
              <a:r>
                <a:rPr lang="en-US" dirty="0" err="1">
                  <a:latin typeface="Calibri" panose="020F0502020204030204" pitchFamily="34" charset="0"/>
                </a:rPr>
                <a:t>berbentuk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karakter-karakter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teks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sehingga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komputer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berinteraksi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dengan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pengguna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melalui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karakter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teks</a:t>
              </a:r>
              <a:r>
                <a:rPr lang="en-US" dirty="0">
                  <a:latin typeface="Calibri" panose="020F0502020204030204" pitchFamily="34" charset="0"/>
                </a:rPr>
                <a:t> yang </a:t>
              </a:r>
              <a:r>
                <a:rPr lang="en-US" dirty="0" err="1">
                  <a:latin typeface="Calibri" panose="020F0502020204030204" pitchFamily="34" charset="0"/>
                </a:rPr>
                <a:t>ditampilkan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dilayar</a:t>
              </a:r>
              <a:r>
                <a:rPr lang="en-US" dirty="0">
                  <a:latin typeface="Calibri" panose="020F0502020204030204" pitchFamily="34" charset="0"/>
                </a:rPr>
                <a:t> monitor dan </a:t>
              </a:r>
              <a:r>
                <a:rPr lang="en-US" dirty="0" err="1">
                  <a:latin typeface="Calibri" panose="020F0502020204030204" pitchFamily="34" charset="0"/>
                </a:rPr>
                <a:t>sebaliknya</a:t>
              </a:r>
              <a:r>
                <a:rPr lang="en-US" dirty="0">
                  <a:latin typeface="Calibri" panose="020F0502020204030204" pitchFamily="34" charset="0"/>
                </a:rPr>
                <a:t>, </a:t>
              </a:r>
              <a:r>
                <a:rPr lang="en-US" dirty="0" err="1">
                  <a:latin typeface="Calibri" panose="020F0502020204030204" pitchFamily="34" charset="0"/>
                </a:rPr>
                <a:t>pengguna</a:t>
              </a:r>
              <a:r>
                <a:rPr lang="en-US" dirty="0">
                  <a:latin typeface="Calibri" panose="020F0502020204030204" pitchFamily="34" charset="0"/>
                </a:rPr>
                <a:t> juga </a:t>
              </a:r>
              <a:r>
                <a:rPr lang="en-US" dirty="0" err="1">
                  <a:latin typeface="Calibri" panose="020F0502020204030204" pitchFamily="34" charset="0"/>
                </a:rPr>
                <a:t>memberikan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perintah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dalam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bentuk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karakter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teks</a:t>
              </a:r>
              <a:r>
                <a:rPr lang="en-US" dirty="0">
                  <a:latin typeface="Calibri" panose="020F0502020204030204" pitchFamily="34" charset="0"/>
                </a:rPr>
                <a:t>.</a:t>
              </a:r>
            </a:p>
            <a:p>
              <a:pPr marL="342900" indent="-342900">
                <a:buFont typeface="Wingdings" panose="05000000000000000000" pitchFamily="2" charset="2"/>
                <a:buChar char="ü"/>
              </a:pPr>
              <a:r>
                <a:rPr lang="en-US" dirty="0">
                  <a:latin typeface="Calibri" panose="020F0502020204030204" pitchFamily="34" charset="0"/>
                </a:rPr>
                <a:t>CUI </a:t>
              </a:r>
              <a:r>
                <a:rPr lang="en-US" dirty="0" err="1">
                  <a:latin typeface="Calibri" panose="020F0502020204030204" pitchFamily="34" charset="0"/>
                </a:rPr>
                <a:t>memiliki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keterbatasan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dalam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hal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bentuk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informasi</a:t>
              </a:r>
              <a:r>
                <a:rPr lang="en-US" dirty="0">
                  <a:latin typeface="Calibri" panose="020F0502020204030204" pitchFamily="34" charset="0"/>
                </a:rPr>
                <a:t> yang </a:t>
              </a:r>
              <a:r>
                <a:rPr lang="en-US" dirty="0" err="1">
                  <a:latin typeface="Calibri" panose="020F0502020204030204" pitchFamily="34" charset="0"/>
                </a:rPr>
                <a:t>dapat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ditampilkan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kepada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pengguna</a:t>
              </a:r>
              <a:r>
                <a:rPr lang="en-US" dirty="0">
                  <a:latin typeface="Calibri" panose="020F0502020204030204" pitchFamily="34" charset="0"/>
                </a:rPr>
                <a:t>. </a:t>
              </a:r>
              <a:r>
                <a:rPr lang="en-US" dirty="0" err="1">
                  <a:latin typeface="Calibri" panose="020F0502020204030204" pitchFamily="34" charset="0"/>
                </a:rPr>
                <a:t>Pengguna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diharuskan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menghafal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semua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perintah</a:t>
              </a:r>
              <a:r>
                <a:rPr lang="en-US" dirty="0">
                  <a:latin typeface="Calibri" panose="020F0502020204030204" pitchFamily="34" charset="0"/>
                </a:rPr>
                <a:t> yang </a:t>
              </a:r>
              <a:r>
                <a:rPr lang="en-US" dirty="0" err="1">
                  <a:latin typeface="Calibri" panose="020F0502020204030204" pitchFamily="34" charset="0"/>
                </a:rPr>
                <a:t>dapat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diterima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komputer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sehingga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menyulitkan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pengguna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pemula</a:t>
              </a:r>
              <a:r>
                <a:rPr lang="en-US" dirty="0">
                  <a:latin typeface="Calibri" panose="020F0502020204030204" pitchFamily="34" charset="0"/>
                </a:rPr>
                <a:t>.</a:t>
              </a:r>
            </a:p>
            <a:p>
              <a:pPr marL="342900" indent="-342900">
                <a:buFont typeface="Wingdings" panose="05000000000000000000" pitchFamily="2" charset="2"/>
                <a:buChar char="ü"/>
              </a:pPr>
              <a:endParaRPr lang="en-ID" dirty="0">
                <a:latin typeface="Calibri" panose="020F0502020204030204" pitchFamily="34" charset="0"/>
              </a:endParaRPr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E3D3C0E3-C862-4D6C-A899-0A77FC7B78DD}"/>
                </a:ext>
              </a:extLst>
            </p:cNvPr>
            <p:cNvGrpSpPr/>
            <p:nvPr/>
          </p:nvGrpSpPr>
          <p:grpSpPr>
            <a:xfrm>
              <a:off x="495299" y="285750"/>
              <a:ext cx="4457701" cy="584776"/>
              <a:chOff x="814" y="150721"/>
              <a:chExt cx="2069864" cy="694058"/>
            </a:xfrm>
          </p:grpSpPr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999ED920-1190-43FC-9B14-9C4A9CF7CC91}"/>
                  </a:ext>
                </a:extLst>
              </p:cNvPr>
              <p:cNvSpPr/>
              <p:nvPr/>
            </p:nvSpPr>
            <p:spPr>
              <a:xfrm>
                <a:off x="814" y="150721"/>
                <a:ext cx="2069864" cy="694058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5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C69E1D70-FD25-4A63-A8A2-B4E724190FC9}"/>
                  </a:ext>
                </a:extLst>
              </p:cNvPr>
              <p:cNvSpPr txBox="1"/>
              <p:nvPr/>
            </p:nvSpPr>
            <p:spPr>
              <a:xfrm>
                <a:off x="814" y="150721"/>
                <a:ext cx="2069864" cy="694058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68580" tIns="68580" rIns="68580" bIns="68580" numCol="1" spcCol="1270" anchor="ctr" anchorCtr="0">
                <a:noAutofit/>
              </a:bodyPr>
              <a:lstStyle/>
              <a:p>
                <a:pPr marL="0" lvl="0" indent="0" algn="ctr" defTabSz="8001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US" sz="2400" b="1" i="1" kern="1200" dirty="0">
                    <a:solidFill>
                      <a:schemeClr val="tx1"/>
                    </a:solidFill>
                    <a:latin typeface="Calibri" panose="020F0502020204030204" pitchFamily="34" charset="0"/>
                  </a:rPr>
                  <a:t>Character User Interface (CUI)</a:t>
                </a:r>
                <a:endParaRPr lang="en-ID" sz="2400" b="1" i="1" kern="1200" dirty="0">
                  <a:solidFill>
                    <a:schemeClr val="tx1"/>
                  </a:solidFill>
                  <a:latin typeface="Calibri" panose="020F0502020204030204" pitchFamily="34" charset="0"/>
                </a:endParaRPr>
              </a:p>
            </p:txBody>
          </p:sp>
        </p:grpSp>
      </p:grpSp>
      <p:grpSp>
        <p:nvGrpSpPr>
          <p:cNvPr id="3" name="Group 2"/>
          <p:cNvGrpSpPr/>
          <p:nvPr/>
        </p:nvGrpSpPr>
        <p:grpSpPr>
          <a:xfrm>
            <a:off x="5486400" y="971550"/>
            <a:ext cx="4226472" cy="2853154"/>
            <a:chOff x="5486400" y="971550"/>
            <a:chExt cx="4226472" cy="2853154"/>
          </a:xfrm>
        </p:grpSpPr>
        <p:pic>
          <p:nvPicPr>
            <p:cNvPr id="2050" name="Picture 2">
              <a:extLst>
                <a:ext uri="{FF2B5EF4-FFF2-40B4-BE49-F238E27FC236}">
                  <a16:creationId xmlns:a16="http://schemas.microsoft.com/office/drawing/2014/main" id="{FB75E6B7-B592-4A83-9221-D67A98B2F80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6400" y="971550"/>
              <a:ext cx="3398291" cy="234315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B1E299B4-EFD2-4732-9057-9A3EDB169A18}"/>
                </a:ext>
              </a:extLst>
            </p:cNvPr>
            <p:cNvSpPr txBox="1"/>
            <p:nvPr/>
          </p:nvSpPr>
          <p:spPr>
            <a:xfrm>
              <a:off x="5528195" y="3486150"/>
              <a:ext cx="33147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err="1">
                  <a:latin typeface="Calibri" panose="020F0502020204030204" pitchFamily="34" charset="0"/>
                </a:rPr>
                <a:t>Tampilan</a:t>
              </a:r>
              <a:r>
                <a:rPr lang="en-US" sz="1600" b="1" dirty="0">
                  <a:latin typeface="Calibri" panose="020F0502020204030204" pitchFamily="34" charset="0"/>
                </a:rPr>
                <a:t> </a:t>
              </a:r>
              <a:r>
                <a:rPr lang="en-US" sz="1600" b="1" dirty="0" err="1">
                  <a:latin typeface="Calibri" panose="020F0502020204030204" pitchFamily="34" charset="0"/>
                </a:rPr>
                <a:t>dengan</a:t>
              </a:r>
              <a:r>
                <a:rPr lang="en-US" sz="1600" b="1" dirty="0">
                  <a:latin typeface="Calibri" panose="020F0502020204030204" pitchFamily="34" charset="0"/>
                </a:rPr>
                <a:t> </a:t>
              </a:r>
              <a:r>
                <a:rPr lang="en-US" sz="1600" b="1" dirty="0" err="1">
                  <a:latin typeface="Calibri" panose="020F0502020204030204" pitchFamily="34" charset="0"/>
                </a:rPr>
                <a:t>antarmuka</a:t>
              </a:r>
              <a:r>
                <a:rPr lang="en-US" sz="1600" b="1" dirty="0">
                  <a:latin typeface="Calibri" panose="020F0502020204030204" pitchFamily="34" charset="0"/>
                </a:rPr>
                <a:t> CUI</a:t>
              </a:r>
              <a:endParaRPr lang="en-ID" sz="1600" b="1" dirty="0">
                <a:latin typeface="Calibri" panose="020F0502020204030204" pitchFamily="34" charset="0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7CC5DA46-C780-4069-A05A-36B3920C0498}"/>
                </a:ext>
              </a:extLst>
            </p:cNvPr>
            <p:cNvSpPr txBox="1"/>
            <p:nvPr/>
          </p:nvSpPr>
          <p:spPr>
            <a:xfrm>
              <a:off x="6858000" y="3277315"/>
              <a:ext cx="2854872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ID" sz="1000" dirty="0" err="1">
                  <a:latin typeface="Calibri" panose="020F0502020204030204" pitchFamily="34" charset="0"/>
                </a:rPr>
                <a:t>Sumber</a:t>
              </a:r>
              <a:r>
                <a:rPr lang="en-ID" sz="1000" dirty="0">
                  <a:latin typeface="Calibri" panose="020F0502020204030204" pitchFamily="34" charset="0"/>
                </a:rPr>
                <a:t>: </a:t>
              </a:r>
              <a:r>
                <a:rPr lang="en-ID" sz="1000" i="1" dirty="0">
                  <a:latin typeface="Calibri" panose="020F0502020204030204" pitchFamily="34" charset="0"/>
                </a:rPr>
                <a:t>commons.wikimedia.org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02670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228600" y="209550"/>
            <a:ext cx="5029200" cy="4191000"/>
            <a:chOff x="228600" y="209550"/>
            <a:chExt cx="5029200" cy="4191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8FF7F5C-44EB-4391-8C61-7BF2EC4E28F6}"/>
                </a:ext>
              </a:extLst>
            </p:cNvPr>
            <p:cNvSpPr/>
            <p:nvPr/>
          </p:nvSpPr>
          <p:spPr>
            <a:xfrm>
              <a:off x="228600" y="687456"/>
              <a:ext cx="5029200" cy="3713094"/>
            </a:xfrm>
            <a:prstGeom prst="rect">
              <a:avLst/>
            </a:prstGeom>
            <a:ln>
              <a:solidFill>
                <a:schemeClr val="accent6">
                  <a:lumMod val="60000"/>
                  <a:lumOff val="40000"/>
                </a:schemeClr>
              </a:solidFill>
              <a:prstDash val="dash"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sz="2000" dirty="0" err="1">
                  <a:latin typeface="Calibri" panose="020F0502020204030204" pitchFamily="34" charset="0"/>
                </a:rPr>
                <a:t>Merupakan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antarmuka</a:t>
              </a:r>
              <a:r>
                <a:rPr lang="en-US" sz="2000" dirty="0">
                  <a:latin typeface="Calibri" panose="020F0502020204030204" pitchFamily="34" charset="0"/>
                </a:rPr>
                <a:t> yang </a:t>
              </a:r>
              <a:r>
                <a:rPr lang="en-US" sz="2000" dirty="0" err="1">
                  <a:latin typeface="Calibri" panose="020F0502020204030204" pitchFamily="34" charset="0"/>
                </a:rPr>
                <a:t>dikembangkan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untuk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menghilangkan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kelemahan</a:t>
              </a:r>
              <a:r>
                <a:rPr lang="en-US" sz="2000" dirty="0">
                  <a:latin typeface="Calibri" panose="020F0502020204030204" pitchFamily="34" charset="0"/>
                </a:rPr>
                <a:t> yang </a:t>
              </a:r>
              <a:r>
                <a:rPr lang="en-US" sz="2000" dirty="0" err="1">
                  <a:latin typeface="Calibri" panose="020F0502020204030204" pitchFamily="34" charset="0"/>
                </a:rPr>
                <a:t>dimiliki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antarmuka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jenis</a:t>
              </a:r>
              <a:r>
                <a:rPr lang="en-US" sz="2000" dirty="0">
                  <a:latin typeface="Calibri" panose="020F0502020204030204" pitchFamily="34" charset="0"/>
                </a:rPr>
                <a:t> CUI. </a:t>
              </a: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sz="2000" dirty="0">
                  <a:latin typeface="Calibri" panose="020F0502020204030204" pitchFamily="34" charset="0"/>
                </a:rPr>
                <a:t>GUI </a:t>
              </a:r>
              <a:r>
                <a:rPr lang="en-US" sz="2000" dirty="0" err="1">
                  <a:latin typeface="Calibri" panose="020F0502020204030204" pitchFamily="34" charset="0"/>
                </a:rPr>
                <a:t>berinteraksi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dengan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pengguna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menggunakan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tampilan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grafis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berupa</a:t>
              </a:r>
              <a:r>
                <a:rPr lang="en-US" sz="2000" dirty="0">
                  <a:latin typeface="Calibri" panose="020F0502020204030204" pitchFamily="34" charset="0"/>
                </a:rPr>
                <a:t> ikon, bar </a:t>
              </a:r>
              <a:r>
                <a:rPr lang="en-US" sz="2000" dirty="0" err="1">
                  <a:latin typeface="Calibri" panose="020F0502020204030204" pitchFamily="34" charset="0"/>
                </a:rPr>
                <a:t>navigasi</a:t>
              </a:r>
              <a:r>
                <a:rPr lang="en-US" sz="2000" dirty="0">
                  <a:latin typeface="Calibri" panose="020F0502020204030204" pitchFamily="34" charset="0"/>
                </a:rPr>
                <a:t>, </a:t>
              </a:r>
              <a:r>
                <a:rPr lang="en-US" sz="2000" dirty="0" err="1">
                  <a:latin typeface="Calibri" panose="020F0502020204030204" pitchFamily="34" charset="0"/>
                </a:rPr>
                <a:t>gambar</a:t>
              </a:r>
              <a:r>
                <a:rPr lang="en-US" sz="2000" dirty="0">
                  <a:latin typeface="Calibri" panose="020F0502020204030204" pitchFamily="34" charset="0"/>
                </a:rPr>
                <a:t>, </a:t>
              </a:r>
              <a:r>
                <a:rPr lang="en-US" sz="2000" dirty="0" err="1">
                  <a:latin typeface="Calibri" panose="020F0502020204030204" pitchFamily="34" charset="0"/>
                </a:rPr>
                <a:t>tombol</a:t>
              </a:r>
              <a:r>
                <a:rPr lang="en-US" sz="2000" dirty="0">
                  <a:latin typeface="Calibri" panose="020F0502020204030204" pitchFamily="34" charset="0"/>
                </a:rPr>
                <a:t>, dan lain </a:t>
              </a:r>
              <a:r>
                <a:rPr lang="en-US" sz="2000" dirty="0" err="1">
                  <a:latin typeface="Calibri" panose="020F0502020204030204" pitchFamily="34" charset="0"/>
                </a:rPr>
                <a:t>sebagainya</a:t>
              </a:r>
              <a:r>
                <a:rPr lang="en-US" sz="2000" dirty="0">
                  <a:latin typeface="Calibri" panose="020F0502020204030204" pitchFamily="34" charset="0"/>
                </a:rPr>
                <a:t>. </a:t>
              </a:r>
              <a:r>
                <a:rPr lang="en-US" sz="2000" dirty="0" err="1">
                  <a:latin typeface="Calibri" panose="020F0502020204030204" pitchFamily="34" charset="0"/>
                </a:rPr>
                <a:t>Pengguna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memberikan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perintah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dengan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cara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memilih</a:t>
              </a:r>
              <a:r>
                <a:rPr lang="en-US" sz="2000" dirty="0">
                  <a:latin typeface="Calibri" panose="020F0502020204030204" pitchFamily="34" charset="0"/>
                </a:rPr>
                <a:t> dan </a:t>
              </a:r>
              <a:r>
                <a:rPr lang="en-US" sz="2000" dirty="0" err="1">
                  <a:latin typeface="Calibri" panose="020F0502020204030204" pitchFamily="34" charset="0"/>
                </a:rPr>
                <a:t>mengeklik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bagian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tertentu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dari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tampilan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grafis</a:t>
              </a:r>
              <a:r>
                <a:rPr lang="en-US" sz="2000" dirty="0">
                  <a:latin typeface="Calibri" panose="020F0502020204030204" pitchFamily="34" charset="0"/>
                </a:rPr>
                <a:t> yang </a:t>
              </a:r>
              <a:r>
                <a:rPr lang="en-US" sz="2000" dirty="0" err="1">
                  <a:latin typeface="Calibri" panose="020F0502020204030204" pitchFamily="34" charset="0"/>
                </a:rPr>
                <a:t>ada</a:t>
              </a:r>
              <a:r>
                <a:rPr lang="en-US" sz="2000" dirty="0">
                  <a:latin typeface="Calibri" panose="020F0502020204030204" pitchFamily="34" charset="0"/>
                </a:rPr>
                <a:t>. </a:t>
              </a: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sz="2000" dirty="0">
                  <a:latin typeface="Calibri" panose="020F0502020204030204" pitchFamily="34" charset="0"/>
                </a:rPr>
                <a:t>GUI </a:t>
              </a:r>
              <a:r>
                <a:rPr lang="en-US" sz="2000" dirty="0" err="1">
                  <a:latin typeface="Calibri" panose="020F0502020204030204" pitchFamily="34" charset="0"/>
                </a:rPr>
                <a:t>jauh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lebih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mudah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digunakan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i="1" dirty="0">
                  <a:latin typeface="Calibri" panose="020F0502020204030204" pitchFamily="34" charset="0"/>
                </a:rPr>
                <a:t>(user friendly) </a:t>
              </a:r>
              <a:r>
                <a:rPr lang="en-US" sz="2000" dirty="0">
                  <a:latin typeface="Calibri" panose="020F0502020204030204" pitchFamily="34" charset="0"/>
                </a:rPr>
                <a:t>dan </a:t>
              </a:r>
              <a:r>
                <a:rPr lang="en-US" sz="2000" dirty="0" err="1">
                  <a:latin typeface="Calibri" panose="020F0502020204030204" pitchFamily="34" charset="0"/>
                </a:rPr>
                <a:t>lebih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disenangi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pengguna</a:t>
              </a:r>
              <a:r>
                <a:rPr lang="en-US" sz="2000" dirty="0">
                  <a:latin typeface="Calibri" panose="020F0502020204030204" pitchFamily="34" charset="0"/>
                </a:rPr>
                <a:t>. </a:t>
              </a:r>
              <a:endParaRPr lang="en-ID" sz="2000" i="1" dirty="0">
                <a:latin typeface="Calibri" panose="020F0502020204030204" pitchFamily="34" charset="0"/>
              </a:endParaRPr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6E88D0BB-E8A7-4493-9097-806F5A86D750}"/>
                </a:ext>
              </a:extLst>
            </p:cNvPr>
            <p:cNvGrpSpPr/>
            <p:nvPr/>
          </p:nvGrpSpPr>
          <p:grpSpPr>
            <a:xfrm>
              <a:off x="457200" y="209550"/>
              <a:ext cx="4517967" cy="477906"/>
              <a:chOff x="2108318" y="150721"/>
              <a:chExt cx="2069864" cy="694058"/>
            </a:xfrm>
            <a:solidFill>
              <a:schemeClr val="accent6">
                <a:lumMod val="60000"/>
                <a:lumOff val="40000"/>
              </a:schemeClr>
            </a:solidFill>
          </p:grpSpPr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81EBC76F-CB29-4CDE-9BF1-4EFEA371C235}"/>
                  </a:ext>
                </a:extLst>
              </p:cNvPr>
              <p:cNvSpPr/>
              <p:nvPr/>
            </p:nvSpPr>
            <p:spPr>
              <a:xfrm>
                <a:off x="2108318" y="150721"/>
                <a:ext cx="2069864" cy="694058"/>
              </a:xfrm>
              <a:prstGeom prst="rect">
                <a:avLst/>
              </a:prstGeom>
              <a:grpFill/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5">
                  <a:hueOff val="-2483469"/>
                  <a:satOff val="9953"/>
                  <a:lumOff val="2157"/>
                  <a:alphaOff val="0"/>
                </a:schemeClr>
              </a:fillRef>
              <a:effectRef idx="0">
                <a:schemeClr val="accent5">
                  <a:hueOff val="-2483469"/>
                  <a:satOff val="9953"/>
                  <a:lumOff val="2157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14F23DA8-6992-4542-9078-A58C7B17C4FA}"/>
                  </a:ext>
                </a:extLst>
              </p:cNvPr>
              <p:cNvSpPr txBox="1"/>
              <p:nvPr/>
            </p:nvSpPr>
            <p:spPr>
              <a:xfrm>
                <a:off x="2108318" y="150721"/>
                <a:ext cx="2069864" cy="694058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68580" tIns="68580" rIns="68580" bIns="68580" numCol="1" spcCol="1270" anchor="ctr" anchorCtr="0">
                <a:noAutofit/>
              </a:bodyPr>
              <a:lstStyle/>
              <a:p>
                <a:pPr marL="0" lvl="0" indent="0" algn="ctr" defTabSz="8001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US" sz="2400" b="1" i="1" kern="1200" dirty="0">
                    <a:solidFill>
                      <a:schemeClr val="tx1"/>
                    </a:solidFill>
                    <a:latin typeface="Calibri" panose="020F0502020204030204" pitchFamily="34" charset="0"/>
                  </a:rPr>
                  <a:t>Graphic User Interface (GUI)</a:t>
                </a:r>
                <a:endParaRPr lang="en-ID" sz="2400" b="1" i="1" kern="1200" dirty="0">
                  <a:solidFill>
                    <a:schemeClr val="tx1"/>
                  </a:solidFill>
                  <a:latin typeface="Calibri" panose="020F0502020204030204" pitchFamily="34" charset="0"/>
                </a:endParaRPr>
              </a:p>
            </p:txBody>
          </p:sp>
        </p:grpSp>
      </p:grpSp>
      <p:grpSp>
        <p:nvGrpSpPr>
          <p:cNvPr id="3" name="Group 2"/>
          <p:cNvGrpSpPr/>
          <p:nvPr/>
        </p:nvGrpSpPr>
        <p:grpSpPr>
          <a:xfrm>
            <a:off x="5601625" y="929514"/>
            <a:ext cx="3076426" cy="2947296"/>
            <a:chOff x="5601625" y="929514"/>
            <a:chExt cx="3076426" cy="2947296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B1E299B4-EFD2-4732-9057-9A3EDB169A18}"/>
                </a:ext>
              </a:extLst>
            </p:cNvPr>
            <p:cNvSpPr txBox="1"/>
            <p:nvPr/>
          </p:nvSpPr>
          <p:spPr>
            <a:xfrm>
              <a:off x="5674944" y="3292035"/>
              <a:ext cx="292978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600" b="1" dirty="0">
                  <a:latin typeface="Calibri" panose="020F0502020204030204" pitchFamily="34" charset="0"/>
                </a:rPr>
                <a:t>Contoh T</a:t>
              </a:r>
              <a:r>
                <a:rPr lang="en-US" sz="1600" b="1" dirty="0" err="1">
                  <a:latin typeface="Calibri" panose="020F0502020204030204" pitchFamily="34" charset="0"/>
                </a:rPr>
                <a:t>ampilan</a:t>
              </a:r>
              <a:r>
                <a:rPr lang="en-US" sz="1600" b="1" dirty="0">
                  <a:latin typeface="Calibri" panose="020F0502020204030204" pitchFamily="34" charset="0"/>
                </a:rPr>
                <a:t> </a:t>
              </a:r>
              <a:r>
                <a:rPr lang="id-ID" sz="1600" b="1" dirty="0">
                  <a:latin typeface="Calibri" panose="020F0502020204030204" pitchFamily="34" charset="0"/>
                </a:rPr>
                <a:t>d</a:t>
              </a:r>
              <a:r>
                <a:rPr lang="en-US" sz="1600" b="1" dirty="0" err="1">
                  <a:latin typeface="Calibri" panose="020F0502020204030204" pitchFamily="34" charset="0"/>
                </a:rPr>
                <a:t>engan</a:t>
              </a:r>
              <a:r>
                <a:rPr lang="en-US" sz="1600" b="1" dirty="0">
                  <a:latin typeface="Calibri" panose="020F0502020204030204" pitchFamily="34" charset="0"/>
                </a:rPr>
                <a:t> </a:t>
              </a:r>
              <a:r>
                <a:rPr lang="en-US" sz="1600" b="1" dirty="0" err="1">
                  <a:latin typeface="Calibri" panose="020F0502020204030204" pitchFamily="34" charset="0"/>
                </a:rPr>
                <a:t>Antarmuka</a:t>
              </a:r>
              <a:r>
                <a:rPr lang="en-US" sz="1600" b="1" dirty="0">
                  <a:latin typeface="Calibri" panose="020F0502020204030204" pitchFamily="34" charset="0"/>
                </a:rPr>
                <a:t> GUI</a:t>
              </a:r>
              <a:endParaRPr lang="en-ID" sz="1600" b="1" dirty="0">
                <a:latin typeface="Calibri" panose="020F0502020204030204" pitchFamily="34" charset="0"/>
              </a:endParaRPr>
            </a:p>
          </p:txBody>
        </p:sp>
        <p:pic>
          <p:nvPicPr>
            <p:cNvPr id="1026" name="Picture 2" descr="Apple Archives - Page 2 of 6 - A Leslie Wong Blog">
              <a:extLst>
                <a:ext uri="{FF2B5EF4-FFF2-40B4-BE49-F238E27FC236}">
                  <a16:creationId xmlns:a16="http://schemas.microsoft.com/office/drawing/2014/main" id="{02C08529-0717-4BEB-8335-FA953E999E6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2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01625" y="929514"/>
              <a:ext cx="3076426" cy="2239411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091426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5257800" y="1123950"/>
            <a:ext cx="3599138" cy="3200400"/>
            <a:chOff x="5257800" y="1123950"/>
            <a:chExt cx="3599138" cy="3200400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B1E299B4-EFD2-4732-9057-9A3EDB169A18}"/>
                </a:ext>
              </a:extLst>
            </p:cNvPr>
            <p:cNvSpPr txBox="1"/>
            <p:nvPr/>
          </p:nvSpPr>
          <p:spPr>
            <a:xfrm>
              <a:off x="5334000" y="3493353"/>
              <a:ext cx="352293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latin typeface="Calibri" panose="020F0502020204030204" pitchFamily="34" charset="0"/>
                </a:rPr>
                <a:t>Cortana </a:t>
              </a:r>
              <a:r>
                <a:rPr lang="en-US" sz="1600" b="1" dirty="0" err="1">
                  <a:latin typeface="Calibri" panose="020F0502020204030204" pitchFamily="34" charset="0"/>
                </a:rPr>
                <a:t>dapat</a:t>
              </a:r>
              <a:r>
                <a:rPr lang="en-US" sz="1600" b="1" dirty="0">
                  <a:latin typeface="Calibri" panose="020F0502020204030204" pitchFamily="34" charset="0"/>
                </a:rPr>
                <a:t> </a:t>
              </a:r>
              <a:r>
                <a:rPr lang="en-US" sz="1600" b="1" dirty="0" err="1">
                  <a:latin typeface="Calibri" panose="020F0502020204030204" pitchFamily="34" charset="0"/>
                </a:rPr>
                <a:t>berperan</a:t>
              </a:r>
              <a:r>
                <a:rPr lang="en-US" sz="1600" b="1" dirty="0">
                  <a:latin typeface="Calibri" panose="020F0502020204030204" pitchFamily="34" charset="0"/>
                </a:rPr>
                <a:t> </a:t>
              </a:r>
              <a:r>
                <a:rPr lang="en-US" sz="1600" b="1" dirty="0" err="1">
                  <a:latin typeface="Calibri" panose="020F0502020204030204" pitchFamily="34" charset="0"/>
                </a:rPr>
                <a:t>sebagai</a:t>
              </a:r>
              <a:r>
                <a:rPr lang="en-US" sz="1600" b="1" dirty="0">
                  <a:latin typeface="Calibri" panose="020F0502020204030204" pitchFamily="34" charset="0"/>
                </a:rPr>
                <a:t> </a:t>
              </a:r>
              <a:r>
                <a:rPr lang="en-US" sz="1600" b="1" dirty="0" err="1">
                  <a:latin typeface="Calibri" panose="020F0502020204030204" pitchFamily="34" charset="0"/>
                </a:rPr>
                <a:t>asisten</a:t>
              </a:r>
              <a:r>
                <a:rPr lang="en-US" sz="1600" b="1" dirty="0">
                  <a:latin typeface="Calibri" panose="020F0502020204030204" pitchFamily="34" charset="0"/>
                </a:rPr>
                <a:t> </a:t>
              </a:r>
              <a:r>
                <a:rPr lang="en-US" sz="1600" b="1" dirty="0" err="1">
                  <a:latin typeface="Calibri" panose="020F0502020204030204" pitchFamily="34" charset="0"/>
                </a:rPr>
                <a:t>bagi</a:t>
              </a:r>
              <a:r>
                <a:rPr lang="en-US" sz="1600" b="1" dirty="0">
                  <a:latin typeface="Calibri" panose="020F0502020204030204" pitchFamily="34" charset="0"/>
                </a:rPr>
                <a:t> </a:t>
              </a:r>
              <a:r>
                <a:rPr lang="en-US" sz="1600" b="1" dirty="0" err="1">
                  <a:latin typeface="Calibri" panose="020F0502020204030204" pitchFamily="34" charset="0"/>
                </a:rPr>
                <a:t>pengguna</a:t>
              </a:r>
              <a:r>
                <a:rPr lang="en-US" sz="1600" b="1" dirty="0">
                  <a:latin typeface="Calibri" panose="020F0502020204030204" pitchFamily="34" charset="0"/>
                </a:rPr>
                <a:t> Windows. </a:t>
              </a:r>
              <a:r>
                <a:rPr lang="en-US" sz="1600" b="1" dirty="0" err="1">
                  <a:latin typeface="Calibri" panose="020F0502020204030204" pitchFamily="34" charset="0"/>
                </a:rPr>
                <a:t>Aplikasi</a:t>
              </a:r>
              <a:r>
                <a:rPr lang="en-US" sz="1600" b="1" dirty="0">
                  <a:latin typeface="Calibri" panose="020F0502020204030204" pitchFamily="34" charset="0"/>
                </a:rPr>
                <a:t> </a:t>
              </a:r>
              <a:r>
                <a:rPr lang="en-US" sz="1600" b="1" dirty="0" err="1">
                  <a:latin typeface="Calibri" panose="020F0502020204030204" pitchFamily="34" charset="0"/>
                </a:rPr>
                <a:t>ini</a:t>
              </a:r>
              <a:r>
                <a:rPr lang="en-US" sz="1600" b="1" dirty="0">
                  <a:latin typeface="Calibri" panose="020F0502020204030204" pitchFamily="34" charset="0"/>
                </a:rPr>
                <a:t> </a:t>
              </a:r>
              <a:r>
                <a:rPr lang="en-US" sz="1600" b="1" dirty="0" err="1">
                  <a:latin typeface="Calibri" panose="020F0502020204030204" pitchFamily="34" charset="0"/>
                </a:rPr>
                <a:t>mulai</a:t>
              </a:r>
              <a:r>
                <a:rPr lang="en-US" sz="1600" b="1" dirty="0">
                  <a:latin typeface="Calibri" panose="020F0502020204030204" pitchFamily="34" charset="0"/>
                </a:rPr>
                <a:t> </a:t>
              </a:r>
              <a:r>
                <a:rPr lang="en-US" sz="1600" b="1" dirty="0" err="1">
                  <a:latin typeface="Calibri" panose="020F0502020204030204" pitchFamily="34" charset="0"/>
                </a:rPr>
                <a:t>ada</a:t>
              </a:r>
              <a:r>
                <a:rPr lang="en-US" sz="1600" b="1" dirty="0">
                  <a:latin typeface="Calibri" panose="020F0502020204030204" pitchFamily="34" charset="0"/>
                </a:rPr>
                <a:t> di Windows 10.</a:t>
              </a:r>
              <a:endParaRPr lang="en-ID" sz="1600" b="1" dirty="0">
                <a:latin typeface="Calibri" panose="020F0502020204030204" pitchFamily="34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EA5A1723-E3C0-49A0-A032-2F719929997F}"/>
                </a:ext>
              </a:extLst>
            </p:cNvPr>
            <p:cNvSpPr txBox="1"/>
            <p:nvPr/>
          </p:nvSpPr>
          <p:spPr>
            <a:xfrm>
              <a:off x="5257800" y="3228268"/>
              <a:ext cx="2854872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ID" sz="1000" dirty="0" err="1">
                  <a:latin typeface="Calibri" panose="020F0502020204030204" pitchFamily="34" charset="0"/>
                </a:rPr>
                <a:t>Sumber</a:t>
              </a:r>
              <a:r>
                <a:rPr lang="en-ID" sz="1000" dirty="0">
                  <a:latin typeface="Calibri" panose="020F0502020204030204" pitchFamily="34" charset="0"/>
                </a:rPr>
                <a:t>: </a:t>
              </a:r>
              <a:r>
                <a:rPr lang="en-ID" sz="1000" i="1" dirty="0">
                  <a:latin typeface="Calibri" panose="020F0502020204030204" pitchFamily="34" charset="0"/>
                </a:rPr>
                <a:t>commons.wikimedia.org</a:t>
              </a:r>
            </a:p>
          </p:txBody>
        </p:sp>
        <p:pic>
          <p:nvPicPr>
            <p:cNvPr id="3074" name="Picture 2">
              <a:extLst>
                <a:ext uri="{FF2B5EF4-FFF2-40B4-BE49-F238E27FC236}">
                  <a16:creationId xmlns:a16="http://schemas.microsoft.com/office/drawing/2014/main" id="{04FF46FB-A667-4C82-9A48-3F8AE6FA60E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01883" y="1123950"/>
              <a:ext cx="3555055" cy="2137021"/>
            </a:xfrm>
            <a:prstGeom prst="round2SameRect">
              <a:avLst/>
            </a:prstGeom>
            <a:noFill/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" name="Group 1"/>
          <p:cNvGrpSpPr/>
          <p:nvPr/>
        </p:nvGrpSpPr>
        <p:grpSpPr>
          <a:xfrm>
            <a:off x="228600" y="209550"/>
            <a:ext cx="5059337" cy="4343400"/>
            <a:chOff x="228600" y="209550"/>
            <a:chExt cx="5059337" cy="43434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8FF7F5C-44EB-4391-8C61-7BF2EC4E28F6}"/>
                </a:ext>
              </a:extLst>
            </p:cNvPr>
            <p:cNvSpPr/>
            <p:nvPr/>
          </p:nvSpPr>
          <p:spPr>
            <a:xfrm>
              <a:off x="304800" y="742949"/>
              <a:ext cx="4876800" cy="3810001"/>
            </a:xfrm>
            <a:prstGeom prst="rect">
              <a:avLst/>
            </a:prstGeom>
            <a:ln>
              <a:solidFill>
                <a:schemeClr val="accent4">
                  <a:lumMod val="40000"/>
                  <a:lumOff val="60000"/>
                </a:schemeClr>
              </a:solidFill>
              <a:prstDash val="dash"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marL="342900" indent="-342900">
                <a:buFont typeface="Wingdings" panose="05000000000000000000" pitchFamily="2" charset="2"/>
                <a:buChar char="ü"/>
              </a:pPr>
              <a:r>
                <a:rPr lang="en-US" sz="2000" dirty="0">
                  <a:latin typeface="Calibri" panose="020F0502020204030204" pitchFamily="34" charset="0"/>
                </a:rPr>
                <a:t>Bahasa natural </a:t>
              </a:r>
              <a:r>
                <a:rPr lang="en-US" sz="2000" dirty="0" err="1">
                  <a:latin typeface="Calibri" panose="020F0502020204030204" pitchFamily="34" charset="0"/>
                </a:rPr>
                <a:t>sebagai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antarmuka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berarti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bahwa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manusia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dapat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berinteraksi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dengan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komputer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dengan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cara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berbicara</a:t>
              </a:r>
              <a:r>
                <a:rPr lang="en-US" sz="2000" dirty="0">
                  <a:latin typeface="Calibri" panose="020F0502020204030204" pitchFamily="34" charset="0"/>
                </a:rPr>
                <a:t>. </a:t>
              </a:r>
            </a:p>
            <a:p>
              <a:pPr marL="342900" indent="-342900">
                <a:buFont typeface="Wingdings" panose="05000000000000000000" pitchFamily="2" charset="2"/>
                <a:buChar char="ü"/>
              </a:pPr>
              <a:r>
                <a:rPr lang="en-US" sz="2000" dirty="0" err="1">
                  <a:latin typeface="Calibri" panose="020F0502020204030204" pitchFamily="34" charset="0"/>
                </a:rPr>
                <a:t>Pengguna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memberikan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perintah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melalui</a:t>
              </a:r>
              <a:r>
                <a:rPr lang="en-US" sz="2000" dirty="0">
                  <a:latin typeface="Calibri" panose="020F0502020204030204" pitchFamily="34" charset="0"/>
                </a:rPr>
                <a:t> kata-kata dan </a:t>
              </a:r>
              <a:r>
                <a:rPr lang="en-US" sz="2000" dirty="0" err="1">
                  <a:latin typeface="Calibri" panose="020F0502020204030204" pitchFamily="34" charset="0"/>
                </a:rPr>
                <a:t>komputer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akan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memberikan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respons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dengan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cara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mengeluarkan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suara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dalam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bahasa</a:t>
              </a:r>
              <a:r>
                <a:rPr lang="en-US" sz="2000" dirty="0">
                  <a:latin typeface="Calibri" panose="020F0502020204030204" pitchFamily="34" charset="0"/>
                </a:rPr>
                <a:t> yang </a:t>
              </a:r>
              <a:r>
                <a:rPr lang="en-US" sz="2000" dirty="0" err="1">
                  <a:latin typeface="Calibri" panose="020F0502020204030204" pitchFamily="34" charset="0"/>
                </a:rPr>
                <a:t>dimengerti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pengguna</a:t>
              </a:r>
              <a:r>
                <a:rPr lang="en-US" sz="2000" dirty="0">
                  <a:latin typeface="Calibri" panose="020F0502020204030204" pitchFamily="34" charset="0"/>
                </a:rPr>
                <a:t>. </a:t>
              </a:r>
            </a:p>
            <a:p>
              <a:pPr marL="342900" indent="-342900">
                <a:buFont typeface="Wingdings" panose="05000000000000000000" pitchFamily="2" charset="2"/>
                <a:buChar char="ü"/>
              </a:pPr>
              <a:r>
                <a:rPr lang="en-US" sz="2000" dirty="0" err="1">
                  <a:latin typeface="Calibri" panose="020F0502020204030204" pitchFamily="34" charset="0"/>
                </a:rPr>
                <a:t>Antarmuka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bahasa</a:t>
              </a:r>
              <a:r>
                <a:rPr lang="en-US" sz="2000" dirty="0">
                  <a:latin typeface="Calibri" panose="020F0502020204030204" pitchFamily="34" charset="0"/>
                </a:rPr>
                <a:t> natural </a:t>
              </a:r>
              <a:r>
                <a:rPr lang="en-US" sz="2000" dirty="0" err="1">
                  <a:latin typeface="Calibri" panose="020F0502020204030204" pitchFamily="34" charset="0"/>
                </a:rPr>
                <a:t>memberikan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banyak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kemudahan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kepada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pengguna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terutama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pengguna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berkebutuhan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khusus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i="1" dirty="0">
                  <a:latin typeface="Calibri" panose="020F0502020204030204" pitchFamily="34" charset="0"/>
                </a:rPr>
                <a:t>(disabilities). </a:t>
              </a:r>
              <a:endParaRPr lang="en-ID" sz="2000" i="1" dirty="0">
                <a:latin typeface="Calibri" panose="020F0502020204030204" pitchFamily="34" charset="0"/>
              </a:endParaRPr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827177FD-987D-4F58-8553-4D1FA890F770}"/>
                </a:ext>
              </a:extLst>
            </p:cNvPr>
            <p:cNvGrpSpPr/>
            <p:nvPr/>
          </p:nvGrpSpPr>
          <p:grpSpPr>
            <a:xfrm>
              <a:off x="228600" y="209550"/>
              <a:ext cx="5059337" cy="584775"/>
              <a:chOff x="4215823" y="150721"/>
              <a:chExt cx="2069864" cy="694058"/>
            </a:xfrm>
          </p:grpSpPr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F5B0257F-1618-4795-AB2B-280DED3BAF24}"/>
                  </a:ext>
                </a:extLst>
              </p:cNvPr>
              <p:cNvSpPr/>
              <p:nvPr/>
            </p:nvSpPr>
            <p:spPr>
              <a:xfrm>
                <a:off x="4215823" y="150721"/>
                <a:ext cx="2069864" cy="694058"/>
              </a:xfrm>
              <a:prstGeom prst="rect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5">
                  <a:hueOff val="-4966938"/>
                  <a:satOff val="19906"/>
                  <a:lumOff val="4314"/>
                  <a:alphaOff val="0"/>
                </a:schemeClr>
              </a:fillRef>
              <a:effectRef idx="0">
                <a:schemeClr val="accent5">
                  <a:hueOff val="-4966938"/>
                  <a:satOff val="19906"/>
                  <a:lumOff val="4314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30950EB8-9045-4728-A5C5-F4FF154C6943}"/>
                  </a:ext>
                </a:extLst>
              </p:cNvPr>
              <p:cNvSpPr txBox="1"/>
              <p:nvPr/>
            </p:nvSpPr>
            <p:spPr>
              <a:xfrm>
                <a:off x="4215823" y="150721"/>
                <a:ext cx="2069864" cy="694058"/>
              </a:xfrm>
              <a:prstGeom prst="rect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68580" tIns="68580" rIns="68580" bIns="68580" numCol="1" spcCol="1270" anchor="ctr" anchorCtr="0">
                <a:noAutofit/>
              </a:bodyPr>
              <a:lstStyle/>
              <a:p>
                <a:pPr marL="0" lvl="0" indent="0" algn="ctr" defTabSz="8001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US" sz="2400" b="1" kern="1200" dirty="0">
                    <a:solidFill>
                      <a:schemeClr val="tx1"/>
                    </a:solidFill>
                    <a:latin typeface="Calibri" panose="020F0502020204030204" pitchFamily="34" charset="0"/>
                  </a:rPr>
                  <a:t>Bahasa Natural </a:t>
                </a:r>
                <a:r>
                  <a:rPr lang="en-US" sz="2400" b="1" i="1" kern="1200" dirty="0">
                    <a:solidFill>
                      <a:schemeClr val="tx1"/>
                    </a:solidFill>
                    <a:latin typeface="Calibri" panose="020F0502020204030204" pitchFamily="34" charset="0"/>
                  </a:rPr>
                  <a:t>(Natural Language)</a:t>
                </a:r>
                <a:endParaRPr lang="en-ID" sz="2400" b="1" kern="1200" dirty="0">
                  <a:solidFill>
                    <a:schemeClr val="tx1"/>
                  </a:solidFill>
                  <a:latin typeface="Calibri" panose="020F050202020403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24169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181600" y="895350"/>
            <a:ext cx="3886200" cy="3276600"/>
            <a:chOff x="5181600" y="895350"/>
            <a:chExt cx="3886200" cy="3276600"/>
          </a:xfrm>
        </p:grpSpPr>
        <p:pic>
          <p:nvPicPr>
            <p:cNvPr id="4098" name="Picture 2">
              <a:extLst>
                <a:ext uri="{FF2B5EF4-FFF2-40B4-BE49-F238E27FC236}">
                  <a16:creationId xmlns:a16="http://schemas.microsoft.com/office/drawing/2014/main" id="{E057E41E-014B-4241-82C9-642D97D4D42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40454" y="895350"/>
              <a:ext cx="3827346" cy="2455585"/>
            </a:xfrm>
            <a:prstGeom prst="round2Same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B1E299B4-EFD2-4732-9057-9A3EDB169A18}"/>
                </a:ext>
              </a:extLst>
            </p:cNvPr>
            <p:cNvSpPr txBox="1"/>
            <p:nvPr/>
          </p:nvSpPr>
          <p:spPr>
            <a:xfrm>
              <a:off x="5867400" y="3587175"/>
              <a:ext cx="268473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err="1">
                  <a:latin typeface="Calibri" panose="020F0502020204030204" pitchFamily="34" charset="0"/>
                </a:rPr>
                <a:t>Antarmuka</a:t>
              </a:r>
              <a:r>
                <a:rPr lang="en-US" sz="1600" b="1" dirty="0">
                  <a:latin typeface="Calibri" panose="020F0502020204030204" pitchFamily="34" charset="0"/>
                </a:rPr>
                <a:t> </a:t>
              </a:r>
              <a:r>
                <a:rPr lang="en-US" sz="1600" b="1" i="1" dirty="0">
                  <a:latin typeface="Calibri" panose="020F0502020204030204" pitchFamily="34" charset="0"/>
                </a:rPr>
                <a:t>menu-driven </a:t>
              </a:r>
              <a:r>
                <a:rPr lang="en-US" sz="1600" b="1" dirty="0">
                  <a:latin typeface="Calibri" panose="020F0502020204030204" pitchFamily="34" charset="0"/>
                </a:rPr>
                <a:t>yang </a:t>
              </a:r>
              <a:r>
                <a:rPr lang="en-US" sz="1600" b="1" dirty="0" err="1">
                  <a:latin typeface="Calibri" panose="020F0502020204030204" pitchFamily="34" charset="0"/>
                </a:rPr>
                <a:t>ada</a:t>
              </a:r>
              <a:r>
                <a:rPr lang="en-US" sz="1600" b="1" dirty="0">
                  <a:latin typeface="Calibri" panose="020F0502020204030204" pitchFamily="34" charset="0"/>
                </a:rPr>
                <a:t> pada </a:t>
              </a:r>
              <a:r>
                <a:rPr lang="en-US" sz="1600" b="1" dirty="0" err="1">
                  <a:latin typeface="Calibri" panose="020F0502020204030204" pitchFamily="34" charset="0"/>
                </a:rPr>
                <a:t>mesin</a:t>
              </a:r>
              <a:r>
                <a:rPr lang="en-US" sz="1600" b="1" dirty="0">
                  <a:latin typeface="Calibri" panose="020F0502020204030204" pitchFamily="34" charset="0"/>
                </a:rPr>
                <a:t> ATM</a:t>
              </a:r>
              <a:endParaRPr lang="en-ID" sz="1600" b="1" dirty="0">
                <a:latin typeface="Calibri" panose="020F0502020204030204" pitchFamily="34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EA5A1723-E3C0-49A0-A032-2F719929997F}"/>
                </a:ext>
              </a:extLst>
            </p:cNvPr>
            <p:cNvSpPr txBox="1"/>
            <p:nvPr/>
          </p:nvSpPr>
          <p:spPr>
            <a:xfrm>
              <a:off x="5181600" y="3350934"/>
              <a:ext cx="2854872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ID" sz="1000" dirty="0" err="1">
                  <a:latin typeface="Calibri" panose="020F0502020204030204" pitchFamily="34" charset="0"/>
                </a:rPr>
                <a:t>Sumber</a:t>
              </a:r>
              <a:r>
                <a:rPr lang="en-ID" sz="1000" dirty="0">
                  <a:latin typeface="Calibri" panose="020F0502020204030204" pitchFamily="34" charset="0"/>
                </a:rPr>
                <a:t>: </a:t>
              </a:r>
              <a:r>
                <a:rPr lang="en-ID" sz="1000" i="1" dirty="0">
                  <a:latin typeface="Calibri" panose="020F0502020204030204" pitchFamily="34" charset="0"/>
                </a:rPr>
                <a:t>commons.wikimedia.org</a:t>
              </a: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304800" y="209550"/>
            <a:ext cx="4800600" cy="4343400"/>
            <a:chOff x="304800" y="209550"/>
            <a:chExt cx="4800600" cy="43434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8FF7F5C-44EB-4391-8C61-7BF2EC4E28F6}"/>
                </a:ext>
              </a:extLst>
            </p:cNvPr>
            <p:cNvSpPr/>
            <p:nvPr/>
          </p:nvSpPr>
          <p:spPr>
            <a:xfrm>
              <a:off x="304800" y="750262"/>
              <a:ext cx="4800600" cy="3802688"/>
            </a:xfrm>
            <a:prstGeom prst="rect">
              <a:avLst/>
            </a:prstGeom>
            <a:ln>
              <a:solidFill>
                <a:srgbClr val="92D050"/>
              </a:solidFill>
              <a:prstDash val="dash"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marL="342900" indent="-342900">
                <a:buFont typeface="Wingdings" panose="05000000000000000000" pitchFamily="2" charset="2"/>
                <a:buChar char="ü"/>
              </a:pPr>
              <a:r>
                <a:rPr lang="en-US" sz="2000" dirty="0" err="1">
                  <a:latin typeface="Calibri" panose="020F0502020204030204" pitchFamily="34" charset="0"/>
                </a:rPr>
                <a:t>Antarmuka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i="1" dirty="0">
                  <a:latin typeface="Calibri" panose="020F0502020204030204" pitchFamily="34" charset="0"/>
                </a:rPr>
                <a:t>menu-driven </a:t>
              </a:r>
              <a:r>
                <a:rPr lang="en-US" sz="2000" dirty="0" err="1">
                  <a:latin typeface="Calibri" panose="020F0502020204030204" pitchFamily="34" charset="0"/>
                </a:rPr>
                <a:t>banyak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digunakan</a:t>
              </a:r>
              <a:r>
                <a:rPr lang="en-US" sz="2000" dirty="0">
                  <a:latin typeface="Calibri" panose="020F0502020204030204" pitchFamily="34" charset="0"/>
                </a:rPr>
                <a:t> pada </a:t>
              </a:r>
              <a:r>
                <a:rPr lang="en-US" sz="2000" dirty="0" err="1">
                  <a:latin typeface="Calibri" panose="020F0502020204030204" pitchFamily="34" charset="0"/>
                </a:rPr>
                <a:t>komputer</a:t>
              </a:r>
              <a:r>
                <a:rPr lang="en-US" sz="2000" dirty="0">
                  <a:latin typeface="Calibri" panose="020F0502020204030204" pitchFamily="34" charset="0"/>
                </a:rPr>
                <a:t> yang </a:t>
              </a:r>
              <a:r>
                <a:rPr lang="en-US" sz="2000" dirty="0" err="1">
                  <a:latin typeface="Calibri" panose="020F0502020204030204" pitchFamily="34" charset="0"/>
                </a:rPr>
                <a:t>digunakan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untuk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pelayanan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tertentu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seperti</a:t>
              </a:r>
              <a:r>
                <a:rPr lang="en-US" sz="2000" dirty="0">
                  <a:latin typeface="Calibri" panose="020F0502020204030204" pitchFamily="34" charset="0"/>
                </a:rPr>
                <a:t> pada ATM, </a:t>
              </a:r>
              <a:r>
                <a:rPr lang="en-US" sz="2000" dirty="0" err="1">
                  <a:latin typeface="Calibri" panose="020F0502020204030204" pitchFamily="34" charset="0"/>
                </a:rPr>
                <a:t>mesin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tiket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stasiun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kereta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api</a:t>
              </a:r>
              <a:r>
                <a:rPr lang="en-US" sz="2000" dirty="0">
                  <a:latin typeface="Calibri" panose="020F0502020204030204" pitchFamily="34" charset="0"/>
                </a:rPr>
                <a:t>, </a:t>
              </a:r>
              <a:r>
                <a:rPr lang="en-US" sz="2000" dirty="0" err="1">
                  <a:latin typeface="Calibri" panose="020F0502020204030204" pitchFamily="34" charset="0"/>
                </a:rPr>
                <a:t>layanan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i="1" dirty="0">
                  <a:latin typeface="Calibri" panose="020F0502020204030204" pitchFamily="34" charset="0"/>
                </a:rPr>
                <a:t>self check-in </a:t>
              </a:r>
              <a:r>
                <a:rPr lang="en-US" sz="2000" dirty="0">
                  <a:latin typeface="Calibri" panose="020F0502020204030204" pitchFamily="34" charset="0"/>
                </a:rPr>
                <a:t>di </a:t>
              </a:r>
              <a:r>
                <a:rPr lang="en-US" sz="2000" dirty="0" err="1">
                  <a:latin typeface="Calibri" panose="020F0502020204030204" pitchFamily="34" charset="0"/>
                </a:rPr>
                <a:t>bandara</a:t>
              </a:r>
              <a:r>
                <a:rPr lang="en-US" sz="2000" dirty="0">
                  <a:latin typeface="Calibri" panose="020F0502020204030204" pitchFamily="34" charset="0"/>
                </a:rPr>
                <a:t>, dan </a:t>
              </a:r>
              <a:r>
                <a:rPr lang="en-US" sz="2000" dirty="0" err="1">
                  <a:latin typeface="Calibri" panose="020F0502020204030204" pitchFamily="34" charset="0"/>
                </a:rPr>
                <a:t>kios-kios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informasi</a:t>
              </a:r>
              <a:r>
                <a:rPr lang="en-US" sz="2000" dirty="0">
                  <a:latin typeface="Calibri" panose="020F0502020204030204" pitchFamily="34" charset="0"/>
                </a:rPr>
                <a:t> di </a:t>
              </a:r>
              <a:r>
                <a:rPr lang="en-US" sz="2000" dirty="0" err="1">
                  <a:latin typeface="Calibri" panose="020F0502020204030204" pitchFamily="34" charset="0"/>
                </a:rPr>
                <a:t>tempat-tempat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tertentu</a:t>
              </a:r>
              <a:r>
                <a:rPr lang="en-US" sz="2000" dirty="0">
                  <a:latin typeface="Calibri" panose="020F0502020204030204" pitchFamily="34" charset="0"/>
                </a:rPr>
                <a:t>. </a:t>
              </a:r>
            </a:p>
            <a:p>
              <a:pPr marL="342900" indent="-342900">
                <a:buFont typeface="Wingdings" panose="05000000000000000000" pitchFamily="2" charset="2"/>
                <a:buChar char="ü"/>
              </a:pPr>
              <a:r>
                <a:rPr lang="en-US" sz="2000" dirty="0" err="1">
                  <a:latin typeface="Calibri" panose="020F0502020204030204" pitchFamily="34" charset="0"/>
                </a:rPr>
                <a:t>Antarmuka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i="1" dirty="0">
                  <a:latin typeface="Calibri" panose="020F0502020204030204" pitchFamily="34" charset="0"/>
                </a:rPr>
                <a:t>menu-driven </a:t>
              </a:r>
              <a:r>
                <a:rPr lang="en-US" sz="2000" dirty="0" err="1">
                  <a:latin typeface="Calibri" panose="020F0502020204030204" pitchFamily="34" charset="0"/>
                </a:rPr>
                <a:t>menggunakan</a:t>
              </a:r>
              <a:r>
                <a:rPr lang="en-US" sz="2000" dirty="0">
                  <a:latin typeface="Calibri" panose="020F0502020204030204" pitchFamily="34" charset="0"/>
                </a:rPr>
                <a:t> menu yang </a:t>
              </a:r>
              <a:r>
                <a:rPr lang="en-US" sz="2000" dirty="0" err="1">
                  <a:latin typeface="Calibri" panose="020F0502020204030204" pitchFamily="34" charset="0"/>
                </a:rPr>
                <a:t>dapat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dipilih</a:t>
              </a:r>
              <a:r>
                <a:rPr lang="en-US" sz="2000" dirty="0">
                  <a:latin typeface="Calibri" panose="020F0502020204030204" pitchFamily="34" charset="0"/>
                </a:rPr>
                <a:t> oleh </a:t>
              </a:r>
              <a:r>
                <a:rPr lang="en-US" sz="2000" dirty="0" err="1">
                  <a:latin typeface="Calibri" panose="020F0502020204030204" pitchFamily="34" charset="0"/>
                </a:rPr>
                <a:t>pengguna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dengan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cara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menekan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tombol</a:t>
              </a:r>
              <a:r>
                <a:rPr lang="en-US" sz="2000" dirty="0">
                  <a:latin typeface="Calibri" panose="020F0502020204030204" pitchFamily="34" charset="0"/>
                </a:rPr>
                <a:t> yang </a:t>
              </a:r>
              <a:r>
                <a:rPr lang="en-US" sz="2000" dirty="0" err="1">
                  <a:latin typeface="Calibri" panose="020F0502020204030204" pitchFamily="34" charset="0"/>
                </a:rPr>
                <a:t>tersedia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atau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layar</a:t>
              </a:r>
              <a:r>
                <a:rPr lang="en-US" sz="2000" dirty="0">
                  <a:latin typeface="Calibri" panose="020F0502020204030204" pitchFamily="34" charset="0"/>
                </a:rPr>
                <a:t> yang </a:t>
              </a:r>
              <a:r>
                <a:rPr lang="en-US" sz="2000" dirty="0" err="1">
                  <a:latin typeface="Calibri" panose="020F0502020204030204" pitchFamily="34" charset="0"/>
                </a:rPr>
                <a:t>dapat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disentuh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i="1" dirty="0">
                  <a:latin typeface="Calibri" panose="020F0502020204030204" pitchFamily="34" charset="0"/>
                </a:rPr>
                <a:t>(touchscreen).</a:t>
              </a:r>
              <a:endParaRPr lang="en-ID" sz="2000" i="1" dirty="0">
                <a:latin typeface="Calibri" panose="020F0502020204030204" pitchFamily="34" charset="0"/>
              </a:endParaRPr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D0699518-2409-4235-899F-1083CED1E0C8}"/>
                </a:ext>
              </a:extLst>
            </p:cNvPr>
            <p:cNvGrpSpPr/>
            <p:nvPr/>
          </p:nvGrpSpPr>
          <p:grpSpPr>
            <a:xfrm>
              <a:off x="1295400" y="209550"/>
              <a:ext cx="2743200" cy="584775"/>
              <a:chOff x="1054566" y="882420"/>
              <a:chExt cx="2069864" cy="694058"/>
            </a:xfrm>
          </p:grpSpPr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577A51B3-14C5-4E1C-B545-E57C04F212E6}"/>
                  </a:ext>
                </a:extLst>
              </p:cNvPr>
              <p:cNvSpPr/>
              <p:nvPr/>
            </p:nvSpPr>
            <p:spPr>
              <a:xfrm>
                <a:off x="1054566" y="882420"/>
                <a:ext cx="2069864" cy="694058"/>
              </a:xfrm>
              <a:prstGeom prst="rect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5">
                  <a:hueOff val="-7450407"/>
                  <a:satOff val="29858"/>
                  <a:lumOff val="6471"/>
                  <a:alphaOff val="0"/>
                </a:schemeClr>
              </a:fillRef>
              <a:effectRef idx="0">
                <a:schemeClr val="accent5">
                  <a:hueOff val="-7450407"/>
                  <a:satOff val="29858"/>
                  <a:lumOff val="6471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1F76C2A9-6518-469A-BB54-3C2BAB228F30}"/>
                  </a:ext>
                </a:extLst>
              </p:cNvPr>
              <p:cNvSpPr txBox="1"/>
              <p:nvPr/>
            </p:nvSpPr>
            <p:spPr>
              <a:xfrm>
                <a:off x="1054566" y="882420"/>
                <a:ext cx="2069864" cy="694058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68580" tIns="68580" rIns="68580" bIns="68580" numCol="1" spcCol="1270" anchor="ctr" anchorCtr="0">
                <a:noAutofit/>
              </a:bodyPr>
              <a:lstStyle/>
              <a:p>
                <a:pPr marL="0" lvl="0" indent="0" algn="ctr" defTabSz="8001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US" sz="2400" b="1" i="1" kern="1200" dirty="0">
                    <a:solidFill>
                      <a:schemeClr val="tx1"/>
                    </a:solidFill>
                    <a:latin typeface="Calibri" panose="020F0502020204030204" pitchFamily="34" charset="0"/>
                  </a:rPr>
                  <a:t>Menu-Driven</a:t>
                </a:r>
                <a:endParaRPr lang="en-ID" sz="2400" b="1" i="1" kern="1200" dirty="0">
                  <a:solidFill>
                    <a:schemeClr val="tx1"/>
                  </a:solidFill>
                  <a:latin typeface="Calibri" panose="020F050202020403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83217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715000" y="438150"/>
            <a:ext cx="3257485" cy="3886200"/>
            <a:chOff x="5715000" y="438150"/>
            <a:chExt cx="3257485" cy="3886200"/>
          </a:xfrm>
        </p:grpSpPr>
        <p:pic>
          <p:nvPicPr>
            <p:cNvPr id="5124" name="Picture 4" descr="Web Appication images | Photos, videos, logos, illustrations and branding  on Behance">
              <a:extLst>
                <a:ext uri="{FF2B5EF4-FFF2-40B4-BE49-F238E27FC236}">
                  <a16:creationId xmlns:a16="http://schemas.microsoft.com/office/drawing/2014/main" id="{7B5D330B-52EE-4A02-BB07-0043296F772D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287" t="1" r="19333" b="-6958"/>
            <a:stretch/>
          </p:blipFill>
          <p:spPr bwMode="auto">
            <a:xfrm>
              <a:off x="5715000" y="438150"/>
              <a:ext cx="3257485" cy="3426023"/>
            </a:xfrm>
            <a:prstGeom prst="ellipse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B1E299B4-EFD2-4732-9057-9A3EDB169A18}"/>
                </a:ext>
              </a:extLst>
            </p:cNvPr>
            <p:cNvSpPr txBox="1"/>
            <p:nvPr/>
          </p:nvSpPr>
          <p:spPr>
            <a:xfrm>
              <a:off x="5715000" y="3985796"/>
              <a:ext cx="32004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D" sz="1600" b="1" i="1" dirty="0">
                  <a:latin typeface="Calibri" panose="020F0502020204030204" pitchFamily="34" charset="0"/>
                </a:rPr>
                <a:t>Mobile Screens User Interface</a:t>
              </a: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228600" y="209550"/>
            <a:ext cx="5392467" cy="4114800"/>
            <a:chOff x="228600" y="209550"/>
            <a:chExt cx="5392467" cy="4114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8FF7F5C-44EB-4391-8C61-7BF2EC4E28F6}"/>
                </a:ext>
              </a:extLst>
            </p:cNvPr>
            <p:cNvSpPr/>
            <p:nvPr/>
          </p:nvSpPr>
          <p:spPr>
            <a:xfrm>
              <a:off x="228600" y="742950"/>
              <a:ext cx="5392467" cy="3581400"/>
            </a:xfrm>
            <a:prstGeom prst="rect">
              <a:avLst/>
            </a:prstGeom>
            <a:ln>
              <a:solidFill>
                <a:schemeClr val="accent6"/>
              </a:solidFill>
              <a:prstDash val="dash"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sz="2000" dirty="0" err="1">
                  <a:latin typeface="Calibri" panose="020F0502020204030204" pitchFamily="34" charset="0"/>
                </a:rPr>
                <a:t>Merupakan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antarmuka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jenis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grafis</a:t>
              </a:r>
              <a:r>
                <a:rPr lang="en-US" sz="2000" dirty="0">
                  <a:latin typeface="Calibri" panose="020F0502020204030204" pitchFamily="34" charset="0"/>
                </a:rPr>
                <a:t> yang </a:t>
              </a:r>
              <a:r>
                <a:rPr lang="en-US" sz="2000" dirty="0" err="1">
                  <a:latin typeface="Calibri" panose="020F0502020204030204" pitchFamily="34" charset="0"/>
                </a:rPr>
                <a:t>umumnya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digunakan</a:t>
              </a:r>
              <a:r>
                <a:rPr lang="en-US" sz="2000" dirty="0">
                  <a:latin typeface="Calibri" panose="020F0502020204030204" pitchFamily="34" charset="0"/>
                </a:rPr>
                <a:t> pada </a:t>
              </a:r>
              <a:r>
                <a:rPr lang="en-US" sz="2000" dirty="0" err="1">
                  <a:latin typeface="Calibri" panose="020F0502020204030204" pitchFamily="34" charset="0"/>
                </a:rPr>
                <a:t>layar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i="1" dirty="0">
                  <a:latin typeface="Calibri" panose="020F0502020204030204" pitchFamily="34" charset="0"/>
                </a:rPr>
                <a:t>touchscreen </a:t>
              </a:r>
              <a:r>
                <a:rPr lang="en-US" sz="2000" dirty="0">
                  <a:latin typeface="Calibri" panose="020F0502020204030204" pitchFamily="34" charset="0"/>
                </a:rPr>
                <a:t>di </a:t>
              </a:r>
              <a:r>
                <a:rPr lang="en-US" sz="2000" dirty="0" err="1">
                  <a:latin typeface="Calibri" panose="020F0502020204030204" pitchFamily="34" charset="0"/>
                </a:rPr>
                <a:t>perangkat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i="1" dirty="0">
                  <a:latin typeface="Calibri" panose="020F0502020204030204" pitchFamily="34" charset="0"/>
                </a:rPr>
                <a:t>mobile </a:t>
              </a:r>
              <a:r>
                <a:rPr lang="en-US" sz="2000" dirty="0" err="1">
                  <a:latin typeface="Calibri" panose="020F0502020204030204" pitchFamily="34" charset="0"/>
                </a:rPr>
                <a:t>seperti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i="1" dirty="0">
                  <a:latin typeface="Calibri" panose="020F0502020204030204" pitchFamily="34" charset="0"/>
                </a:rPr>
                <a:t>smartphone </a:t>
              </a:r>
              <a:r>
                <a:rPr lang="en-US" sz="2000" dirty="0" err="1">
                  <a:latin typeface="Calibri" panose="020F0502020204030204" pitchFamily="34" charset="0"/>
                </a:rPr>
                <a:t>atau</a:t>
              </a:r>
              <a:r>
                <a:rPr lang="en-US" sz="2000" dirty="0">
                  <a:latin typeface="Calibri" panose="020F0502020204030204" pitchFamily="34" charset="0"/>
                </a:rPr>
                <a:t> tablet yang </a:t>
              </a:r>
              <a:r>
                <a:rPr lang="en-US" sz="2000" dirty="0" err="1">
                  <a:latin typeface="Calibri" panose="020F0502020204030204" pitchFamily="34" charset="0"/>
                </a:rPr>
                <a:t>memungkinkan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pengguna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berinteraksi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dengan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aplikasi</a:t>
              </a:r>
              <a:r>
                <a:rPr lang="en-US" sz="2000" dirty="0">
                  <a:latin typeface="Calibri" panose="020F0502020204030204" pitchFamily="34" charset="0"/>
                </a:rPr>
                <a:t>, </a:t>
              </a:r>
              <a:r>
                <a:rPr lang="en-US" sz="2000" dirty="0" err="1">
                  <a:latin typeface="Calibri" panose="020F0502020204030204" pitchFamily="34" charset="0"/>
                </a:rPr>
                <a:t>fitur-fitur</a:t>
              </a:r>
              <a:r>
                <a:rPr lang="en-US" sz="2000" dirty="0">
                  <a:latin typeface="Calibri" panose="020F0502020204030204" pitchFamily="34" charset="0"/>
                </a:rPr>
                <a:t>, dan </a:t>
              </a:r>
              <a:r>
                <a:rPr lang="en-US" sz="2000" dirty="0" err="1">
                  <a:latin typeface="Calibri" panose="020F0502020204030204" pitchFamily="34" charset="0"/>
                </a:rPr>
                <a:t>fungsi-fungsi</a:t>
              </a:r>
              <a:r>
                <a:rPr lang="en-US" sz="2000" dirty="0">
                  <a:latin typeface="Calibri" panose="020F0502020204030204" pitchFamily="34" charset="0"/>
                </a:rPr>
                <a:t> yang </a:t>
              </a:r>
              <a:r>
                <a:rPr lang="en-US" sz="2000" dirty="0" err="1">
                  <a:latin typeface="Calibri" panose="020F0502020204030204" pitchFamily="34" charset="0"/>
                </a:rPr>
                <a:t>ada</a:t>
              </a:r>
              <a:r>
                <a:rPr lang="en-US" sz="2000" dirty="0">
                  <a:latin typeface="Calibri" panose="020F0502020204030204" pitchFamily="34" charset="0"/>
                </a:rPr>
                <a:t> di </a:t>
              </a:r>
              <a:r>
                <a:rPr lang="en-US" sz="2000" dirty="0" err="1">
                  <a:latin typeface="Calibri" panose="020F0502020204030204" pitchFamily="34" charset="0"/>
                </a:rPr>
                <a:t>perangkat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i="1" dirty="0">
                  <a:latin typeface="Calibri" panose="020F0502020204030204" pitchFamily="34" charset="0"/>
                </a:rPr>
                <a:t>mobile </a:t>
              </a:r>
              <a:r>
                <a:rPr lang="en-US" sz="2000" dirty="0" err="1">
                  <a:latin typeface="Calibri" panose="020F0502020204030204" pitchFamily="34" charset="0"/>
                </a:rPr>
                <a:t>tersebut</a:t>
              </a:r>
              <a:r>
                <a:rPr lang="en-US" sz="2000" dirty="0">
                  <a:latin typeface="Calibri" panose="020F0502020204030204" pitchFamily="34" charset="0"/>
                </a:rPr>
                <a:t>. </a:t>
              </a: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sz="2000" i="1" dirty="0">
                  <a:latin typeface="Calibri" panose="020F0502020204030204" pitchFamily="34" charset="0"/>
                </a:rPr>
                <a:t>Mobile UI 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menggunakan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simbol-simbol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dengan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ukuran</a:t>
              </a:r>
              <a:r>
                <a:rPr lang="en-US" sz="2000" dirty="0">
                  <a:latin typeface="Calibri" panose="020F0502020204030204" pitchFamily="34" charset="0"/>
                </a:rPr>
                <a:t> yang </a:t>
              </a:r>
              <a:r>
                <a:rPr lang="en-US" sz="2000" dirty="0" err="1">
                  <a:latin typeface="Calibri" panose="020F0502020204030204" pitchFamily="34" charset="0"/>
                </a:rPr>
                <a:t>kecil</a:t>
              </a:r>
              <a:r>
                <a:rPr lang="en-US" sz="2000" dirty="0">
                  <a:latin typeface="Calibri" panose="020F0502020204030204" pitchFamily="34" charset="0"/>
                </a:rPr>
                <a:t> dan </a:t>
              </a:r>
              <a:r>
                <a:rPr lang="en-US" sz="2000" dirty="0" err="1">
                  <a:latin typeface="Calibri" panose="020F0502020204030204" pitchFamily="34" charset="0"/>
                </a:rPr>
                <a:t>tidak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menggunakan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keterangan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teks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sehingga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pengguna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harus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mengenali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arti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dari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simbol-simbol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tersebut</a:t>
              </a:r>
              <a:r>
                <a:rPr lang="en-US" sz="2000" dirty="0">
                  <a:latin typeface="Calibri" panose="020F0502020204030204" pitchFamily="34" charset="0"/>
                </a:rPr>
                <a:t>.  </a:t>
              </a:r>
              <a:endParaRPr lang="en-ID" sz="2000" dirty="0">
                <a:latin typeface="Calibri" panose="020F0502020204030204" pitchFamily="34" charset="0"/>
              </a:endParaRPr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3E04A41B-0751-4E71-877F-F220082232AD}"/>
                </a:ext>
              </a:extLst>
            </p:cNvPr>
            <p:cNvGrpSpPr/>
            <p:nvPr/>
          </p:nvGrpSpPr>
          <p:grpSpPr>
            <a:xfrm>
              <a:off x="609603" y="209550"/>
              <a:ext cx="4583084" cy="590107"/>
              <a:chOff x="3162071" y="882420"/>
              <a:chExt cx="2069864" cy="694058"/>
            </a:xfrm>
          </p:grpSpPr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AE811699-CB2F-49F0-ABF9-C6BB31FC2865}"/>
                  </a:ext>
                </a:extLst>
              </p:cNvPr>
              <p:cNvSpPr/>
              <p:nvPr/>
            </p:nvSpPr>
            <p:spPr>
              <a:xfrm>
                <a:off x="3162071" y="882420"/>
                <a:ext cx="2069864" cy="694058"/>
              </a:xfrm>
              <a:prstGeom prst="rect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5">
                  <a:hueOff val="-9933876"/>
                  <a:satOff val="39811"/>
                  <a:lumOff val="8628"/>
                  <a:alphaOff val="0"/>
                </a:schemeClr>
              </a:fillRef>
              <a:effectRef idx="0">
                <a:schemeClr val="accent5">
                  <a:hueOff val="-9933876"/>
                  <a:satOff val="39811"/>
                  <a:lumOff val="8628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2CE4330B-122D-4F18-B854-5351748928DE}"/>
                  </a:ext>
                </a:extLst>
              </p:cNvPr>
              <p:cNvSpPr txBox="1"/>
              <p:nvPr/>
            </p:nvSpPr>
            <p:spPr>
              <a:xfrm>
                <a:off x="3162071" y="882420"/>
                <a:ext cx="2069864" cy="694058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68580" tIns="68580" rIns="68580" bIns="68580" numCol="1" spcCol="1270" anchor="ctr" anchorCtr="0">
                <a:noAutofit/>
              </a:bodyPr>
              <a:lstStyle/>
              <a:p>
                <a:pPr marL="0" lvl="0" indent="0" algn="ctr" defTabSz="8001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US" sz="2400" b="1" i="1" kern="1200" dirty="0">
                    <a:solidFill>
                      <a:schemeClr val="tx1"/>
                    </a:solidFill>
                    <a:latin typeface="Calibri" panose="020F0502020204030204" pitchFamily="34" charset="0"/>
                  </a:rPr>
                  <a:t>Mobile User Interface (Mobile UI)</a:t>
                </a:r>
                <a:endParaRPr lang="en-ID" sz="2400" b="1" i="1" kern="1200" dirty="0">
                  <a:solidFill>
                    <a:schemeClr val="tx1"/>
                  </a:solidFill>
                  <a:latin typeface="Calibri" panose="020F050202020403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4642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プレースホルダー 5"/>
          <p:cNvSpPr txBox="1">
            <a:spLocks/>
          </p:cNvSpPr>
          <p:nvPr/>
        </p:nvSpPr>
        <p:spPr>
          <a:xfrm>
            <a:off x="228600" y="285601"/>
            <a:ext cx="699120" cy="46608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vert="horz" lIns="163275" tIns="81638" rIns="163275" bIns="81638" rtlCol="0">
            <a:noAutofit/>
          </a:bodyPr>
          <a:lstStyle>
            <a:lvl1pPr marL="0" indent="0" algn="l" defTabSz="1632753" rtl="0" eaLnBrk="1" latinLnBrk="0" hangingPunct="1">
              <a:lnSpc>
                <a:spcPct val="120000"/>
              </a:lnSpc>
              <a:spcBef>
                <a:spcPts val="1200"/>
              </a:spcBef>
              <a:buFont typeface="Arial" panose="020B0604020202020204" pitchFamily="34" charset="0"/>
              <a:buNone/>
              <a:defRPr kumimoji="1" sz="2400" kern="1200" baseline="0">
                <a:solidFill>
                  <a:schemeClr val="tx2"/>
                </a:solidFill>
                <a:latin typeface="Route 159 UltraLight" pitchFamily="50" charset="0"/>
                <a:ea typeface="+mn-ea"/>
                <a:cs typeface="+mn-cs"/>
              </a:defRPr>
            </a:lvl1pPr>
            <a:lvl2pPr marL="1326612" indent="-510235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5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40941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57317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73693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90070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306446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122822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939199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1" lang="ja-JP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cs typeface="+mn-cs"/>
            </a:endParaRPr>
          </a:p>
        </p:txBody>
      </p:sp>
      <p:sp>
        <p:nvSpPr>
          <p:cNvPr id="7" name="直角三角形 10"/>
          <p:cNvSpPr/>
          <p:nvPr/>
        </p:nvSpPr>
        <p:spPr>
          <a:xfrm rot="5400000">
            <a:off x="694423" y="692567"/>
            <a:ext cx="186433" cy="280161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Open Sans"/>
              <a:cs typeface="+mn-cs"/>
            </a:endParaRPr>
          </a:p>
        </p:txBody>
      </p:sp>
      <p:sp>
        <p:nvSpPr>
          <p:cNvPr id="8" name="テキスト プレースホルダー 6"/>
          <p:cNvSpPr txBox="1">
            <a:spLocks/>
          </p:cNvSpPr>
          <p:nvPr/>
        </p:nvSpPr>
        <p:spPr>
          <a:xfrm>
            <a:off x="838201" y="57150"/>
            <a:ext cx="4571999" cy="567680"/>
          </a:xfrm>
          <a:prstGeom prst="rect">
            <a:avLst/>
          </a:prstGeom>
        </p:spPr>
        <p:txBody>
          <a:bodyPr vert="horz" lIns="163275" tIns="81638" rIns="163275" bIns="81638" rtlCol="0" anchor="t">
            <a:noAutofit/>
          </a:bodyPr>
          <a:lstStyle>
            <a:lvl1pPr marL="0" indent="0" algn="l" defTabSz="1632753" rtl="0" eaLnBrk="1" latinLnBrk="0" hangingPunct="1">
              <a:lnSpc>
                <a:spcPct val="120000"/>
              </a:lnSpc>
              <a:spcBef>
                <a:spcPts val="1200"/>
              </a:spcBef>
              <a:buFont typeface="Arial" panose="020B0604020202020204" pitchFamily="34" charset="0"/>
              <a:buNone/>
              <a:defRPr kumimoji="1" sz="3200" i="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1326612" indent="-510235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5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40941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57317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73693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90070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306446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122822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939199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err="1">
                <a:solidFill>
                  <a:schemeClr val="tx1"/>
                </a:solidFill>
                <a:latin typeface="Calibri" panose="020F0502020204030204" pitchFamily="34" charset="0"/>
              </a:rPr>
              <a:t>Perangkat</a:t>
            </a:r>
            <a:r>
              <a:rPr lang="en-US" b="1" dirty="0">
                <a:solidFill>
                  <a:schemeClr val="tx1"/>
                </a:solidFill>
                <a:latin typeface="Calibri" panose="020F0502020204030204" pitchFamily="34" charset="0"/>
              </a:rPr>
              <a:t> Input</a:t>
            </a:r>
          </a:p>
        </p:txBody>
      </p:sp>
      <p:sp>
        <p:nvSpPr>
          <p:cNvPr id="9" name="正方形/長方形 15"/>
          <p:cNvSpPr/>
          <p:nvPr/>
        </p:nvSpPr>
        <p:spPr>
          <a:xfrm>
            <a:off x="1005737" y="701030"/>
            <a:ext cx="2804263" cy="68991"/>
          </a:xfrm>
          <a:prstGeom prst="rect">
            <a:avLst/>
          </a:prstGeom>
          <a:solidFill>
            <a:schemeClr val="accent6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Open Sans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4838" y="246801"/>
            <a:ext cx="3866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</a:rPr>
              <a:t>C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EB58DFD-0A17-464B-B0AF-75E154C71BEF}"/>
              </a:ext>
            </a:extLst>
          </p:cNvPr>
          <p:cNvSpPr txBox="1"/>
          <p:nvPr/>
        </p:nvSpPr>
        <p:spPr>
          <a:xfrm>
            <a:off x="1790700" y="1123950"/>
            <a:ext cx="556260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b="1" u="sng" dirty="0" err="1">
                <a:latin typeface="Calibri" panose="020F0502020204030204" pitchFamily="34" charset="0"/>
              </a:rPr>
              <a:t>Berbagai</a:t>
            </a:r>
            <a:r>
              <a:rPr lang="en-US" sz="2500" b="1" u="sng" dirty="0">
                <a:latin typeface="Calibri" panose="020F0502020204030204" pitchFamily="34" charset="0"/>
              </a:rPr>
              <a:t> </a:t>
            </a:r>
            <a:r>
              <a:rPr lang="en-US" sz="2500" b="1" u="sng" dirty="0" err="1">
                <a:latin typeface="Calibri" panose="020F0502020204030204" pitchFamily="34" charset="0"/>
              </a:rPr>
              <a:t>jenis</a:t>
            </a:r>
            <a:r>
              <a:rPr lang="en-US" sz="2500" b="1" u="sng" dirty="0">
                <a:latin typeface="Calibri" panose="020F0502020204030204" pitchFamily="34" charset="0"/>
              </a:rPr>
              <a:t> </a:t>
            </a:r>
            <a:r>
              <a:rPr lang="en-US" sz="2500" b="1" u="sng" dirty="0" err="1">
                <a:latin typeface="Calibri" panose="020F0502020204030204" pitchFamily="34" charset="0"/>
              </a:rPr>
              <a:t>perangkat</a:t>
            </a:r>
            <a:r>
              <a:rPr lang="en-US" sz="2500" b="1" u="sng" dirty="0">
                <a:latin typeface="Calibri" panose="020F0502020204030204" pitchFamily="34" charset="0"/>
              </a:rPr>
              <a:t> input:</a:t>
            </a:r>
            <a:endParaRPr lang="en-ID" sz="2500" b="1" u="sng" dirty="0">
              <a:latin typeface="Calibri" panose="020F0502020204030204" pitchFamily="34" charset="0"/>
            </a:endParaRPr>
          </a:p>
        </p:txBody>
      </p:sp>
      <p:graphicFrame>
        <p:nvGraphicFramePr>
          <p:cNvPr id="13" name="Diagram 12">
            <a:extLst>
              <a:ext uri="{FF2B5EF4-FFF2-40B4-BE49-F238E27FC236}">
                <a16:creationId xmlns:a16="http://schemas.microsoft.com/office/drawing/2014/main" id="{0C1F89DB-62E4-4BF1-859F-A8C89F61B756}"/>
              </a:ext>
            </a:extLst>
          </p:cNvPr>
          <p:cNvGraphicFramePr/>
          <p:nvPr/>
        </p:nvGraphicFramePr>
        <p:xfrm>
          <a:off x="719135" y="1594882"/>
          <a:ext cx="7705725" cy="28056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68526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" grpId="0" animBg="1"/>
      <p:bldP spid="8" grpId="0"/>
      <p:bldP spid="9" grpId="0" animBg="1"/>
      <p:bldP spid="10" grpId="0"/>
      <p:bldP spid="12" grpId="0"/>
      <p:bldGraphic spid="13" grpId="0">
        <p:bldAsOne/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4724402" y="285750"/>
            <a:ext cx="4419598" cy="4160375"/>
            <a:chOff x="4724402" y="285750"/>
            <a:chExt cx="4419598" cy="4160375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008075CE-1BFC-4E26-A842-8FF05AF20CD5}"/>
                </a:ext>
              </a:extLst>
            </p:cNvPr>
            <p:cNvGrpSpPr/>
            <p:nvPr/>
          </p:nvGrpSpPr>
          <p:grpSpPr>
            <a:xfrm>
              <a:off x="5463850" y="285750"/>
              <a:ext cx="2537150" cy="584775"/>
              <a:chOff x="2584287" y="80575"/>
              <a:chExt cx="2537150" cy="850746"/>
            </a:xfrm>
          </p:grpSpPr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7318CBD0-67E1-474D-B7A9-17227AF1F13C}"/>
                  </a:ext>
                </a:extLst>
              </p:cNvPr>
              <p:cNvSpPr/>
              <p:nvPr/>
            </p:nvSpPr>
            <p:spPr>
              <a:xfrm>
                <a:off x="2584287" y="80575"/>
                <a:ext cx="2537150" cy="850746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5">
                  <a:hueOff val="-1655646"/>
                  <a:satOff val="6635"/>
                  <a:lumOff val="1438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AFD94558-8FC0-491D-8157-9E9886574C72}"/>
                  </a:ext>
                </a:extLst>
              </p:cNvPr>
              <p:cNvSpPr txBox="1"/>
              <p:nvPr/>
            </p:nvSpPr>
            <p:spPr>
              <a:xfrm>
                <a:off x="2584287" y="80575"/>
                <a:ext cx="2537150" cy="850746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76200" tIns="76200" rIns="76200" bIns="76200" numCol="1" spcCol="1270" anchor="ctr" anchorCtr="0">
                <a:noAutofit/>
              </a:bodyPr>
              <a:lstStyle/>
              <a:p>
                <a:pPr marL="0" lvl="0" indent="0" algn="ctr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US" sz="2400" b="1" i="1" kern="1200" dirty="0">
                    <a:solidFill>
                      <a:schemeClr val="tx1"/>
                    </a:solidFill>
                    <a:latin typeface="Calibri" panose="020F0502020204030204" pitchFamily="34" charset="0"/>
                  </a:rPr>
                  <a:t>Mouse</a:t>
                </a:r>
                <a:endParaRPr lang="en-ID" sz="2400" b="1" i="1" kern="1200" dirty="0">
                  <a:solidFill>
                    <a:schemeClr val="tx1"/>
                  </a:solidFill>
                  <a:latin typeface="Calibri" panose="020F0502020204030204" pitchFamily="34" charset="0"/>
                </a:endParaRPr>
              </a:p>
            </p:txBody>
          </p:sp>
        </p:grpSp>
        <p:pic>
          <p:nvPicPr>
            <p:cNvPr id="10244" name="Picture 4" descr="Computer mouse close-up free image">
              <a:extLst>
                <a:ext uri="{FF2B5EF4-FFF2-40B4-BE49-F238E27FC236}">
                  <a16:creationId xmlns:a16="http://schemas.microsoft.com/office/drawing/2014/main" id="{EF344D73-654C-4B10-B1C8-35B1B760A5F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76998" y="2858529"/>
              <a:ext cx="2209802" cy="13896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1869668A-443C-448B-96F7-9D11D861ACF9}"/>
                </a:ext>
              </a:extLst>
            </p:cNvPr>
            <p:cNvSpPr txBox="1"/>
            <p:nvPr/>
          </p:nvSpPr>
          <p:spPr>
            <a:xfrm>
              <a:off x="6289128" y="4199904"/>
              <a:ext cx="2854872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ID" sz="1000" dirty="0" err="1">
                  <a:latin typeface="Calibri" panose="020F0502020204030204" pitchFamily="34" charset="0"/>
                </a:rPr>
                <a:t>Sumber</a:t>
              </a:r>
              <a:r>
                <a:rPr lang="en-ID" sz="1000" dirty="0">
                  <a:latin typeface="Calibri" panose="020F0502020204030204" pitchFamily="34" charset="0"/>
                </a:rPr>
                <a:t>: https://pixy.org/98000/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A90D578D-60BF-471C-8AF1-BEE55B6E4145}"/>
                </a:ext>
              </a:extLst>
            </p:cNvPr>
            <p:cNvSpPr/>
            <p:nvPr/>
          </p:nvSpPr>
          <p:spPr>
            <a:xfrm>
              <a:off x="4724402" y="770902"/>
              <a:ext cx="3962400" cy="3675223"/>
            </a:xfrm>
            <a:prstGeom prst="rect">
              <a:avLst/>
            </a:prstGeom>
            <a:ln>
              <a:solidFill>
                <a:schemeClr val="accent6">
                  <a:lumMod val="60000"/>
                  <a:lumOff val="40000"/>
                </a:schemeClr>
              </a:solidFill>
              <a:prstDash val="dash"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r>
                <a:rPr lang="en-US" i="1" dirty="0">
                  <a:latin typeface="Calibri" panose="020F0502020204030204" pitchFamily="34" charset="0"/>
                </a:rPr>
                <a:t>Mouse </a:t>
              </a:r>
              <a:r>
                <a:rPr lang="en-US" dirty="0" err="1">
                  <a:latin typeface="Calibri" panose="020F0502020204030204" pitchFamily="34" charset="0"/>
                </a:rPr>
                <a:t>digunakan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untuk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menjelajahi</a:t>
              </a:r>
              <a:r>
                <a:rPr lang="en-US" dirty="0">
                  <a:latin typeface="Calibri" panose="020F0502020204030204" pitchFamily="34" charset="0"/>
                </a:rPr>
                <a:t> program, </a:t>
              </a:r>
              <a:r>
                <a:rPr lang="en-US" dirty="0" err="1">
                  <a:latin typeface="Calibri" panose="020F0502020204030204" pitchFamily="34" charset="0"/>
                </a:rPr>
                <a:t>memilih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perintah</a:t>
              </a:r>
              <a:r>
                <a:rPr lang="en-US" dirty="0">
                  <a:latin typeface="Calibri" panose="020F0502020204030204" pitchFamily="34" charset="0"/>
                </a:rPr>
                <a:t>, dan </a:t>
              </a:r>
              <a:r>
                <a:rPr lang="en-US" dirty="0" err="1">
                  <a:latin typeface="Calibri" panose="020F0502020204030204" pitchFamily="34" charset="0"/>
                </a:rPr>
                <a:t>menjalankan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perintah</a:t>
              </a:r>
              <a:r>
                <a:rPr lang="en-US" dirty="0">
                  <a:latin typeface="Calibri" panose="020F0502020204030204" pitchFamily="34" charset="0"/>
                </a:rPr>
                <a:t>. </a:t>
              </a:r>
              <a:r>
                <a:rPr lang="en-US" i="1" dirty="0">
                  <a:latin typeface="Calibri" panose="020F0502020204030204" pitchFamily="34" charset="0"/>
                </a:rPr>
                <a:t>Mouse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mempunyai</a:t>
              </a:r>
              <a:r>
                <a:rPr lang="en-US" dirty="0">
                  <a:latin typeface="Calibri" panose="020F0502020204030204" pitchFamily="34" charset="0"/>
                </a:rPr>
                <a:t> pointer </a:t>
              </a:r>
              <a:r>
                <a:rPr lang="en-US" dirty="0" err="1">
                  <a:latin typeface="Calibri" panose="020F0502020204030204" pitchFamily="34" charset="0"/>
                </a:rPr>
                <a:t>berbentuk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tanda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panah</a:t>
              </a:r>
              <a:r>
                <a:rPr lang="en-US" dirty="0">
                  <a:latin typeface="Calibri" panose="020F0502020204030204" pitchFamily="34" charset="0"/>
                </a:rPr>
                <a:t> yang </a:t>
              </a:r>
              <a:r>
                <a:rPr lang="en-US" dirty="0" err="1">
                  <a:latin typeface="Calibri" panose="020F0502020204030204" pitchFamily="34" charset="0"/>
                </a:rPr>
                <a:t>bergerak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sesuai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gerakan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i="1" dirty="0">
                  <a:latin typeface="Calibri" panose="020F0502020204030204" pitchFamily="34" charset="0"/>
                </a:rPr>
                <a:t>mouse</a:t>
              </a:r>
              <a:r>
                <a:rPr lang="en-US" dirty="0">
                  <a:latin typeface="Calibri" panose="020F0502020204030204" pitchFamily="34" charset="0"/>
                </a:rPr>
                <a:t>. Hal </a:t>
              </a:r>
              <a:r>
                <a:rPr lang="en-US" dirty="0" err="1">
                  <a:latin typeface="Calibri" panose="020F0502020204030204" pitchFamily="34" charset="0"/>
                </a:rPr>
                <a:t>ini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karena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i="1" dirty="0">
                  <a:latin typeface="Calibri" panose="020F0502020204030204" pitchFamily="34" charset="0"/>
                </a:rPr>
                <a:t>mouse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memiliki</a:t>
              </a:r>
              <a:r>
                <a:rPr lang="en-US" dirty="0">
                  <a:latin typeface="Calibri" panose="020F0502020204030204" pitchFamily="34" charset="0"/>
                </a:rPr>
                <a:t> sensor </a:t>
              </a:r>
              <a:r>
                <a:rPr lang="en-US" dirty="0" err="1">
                  <a:latin typeface="Calibri" panose="020F0502020204030204" pitchFamily="34" charset="0"/>
                </a:rPr>
                <a:t>gerak</a:t>
              </a:r>
              <a:r>
                <a:rPr lang="en-US" dirty="0">
                  <a:latin typeface="Calibri" panose="020F0502020204030204" pitchFamily="34" charset="0"/>
                </a:rPr>
                <a:t> pada </a:t>
              </a:r>
              <a:r>
                <a:rPr lang="en-US" dirty="0" err="1">
                  <a:latin typeface="Calibri" panose="020F0502020204030204" pitchFamily="34" charset="0"/>
                </a:rPr>
                <a:t>bagian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bawah</a:t>
              </a:r>
              <a:r>
                <a:rPr lang="en-US" dirty="0">
                  <a:latin typeface="Calibri" panose="020F0502020204030204" pitchFamily="34" charset="0"/>
                </a:rPr>
                <a:t>.</a:t>
              </a:r>
              <a:endParaRPr lang="en-ID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457198" y="285750"/>
            <a:ext cx="3962402" cy="4160375"/>
            <a:chOff x="457198" y="285750"/>
            <a:chExt cx="3962402" cy="4160375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5277E2A9-072B-4D8B-B80D-E2EBF8C1271A}"/>
                </a:ext>
              </a:extLst>
            </p:cNvPr>
            <p:cNvGrpSpPr/>
            <p:nvPr/>
          </p:nvGrpSpPr>
          <p:grpSpPr>
            <a:xfrm>
              <a:off x="1099978" y="285750"/>
              <a:ext cx="2537150" cy="584776"/>
              <a:chOff x="997" y="80575"/>
              <a:chExt cx="2537150" cy="850746"/>
            </a:xfrm>
          </p:grpSpPr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5E00CDFC-DD9A-4E93-BEF4-5FA543EAF2C1}"/>
                  </a:ext>
                </a:extLst>
              </p:cNvPr>
              <p:cNvSpPr/>
              <p:nvPr/>
            </p:nvSpPr>
            <p:spPr>
              <a:xfrm>
                <a:off x="997" y="80575"/>
                <a:ext cx="2537150" cy="850746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5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82E7E89D-5B0D-4460-B23E-4E0474F2B2D4}"/>
                  </a:ext>
                </a:extLst>
              </p:cNvPr>
              <p:cNvSpPr txBox="1"/>
              <p:nvPr/>
            </p:nvSpPr>
            <p:spPr>
              <a:xfrm>
                <a:off x="997" y="80575"/>
                <a:ext cx="2537150" cy="850746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76200" tIns="76200" rIns="76200" bIns="76200" numCol="1" spcCol="1270" anchor="ctr" anchorCtr="0">
                <a:noAutofit/>
              </a:bodyPr>
              <a:lstStyle/>
              <a:p>
                <a:pPr marL="0" lvl="0" indent="0" algn="ctr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US" sz="2400" b="1" i="1" kern="1200" dirty="0">
                    <a:solidFill>
                      <a:schemeClr val="tx1"/>
                    </a:solidFill>
                    <a:latin typeface="Calibri" panose="020F0502020204030204" pitchFamily="34" charset="0"/>
                  </a:rPr>
                  <a:t>Keyboard</a:t>
                </a:r>
                <a:endParaRPr lang="en-ID" sz="2400" b="1" i="1" kern="1200" dirty="0">
                  <a:solidFill>
                    <a:schemeClr val="tx1"/>
                  </a:solidFill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44CD1CF1-306D-4BD9-93D4-FB39406BCBE4}"/>
                </a:ext>
              </a:extLst>
            </p:cNvPr>
            <p:cNvSpPr/>
            <p:nvPr/>
          </p:nvSpPr>
          <p:spPr>
            <a:xfrm>
              <a:off x="457198" y="770903"/>
              <a:ext cx="3962402" cy="3675222"/>
            </a:xfrm>
            <a:prstGeom prst="rect">
              <a:avLst/>
            </a:prstGeom>
            <a:ln>
              <a:prstDash val="dash"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r>
                <a:rPr lang="en-US" dirty="0" err="1">
                  <a:latin typeface="Calibri" panose="020F0502020204030204" pitchFamily="34" charset="0"/>
                </a:rPr>
                <a:t>Merupakan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perangkat</a:t>
              </a:r>
              <a:r>
                <a:rPr lang="en-US" dirty="0">
                  <a:latin typeface="Calibri" panose="020F0502020204030204" pitchFamily="34" charset="0"/>
                </a:rPr>
                <a:t> input yang </a:t>
              </a:r>
              <a:r>
                <a:rPr lang="en-US" dirty="0" err="1">
                  <a:latin typeface="Calibri" panose="020F0502020204030204" pitchFamily="34" charset="0"/>
                </a:rPr>
                <a:t>terdiri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atas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seperangkat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tombol</a:t>
              </a:r>
              <a:r>
                <a:rPr lang="en-US" dirty="0">
                  <a:latin typeface="Calibri" panose="020F0502020204030204" pitchFamily="34" charset="0"/>
                </a:rPr>
                <a:t> yang </a:t>
              </a:r>
              <a:r>
                <a:rPr lang="en-US" dirty="0" err="1">
                  <a:latin typeface="Calibri" panose="020F0502020204030204" pitchFamily="34" charset="0"/>
                </a:rPr>
                <a:t>berfungsi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sebagai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pemberi</a:t>
              </a:r>
              <a:r>
                <a:rPr lang="en-US" dirty="0">
                  <a:latin typeface="Calibri" panose="020F0502020204030204" pitchFamily="34" charset="0"/>
                </a:rPr>
                <a:t> input </a:t>
              </a:r>
              <a:r>
                <a:rPr lang="en-US" dirty="0" err="1">
                  <a:latin typeface="Calibri" panose="020F0502020204030204" pitchFamily="34" charset="0"/>
                </a:rPr>
                <a:t>bagi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komputer</a:t>
              </a:r>
              <a:r>
                <a:rPr lang="en-US" dirty="0">
                  <a:latin typeface="Calibri" panose="020F0502020204030204" pitchFamily="34" charset="0"/>
                </a:rPr>
                <a:t>. </a:t>
              </a:r>
              <a:r>
                <a:rPr lang="en-US" dirty="0" err="1">
                  <a:latin typeface="Calibri" panose="020F0502020204030204" pitchFamily="34" charset="0"/>
                </a:rPr>
                <a:t>Berdasarkan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susunan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tombol</a:t>
              </a:r>
              <a:r>
                <a:rPr lang="en-US" i="1" dirty="0">
                  <a:latin typeface="Calibri" panose="020F0502020204030204" pitchFamily="34" charset="0"/>
                </a:rPr>
                <a:t>, </a:t>
              </a:r>
              <a:r>
                <a:rPr lang="en-US" dirty="0">
                  <a:latin typeface="Calibri" panose="020F0502020204030204" pitchFamily="34" charset="0"/>
                </a:rPr>
                <a:t>QWERTY </a:t>
              </a:r>
              <a:r>
                <a:rPr lang="en-US" dirty="0" err="1">
                  <a:latin typeface="Calibri" panose="020F0502020204030204" pitchFamily="34" charset="0"/>
                </a:rPr>
                <a:t>merupakan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i="1" dirty="0">
                  <a:latin typeface="Calibri" panose="020F0502020204030204" pitchFamily="34" charset="0"/>
                </a:rPr>
                <a:t>keyboard </a:t>
              </a:r>
              <a:r>
                <a:rPr lang="en-US" dirty="0">
                  <a:latin typeface="Calibri" panose="020F0502020204030204" pitchFamily="34" charset="0"/>
                </a:rPr>
                <a:t>yang </a:t>
              </a:r>
              <a:r>
                <a:rPr lang="en-US" dirty="0" err="1">
                  <a:latin typeface="Calibri" panose="020F0502020204030204" pitchFamily="34" charset="0"/>
                </a:rPr>
                <a:t>penggunaannya</a:t>
              </a:r>
              <a:r>
                <a:rPr lang="en-US" dirty="0">
                  <a:latin typeface="Calibri" panose="020F0502020204030204" pitchFamily="34" charset="0"/>
                </a:rPr>
                <a:t> paling </a:t>
              </a:r>
              <a:r>
                <a:rPr lang="en-US" dirty="0" err="1">
                  <a:latin typeface="Calibri" panose="020F0502020204030204" pitchFamily="34" charset="0"/>
                </a:rPr>
                <a:t>luas</a:t>
              </a:r>
              <a:r>
                <a:rPr lang="en-US" dirty="0">
                  <a:latin typeface="Calibri" panose="020F0502020204030204" pitchFamily="34" charset="0"/>
                </a:rPr>
                <a:t> dan </a:t>
              </a:r>
              <a:r>
                <a:rPr lang="en-US" dirty="0" err="1">
                  <a:latin typeface="Calibri" panose="020F0502020204030204" pitchFamily="34" charset="0"/>
                </a:rPr>
                <a:t>cukup</a:t>
              </a:r>
              <a:r>
                <a:rPr lang="en-US" dirty="0">
                  <a:latin typeface="Calibri" panose="020F0502020204030204" pitchFamily="34" charset="0"/>
                </a:rPr>
                <a:t> lama. </a:t>
              </a:r>
            </a:p>
            <a:p>
              <a:pPr marL="285750" indent="-285750">
                <a:buFont typeface="Wingdings" panose="05000000000000000000" pitchFamily="2" charset="2"/>
                <a:buChar char="§"/>
              </a:pPr>
              <a:endParaRPr lang="en-ID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685800" y="2571750"/>
            <a:ext cx="3657600" cy="1828800"/>
            <a:chOff x="685800" y="2571750"/>
            <a:chExt cx="3657600" cy="1828800"/>
          </a:xfrm>
        </p:grpSpPr>
        <p:pic>
          <p:nvPicPr>
            <p:cNvPr id="10242" name="Picture 2" descr="200+ Free Keyboard &amp; Piano Vectors - Pixabay">
              <a:extLst>
                <a:ext uri="{FF2B5EF4-FFF2-40B4-BE49-F238E27FC236}">
                  <a16:creationId xmlns:a16="http://schemas.microsoft.com/office/drawing/2014/main" id="{9A0178F2-648B-4527-A265-1B4BDD9D4DB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800" y="2571750"/>
              <a:ext cx="3657600" cy="1828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ED1D9A0E-89D9-432D-A6F4-12336C85A249}"/>
                </a:ext>
              </a:extLst>
            </p:cNvPr>
            <p:cNvSpPr txBox="1"/>
            <p:nvPr/>
          </p:nvSpPr>
          <p:spPr>
            <a:xfrm>
              <a:off x="782256" y="4078129"/>
              <a:ext cx="2854872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ID" sz="1000" dirty="0" err="1">
                  <a:latin typeface="Calibri" panose="020F0502020204030204" pitchFamily="34" charset="0"/>
                </a:rPr>
                <a:t>Sumber</a:t>
              </a:r>
              <a:r>
                <a:rPr lang="en-ID" sz="1000" dirty="0">
                  <a:latin typeface="Calibri" panose="020F0502020204030204" pitchFamily="34" charset="0"/>
                </a:rPr>
                <a:t>: </a:t>
              </a:r>
              <a:r>
                <a:rPr lang="en-ID" sz="1000" i="1" dirty="0">
                  <a:latin typeface="Calibri" panose="020F0502020204030204" pitchFamily="34" charset="0"/>
                </a:rPr>
                <a:t>pixabay.com</a:t>
              </a:r>
              <a:endParaRPr lang="en-ID" sz="1000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5304988" y="2786571"/>
            <a:ext cx="2854872" cy="1537779"/>
            <a:chOff x="5304988" y="2786571"/>
            <a:chExt cx="2854872" cy="1537779"/>
          </a:xfrm>
        </p:grpSpPr>
        <p:pic>
          <p:nvPicPr>
            <p:cNvPr id="2050" name="Picture 2" descr="Free Images : technology, mouse, equipment, components, it, computers,  input device, electronic device, computer component 4796x3218 - - 758163 -  Free stock photos - PxHere">
              <a:extLst>
                <a:ext uri="{FF2B5EF4-FFF2-40B4-BE49-F238E27FC236}">
                  <a16:creationId xmlns:a16="http://schemas.microsoft.com/office/drawing/2014/main" id="{4AA97F51-D5DA-4236-A13B-8F5F81CF510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90660" y="2786571"/>
              <a:ext cx="2083529" cy="139915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CFF06742-73C4-4720-A65F-DD2A849B9AFE}"/>
                </a:ext>
              </a:extLst>
            </p:cNvPr>
            <p:cNvSpPr txBox="1"/>
            <p:nvPr/>
          </p:nvSpPr>
          <p:spPr>
            <a:xfrm>
              <a:off x="5304988" y="4078129"/>
              <a:ext cx="2854872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ID" sz="1000" dirty="0" err="1">
                  <a:latin typeface="Calibri" panose="020F0502020204030204" pitchFamily="34" charset="0"/>
                </a:rPr>
                <a:t>Sumber</a:t>
              </a:r>
              <a:r>
                <a:rPr lang="en-ID" sz="1000" dirty="0">
                  <a:latin typeface="Calibri" panose="020F0502020204030204" pitchFamily="34" charset="0"/>
                </a:rPr>
                <a:t>: </a:t>
              </a:r>
              <a:r>
                <a:rPr lang="en-ID" sz="1000" i="1" dirty="0">
                  <a:latin typeface="Calibri" panose="020F0502020204030204" pitchFamily="34" charset="0"/>
                </a:rPr>
                <a:t>pxhere.com</a:t>
              </a:r>
              <a:endParaRPr lang="en-ID" sz="1000" dirty="0">
                <a:latin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55180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315FFFE-FB17-42DE-BB0E-F1B7533FA732}"/>
              </a:ext>
            </a:extLst>
          </p:cNvPr>
          <p:cNvSpPr txBox="1"/>
          <p:nvPr/>
        </p:nvSpPr>
        <p:spPr>
          <a:xfrm>
            <a:off x="7543800" y="4195710"/>
            <a:ext cx="1752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100" dirty="0" err="1">
                <a:solidFill>
                  <a:schemeClr val="bg1"/>
                </a:solidFill>
              </a:rPr>
              <a:t>Sumber</a:t>
            </a:r>
            <a:r>
              <a:rPr lang="en-ID" sz="1100" dirty="0">
                <a:solidFill>
                  <a:schemeClr val="bg1"/>
                </a:solidFill>
              </a:rPr>
              <a:t>: </a:t>
            </a:r>
            <a:r>
              <a:rPr lang="en-ID" sz="1100" i="1" dirty="0">
                <a:solidFill>
                  <a:schemeClr val="bg1"/>
                </a:solidFill>
              </a:rPr>
              <a:t>pixabay.com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1066800" y="461986"/>
            <a:ext cx="6753070" cy="928141"/>
            <a:chOff x="837576" y="762468"/>
            <a:chExt cx="6753070" cy="928141"/>
          </a:xfrm>
        </p:grpSpPr>
        <p:sp>
          <p:nvSpPr>
            <p:cNvPr id="14" name="Parallelogram 13"/>
            <p:cNvSpPr/>
            <p:nvPr/>
          </p:nvSpPr>
          <p:spPr>
            <a:xfrm>
              <a:off x="837576" y="795727"/>
              <a:ext cx="6630024" cy="894882"/>
            </a:xfrm>
            <a:prstGeom prst="parallelogram">
              <a:avLst>
                <a:gd name="adj" fmla="val 45313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テキスト プレースホルダー 17"/>
            <p:cNvSpPr txBox="1">
              <a:spLocks/>
            </p:cNvSpPr>
            <p:nvPr/>
          </p:nvSpPr>
          <p:spPr>
            <a:xfrm>
              <a:off x="1752600" y="762468"/>
              <a:ext cx="5838046" cy="894882"/>
            </a:xfrm>
            <a:prstGeom prst="rect">
              <a:avLst/>
            </a:prstGeom>
          </p:spPr>
          <p:txBody>
            <a:bodyPr vert="horz" lIns="36000" tIns="36000" rIns="36000" bIns="36000" rtlCol="0" anchor="ctr">
              <a:noAutofit/>
            </a:bodyPr>
            <a:lstStyle>
              <a:lvl1pPr marL="342900" indent="-342900" algn="l" defTabSz="1632753" rtl="0" eaLnBrk="1" latinLnBrk="0" hangingPunct="1">
                <a:lnSpc>
                  <a:spcPct val="120000"/>
                </a:lnSpc>
                <a:spcBef>
                  <a:spcPts val="1200"/>
                </a:spcBef>
                <a:buClr>
                  <a:schemeClr val="accent5"/>
                </a:buClr>
                <a:buFont typeface="Wingdings" panose="05000000000000000000" pitchFamily="2" charset="2"/>
                <a:buChar char="l"/>
                <a:defRPr kumimoji="1" sz="2000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1pPr>
              <a:lvl2pPr marL="1326612" indent="-510235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5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40941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4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857317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73693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490070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306446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122822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939199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spcBef>
                  <a:spcPts val="0"/>
                </a:spcBef>
                <a:buClr>
                  <a:srgbClr val="FFA513"/>
                </a:buClr>
                <a:buNone/>
                <a:tabLst>
                  <a:tab pos="914400" algn="l"/>
                </a:tabLst>
                <a:defRPr/>
              </a:pPr>
              <a:r>
                <a:rPr lang="nn-NO" sz="3200" b="1" dirty="0">
                  <a:solidFill>
                    <a:schemeClr val="tx1"/>
                  </a:solidFill>
                </a:rPr>
                <a:t>Sistem Komputer</a:t>
              </a:r>
            </a:p>
          </p:txBody>
        </p:sp>
      </p:grp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024" y="290068"/>
            <a:ext cx="1304436" cy="1225195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753912" y="406375"/>
            <a:ext cx="864660" cy="992579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3000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Bab</a:t>
            </a:r>
          </a:p>
          <a:p>
            <a:pPr algn="ctr"/>
            <a:r>
              <a:rPr lang="en-US" sz="3000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154172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4185981" y="212671"/>
            <a:ext cx="4609313" cy="4264079"/>
            <a:chOff x="4185981" y="212671"/>
            <a:chExt cx="4609313" cy="4264079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746234B3-8213-4A2F-BD6A-350CEBB55A36}"/>
                </a:ext>
              </a:extLst>
            </p:cNvPr>
            <p:cNvGrpSpPr/>
            <p:nvPr/>
          </p:nvGrpSpPr>
          <p:grpSpPr>
            <a:xfrm>
              <a:off x="5100381" y="212671"/>
              <a:ext cx="2537150" cy="584776"/>
              <a:chOff x="997" y="977460"/>
              <a:chExt cx="2537150" cy="850746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ED716761-E1A4-4269-A630-B16E466C3715}"/>
                  </a:ext>
                </a:extLst>
              </p:cNvPr>
              <p:cNvSpPr/>
              <p:nvPr/>
            </p:nvSpPr>
            <p:spPr>
              <a:xfrm>
                <a:off x="997" y="977460"/>
                <a:ext cx="2537150" cy="850746"/>
              </a:xfrm>
              <a:prstGeom prst="rect">
                <a:avLst/>
              </a:prstGeom>
              <a:grpFill/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5">
                  <a:hueOff val="-4966938"/>
                  <a:satOff val="19906"/>
                  <a:lumOff val="4314"/>
                  <a:alphaOff val="0"/>
                </a:schemeClr>
              </a:fillRef>
              <a:effectRef idx="0">
                <a:schemeClr val="accent5">
                  <a:hueOff val="-4966938"/>
                  <a:satOff val="19906"/>
                  <a:lumOff val="4314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460BB3AF-171B-4E82-9819-69671409DC7C}"/>
                  </a:ext>
                </a:extLst>
              </p:cNvPr>
              <p:cNvSpPr txBox="1"/>
              <p:nvPr/>
            </p:nvSpPr>
            <p:spPr>
              <a:xfrm>
                <a:off x="997" y="977460"/>
                <a:ext cx="2537150" cy="850746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76200" tIns="76200" rIns="76200" bIns="76200" numCol="1" spcCol="1270" anchor="ctr" anchorCtr="0">
                <a:noAutofit/>
              </a:bodyPr>
              <a:lstStyle/>
              <a:p>
                <a:pPr marL="0" lvl="0" indent="0" algn="ctr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US" sz="2400" b="1" i="0" kern="1200" dirty="0" err="1">
                    <a:solidFill>
                      <a:schemeClr val="tx1"/>
                    </a:solidFill>
                    <a:latin typeface="Calibri" panose="020F0502020204030204" pitchFamily="34" charset="0"/>
                  </a:rPr>
                  <a:t>Mikrofon</a:t>
                </a:r>
                <a:endParaRPr lang="en-ID" sz="2400" b="1" i="0" kern="1200" dirty="0">
                  <a:solidFill>
                    <a:schemeClr val="tx1"/>
                  </a:solidFill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44CD1CF1-306D-4BD9-93D4-FB39406BCBE4}"/>
                </a:ext>
              </a:extLst>
            </p:cNvPr>
            <p:cNvSpPr/>
            <p:nvPr/>
          </p:nvSpPr>
          <p:spPr>
            <a:xfrm>
              <a:off x="4185981" y="735266"/>
              <a:ext cx="4609313" cy="3741484"/>
            </a:xfrm>
            <a:prstGeom prst="rect">
              <a:avLst/>
            </a:prstGeom>
            <a:ln>
              <a:solidFill>
                <a:schemeClr val="accent3">
                  <a:lumMod val="75000"/>
                </a:schemeClr>
              </a:solidFill>
              <a:prstDash val="dash"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r>
                <a:rPr lang="en-US" dirty="0" err="1">
                  <a:latin typeface="Calibri" panose="020F0502020204030204" pitchFamily="34" charset="0"/>
                </a:rPr>
                <a:t>Merupakan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perangkat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komputer</a:t>
              </a:r>
              <a:r>
                <a:rPr lang="en-US" dirty="0">
                  <a:latin typeface="Calibri" panose="020F0502020204030204" pitchFamily="34" charset="0"/>
                </a:rPr>
                <a:t> yang </a:t>
              </a:r>
              <a:r>
                <a:rPr lang="en-US" dirty="0" err="1">
                  <a:latin typeface="Calibri" panose="020F0502020204030204" pitchFamily="34" charset="0"/>
                </a:rPr>
                <a:t>digunakan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untuk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memberi</a:t>
              </a:r>
              <a:r>
                <a:rPr lang="en-US" dirty="0">
                  <a:latin typeface="Calibri" panose="020F0502020204030204" pitchFamily="34" charset="0"/>
                </a:rPr>
                <a:t> input </a:t>
              </a:r>
              <a:r>
                <a:rPr lang="en-US" dirty="0" err="1">
                  <a:latin typeface="Calibri" panose="020F0502020204030204" pitchFamily="34" charset="0"/>
                </a:rPr>
                <a:t>suara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ke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dalam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komputer</a:t>
              </a:r>
              <a:r>
                <a:rPr lang="en-US" dirty="0">
                  <a:latin typeface="Calibri" panose="020F0502020204030204" pitchFamily="34" charset="0"/>
                </a:rPr>
                <a:t>. </a:t>
              </a:r>
              <a:r>
                <a:rPr lang="en-US" dirty="0" err="1">
                  <a:latin typeface="Calibri" panose="020F0502020204030204" pitchFamily="34" charset="0"/>
                </a:rPr>
                <a:t>Mikrofon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memungkinkan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komputer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dapat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merekam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suara</a:t>
              </a:r>
              <a:r>
                <a:rPr lang="en-US" dirty="0">
                  <a:latin typeface="Calibri" panose="020F0502020204030204" pitchFamily="34" charset="0"/>
                </a:rPr>
                <a:t> yang </a:t>
              </a:r>
              <a:r>
                <a:rPr lang="en-US" dirty="0" err="1">
                  <a:latin typeface="Calibri" panose="020F0502020204030204" pitchFamily="34" charset="0"/>
                </a:rPr>
                <a:t>diterima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dari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luar</a:t>
              </a:r>
              <a:r>
                <a:rPr lang="en-US" dirty="0">
                  <a:latin typeface="Calibri" panose="020F0502020204030204" pitchFamily="34" charset="0"/>
                </a:rPr>
                <a:t>, </a:t>
              </a:r>
              <a:r>
                <a:rPr lang="en-US" dirty="0" err="1">
                  <a:latin typeface="Calibri" panose="020F0502020204030204" pitchFamily="34" charset="0"/>
                </a:rPr>
                <a:t>serta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memungkinkan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pengguna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berbicara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dengan</a:t>
              </a:r>
              <a:r>
                <a:rPr lang="en-US" dirty="0">
                  <a:latin typeface="Calibri" panose="020F0502020204030204" pitchFamily="34" charset="0"/>
                </a:rPr>
                <a:t> orang lain </a:t>
              </a:r>
              <a:r>
                <a:rPr lang="en-US" dirty="0" err="1">
                  <a:latin typeface="Calibri" panose="020F0502020204030204" pitchFamily="34" charset="0"/>
                </a:rPr>
                <a:t>melalui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jaringan</a:t>
              </a:r>
              <a:r>
                <a:rPr lang="en-US" dirty="0">
                  <a:latin typeface="Calibri" panose="020F0502020204030204" pitchFamily="34" charset="0"/>
                </a:rPr>
                <a:t> internet.</a:t>
              </a:r>
              <a:endParaRPr lang="en-ID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381000" y="209550"/>
            <a:ext cx="3652581" cy="4267200"/>
            <a:chOff x="381000" y="209550"/>
            <a:chExt cx="3652581" cy="4267200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8997D2D8-FA4E-44B1-81E9-FC1A90017CFB}"/>
                </a:ext>
              </a:extLst>
            </p:cNvPr>
            <p:cNvGrpSpPr/>
            <p:nvPr/>
          </p:nvGrpSpPr>
          <p:grpSpPr>
            <a:xfrm>
              <a:off x="648062" y="209550"/>
              <a:ext cx="3142093" cy="584775"/>
              <a:chOff x="5167576" y="80575"/>
              <a:chExt cx="2537150" cy="850746"/>
            </a:xfrm>
          </p:grpSpPr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CF38AE0F-AF35-4128-B198-8D2FE2C25541}"/>
                  </a:ext>
                </a:extLst>
              </p:cNvPr>
              <p:cNvSpPr/>
              <p:nvPr/>
            </p:nvSpPr>
            <p:spPr>
              <a:xfrm>
                <a:off x="5167576" y="80575"/>
                <a:ext cx="2537150" cy="850746"/>
              </a:xfrm>
              <a:prstGeom prst="rect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5">
                  <a:hueOff val="-3311292"/>
                  <a:satOff val="13270"/>
                  <a:lumOff val="2876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2C75F22D-FBA1-4905-9488-557A6290CE95}"/>
                  </a:ext>
                </a:extLst>
              </p:cNvPr>
              <p:cNvSpPr txBox="1"/>
              <p:nvPr/>
            </p:nvSpPr>
            <p:spPr>
              <a:xfrm>
                <a:off x="5167576" y="80575"/>
                <a:ext cx="2537150" cy="850746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76200" tIns="76200" rIns="76200" bIns="76200" numCol="1" spcCol="1270" anchor="ctr" anchorCtr="0">
                <a:noAutofit/>
              </a:bodyPr>
              <a:lstStyle/>
              <a:p>
                <a:pPr marL="0" lvl="0" indent="0" algn="ctr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US" sz="2400" b="1" i="1" kern="1200" dirty="0">
                    <a:solidFill>
                      <a:schemeClr val="tx1"/>
                    </a:solidFill>
                    <a:latin typeface="Calibri" panose="020F0502020204030204" pitchFamily="34" charset="0"/>
                  </a:rPr>
                  <a:t>Joystick </a:t>
                </a:r>
                <a:r>
                  <a:rPr lang="en-US" sz="2400" b="1" i="0" kern="1200" dirty="0" err="1">
                    <a:solidFill>
                      <a:schemeClr val="tx1"/>
                    </a:solidFill>
                    <a:latin typeface="Calibri" panose="020F0502020204030204" pitchFamily="34" charset="0"/>
                  </a:rPr>
                  <a:t>atau</a:t>
                </a:r>
                <a:r>
                  <a:rPr lang="en-US" sz="2400" b="1" i="0" kern="1200" dirty="0">
                    <a:solidFill>
                      <a:schemeClr val="tx1"/>
                    </a:solidFill>
                    <a:latin typeface="Calibri" panose="020F0502020204030204" pitchFamily="34" charset="0"/>
                  </a:rPr>
                  <a:t> </a:t>
                </a:r>
                <a:r>
                  <a:rPr lang="en-US" sz="2400" b="1" i="1" kern="1200" dirty="0">
                    <a:solidFill>
                      <a:schemeClr val="tx1"/>
                    </a:solidFill>
                    <a:latin typeface="Calibri" panose="020F0502020204030204" pitchFamily="34" charset="0"/>
                  </a:rPr>
                  <a:t>Joypad</a:t>
                </a:r>
                <a:endParaRPr lang="en-ID" sz="2400" b="1" i="1" kern="1200" dirty="0">
                  <a:solidFill>
                    <a:schemeClr val="tx1"/>
                  </a:solidFill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A90D578D-60BF-471C-8AF1-BEE55B6E4145}"/>
                </a:ext>
              </a:extLst>
            </p:cNvPr>
            <p:cNvSpPr/>
            <p:nvPr/>
          </p:nvSpPr>
          <p:spPr>
            <a:xfrm>
              <a:off x="381000" y="732145"/>
              <a:ext cx="3652581" cy="3744605"/>
            </a:xfrm>
            <a:prstGeom prst="rect">
              <a:avLst/>
            </a:prstGeom>
            <a:ln>
              <a:solidFill>
                <a:schemeClr val="accent4">
                  <a:lumMod val="60000"/>
                  <a:lumOff val="40000"/>
                </a:schemeClr>
              </a:solidFill>
              <a:prstDash val="dash"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r>
                <a:rPr lang="en-US" dirty="0" err="1">
                  <a:latin typeface="Calibri" panose="020F0502020204030204" pitchFamily="34" charset="0"/>
                </a:rPr>
                <a:t>Merupakan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peralatan</a:t>
              </a:r>
              <a:r>
                <a:rPr lang="en-US" dirty="0">
                  <a:latin typeface="Calibri" panose="020F0502020204030204" pitchFamily="34" charset="0"/>
                </a:rPr>
                <a:t> input yang </a:t>
              </a:r>
              <a:r>
                <a:rPr lang="en-US" dirty="0" err="1">
                  <a:latin typeface="Calibri" panose="020F0502020204030204" pitchFamily="34" charset="0"/>
                </a:rPr>
                <a:t>digunakan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untuk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menjalankan</a:t>
              </a:r>
              <a:r>
                <a:rPr lang="en-US" dirty="0">
                  <a:latin typeface="Calibri" panose="020F0502020204030204" pitchFamily="34" charset="0"/>
                </a:rPr>
                <a:t> program </a:t>
              </a:r>
              <a:r>
                <a:rPr lang="en-US" i="1" dirty="0">
                  <a:latin typeface="Calibri" panose="020F0502020204030204" pitchFamily="34" charset="0"/>
                </a:rPr>
                <a:t>game</a:t>
              </a:r>
              <a:r>
                <a:rPr lang="en-US" dirty="0">
                  <a:latin typeface="Calibri" panose="020F0502020204030204" pitchFamily="34" charset="0"/>
                </a:rPr>
                <a:t> di </a:t>
              </a:r>
              <a:r>
                <a:rPr lang="en-US" dirty="0" err="1">
                  <a:latin typeface="Calibri" panose="020F0502020204030204" pitchFamily="34" charset="0"/>
                </a:rPr>
                <a:t>komputer</a:t>
              </a:r>
              <a:r>
                <a:rPr lang="en-US" dirty="0">
                  <a:latin typeface="Calibri" panose="020F0502020204030204" pitchFamily="34" charset="0"/>
                </a:rPr>
                <a:t>. </a:t>
              </a:r>
              <a:endParaRPr lang="en-ID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4572000" y="2579520"/>
            <a:ext cx="3810000" cy="1883255"/>
            <a:chOff x="4572000" y="2579520"/>
            <a:chExt cx="3810000" cy="1883255"/>
          </a:xfrm>
        </p:grpSpPr>
        <p:pic>
          <p:nvPicPr>
            <p:cNvPr id="1026" name="Picture 2" descr="BephaMart Telephone Call Centre Headset Noise Cancelling Microphone RJ11  Headset For Office Phone N3 free image">
              <a:extLst>
                <a:ext uri="{FF2B5EF4-FFF2-40B4-BE49-F238E27FC236}">
                  <a16:creationId xmlns:a16="http://schemas.microsoft.com/office/drawing/2014/main" id="{77E6EE1F-2C99-4B25-8AA9-A3EBE48A57F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96" r="7682"/>
            <a:stretch/>
          </p:blipFill>
          <p:spPr bwMode="auto">
            <a:xfrm>
              <a:off x="5224350" y="2579520"/>
              <a:ext cx="2038386" cy="18210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3D38AE8D-DB72-4428-9AA8-CBE7C08DE385}"/>
                </a:ext>
              </a:extLst>
            </p:cNvPr>
            <p:cNvSpPr txBox="1"/>
            <p:nvPr/>
          </p:nvSpPr>
          <p:spPr>
            <a:xfrm>
              <a:off x="4572000" y="4216554"/>
              <a:ext cx="2854872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ID" sz="1000" dirty="0" err="1">
                  <a:latin typeface="Calibri" panose="020F0502020204030204" pitchFamily="34" charset="0"/>
                </a:rPr>
                <a:t>Sumber:https</a:t>
              </a:r>
              <a:r>
                <a:rPr lang="en-ID" sz="1000" dirty="0">
                  <a:latin typeface="Calibri" panose="020F0502020204030204" pitchFamily="34" charset="0"/>
                </a:rPr>
                <a:t>: </a:t>
              </a:r>
              <a:r>
                <a:rPr lang="en-ID" sz="1000" i="1" dirty="0">
                  <a:latin typeface="Calibri" panose="020F0502020204030204" pitchFamily="34" charset="0"/>
                </a:rPr>
                <a:t>pixy.org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5660CA13-69F7-416C-9AE4-571524335956}"/>
                </a:ext>
              </a:extLst>
            </p:cNvPr>
            <p:cNvSpPr txBox="1"/>
            <p:nvPr/>
          </p:nvSpPr>
          <p:spPr>
            <a:xfrm>
              <a:off x="7010400" y="3257550"/>
              <a:ext cx="137160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 err="1">
                  <a:latin typeface="Calibri" panose="020F0502020204030204" pitchFamily="34" charset="0"/>
                </a:rPr>
                <a:t>Mikrofon</a:t>
              </a:r>
              <a:r>
                <a:rPr lang="en-US" sz="1400" b="1" dirty="0">
                  <a:latin typeface="Calibri" panose="020F0502020204030204" pitchFamily="34" charset="0"/>
                </a:rPr>
                <a:t> yang </a:t>
              </a:r>
              <a:r>
                <a:rPr lang="en-US" sz="1400" b="1" dirty="0" err="1">
                  <a:latin typeface="Calibri" panose="020F0502020204030204" pitchFamily="34" charset="0"/>
                </a:rPr>
                <a:t>ditempatkan</a:t>
              </a:r>
              <a:r>
                <a:rPr lang="en-US" sz="1400" b="1" dirty="0">
                  <a:latin typeface="Calibri" panose="020F0502020204030204" pitchFamily="34" charset="0"/>
                </a:rPr>
                <a:t> di </a:t>
              </a:r>
              <a:r>
                <a:rPr lang="en-US" sz="1400" b="1" i="1" dirty="0">
                  <a:latin typeface="Calibri" panose="020F0502020204030204" pitchFamily="34" charset="0"/>
                </a:rPr>
                <a:t>headset</a:t>
              </a:r>
              <a:endParaRPr lang="en-ID" sz="1400" b="1" i="1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318630" y="1749092"/>
            <a:ext cx="3590430" cy="2489920"/>
            <a:chOff x="318630" y="1749092"/>
            <a:chExt cx="3590430" cy="2489920"/>
          </a:xfrm>
        </p:grpSpPr>
        <p:grpSp>
          <p:nvGrpSpPr>
            <p:cNvPr id="3" name="Group 2"/>
            <p:cNvGrpSpPr/>
            <p:nvPr/>
          </p:nvGrpSpPr>
          <p:grpSpPr>
            <a:xfrm>
              <a:off x="318630" y="1761229"/>
              <a:ext cx="1953586" cy="2477783"/>
              <a:chOff x="318630" y="1761229"/>
              <a:chExt cx="1953586" cy="2477783"/>
            </a:xfrm>
          </p:grpSpPr>
          <p:pic>
            <p:nvPicPr>
              <p:cNvPr id="1028" name="Picture 4">
                <a:extLst>
                  <a:ext uri="{FF2B5EF4-FFF2-40B4-BE49-F238E27FC236}">
                    <a16:creationId xmlns:a16="http://schemas.microsoft.com/office/drawing/2014/main" id="{117DF89B-DF40-49FC-97E2-36667E90582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8381" y="1761229"/>
                <a:ext cx="1599586" cy="1648721"/>
              </a:xfrm>
              <a:prstGeom prst="ellipse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4F383EAA-1245-4D71-BDBE-1D9EE56C54DF}"/>
                  </a:ext>
                </a:extLst>
              </p:cNvPr>
              <p:cNvSpPr txBox="1"/>
              <p:nvPr/>
            </p:nvSpPr>
            <p:spPr>
              <a:xfrm>
                <a:off x="318630" y="3405709"/>
                <a:ext cx="1953586" cy="2462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ID" sz="1000" dirty="0" err="1">
                    <a:latin typeface="Calibri" panose="020F0502020204030204" pitchFamily="34" charset="0"/>
                  </a:rPr>
                  <a:t>Sumber</a:t>
                </a:r>
                <a:r>
                  <a:rPr lang="en-ID" sz="1000" dirty="0">
                    <a:latin typeface="Calibri" panose="020F0502020204030204" pitchFamily="34" charset="0"/>
                  </a:rPr>
                  <a:t>: </a:t>
                </a:r>
                <a:r>
                  <a:rPr lang="en-ID" sz="1000" i="1" dirty="0">
                    <a:latin typeface="Calibri" panose="020F0502020204030204" pitchFamily="34" charset="0"/>
                  </a:rPr>
                  <a:t>commons.wikimedia.org</a:t>
                </a:r>
                <a:endParaRPr lang="en-ID" sz="1000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31D48590-5E0A-4948-8F9E-03F0F083C67E}"/>
                  </a:ext>
                </a:extLst>
              </p:cNvPr>
              <p:cNvSpPr txBox="1"/>
              <p:nvPr/>
            </p:nvSpPr>
            <p:spPr>
              <a:xfrm>
                <a:off x="663121" y="3900458"/>
                <a:ext cx="112117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b="1" i="1" dirty="0">
                    <a:latin typeface="Calibri" panose="020F0502020204030204" pitchFamily="34" charset="0"/>
                  </a:rPr>
                  <a:t>Joystick</a:t>
                </a:r>
                <a:endParaRPr lang="en-ID" sz="1600" b="1" i="1" dirty="0"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4" name="Group 3"/>
            <p:cNvGrpSpPr/>
            <p:nvPr/>
          </p:nvGrpSpPr>
          <p:grpSpPr>
            <a:xfrm>
              <a:off x="2209846" y="1749092"/>
              <a:ext cx="1699214" cy="2456612"/>
              <a:chOff x="2209846" y="1749092"/>
              <a:chExt cx="1699214" cy="2456612"/>
            </a:xfrm>
          </p:grpSpPr>
          <p:pic>
            <p:nvPicPr>
              <p:cNvPr id="1030" name="Picture 6" descr="Gambar : teknologi, Joystick, Pengontrol, bermain, alat, setir mobil, fon,  menghibur, judi, multimedia, gamer, bantalan, joypad, pengontrol permainan,  peralatan elektronik, playstation aksesori, playstation 3 aksesori, xbox  aksesori, Xbox satu ...">
                <a:extLst>
                  <a:ext uri="{FF2B5EF4-FFF2-40B4-BE49-F238E27FC236}">
                    <a16:creationId xmlns:a16="http://schemas.microsoft.com/office/drawing/2014/main" id="{0F11BFDD-312A-4597-B5F0-B66F57F7A84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9279" t="4717" r="19739"/>
              <a:stretch/>
            </p:blipFill>
            <p:spPr bwMode="auto">
              <a:xfrm>
                <a:off x="2209846" y="1749092"/>
                <a:ext cx="1699214" cy="1660858"/>
              </a:xfrm>
              <a:prstGeom prst="ellipse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7CC2CC17-450A-4022-8A64-4F139A868EAF}"/>
                  </a:ext>
                </a:extLst>
              </p:cNvPr>
              <p:cNvSpPr txBox="1"/>
              <p:nvPr/>
            </p:nvSpPr>
            <p:spPr>
              <a:xfrm>
                <a:off x="2232645" y="3409950"/>
                <a:ext cx="1599585" cy="2462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ID" sz="1000" dirty="0" err="1">
                    <a:latin typeface="Calibri" panose="020F0502020204030204" pitchFamily="34" charset="0"/>
                  </a:rPr>
                  <a:t>Sumber</a:t>
                </a:r>
                <a:r>
                  <a:rPr lang="en-ID" sz="1000" dirty="0">
                    <a:latin typeface="Calibri" panose="020F0502020204030204" pitchFamily="34" charset="0"/>
                  </a:rPr>
                  <a:t>: </a:t>
                </a:r>
                <a:r>
                  <a:rPr lang="en-ID" sz="1000" i="1" dirty="0">
                    <a:latin typeface="Calibri" panose="020F0502020204030204" pitchFamily="34" charset="0"/>
                  </a:rPr>
                  <a:t>pxhere.com</a:t>
                </a:r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AA4DAFF9-BC63-49E9-A2F9-035E6872BFAD}"/>
                  </a:ext>
                </a:extLst>
              </p:cNvPr>
              <p:cNvSpPr txBox="1"/>
              <p:nvPr/>
            </p:nvSpPr>
            <p:spPr>
              <a:xfrm>
                <a:off x="2569518" y="3867150"/>
                <a:ext cx="112117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b="1" i="1" dirty="0">
                    <a:latin typeface="Calibri" panose="020F0502020204030204" pitchFamily="34" charset="0"/>
                  </a:rPr>
                  <a:t>Joypad</a:t>
                </a:r>
                <a:endParaRPr lang="en-ID" sz="1600" b="1" i="1" dirty="0">
                  <a:latin typeface="Calibri" panose="020F050202020403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7662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4937242" y="251151"/>
            <a:ext cx="4054358" cy="4147174"/>
            <a:chOff x="4937242" y="251151"/>
            <a:chExt cx="4054358" cy="4147174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B0BF6EB3-7E7A-4782-8D18-339ED7BED137}"/>
                </a:ext>
              </a:extLst>
            </p:cNvPr>
            <p:cNvGrpSpPr/>
            <p:nvPr/>
          </p:nvGrpSpPr>
          <p:grpSpPr>
            <a:xfrm>
              <a:off x="5695846" y="251151"/>
              <a:ext cx="2537150" cy="501573"/>
              <a:chOff x="5167576" y="977460"/>
              <a:chExt cx="2537150" cy="850746"/>
            </a:xfrm>
          </p:grpSpPr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D8055194-24C4-4710-A788-74D2589DCC74}"/>
                  </a:ext>
                </a:extLst>
              </p:cNvPr>
              <p:cNvSpPr/>
              <p:nvPr/>
            </p:nvSpPr>
            <p:spPr>
              <a:xfrm>
                <a:off x="5167576" y="977460"/>
                <a:ext cx="2537150" cy="850746"/>
              </a:xfrm>
              <a:prstGeom prst="rect">
                <a:avLst/>
              </a:prstGeom>
              <a:solidFill>
                <a:srgbClr val="FFFF99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5">
                  <a:hueOff val="-8278230"/>
                  <a:satOff val="33176"/>
                  <a:lumOff val="719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F2ADAF85-73AC-4CB2-9995-78A22C820E33}"/>
                  </a:ext>
                </a:extLst>
              </p:cNvPr>
              <p:cNvSpPr txBox="1"/>
              <p:nvPr/>
            </p:nvSpPr>
            <p:spPr>
              <a:xfrm>
                <a:off x="5167576" y="977460"/>
                <a:ext cx="2537150" cy="850746"/>
              </a:xfrm>
              <a:prstGeom prst="rect">
                <a:avLst/>
              </a:prstGeom>
              <a:solidFill>
                <a:srgbClr val="FFCCCC"/>
              </a:solidFill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76200" tIns="76200" rIns="76200" bIns="76200" numCol="1" spcCol="1270" anchor="ctr" anchorCtr="0">
                <a:noAutofit/>
              </a:bodyPr>
              <a:lstStyle/>
              <a:p>
                <a:pPr marL="0" lvl="0" indent="0" algn="ctr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US" sz="2000" b="1" i="0" kern="1200" dirty="0" err="1">
                    <a:solidFill>
                      <a:schemeClr val="tx1"/>
                    </a:solidFill>
                    <a:latin typeface="Calibri" panose="020F0502020204030204" pitchFamily="34" charset="0"/>
                  </a:rPr>
                  <a:t>Pemindai</a:t>
                </a:r>
                <a:r>
                  <a:rPr lang="en-US" sz="2000" b="1" i="0" kern="1200" dirty="0">
                    <a:solidFill>
                      <a:schemeClr val="tx1"/>
                    </a:solidFill>
                    <a:latin typeface="Calibri" panose="020F0502020204030204" pitchFamily="34" charset="0"/>
                  </a:rPr>
                  <a:t> </a:t>
                </a:r>
                <a:r>
                  <a:rPr lang="en-US" sz="2000" b="1" i="0" kern="1200" dirty="0" err="1">
                    <a:solidFill>
                      <a:schemeClr val="tx1"/>
                    </a:solidFill>
                    <a:latin typeface="Calibri" panose="020F0502020204030204" pitchFamily="34" charset="0"/>
                  </a:rPr>
                  <a:t>Biometrik</a:t>
                </a:r>
                <a:endParaRPr lang="en-ID" sz="2000" b="1" i="0" kern="1200" dirty="0">
                  <a:solidFill>
                    <a:schemeClr val="tx1"/>
                  </a:solidFill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A90D578D-60BF-471C-8AF1-BEE55B6E4145}"/>
                </a:ext>
              </a:extLst>
            </p:cNvPr>
            <p:cNvSpPr/>
            <p:nvPr/>
          </p:nvSpPr>
          <p:spPr>
            <a:xfrm>
              <a:off x="4937242" y="666310"/>
              <a:ext cx="4054358" cy="3732015"/>
            </a:xfrm>
            <a:prstGeom prst="rect">
              <a:avLst/>
            </a:prstGeom>
            <a:ln>
              <a:solidFill>
                <a:srgbClr val="FF33CC"/>
              </a:solidFill>
              <a:prstDash val="dash"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r>
                <a:rPr lang="en-US" dirty="0" err="1">
                  <a:latin typeface="Calibri" panose="020F0502020204030204" pitchFamily="34" charset="0"/>
                </a:rPr>
                <a:t>Merupakan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teknologi</a:t>
              </a:r>
              <a:r>
                <a:rPr lang="en-US" dirty="0">
                  <a:latin typeface="Calibri" panose="020F0502020204030204" pitchFamily="34" charset="0"/>
                </a:rPr>
                <a:t> yang </a:t>
              </a:r>
              <a:r>
                <a:rPr lang="en-US" dirty="0" err="1">
                  <a:latin typeface="Calibri" panose="020F0502020204030204" pitchFamily="34" charset="0"/>
                </a:rPr>
                <a:t>menggunakan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bagian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tubuh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manusia</a:t>
              </a:r>
              <a:r>
                <a:rPr lang="en-US" dirty="0">
                  <a:latin typeface="Calibri" panose="020F0502020204030204" pitchFamily="34" charset="0"/>
                </a:rPr>
                <a:t> yang </a:t>
              </a:r>
              <a:r>
                <a:rPr lang="en-US" dirty="0" err="1">
                  <a:latin typeface="Calibri" panose="020F0502020204030204" pitchFamily="34" charset="0"/>
                </a:rPr>
                <a:t>mempunyai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ciri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unik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sebagai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alat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pengenal</a:t>
              </a:r>
              <a:r>
                <a:rPr lang="en-US" dirty="0">
                  <a:latin typeface="Calibri" panose="020F0502020204030204" pitchFamily="34" charset="0"/>
                </a:rPr>
                <a:t>. </a:t>
              </a:r>
              <a:r>
                <a:rPr lang="en-US" dirty="0" err="1">
                  <a:latin typeface="Calibri" panose="020F0502020204030204" pitchFamily="34" charset="0"/>
                </a:rPr>
                <a:t>Teknologi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ini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memungkinkan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komputer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menentukan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identitas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seseorang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dengan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cara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merekam</a:t>
              </a:r>
              <a:r>
                <a:rPr lang="en-US" dirty="0">
                  <a:latin typeface="Calibri" panose="020F0502020204030204" pitchFamily="34" charset="0"/>
                </a:rPr>
                <a:t> dan </a:t>
              </a:r>
              <a:r>
                <a:rPr lang="en-US" dirty="0" err="1">
                  <a:latin typeface="Calibri" panose="020F0502020204030204" pitchFamily="34" charset="0"/>
                </a:rPr>
                <a:t>membaca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sidik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jari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atau</a:t>
              </a:r>
              <a:r>
                <a:rPr lang="en-US" dirty="0">
                  <a:latin typeface="Calibri" panose="020F0502020204030204" pitchFamily="34" charset="0"/>
                </a:rPr>
                <a:t> retina </a:t>
              </a:r>
              <a:r>
                <a:rPr lang="en-US" dirty="0" err="1">
                  <a:latin typeface="Calibri" panose="020F0502020204030204" pitchFamily="34" charset="0"/>
                </a:rPr>
                <a:t>mata</a:t>
              </a:r>
              <a:r>
                <a:rPr lang="en-US" dirty="0">
                  <a:latin typeface="Calibri" panose="020F0502020204030204" pitchFamily="34" charset="0"/>
                </a:rPr>
                <a:t>.  </a:t>
              </a:r>
              <a:endParaRPr lang="en-ID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6756834" y="2582485"/>
            <a:ext cx="2287335" cy="1796743"/>
            <a:chOff x="6756834" y="2582485"/>
            <a:chExt cx="2287335" cy="1796743"/>
          </a:xfrm>
        </p:grpSpPr>
        <p:pic>
          <p:nvPicPr>
            <p:cNvPr id="2054" name="Picture 6" descr="Biometrik Sidik Jari Pemindai - Gambar vektor gratis di Pixabay">
              <a:extLst>
                <a:ext uri="{FF2B5EF4-FFF2-40B4-BE49-F238E27FC236}">
                  <a16:creationId xmlns:a16="http://schemas.microsoft.com/office/drawing/2014/main" id="{0EC792C6-437D-454F-A794-3844887F0CC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56834" y="2582485"/>
              <a:ext cx="1820079" cy="15696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1E2320D2-60E9-4F9C-9265-6620D17F3255}"/>
                </a:ext>
              </a:extLst>
            </p:cNvPr>
            <p:cNvSpPr txBox="1"/>
            <p:nvPr/>
          </p:nvSpPr>
          <p:spPr>
            <a:xfrm>
              <a:off x="6967817" y="4133007"/>
              <a:ext cx="2076352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ID" sz="1000" dirty="0" err="1">
                  <a:latin typeface="Calibri" panose="020F0502020204030204" pitchFamily="34" charset="0"/>
                </a:rPr>
                <a:t>Sumber</a:t>
              </a:r>
              <a:r>
                <a:rPr lang="en-ID" sz="1000" dirty="0">
                  <a:latin typeface="Calibri" panose="020F0502020204030204" pitchFamily="34" charset="0"/>
                </a:rPr>
                <a:t>: </a:t>
              </a:r>
              <a:r>
                <a:rPr lang="en-ID" sz="1000" i="1" dirty="0">
                  <a:latin typeface="Calibri" panose="020F0502020204030204" pitchFamily="34" charset="0"/>
                </a:rPr>
                <a:t>pixabay.com</a:t>
              </a: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152400" y="209550"/>
            <a:ext cx="4648200" cy="4188775"/>
            <a:chOff x="152400" y="209550"/>
            <a:chExt cx="4648200" cy="4188775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DCDDA465-14A2-4785-B990-4C3616BBBA3F}"/>
                </a:ext>
              </a:extLst>
            </p:cNvPr>
            <p:cNvGrpSpPr/>
            <p:nvPr/>
          </p:nvGrpSpPr>
          <p:grpSpPr>
            <a:xfrm>
              <a:off x="550809" y="209550"/>
              <a:ext cx="3653322" cy="584776"/>
              <a:chOff x="2584287" y="977460"/>
              <a:chExt cx="2537150" cy="850746"/>
            </a:xfrm>
          </p:grpSpPr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D36DF358-B419-46E7-AC08-DADA210C77F6}"/>
                  </a:ext>
                </a:extLst>
              </p:cNvPr>
              <p:cNvSpPr/>
              <p:nvPr/>
            </p:nvSpPr>
            <p:spPr>
              <a:xfrm>
                <a:off x="2584287" y="977460"/>
                <a:ext cx="2537150" cy="850746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5">
                  <a:hueOff val="-6622584"/>
                  <a:satOff val="26541"/>
                  <a:lumOff val="5752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60195EA5-D347-4397-8994-71D0A534492E}"/>
                  </a:ext>
                </a:extLst>
              </p:cNvPr>
              <p:cNvSpPr txBox="1"/>
              <p:nvPr/>
            </p:nvSpPr>
            <p:spPr>
              <a:xfrm>
                <a:off x="2584287" y="977460"/>
                <a:ext cx="2537150" cy="850746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76200" tIns="76200" rIns="76200" bIns="76200" numCol="1" spcCol="1270" anchor="ctr" anchorCtr="0">
                <a:noAutofit/>
              </a:bodyPr>
              <a:lstStyle/>
              <a:p>
                <a:pPr marL="0" lvl="0" indent="0" algn="ctr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US" sz="2000" b="1" i="1" kern="1200" dirty="0">
                    <a:solidFill>
                      <a:schemeClr val="tx1"/>
                    </a:solidFill>
                    <a:latin typeface="Calibri" panose="020F0502020204030204" pitchFamily="34" charset="0"/>
                  </a:rPr>
                  <a:t>Webcam</a:t>
                </a:r>
                <a:r>
                  <a:rPr lang="en-US" sz="2000" b="1" i="0" kern="1200" baseline="0" dirty="0">
                    <a:solidFill>
                      <a:schemeClr val="tx1"/>
                    </a:solidFill>
                    <a:latin typeface="Calibri" panose="020F0502020204030204" pitchFamily="34" charset="0"/>
                  </a:rPr>
                  <a:t> dan </a:t>
                </a:r>
                <a:r>
                  <a:rPr lang="en-US" sz="2000" b="1" i="0" kern="1200" baseline="0" dirty="0" err="1">
                    <a:solidFill>
                      <a:schemeClr val="tx1"/>
                    </a:solidFill>
                    <a:latin typeface="Calibri" panose="020F0502020204030204" pitchFamily="34" charset="0"/>
                  </a:rPr>
                  <a:t>Kamera</a:t>
                </a:r>
                <a:r>
                  <a:rPr lang="en-US" sz="2000" b="1" i="0" kern="1200" baseline="0" dirty="0">
                    <a:solidFill>
                      <a:schemeClr val="tx1"/>
                    </a:solidFill>
                    <a:latin typeface="Calibri" panose="020F0502020204030204" pitchFamily="34" charset="0"/>
                  </a:rPr>
                  <a:t> CCTV</a:t>
                </a:r>
                <a:endParaRPr lang="en-ID" sz="2000" b="1" i="0" kern="1200" dirty="0">
                  <a:solidFill>
                    <a:schemeClr val="tx1"/>
                  </a:solidFill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44CD1CF1-306D-4BD9-93D4-FB39406BCBE4}"/>
                </a:ext>
              </a:extLst>
            </p:cNvPr>
            <p:cNvSpPr/>
            <p:nvPr/>
          </p:nvSpPr>
          <p:spPr>
            <a:xfrm>
              <a:off x="152400" y="666311"/>
              <a:ext cx="4648200" cy="3732014"/>
            </a:xfrm>
            <a:prstGeom prst="rect">
              <a:avLst/>
            </a:prstGeom>
            <a:ln>
              <a:solidFill>
                <a:schemeClr val="accent2">
                  <a:lumMod val="40000"/>
                  <a:lumOff val="60000"/>
                </a:schemeClr>
              </a:solidFill>
              <a:prstDash val="dash"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r>
                <a:rPr lang="en-US" dirty="0" err="1">
                  <a:latin typeface="Calibri" panose="020F0502020204030204" pitchFamily="34" charset="0"/>
                </a:rPr>
                <a:t>Merupakan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perangkat</a:t>
              </a:r>
              <a:r>
                <a:rPr lang="en-US" dirty="0">
                  <a:latin typeface="Calibri" panose="020F0502020204030204" pitchFamily="34" charset="0"/>
                </a:rPr>
                <a:t> input yang </a:t>
              </a:r>
              <a:r>
                <a:rPr lang="en-US" dirty="0" err="1">
                  <a:latin typeface="Calibri" panose="020F0502020204030204" pitchFamily="34" charset="0"/>
                </a:rPr>
                <a:t>berfungsi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sebagai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kamera</a:t>
              </a:r>
              <a:r>
                <a:rPr lang="en-US" dirty="0">
                  <a:latin typeface="Calibri" panose="020F0502020204030204" pitchFamily="34" charset="0"/>
                </a:rPr>
                <a:t> video dan </a:t>
              </a:r>
              <a:r>
                <a:rPr lang="en-US" dirty="0" err="1">
                  <a:latin typeface="Calibri" panose="020F0502020204030204" pitchFamily="34" charset="0"/>
                </a:rPr>
                <a:t>mengirimkan</a:t>
              </a:r>
              <a:r>
                <a:rPr lang="en-US" dirty="0">
                  <a:latin typeface="Calibri" panose="020F0502020204030204" pitchFamily="34" charset="0"/>
                </a:rPr>
                <a:t> data </a:t>
              </a:r>
              <a:r>
                <a:rPr lang="en-US" dirty="0" err="1">
                  <a:latin typeface="Calibri" panose="020F0502020204030204" pitchFamily="34" charset="0"/>
                </a:rPr>
                <a:t>dalam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bentuk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gambar</a:t>
              </a:r>
              <a:r>
                <a:rPr lang="en-US" dirty="0">
                  <a:latin typeface="Calibri" panose="020F0502020204030204" pitchFamily="34" charset="0"/>
                </a:rPr>
                <a:t>. </a:t>
              </a:r>
              <a:r>
                <a:rPr lang="en-US" i="1" dirty="0">
                  <a:latin typeface="Calibri" panose="020F0502020204030204" pitchFamily="34" charset="0"/>
                </a:rPr>
                <a:t>Webcam </a:t>
              </a:r>
              <a:r>
                <a:rPr lang="en-US" dirty="0" err="1">
                  <a:latin typeface="Calibri" panose="020F0502020204030204" pitchFamily="34" charset="0"/>
                </a:rPr>
                <a:t>digunakan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untuk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komunikasi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panggilan</a:t>
              </a:r>
              <a:r>
                <a:rPr lang="en-US" dirty="0">
                  <a:latin typeface="Calibri" panose="020F0502020204030204" pitchFamily="34" charset="0"/>
                </a:rPr>
                <a:t> video </a:t>
              </a:r>
              <a:r>
                <a:rPr lang="en-US" dirty="0" err="1">
                  <a:latin typeface="Calibri" panose="020F0502020204030204" pitchFamily="34" charset="0"/>
                </a:rPr>
                <a:t>melalui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jaringan</a:t>
              </a:r>
              <a:r>
                <a:rPr lang="en-US" dirty="0">
                  <a:latin typeface="Calibri" panose="020F0502020204030204" pitchFamily="34" charset="0"/>
                </a:rPr>
                <a:t> internet. </a:t>
              </a:r>
              <a:r>
                <a:rPr lang="en-US" dirty="0" err="1">
                  <a:latin typeface="Calibri" panose="020F0502020204030204" pitchFamily="34" charset="0"/>
                </a:rPr>
                <a:t>Kamera</a:t>
              </a:r>
              <a:r>
                <a:rPr lang="en-US" dirty="0">
                  <a:latin typeface="Calibri" panose="020F0502020204030204" pitchFamily="34" charset="0"/>
                </a:rPr>
                <a:t> CCTV </a:t>
              </a:r>
              <a:r>
                <a:rPr lang="en-US" dirty="0" err="1">
                  <a:latin typeface="Calibri" panose="020F0502020204030204" pitchFamily="34" charset="0"/>
                </a:rPr>
                <a:t>digunakan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untuk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memantau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lokasi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penting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dengan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tujuan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keamanan</a:t>
              </a:r>
              <a:r>
                <a:rPr lang="en-US" dirty="0">
                  <a:latin typeface="Calibri" panose="020F0502020204030204" pitchFamily="34" charset="0"/>
                </a:rPr>
                <a:t>. </a:t>
              </a:r>
              <a:endParaRPr lang="en-ID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228600" y="2647949"/>
            <a:ext cx="4348136" cy="1694022"/>
            <a:chOff x="228600" y="2647949"/>
            <a:chExt cx="4348136" cy="1694022"/>
          </a:xfrm>
        </p:grpSpPr>
        <p:pic>
          <p:nvPicPr>
            <p:cNvPr id="2050" name="Picture 2" descr="Camera Webcam Computer - Free photo on Pixabay">
              <a:extLst>
                <a:ext uri="{FF2B5EF4-FFF2-40B4-BE49-F238E27FC236}">
                  <a16:creationId xmlns:a16="http://schemas.microsoft.com/office/drawing/2014/main" id="{76542EA1-9946-455A-9CF3-CD4E442ECA4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268" t="7037" r="28716" b="10000"/>
            <a:stretch/>
          </p:blipFill>
          <p:spPr bwMode="auto">
            <a:xfrm>
              <a:off x="504358" y="2777087"/>
              <a:ext cx="1172041" cy="1288237"/>
            </a:xfrm>
            <a:prstGeom prst="round2Diag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2" name="Picture 4" descr="Gambar : mesin, lampu jalan, penerangan, lampu lalulintas, pengawasan,  produk, cctv, televisi sirkuit tertutup, Kamera keamanan 4608x3072 - -  951639 - Galeri Foto - PxHere">
              <a:extLst>
                <a:ext uri="{FF2B5EF4-FFF2-40B4-BE49-F238E27FC236}">
                  <a16:creationId xmlns:a16="http://schemas.microsoft.com/office/drawing/2014/main" id="{98779FE0-6466-425A-8202-73E27F8C7D9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6415" b="19399"/>
            <a:stretch/>
          </p:blipFill>
          <p:spPr bwMode="auto">
            <a:xfrm>
              <a:off x="2472537" y="2647949"/>
              <a:ext cx="2104199" cy="1350265"/>
            </a:xfrm>
            <a:prstGeom prst="snip2Diag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DA424DC9-20F7-4DEF-91C9-B3BFCC5DEA0D}"/>
                </a:ext>
              </a:extLst>
            </p:cNvPr>
            <p:cNvSpPr txBox="1"/>
            <p:nvPr/>
          </p:nvSpPr>
          <p:spPr>
            <a:xfrm>
              <a:off x="228600" y="4095750"/>
              <a:ext cx="1905000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ID" sz="1000" dirty="0" err="1">
                  <a:latin typeface="Calibri" panose="020F0502020204030204" pitchFamily="34" charset="0"/>
                </a:rPr>
                <a:t>Sumber</a:t>
              </a:r>
              <a:r>
                <a:rPr lang="en-ID" sz="1000" dirty="0">
                  <a:latin typeface="Calibri" panose="020F0502020204030204" pitchFamily="34" charset="0"/>
                </a:rPr>
                <a:t>: </a:t>
              </a:r>
              <a:r>
                <a:rPr lang="en-ID" sz="1000" i="1" dirty="0">
                  <a:latin typeface="Calibri" panose="020F0502020204030204" pitchFamily="34" charset="0"/>
                </a:rPr>
                <a:t>pixabay.com</a:t>
              </a:r>
              <a:endParaRPr lang="en-ID" sz="1000" dirty="0">
                <a:latin typeface="Calibri" panose="020F0502020204030204" pitchFamily="34" charset="0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39E46B96-9478-4151-A904-103DDFF17247}"/>
                </a:ext>
              </a:extLst>
            </p:cNvPr>
            <p:cNvSpPr txBox="1"/>
            <p:nvPr/>
          </p:nvSpPr>
          <p:spPr>
            <a:xfrm>
              <a:off x="2484436" y="4000440"/>
              <a:ext cx="1864053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ID" sz="1000" dirty="0" err="1">
                  <a:latin typeface="Calibri" panose="020F0502020204030204" pitchFamily="34" charset="0"/>
                </a:rPr>
                <a:t>Sumber</a:t>
              </a:r>
              <a:r>
                <a:rPr lang="en-ID" sz="1000" dirty="0">
                  <a:latin typeface="Calibri" panose="020F0502020204030204" pitchFamily="34" charset="0"/>
                </a:rPr>
                <a:t>: </a:t>
              </a:r>
              <a:r>
                <a:rPr lang="en-ID" sz="1000" i="1" dirty="0">
                  <a:latin typeface="Calibri" panose="020F0502020204030204" pitchFamily="34" charset="0"/>
                </a:rPr>
                <a:t>pxhere.com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6399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52400" y="355713"/>
            <a:ext cx="3554576" cy="3962399"/>
            <a:chOff x="152400" y="285750"/>
            <a:chExt cx="3554576" cy="3962399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D1997560-5149-463A-A00A-77AEAF56DCB5}"/>
                </a:ext>
              </a:extLst>
            </p:cNvPr>
            <p:cNvGrpSpPr/>
            <p:nvPr/>
          </p:nvGrpSpPr>
          <p:grpSpPr>
            <a:xfrm>
              <a:off x="152400" y="285750"/>
              <a:ext cx="3554576" cy="425373"/>
              <a:chOff x="2584287" y="1874345"/>
              <a:chExt cx="2537151" cy="850746"/>
            </a:xfrm>
          </p:grpSpPr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7C770E9E-1D9B-4D7E-9223-629537821975}"/>
                  </a:ext>
                </a:extLst>
              </p:cNvPr>
              <p:cNvSpPr/>
              <p:nvPr/>
            </p:nvSpPr>
            <p:spPr>
              <a:xfrm>
                <a:off x="2584287" y="1874345"/>
                <a:ext cx="2537150" cy="850746"/>
              </a:xfrm>
              <a:prstGeom prst="rect">
                <a:avLst/>
              </a:prstGeom>
              <a:solidFill>
                <a:srgbClr val="CCFFCC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5">
                  <a:hueOff val="-9933876"/>
                  <a:satOff val="39811"/>
                  <a:lumOff val="8628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7293E98E-C3C8-4614-8D15-7A971FECEDE5}"/>
                  </a:ext>
                </a:extLst>
              </p:cNvPr>
              <p:cNvSpPr txBox="1"/>
              <p:nvPr/>
            </p:nvSpPr>
            <p:spPr>
              <a:xfrm>
                <a:off x="2584288" y="1874345"/>
                <a:ext cx="2537150" cy="850746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76200" tIns="76200" rIns="76200" bIns="76200" numCol="1" spcCol="1270" anchor="ctr" anchorCtr="0">
                <a:noAutofit/>
              </a:bodyPr>
              <a:lstStyle/>
              <a:p>
                <a:pPr marL="0" lvl="0" indent="0" algn="ctr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US" sz="2400" b="1" i="0" kern="1200" dirty="0" err="1">
                    <a:solidFill>
                      <a:schemeClr val="tx1"/>
                    </a:solidFill>
                    <a:latin typeface="Calibri" panose="020F0502020204030204" pitchFamily="34" charset="0"/>
                  </a:rPr>
                  <a:t>Berbagai</a:t>
                </a:r>
                <a:r>
                  <a:rPr lang="en-US" sz="2400" b="1" i="0" kern="1200" dirty="0">
                    <a:solidFill>
                      <a:schemeClr val="tx1"/>
                    </a:solidFill>
                    <a:latin typeface="Calibri" panose="020F0502020204030204" pitchFamily="34" charset="0"/>
                  </a:rPr>
                  <a:t> </a:t>
                </a:r>
                <a:r>
                  <a:rPr lang="en-US" sz="2400" b="1" i="0" kern="1200" dirty="0" err="1">
                    <a:solidFill>
                      <a:schemeClr val="tx1"/>
                    </a:solidFill>
                    <a:latin typeface="Calibri" panose="020F0502020204030204" pitchFamily="34" charset="0"/>
                  </a:rPr>
                  <a:t>Jenis</a:t>
                </a:r>
                <a:r>
                  <a:rPr lang="en-US" sz="2400" b="1" i="0" kern="1200" dirty="0">
                    <a:solidFill>
                      <a:schemeClr val="tx1"/>
                    </a:solidFill>
                    <a:latin typeface="Calibri" panose="020F0502020204030204" pitchFamily="34" charset="0"/>
                  </a:rPr>
                  <a:t> Sensor</a:t>
                </a:r>
                <a:endParaRPr lang="en-ID" sz="2400" b="1" i="0" kern="1200" dirty="0">
                  <a:solidFill>
                    <a:schemeClr val="tx1"/>
                  </a:solidFill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FAB3E6BF-5A3E-4188-A7A5-79E29AA02395}"/>
                </a:ext>
              </a:extLst>
            </p:cNvPr>
            <p:cNvSpPr/>
            <p:nvPr/>
          </p:nvSpPr>
          <p:spPr>
            <a:xfrm>
              <a:off x="381001" y="711122"/>
              <a:ext cx="3124199" cy="3537027"/>
            </a:xfrm>
            <a:prstGeom prst="rect">
              <a:avLst/>
            </a:prstGeom>
            <a:ln>
              <a:solidFill>
                <a:srgbClr val="66FF99"/>
              </a:solidFill>
              <a:prstDash val="dash"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r>
                <a:rPr lang="en-US" dirty="0">
                  <a:latin typeface="Calibri" panose="020F0502020204030204" pitchFamily="34" charset="0"/>
                </a:rPr>
                <a:t>Di era </a:t>
              </a:r>
              <a:r>
                <a:rPr lang="en-US" i="1" dirty="0">
                  <a:latin typeface="Calibri" panose="020F0502020204030204" pitchFamily="34" charset="0"/>
                </a:rPr>
                <a:t>Internet of Things (IoT), </a:t>
              </a:r>
              <a:r>
                <a:rPr lang="en-US" dirty="0" err="1">
                  <a:latin typeface="Calibri" panose="020F0502020204030204" pitchFamily="34" charset="0"/>
                </a:rPr>
                <a:t>perangkat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mesin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terhubung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ke</a:t>
              </a:r>
              <a:r>
                <a:rPr lang="en-US" dirty="0">
                  <a:latin typeface="Calibri" panose="020F0502020204030204" pitchFamily="34" charset="0"/>
                </a:rPr>
                <a:t> internet agar </a:t>
              </a:r>
              <a:r>
                <a:rPr lang="en-US" dirty="0" err="1">
                  <a:latin typeface="Calibri" panose="020F0502020204030204" pitchFamily="34" charset="0"/>
                </a:rPr>
                <a:t>mesin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dapat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dipantau</a:t>
              </a:r>
              <a:r>
                <a:rPr lang="en-US" dirty="0">
                  <a:latin typeface="Calibri" panose="020F0502020204030204" pitchFamily="34" charset="0"/>
                </a:rPr>
                <a:t> dan </a:t>
              </a:r>
              <a:r>
                <a:rPr lang="en-US" dirty="0" err="1">
                  <a:latin typeface="Calibri" panose="020F0502020204030204" pitchFamily="34" charset="0"/>
                </a:rPr>
                <a:t>dikontrol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melalui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jaringan</a:t>
              </a:r>
              <a:r>
                <a:rPr lang="en-US" dirty="0">
                  <a:latin typeface="Calibri" panose="020F0502020204030204" pitchFamily="34" charset="0"/>
                </a:rPr>
                <a:t> internet. Data </a:t>
              </a:r>
              <a:r>
                <a:rPr lang="en-US" dirty="0" err="1">
                  <a:latin typeface="Calibri" panose="020F0502020204030204" pitchFamily="34" charset="0"/>
                </a:rPr>
                <a:t>kerja</a:t>
              </a:r>
              <a:r>
                <a:rPr lang="en-US" dirty="0">
                  <a:latin typeface="Calibri" panose="020F0502020204030204" pitchFamily="34" charset="0"/>
                </a:rPr>
                <a:t> dan </a:t>
              </a:r>
              <a:r>
                <a:rPr lang="en-US" dirty="0" err="1">
                  <a:latin typeface="Calibri" panose="020F0502020204030204" pitchFamily="34" charset="0"/>
                </a:rPr>
                <a:t>kinerja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mesin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dapat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direkam</a:t>
              </a:r>
              <a:r>
                <a:rPr lang="en-US" dirty="0">
                  <a:latin typeface="Calibri" panose="020F0502020204030204" pitchFamily="34" charset="0"/>
                </a:rPr>
                <a:t> dan </a:t>
              </a:r>
              <a:r>
                <a:rPr lang="en-US" dirty="0" err="1">
                  <a:latin typeface="Calibri" panose="020F0502020204030204" pitchFamily="34" charset="0"/>
                </a:rPr>
                <a:t>diolah</a:t>
              </a:r>
              <a:r>
                <a:rPr lang="en-US" dirty="0">
                  <a:latin typeface="Calibri" panose="020F0502020204030204" pitchFamily="34" charset="0"/>
                </a:rPr>
                <a:t> oleh </a:t>
              </a:r>
              <a:r>
                <a:rPr lang="en-US" dirty="0" err="1">
                  <a:latin typeface="Calibri" panose="020F0502020204030204" pitchFamily="34" charset="0"/>
                </a:rPr>
                <a:t>komputer</a:t>
              </a:r>
              <a:r>
                <a:rPr lang="en-US" dirty="0">
                  <a:latin typeface="Calibri" panose="020F0502020204030204" pitchFamily="34" charset="0"/>
                </a:rPr>
                <a:t>. Agar </a:t>
              </a:r>
              <a:r>
                <a:rPr lang="en-US" dirty="0" err="1">
                  <a:latin typeface="Calibri" panose="020F0502020204030204" pitchFamily="34" charset="0"/>
                </a:rPr>
                <a:t>dapat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berfungsi</a:t>
              </a:r>
              <a:r>
                <a:rPr lang="en-US" dirty="0">
                  <a:latin typeface="Calibri" panose="020F0502020204030204" pitchFamily="34" charset="0"/>
                </a:rPr>
                <a:t>, </a:t>
              </a:r>
              <a:r>
                <a:rPr lang="en-US" dirty="0" err="1">
                  <a:latin typeface="Calibri" panose="020F0502020204030204" pitchFamily="34" charset="0"/>
                </a:rPr>
                <a:t>komputer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membutuhkan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berbagai</a:t>
              </a:r>
              <a:r>
                <a:rPr lang="en-US" dirty="0">
                  <a:latin typeface="Calibri" panose="020F0502020204030204" pitchFamily="34" charset="0"/>
                </a:rPr>
                <a:t> sensor yang </a:t>
              </a:r>
              <a:r>
                <a:rPr lang="en-US" dirty="0" err="1">
                  <a:latin typeface="Calibri" panose="020F0502020204030204" pitchFamily="34" charset="0"/>
                </a:rPr>
                <a:t>ditempatkan</a:t>
              </a:r>
              <a:r>
                <a:rPr lang="en-US" dirty="0">
                  <a:latin typeface="Calibri" panose="020F0502020204030204" pitchFamily="34" charset="0"/>
                </a:rPr>
                <a:t> pada </a:t>
              </a:r>
              <a:r>
                <a:rPr lang="en-US" dirty="0" err="1">
                  <a:latin typeface="Calibri" panose="020F0502020204030204" pitchFamily="34" charset="0"/>
                </a:rPr>
                <a:t>mesin-mesin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tersebut</a:t>
              </a:r>
              <a:r>
                <a:rPr lang="en-US" dirty="0">
                  <a:latin typeface="Calibri" panose="020F0502020204030204" pitchFamily="34" charset="0"/>
                </a:rPr>
                <a:t>. </a:t>
              </a:r>
              <a:endParaRPr lang="en-ID" dirty="0">
                <a:latin typeface="Calibri" panose="020F0502020204030204" pitchFamily="34" charset="0"/>
              </a:endParaRPr>
            </a:p>
          </p:txBody>
        </p:sp>
      </p:grpSp>
      <p:sp>
        <p:nvSpPr>
          <p:cNvPr id="12" name="Rectangle 11">
            <a:extLst>
              <a:ext uri="{FF2B5EF4-FFF2-40B4-BE49-F238E27FC236}">
                <a16:creationId xmlns:a16="http://schemas.microsoft.com/office/drawing/2014/main" id="{44CD1CF1-306D-4BD9-93D4-FB39406BCBE4}"/>
              </a:ext>
            </a:extLst>
          </p:cNvPr>
          <p:cNvSpPr/>
          <p:nvPr/>
        </p:nvSpPr>
        <p:spPr>
          <a:xfrm>
            <a:off x="3935575" y="285750"/>
            <a:ext cx="4111625" cy="3346563"/>
          </a:xfrm>
          <a:prstGeom prst="rect">
            <a:avLst/>
          </a:prstGeom>
          <a:noFill/>
          <a:ln>
            <a:noFill/>
            <a:prstDash val="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sz="2000" b="1" dirty="0" err="1">
                <a:latin typeface="Calibri" panose="020F0502020204030204" pitchFamily="34" charset="0"/>
              </a:rPr>
              <a:t>Beberapa</a:t>
            </a:r>
            <a:r>
              <a:rPr lang="en-US" sz="2000" b="1" dirty="0">
                <a:latin typeface="Calibri" panose="020F0502020204030204" pitchFamily="34" charset="0"/>
              </a:rPr>
              <a:t> sensor yang </a:t>
            </a:r>
            <a:r>
              <a:rPr lang="en-US" sz="2000" b="1" dirty="0" err="1">
                <a:latin typeface="Calibri" panose="020F0502020204030204" pitchFamily="34" charset="0"/>
              </a:rPr>
              <a:t>umum</a:t>
            </a:r>
            <a:r>
              <a:rPr lang="en-US" sz="2000" b="1" dirty="0">
                <a:latin typeface="Calibri" panose="020F0502020204030204" pitchFamily="34" charset="0"/>
              </a:rPr>
              <a:t> </a:t>
            </a:r>
            <a:r>
              <a:rPr lang="en-US" sz="2000" b="1" dirty="0" err="1">
                <a:latin typeface="Calibri" panose="020F0502020204030204" pitchFamily="34" charset="0"/>
              </a:rPr>
              <a:t>digunakan</a:t>
            </a:r>
            <a:r>
              <a:rPr lang="en-US" sz="2000" b="1" dirty="0">
                <a:latin typeface="Calibri" panose="020F0502020204030204" pitchFamily="34" charset="0"/>
              </a:rPr>
              <a:t> </a:t>
            </a:r>
            <a:r>
              <a:rPr lang="en-US" sz="2000" b="1" dirty="0" err="1">
                <a:latin typeface="Calibri" panose="020F0502020204030204" pitchFamily="34" charset="0"/>
              </a:rPr>
              <a:t>adalah</a:t>
            </a:r>
            <a:r>
              <a:rPr lang="en-US" sz="2000" b="1" dirty="0">
                <a:latin typeface="Calibri" panose="020F0502020204030204" pitchFamily="34" charset="0"/>
              </a:rPr>
              <a:t> </a:t>
            </a:r>
            <a:r>
              <a:rPr lang="en-US" sz="2000" b="1" dirty="0" err="1">
                <a:latin typeface="Calibri" panose="020F0502020204030204" pitchFamily="34" charset="0"/>
              </a:rPr>
              <a:t>sebagai</a:t>
            </a:r>
            <a:r>
              <a:rPr lang="en-US" sz="2000" b="1" dirty="0">
                <a:latin typeface="Calibri" panose="020F0502020204030204" pitchFamily="34" charset="0"/>
              </a:rPr>
              <a:t> </a:t>
            </a:r>
            <a:r>
              <a:rPr lang="en-US" sz="2000" b="1" dirty="0" err="1">
                <a:latin typeface="Calibri" panose="020F0502020204030204" pitchFamily="34" charset="0"/>
              </a:rPr>
              <a:t>berikut</a:t>
            </a:r>
            <a:r>
              <a:rPr lang="en-US" sz="2000" b="1" dirty="0">
                <a:latin typeface="Calibri" panose="020F0502020204030204" pitchFamily="34" charset="0"/>
              </a:rPr>
              <a:t>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dirty="0">
                <a:latin typeface="Calibri" panose="020F0502020204030204" pitchFamily="34" charset="0"/>
              </a:rPr>
              <a:t>Sensor </a:t>
            </a:r>
            <a:r>
              <a:rPr lang="en-US" dirty="0" err="1">
                <a:latin typeface="Calibri" panose="020F0502020204030204" pitchFamily="34" charset="0"/>
              </a:rPr>
              <a:t>gerak</a:t>
            </a:r>
            <a:endParaRPr lang="en-US" dirty="0">
              <a:latin typeface="Calibri" panose="020F050202020403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dirty="0">
                <a:latin typeface="Calibri" panose="020F0502020204030204" pitchFamily="34" charset="0"/>
              </a:rPr>
              <a:t>Sensor </a:t>
            </a:r>
            <a:r>
              <a:rPr lang="en-US" dirty="0" err="1">
                <a:latin typeface="Calibri" panose="020F0502020204030204" pitchFamily="34" charset="0"/>
              </a:rPr>
              <a:t>putaran</a:t>
            </a:r>
            <a:endParaRPr lang="en-US" dirty="0">
              <a:latin typeface="Calibri" panose="020F050202020403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dirty="0">
                <a:latin typeface="Calibri" panose="020F0502020204030204" pitchFamily="34" charset="0"/>
              </a:rPr>
              <a:t>Sensor </a:t>
            </a:r>
            <a:r>
              <a:rPr lang="en-US" dirty="0" err="1">
                <a:latin typeface="Calibri" panose="020F0502020204030204" pitchFamily="34" charset="0"/>
              </a:rPr>
              <a:t>cahaya</a:t>
            </a:r>
            <a:endParaRPr lang="en-US" dirty="0">
              <a:latin typeface="Calibri" panose="020F050202020403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dirty="0">
                <a:latin typeface="Calibri" panose="020F0502020204030204" pitchFamily="34" charset="0"/>
              </a:rPr>
              <a:t>Sensor </a:t>
            </a:r>
            <a:r>
              <a:rPr lang="en-US" dirty="0" err="1">
                <a:latin typeface="Calibri" panose="020F0502020204030204" pitchFamily="34" charset="0"/>
              </a:rPr>
              <a:t>jarak</a:t>
            </a:r>
            <a:r>
              <a:rPr lang="en-US" dirty="0">
                <a:latin typeface="Calibri" panose="020F0502020204030204" pitchFamily="34" charset="0"/>
              </a:rPr>
              <a:t>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dirty="0">
                <a:latin typeface="Calibri" panose="020F0502020204030204" pitchFamily="34" charset="0"/>
              </a:rPr>
              <a:t>Sensor </a:t>
            </a:r>
            <a:r>
              <a:rPr lang="en-US" i="1" dirty="0">
                <a:latin typeface="Calibri" panose="020F0502020204030204" pitchFamily="34" charset="0"/>
              </a:rPr>
              <a:t>ultrasound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dirty="0">
                <a:latin typeface="Calibri" panose="020F0502020204030204" pitchFamily="34" charset="0"/>
              </a:rPr>
              <a:t>Sensor </a:t>
            </a:r>
            <a:r>
              <a:rPr lang="en-US" dirty="0" err="1">
                <a:latin typeface="Calibri" panose="020F0502020204030204" pitchFamily="34" charset="0"/>
              </a:rPr>
              <a:t>suhu</a:t>
            </a:r>
            <a:endParaRPr lang="en-US" dirty="0">
              <a:latin typeface="Calibri" panose="020F050202020403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dirty="0">
                <a:latin typeface="Calibri" panose="020F0502020204030204" pitchFamily="34" charset="0"/>
              </a:rPr>
              <a:t>Sensor </a:t>
            </a:r>
            <a:r>
              <a:rPr lang="en-US" dirty="0" err="1">
                <a:latin typeface="Calibri" panose="020F0502020204030204" pitchFamily="34" charset="0"/>
              </a:rPr>
              <a:t>beban</a:t>
            </a:r>
            <a:endParaRPr lang="en-US" dirty="0">
              <a:latin typeface="Calibri" panose="020F050202020403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dirty="0">
                <a:latin typeface="Calibri" panose="020F0502020204030204" pitchFamily="34" charset="0"/>
              </a:rPr>
              <a:t>Sensor </a:t>
            </a:r>
            <a:r>
              <a:rPr lang="en-US" dirty="0" err="1">
                <a:latin typeface="Calibri" panose="020F0502020204030204" pitchFamily="34" charset="0"/>
              </a:rPr>
              <a:t>zat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kimia</a:t>
            </a:r>
            <a:endParaRPr lang="en-US" dirty="0">
              <a:latin typeface="Calibri" panose="020F050202020403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dirty="0">
                <a:latin typeface="Calibri" panose="020F0502020204030204" pitchFamily="34" charset="0"/>
              </a:rPr>
              <a:t>Sensor </a:t>
            </a:r>
            <a:r>
              <a:rPr lang="en-US" dirty="0" err="1">
                <a:latin typeface="Calibri" panose="020F0502020204030204" pitchFamily="34" charset="0"/>
              </a:rPr>
              <a:t>ketinggian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permukaan</a:t>
            </a:r>
            <a:r>
              <a:rPr lang="en-US" dirty="0">
                <a:latin typeface="Calibri" panose="020F0502020204030204" pitchFamily="34" charset="0"/>
              </a:rPr>
              <a:t> air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dirty="0">
                <a:latin typeface="Calibri" panose="020F0502020204030204" pitchFamily="34" charset="0"/>
              </a:rPr>
              <a:t>Sensor </a:t>
            </a:r>
            <a:r>
              <a:rPr lang="en-US" dirty="0" err="1">
                <a:latin typeface="Calibri" panose="020F0502020204030204" pitchFamily="34" charset="0"/>
              </a:rPr>
              <a:t>kecepatan</a:t>
            </a:r>
            <a:r>
              <a:rPr lang="en-US" dirty="0">
                <a:latin typeface="Calibri" panose="020F0502020204030204" pitchFamily="34" charset="0"/>
              </a:rPr>
              <a:t>/</a:t>
            </a:r>
            <a:r>
              <a:rPr lang="en-US" dirty="0" err="1">
                <a:latin typeface="Calibri" panose="020F0502020204030204" pitchFamily="34" charset="0"/>
              </a:rPr>
              <a:t>percepatan</a:t>
            </a:r>
            <a:endParaRPr lang="en-US" dirty="0">
              <a:latin typeface="Calibri" panose="020F050202020403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dirty="0">
                <a:latin typeface="Calibri" panose="020F0502020204030204" pitchFamily="34" charset="0"/>
              </a:rPr>
              <a:t>Sensor </a:t>
            </a:r>
            <a:r>
              <a:rPr lang="en-US" dirty="0" err="1">
                <a:latin typeface="Calibri" panose="020F0502020204030204" pitchFamily="34" charset="0"/>
              </a:rPr>
              <a:t>magnetik</a:t>
            </a:r>
            <a:r>
              <a:rPr lang="en-US" dirty="0">
                <a:latin typeface="Calibri" panose="020F0502020204030204" pitchFamily="34" charset="0"/>
              </a:rPr>
              <a:t>/</a:t>
            </a:r>
            <a:r>
              <a:rPr lang="en-US" dirty="0" err="1">
                <a:latin typeface="Calibri" panose="020F0502020204030204" pitchFamily="34" charset="0"/>
              </a:rPr>
              <a:t>elektrik</a:t>
            </a:r>
            <a:endParaRPr lang="en-US" dirty="0">
              <a:latin typeface="Calibri" panose="020F050202020403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6324600" y="1194134"/>
            <a:ext cx="2379776" cy="1752379"/>
            <a:chOff x="6324600" y="1194134"/>
            <a:chExt cx="2379776" cy="1752379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A7B5798-497F-49E8-84CA-854AB5CE15AE}"/>
                </a:ext>
              </a:extLst>
            </p:cNvPr>
            <p:cNvSpPr txBox="1"/>
            <p:nvPr/>
          </p:nvSpPr>
          <p:spPr>
            <a:xfrm>
              <a:off x="6628024" y="2715681"/>
              <a:ext cx="2076352" cy="2308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ID" sz="900" dirty="0" err="1"/>
                <a:t>Sumber</a:t>
              </a:r>
              <a:r>
                <a:rPr lang="en-ID" sz="900" dirty="0"/>
                <a:t>: </a:t>
              </a:r>
              <a:r>
                <a:rPr lang="en-ID" sz="900" i="1" dirty="0"/>
                <a:t>pixabay.com</a:t>
              </a:r>
            </a:p>
          </p:txBody>
        </p:sp>
        <p:pic>
          <p:nvPicPr>
            <p:cNvPr id="3076" name="Picture 4" descr="Iot Internet Of Things Network - Free image on Pixabay">
              <a:extLst>
                <a:ext uri="{FF2B5EF4-FFF2-40B4-BE49-F238E27FC236}">
                  <a16:creationId xmlns:a16="http://schemas.microsoft.com/office/drawing/2014/main" id="{2969341B-132C-4AC0-8077-BAA66C4CF8D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24600" y="1194134"/>
              <a:ext cx="2229351" cy="15361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284049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C65C69D-2811-4E3F-8F8D-403ED2A2D268}"/>
              </a:ext>
            </a:extLst>
          </p:cNvPr>
          <p:cNvSpPr txBox="1"/>
          <p:nvPr/>
        </p:nvSpPr>
        <p:spPr>
          <a:xfrm>
            <a:off x="381000" y="1123950"/>
            <a:ext cx="556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u="sng" dirty="0" err="1">
                <a:latin typeface="Calibri" panose="020F0502020204030204" pitchFamily="34" charset="0"/>
              </a:rPr>
              <a:t>Berbagai</a:t>
            </a:r>
            <a:r>
              <a:rPr lang="en-US" sz="2400" b="1" u="sng" dirty="0">
                <a:latin typeface="Calibri" panose="020F0502020204030204" pitchFamily="34" charset="0"/>
              </a:rPr>
              <a:t> </a:t>
            </a:r>
            <a:r>
              <a:rPr lang="en-US" sz="2400" b="1" u="sng" dirty="0" err="1">
                <a:latin typeface="Calibri" panose="020F0502020204030204" pitchFamily="34" charset="0"/>
              </a:rPr>
              <a:t>jenis</a:t>
            </a:r>
            <a:r>
              <a:rPr lang="en-US" sz="2400" b="1" u="sng" dirty="0">
                <a:latin typeface="Calibri" panose="020F0502020204030204" pitchFamily="34" charset="0"/>
              </a:rPr>
              <a:t> </a:t>
            </a:r>
            <a:r>
              <a:rPr lang="en-US" sz="2400" b="1" u="sng" dirty="0" err="1">
                <a:latin typeface="Calibri" panose="020F0502020204030204" pitchFamily="34" charset="0"/>
              </a:rPr>
              <a:t>perangkat</a:t>
            </a:r>
            <a:r>
              <a:rPr lang="en-US" sz="2400" b="1" u="sng" dirty="0">
                <a:latin typeface="Calibri" panose="020F0502020204030204" pitchFamily="34" charset="0"/>
              </a:rPr>
              <a:t> </a:t>
            </a:r>
            <a:r>
              <a:rPr lang="en-US" sz="2400" b="1" i="1" u="sng" dirty="0">
                <a:latin typeface="Calibri" panose="020F0502020204030204" pitchFamily="34" charset="0"/>
              </a:rPr>
              <a:t>output</a:t>
            </a:r>
            <a:r>
              <a:rPr lang="en-US" sz="2400" b="1" u="sng" dirty="0">
                <a:latin typeface="Calibri" panose="020F0502020204030204" pitchFamily="34" charset="0"/>
              </a:rPr>
              <a:t>:</a:t>
            </a:r>
            <a:endParaRPr lang="en-ID" sz="2400" b="1" u="sng" dirty="0">
              <a:latin typeface="Calibri" panose="020F0502020204030204" pitchFamily="34" charset="0"/>
            </a:endParaRPr>
          </a:p>
        </p:txBody>
      </p:sp>
      <p:sp>
        <p:nvSpPr>
          <p:cNvPr id="23" name="テキスト プレースホルダー 5"/>
          <p:cNvSpPr txBox="1">
            <a:spLocks/>
          </p:cNvSpPr>
          <p:nvPr/>
        </p:nvSpPr>
        <p:spPr>
          <a:xfrm>
            <a:off x="228600" y="285601"/>
            <a:ext cx="699120" cy="46608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vert="horz" lIns="163275" tIns="81638" rIns="163275" bIns="81638" rtlCol="0">
            <a:noAutofit/>
          </a:bodyPr>
          <a:lstStyle>
            <a:lvl1pPr marL="0" indent="0" algn="l" defTabSz="1632753" rtl="0" eaLnBrk="1" latinLnBrk="0" hangingPunct="1">
              <a:lnSpc>
                <a:spcPct val="120000"/>
              </a:lnSpc>
              <a:spcBef>
                <a:spcPts val="1200"/>
              </a:spcBef>
              <a:buFont typeface="Arial" panose="020B0604020202020204" pitchFamily="34" charset="0"/>
              <a:buNone/>
              <a:defRPr kumimoji="1" sz="2400" kern="1200" baseline="0">
                <a:solidFill>
                  <a:schemeClr val="tx2"/>
                </a:solidFill>
                <a:latin typeface="Route 159 UltraLight" pitchFamily="50" charset="0"/>
                <a:ea typeface="+mn-ea"/>
                <a:cs typeface="+mn-cs"/>
              </a:defRPr>
            </a:lvl1pPr>
            <a:lvl2pPr marL="1326612" indent="-510235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5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40941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57317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73693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90070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306446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122822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939199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1" lang="ja-JP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cs typeface="+mn-cs"/>
            </a:endParaRPr>
          </a:p>
        </p:txBody>
      </p:sp>
      <p:sp>
        <p:nvSpPr>
          <p:cNvPr id="24" name="直角三角形 10"/>
          <p:cNvSpPr/>
          <p:nvPr/>
        </p:nvSpPr>
        <p:spPr>
          <a:xfrm rot="5400000">
            <a:off x="694423" y="692567"/>
            <a:ext cx="186433" cy="280161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Open Sans"/>
              <a:cs typeface="+mn-cs"/>
            </a:endParaRPr>
          </a:p>
        </p:txBody>
      </p:sp>
      <p:sp>
        <p:nvSpPr>
          <p:cNvPr id="25" name="テキスト プレースホルダー 6"/>
          <p:cNvSpPr txBox="1">
            <a:spLocks/>
          </p:cNvSpPr>
          <p:nvPr/>
        </p:nvSpPr>
        <p:spPr>
          <a:xfrm>
            <a:off x="838201" y="57150"/>
            <a:ext cx="4571999" cy="567680"/>
          </a:xfrm>
          <a:prstGeom prst="rect">
            <a:avLst/>
          </a:prstGeom>
        </p:spPr>
        <p:txBody>
          <a:bodyPr vert="horz" lIns="163275" tIns="81638" rIns="163275" bIns="81638" rtlCol="0" anchor="t">
            <a:noAutofit/>
          </a:bodyPr>
          <a:lstStyle>
            <a:lvl1pPr marL="0" indent="0" algn="l" defTabSz="1632753" rtl="0" eaLnBrk="1" latinLnBrk="0" hangingPunct="1">
              <a:lnSpc>
                <a:spcPct val="120000"/>
              </a:lnSpc>
              <a:spcBef>
                <a:spcPts val="1200"/>
              </a:spcBef>
              <a:buFont typeface="Arial" panose="020B0604020202020204" pitchFamily="34" charset="0"/>
              <a:buNone/>
              <a:defRPr kumimoji="1" sz="3200" i="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1326612" indent="-510235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5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40941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57317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73693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90070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306446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122822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939199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err="1">
                <a:solidFill>
                  <a:schemeClr val="tx1"/>
                </a:solidFill>
                <a:latin typeface="Calibri" panose="020F0502020204030204" pitchFamily="34" charset="0"/>
              </a:rPr>
              <a:t>Perangkat</a:t>
            </a:r>
            <a:r>
              <a:rPr lang="en-US" b="1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n-US" b="1" i="1" dirty="0">
                <a:solidFill>
                  <a:schemeClr val="tx1"/>
                </a:solidFill>
                <a:latin typeface="Calibri" panose="020F0502020204030204" pitchFamily="34" charset="0"/>
              </a:rPr>
              <a:t>Output</a:t>
            </a:r>
          </a:p>
        </p:txBody>
      </p:sp>
      <p:sp>
        <p:nvSpPr>
          <p:cNvPr id="26" name="正方形/長方形 15"/>
          <p:cNvSpPr/>
          <p:nvPr/>
        </p:nvSpPr>
        <p:spPr>
          <a:xfrm>
            <a:off x="1005737" y="701030"/>
            <a:ext cx="3109063" cy="68991"/>
          </a:xfrm>
          <a:prstGeom prst="rect">
            <a:avLst/>
          </a:prstGeom>
          <a:solidFill>
            <a:schemeClr val="accent6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Open Sans"/>
              <a:cs typeface="+mn-cs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84838" y="246801"/>
            <a:ext cx="4106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</a:rPr>
              <a:t>D</a:t>
            </a:r>
          </a:p>
        </p:txBody>
      </p:sp>
      <p:grpSp>
        <p:nvGrpSpPr>
          <p:cNvPr id="31" name="Group 30"/>
          <p:cNvGrpSpPr/>
          <p:nvPr/>
        </p:nvGrpSpPr>
        <p:grpSpPr>
          <a:xfrm>
            <a:off x="533400" y="1581150"/>
            <a:ext cx="7548825" cy="3019836"/>
            <a:chOff x="533400" y="1657350"/>
            <a:chExt cx="7548825" cy="3019836"/>
          </a:xfrm>
        </p:grpSpPr>
        <p:pic>
          <p:nvPicPr>
            <p:cNvPr id="6146" name="Picture 2">
              <a:extLst>
                <a:ext uri="{FF2B5EF4-FFF2-40B4-BE49-F238E27FC236}">
                  <a16:creationId xmlns:a16="http://schemas.microsoft.com/office/drawing/2014/main" id="{E1A8231E-EF0F-41F8-BF5C-5F1E32267B7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76657" y="2647950"/>
              <a:ext cx="2562286" cy="20292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4221B235-79FB-4E91-92D5-F4293237AF8B}"/>
                </a:ext>
              </a:extLst>
            </p:cNvPr>
            <p:cNvSpPr txBox="1"/>
            <p:nvPr/>
          </p:nvSpPr>
          <p:spPr>
            <a:xfrm>
              <a:off x="5943600" y="4324350"/>
              <a:ext cx="2138625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ID" sz="1000" dirty="0" err="1">
                  <a:latin typeface="Calibri" panose="020F0502020204030204" pitchFamily="34" charset="0"/>
                </a:rPr>
                <a:t>Sumber</a:t>
              </a:r>
              <a:r>
                <a:rPr lang="en-ID" sz="1000" dirty="0">
                  <a:latin typeface="Calibri" panose="020F0502020204030204" pitchFamily="34" charset="0"/>
                </a:rPr>
                <a:t>: </a:t>
              </a:r>
              <a:r>
                <a:rPr lang="en-ID" sz="1000" i="1" dirty="0">
                  <a:latin typeface="Calibri" panose="020F0502020204030204" pitchFamily="34" charset="0"/>
                </a:rPr>
                <a:t>commons.wikimedia.org</a:t>
              </a:r>
            </a:p>
          </p:txBody>
        </p:sp>
        <p:sp>
          <p:nvSpPr>
            <p:cNvPr id="2" name="Rectangle 1"/>
            <p:cNvSpPr/>
            <p:nvPr/>
          </p:nvSpPr>
          <p:spPr>
            <a:xfrm>
              <a:off x="2667000" y="1657350"/>
              <a:ext cx="4572000" cy="120032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§"/>
              </a:pPr>
              <a:endParaRPr lang="en-US" dirty="0">
                <a:latin typeface="Calibri" panose="020F0502020204030204" pitchFamily="34" charset="0"/>
              </a:endParaRPr>
            </a:p>
            <a:p>
              <a:r>
                <a:rPr lang="en-ID" dirty="0" err="1">
                  <a:latin typeface="Calibri" panose="020F0502020204030204" pitchFamily="34" charset="0"/>
                </a:rPr>
                <a:t>Merupakan</a:t>
              </a:r>
              <a:r>
                <a:rPr lang="en-ID" dirty="0">
                  <a:latin typeface="Calibri" panose="020F0502020204030204" pitchFamily="34" charset="0"/>
                </a:rPr>
                <a:t> </a:t>
              </a:r>
              <a:r>
                <a:rPr lang="en-ID" dirty="0" err="1">
                  <a:latin typeface="Calibri" panose="020F0502020204030204" pitchFamily="34" charset="0"/>
                </a:rPr>
                <a:t>perangkat</a:t>
              </a:r>
              <a:r>
                <a:rPr lang="en-ID" dirty="0">
                  <a:latin typeface="Calibri" panose="020F0502020204030204" pitchFamily="34" charset="0"/>
                </a:rPr>
                <a:t> </a:t>
              </a:r>
              <a:r>
                <a:rPr lang="en-ID" i="1" dirty="0">
                  <a:latin typeface="Calibri" panose="020F0502020204030204" pitchFamily="34" charset="0"/>
                </a:rPr>
                <a:t>output</a:t>
              </a:r>
              <a:r>
                <a:rPr lang="en-ID" dirty="0">
                  <a:latin typeface="Calibri" panose="020F0502020204030204" pitchFamily="34" charset="0"/>
                </a:rPr>
                <a:t> yang </a:t>
              </a:r>
              <a:r>
                <a:rPr lang="en-ID" dirty="0" err="1">
                  <a:latin typeface="Calibri" panose="020F0502020204030204" pitchFamily="34" charset="0"/>
                </a:rPr>
                <a:t>memberikan</a:t>
              </a:r>
              <a:r>
                <a:rPr lang="en-ID" dirty="0">
                  <a:latin typeface="Calibri" panose="020F0502020204030204" pitchFamily="34" charset="0"/>
                </a:rPr>
                <a:t> </a:t>
              </a:r>
              <a:r>
                <a:rPr lang="en-ID" dirty="0" err="1">
                  <a:latin typeface="Calibri" panose="020F0502020204030204" pitchFamily="34" charset="0"/>
                </a:rPr>
                <a:t>tampilan</a:t>
              </a:r>
              <a:r>
                <a:rPr lang="en-ID" dirty="0">
                  <a:latin typeface="Calibri" panose="020F0502020204030204" pitchFamily="34" charset="0"/>
                </a:rPr>
                <a:t> visual </a:t>
              </a:r>
              <a:r>
                <a:rPr lang="en-ID" dirty="0" err="1">
                  <a:latin typeface="Calibri" panose="020F0502020204030204" pitchFamily="34" charset="0"/>
                </a:rPr>
                <a:t>kepada</a:t>
              </a:r>
              <a:r>
                <a:rPr lang="en-ID" dirty="0">
                  <a:latin typeface="Calibri" panose="020F0502020204030204" pitchFamily="34" charset="0"/>
                </a:rPr>
                <a:t> </a:t>
              </a:r>
              <a:r>
                <a:rPr lang="en-ID" dirty="0" err="1">
                  <a:latin typeface="Calibri" panose="020F0502020204030204" pitchFamily="34" charset="0"/>
                </a:rPr>
                <a:t>pengguna</a:t>
              </a:r>
              <a:r>
                <a:rPr lang="en-ID" dirty="0">
                  <a:latin typeface="Calibri" panose="020F0502020204030204" pitchFamily="34" charset="0"/>
                </a:rPr>
                <a:t> </a:t>
              </a:r>
              <a:r>
                <a:rPr lang="en-ID" dirty="0" err="1">
                  <a:latin typeface="Calibri" panose="020F0502020204030204" pitchFamily="34" charset="0"/>
                </a:rPr>
                <a:t>komputer</a:t>
              </a:r>
              <a:r>
                <a:rPr lang="en-ID" dirty="0">
                  <a:latin typeface="Calibri" panose="020F0502020204030204" pitchFamily="34" charset="0"/>
                </a:rPr>
                <a:t>.  </a:t>
              </a:r>
            </a:p>
          </p:txBody>
        </p:sp>
        <p:cxnSp>
          <p:nvCxnSpPr>
            <p:cNvPr id="18" name="Straight Connector 17"/>
            <p:cNvCxnSpPr/>
            <p:nvPr/>
          </p:nvCxnSpPr>
          <p:spPr>
            <a:xfrm flipV="1">
              <a:off x="2590800" y="1885950"/>
              <a:ext cx="0" cy="2303897"/>
            </a:xfrm>
            <a:prstGeom prst="line">
              <a:avLst/>
            </a:prstGeom>
            <a:ln w="19050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2667000" y="1885950"/>
              <a:ext cx="5181600" cy="0"/>
            </a:xfrm>
            <a:prstGeom prst="line">
              <a:avLst/>
            </a:prstGeom>
            <a:ln w="28575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DD014892-9BD2-4A58-9486-6282A6B1BC6D}"/>
                </a:ext>
              </a:extLst>
            </p:cNvPr>
            <p:cNvGrpSpPr/>
            <p:nvPr/>
          </p:nvGrpSpPr>
          <p:grpSpPr>
            <a:xfrm>
              <a:off x="533400" y="2384894"/>
              <a:ext cx="2058318" cy="796456"/>
              <a:chOff x="57446" y="164069"/>
              <a:chExt cx="3819067" cy="1743373"/>
            </a:xfrm>
          </p:grpSpPr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2B930384-641E-45F8-B6DC-F4FFCA997569}"/>
                  </a:ext>
                </a:extLst>
              </p:cNvPr>
              <p:cNvSpPr/>
              <p:nvPr/>
            </p:nvSpPr>
            <p:spPr>
              <a:xfrm>
                <a:off x="59149" y="164069"/>
                <a:ext cx="3817364" cy="1743373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5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C0E4B446-8A8C-4DB4-9E65-AF241056403F}"/>
                  </a:ext>
                </a:extLst>
              </p:cNvPr>
              <p:cNvSpPr txBox="1"/>
              <p:nvPr/>
            </p:nvSpPr>
            <p:spPr>
              <a:xfrm>
                <a:off x="57446" y="460625"/>
                <a:ext cx="3817364" cy="128002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91440" tIns="91440" rIns="91440" bIns="91440" numCol="1" spcCol="1270" anchor="ctr" anchorCtr="0">
                <a:noAutofit/>
              </a:bodyPr>
              <a:lstStyle/>
              <a:p>
                <a:pPr marL="0" lvl="0" indent="0" algn="ctr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US" sz="2000" b="1" i="0" kern="1200" dirty="0">
                    <a:solidFill>
                      <a:schemeClr val="tx1"/>
                    </a:solidFill>
                    <a:latin typeface="Calibri" panose="020F0502020204030204" pitchFamily="34" charset="0"/>
                  </a:rPr>
                  <a:t>Monitor dan LCD </a:t>
                </a:r>
                <a:r>
                  <a:rPr lang="en-US" sz="2000" b="1" i="1" kern="1200" dirty="0">
                    <a:solidFill>
                      <a:schemeClr val="tx1"/>
                    </a:solidFill>
                    <a:latin typeface="Calibri" panose="020F0502020204030204" pitchFamily="34" charset="0"/>
                  </a:rPr>
                  <a:t>Projector</a:t>
                </a:r>
                <a:endParaRPr lang="en-ID" sz="2000" b="1" i="0" kern="1200" dirty="0">
                  <a:solidFill>
                    <a:schemeClr val="tx1"/>
                  </a:solidFill>
                  <a:latin typeface="Calibri" panose="020F050202020403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37574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3" grpId="0" animBg="1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4" grpId="0" animBg="1"/>
      <p:bldP spid="25" grpId="0"/>
      <p:bldP spid="26" grpId="0" animBg="1"/>
      <p:bldP spid="2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1C65C69D-2811-4E3F-8F8D-403ED2A2D268}"/>
              </a:ext>
            </a:extLst>
          </p:cNvPr>
          <p:cNvSpPr txBox="1"/>
          <p:nvPr/>
        </p:nvSpPr>
        <p:spPr>
          <a:xfrm>
            <a:off x="381000" y="285750"/>
            <a:ext cx="556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u="sng" dirty="0" err="1">
                <a:latin typeface="Calibri" panose="020F0502020204030204" pitchFamily="34" charset="0"/>
              </a:rPr>
              <a:t>Berbagai</a:t>
            </a:r>
            <a:r>
              <a:rPr lang="en-US" sz="2400" b="1" u="sng" dirty="0">
                <a:latin typeface="Calibri" panose="020F0502020204030204" pitchFamily="34" charset="0"/>
              </a:rPr>
              <a:t> </a:t>
            </a:r>
            <a:r>
              <a:rPr lang="en-US" sz="2400" b="1" u="sng" dirty="0" err="1">
                <a:latin typeface="Calibri" panose="020F0502020204030204" pitchFamily="34" charset="0"/>
              </a:rPr>
              <a:t>jenis</a:t>
            </a:r>
            <a:r>
              <a:rPr lang="en-US" sz="2400" b="1" u="sng" dirty="0">
                <a:latin typeface="Calibri" panose="020F0502020204030204" pitchFamily="34" charset="0"/>
              </a:rPr>
              <a:t> </a:t>
            </a:r>
            <a:r>
              <a:rPr lang="en-US" sz="2400" b="1" u="sng" dirty="0" err="1">
                <a:latin typeface="Calibri" panose="020F0502020204030204" pitchFamily="34" charset="0"/>
              </a:rPr>
              <a:t>perangkat</a:t>
            </a:r>
            <a:r>
              <a:rPr lang="en-US" sz="2400" b="1" u="sng" dirty="0">
                <a:latin typeface="Calibri" panose="020F0502020204030204" pitchFamily="34" charset="0"/>
              </a:rPr>
              <a:t> </a:t>
            </a:r>
            <a:r>
              <a:rPr lang="en-US" sz="2400" b="1" i="1" u="sng" dirty="0">
                <a:latin typeface="Calibri" panose="020F0502020204030204" pitchFamily="34" charset="0"/>
              </a:rPr>
              <a:t>output</a:t>
            </a:r>
            <a:r>
              <a:rPr lang="en-US" sz="2400" b="1" u="sng" dirty="0">
                <a:latin typeface="Calibri" panose="020F0502020204030204" pitchFamily="34" charset="0"/>
              </a:rPr>
              <a:t>:</a:t>
            </a:r>
            <a:endParaRPr lang="en-ID" sz="2400" b="1" u="sng" dirty="0">
              <a:latin typeface="Calibri" panose="020F0502020204030204" pitchFamily="34" charset="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457200" y="2438221"/>
            <a:ext cx="10002726" cy="2146971"/>
            <a:chOff x="457200" y="2438221"/>
            <a:chExt cx="10002726" cy="2146971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8B4C04CF-2110-437D-877F-4F3E3587E287}"/>
                </a:ext>
              </a:extLst>
            </p:cNvPr>
            <p:cNvSpPr/>
            <p:nvPr/>
          </p:nvSpPr>
          <p:spPr>
            <a:xfrm>
              <a:off x="2314570" y="2652153"/>
              <a:ext cx="6487174" cy="1595997"/>
            </a:xfrm>
            <a:prstGeom prst="rect">
              <a:avLst/>
            </a:prstGeom>
            <a:noFill/>
            <a:ln>
              <a:solidFill>
                <a:schemeClr val="accent6">
                  <a:lumMod val="60000"/>
                  <a:lumOff val="40000"/>
                </a:schemeClr>
              </a:solidFill>
              <a:prstDash val="dash"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endParaRPr lang="en-ID" dirty="0">
                <a:latin typeface="Calibri" panose="020F0502020204030204" pitchFamily="34" charset="0"/>
              </a:endParaRPr>
            </a:p>
          </p:txBody>
        </p: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0D2841FA-4B2E-4559-A1A1-C0C23E65A2B4}"/>
                </a:ext>
              </a:extLst>
            </p:cNvPr>
            <p:cNvGrpSpPr/>
            <p:nvPr/>
          </p:nvGrpSpPr>
          <p:grpSpPr>
            <a:xfrm>
              <a:off x="457200" y="3114972"/>
              <a:ext cx="2057400" cy="584775"/>
              <a:chOff x="3887572" y="88101"/>
              <a:chExt cx="3817364" cy="1280022"/>
            </a:xfrm>
          </p:grpSpPr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AB1B3ED8-4495-48B9-B00E-ECD8582A7594}"/>
                  </a:ext>
                </a:extLst>
              </p:cNvPr>
              <p:cNvSpPr/>
              <p:nvPr/>
            </p:nvSpPr>
            <p:spPr>
              <a:xfrm>
                <a:off x="3887572" y="88101"/>
                <a:ext cx="3817364" cy="1280022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5">
                  <a:hueOff val="-4966938"/>
                  <a:satOff val="19906"/>
                  <a:lumOff val="4314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FDC878B2-B4FC-4EB2-8EDC-FB902DEF76F1}"/>
                  </a:ext>
                </a:extLst>
              </p:cNvPr>
              <p:cNvSpPr txBox="1"/>
              <p:nvPr/>
            </p:nvSpPr>
            <p:spPr>
              <a:xfrm>
                <a:off x="3887572" y="88101"/>
                <a:ext cx="3817364" cy="128002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91440" tIns="91440" rIns="91440" bIns="91440" numCol="1" spcCol="1270" anchor="ctr" anchorCtr="0">
                <a:noAutofit/>
              </a:bodyPr>
              <a:lstStyle/>
              <a:p>
                <a:pPr algn="ctr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b="1" i="1" dirty="0">
                  <a:solidFill>
                    <a:schemeClr val="tx1"/>
                  </a:solidFill>
                  <a:latin typeface="Calibri" panose="020F0502020204030204" pitchFamily="34" charset="0"/>
                </a:endParaRPr>
              </a:p>
              <a:p>
                <a:pPr algn="ctr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2000" b="1" i="1" dirty="0">
                    <a:solidFill>
                      <a:schemeClr val="tx1"/>
                    </a:solidFill>
                    <a:latin typeface="Calibri" panose="020F0502020204030204" pitchFamily="34" charset="0"/>
                  </a:rPr>
                  <a:t>Speaker</a:t>
                </a:r>
                <a:endParaRPr lang="en-ID" b="1" i="1" dirty="0">
                  <a:solidFill>
                    <a:schemeClr val="tx1"/>
                  </a:solidFill>
                  <a:latin typeface="Calibri" panose="020F0502020204030204" pitchFamily="34" charset="0"/>
                </a:endParaRPr>
              </a:p>
              <a:p>
                <a:pPr marL="0" lvl="0" indent="0" algn="ctr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b="1" i="1" kern="1200" dirty="0">
                  <a:solidFill>
                    <a:schemeClr val="tx1"/>
                  </a:solidFill>
                  <a:latin typeface="Calibri" panose="020F0502020204030204" pitchFamily="34" charset="0"/>
                </a:endParaRPr>
              </a:p>
            </p:txBody>
          </p:sp>
        </p:grpSp>
        <p:pic>
          <p:nvPicPr>
            <p:cNvPr id="6" name="Picture 6" descr="Gambar : teknologi, fon, usb, multimedia, logitech, peralatan elektronik,  speaker komputer 3200x2100 - - 1387049 - Galeri Foto - PxHere">
              <a:extLst>
                <a:ext uri="{FF2B5EF4-FFF2-40B4-BE49-F238E27FC236}">
                  <a16:creationId xmlns:a16="http://schemas.microsoft.com/office/drawing/2014/main" id="{89475F29-0A31-48C3-BFCD-982FC108F2E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2788" y="2870937"/>
              <a:ext cx="2444012" cy="16058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E00A0E87-3F9E-42F0-9B16-DD1BF8910A10}"/>
                </a:ext>
              </a:extLst>
            </p:cNvPr>
            <p:cNvSpPr txBox="1"/>
            <p:nvPr/>
          </p:nvSpPr>
          <p:spPr>
            <a:xfrm>
              <a:off x="7090229" y="4338971"/>
              <a:ext cx="3369697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ID" sz="1000" dirty="0" err="1">
                  <a:latin typeface="Calibri" panose="020F0502020204030204" pitchFamily="34" charset="0"/>
                </a:rPr>
                <a:t>Sumber</a:t>
              </a:r>
              <a:r>
                <a:rPr lang="en-ID" sz="1000" dirty="0">
                  <a:latin typeface="Calibri" panose="020F0502020204030204" pitchFamily="34" charset="0"/>
                </a:rPr>
                <a:t>: </a:t>
              </a:r>
              <a:r>
                <a:rPr lang="en-ID" sz="1000" i="1" dirty="0">
                  <a:latin typeface="Calibri" panose="020F0502020204030204" pitchFamily="34" charset="0"/>
                </a:rPr>
                <a:t>pxhere.com</a:t>
              </a: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2540000" y="2438221"/>
              <a:ext cx="4572000" cy="120032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§"/>
              </a:pPr>
              <a:endParaRPr lang="en-US" dirty="0">
                <a:latin typeface="Calibri" panose="020F0502020204030204" pitchFamily="34" charset="0"/>
              </a:endParaRPr>
            </a:p>
            <a:p>
              <a:r>
                <a:rPr lang="en-ID" dirty="0" err="1">
                  <a:latin typeface="Calibri" panose="020F0502020204030204" pitchFamily="34" charset="0"/>
                </a:rPr>
                <a:t>Merupakan</a:t>
              </a:r>
              <a:r>
                <a:rPr lang="en-ID" dirty="0">
                  <a:latin typeface="Calibri" panose="020F0502020204030204" pitchFamily="34" charset="0"/>
                </a:rPr>
                <a:t> </a:t>
              </a:r>
              <a:r>
                <a:rPr lang="en-ID" dirty="0" err="1">
                  <a:latin typeface="Calibri" panose="020F0502020204030204" pitchFamily="34" charset="0"/>
                </a:rPr>
                <a:t>perangkat</a:t>
              </a:r>
              <a:r>
                <a:rPr lang="en-ID" i="1" dirty="0">
                  <a:latin typeface="Calibri" panose="020F0502020204030204" pitchFamily="34" charset="0"/>
                </a:rPr>
                <a:t> output </a:t>
              </a:r>
              <a:r>
                <a:rPr lang="en-ID" dirty="0" err="1">
                  <a:latin typeface="Calibri" panose="020F0502020204030204" pitchFamily="34" charset="0"/>
                </a:rPr>
                <a:t>untuk</a:t>
              </a:r>
              <a:r>
                <a:rPr lang="en-ID" dirty="0">
                  <a:latin typeface="Calibri" panose="020F0502020204030204" pitchFamily="34" charset="0"/>
                </a:rPr>
                <a:t> </a:t>
              </a:r>
              <a:r>
                <a:rPr lang="en-ID" dirty="0" err="1">
                  <a:latin typeface="Calibri" panose="020F0502020204030204" pitchFamily="34" charset="0"/>
                </a:rPr>
                <a:t>menghasilkan</a:t>
              </a:r>
              <a:r>
                <a:rPr lang="en-ID" dirty="0">
                  <a:latin typeface="Calibri" panose="020F0502020204030204" pitchFamily="34" charset="0"/>
                </a:rPr>
                <a:t> </a:t>
              </a:r>
              <a:r>
                <a:rPr lang="en-ID" dirty="0" err="1">
                  <a:latin typeface="Calibri" panose="020F0502020204030204" pitchFamily="34" charset="0"/>
                </a:rPr>
                <a:t>suara</a:t>
              </a:r>
              <a:r>
                <a:rPr lang="en-ID" dirty="0">
                  <a:latin typeface="Calibri" panose="020F0502020204030204" pitchFamily="34" charset="0"/>
                </a:rPr>
                <a:t>. </a:t>
              </a:r>
              <a:r>
                <a:rPr lang="en-ID" dirty="0" err="1">
                  <a:latin typeface="Calibri" panose="020F0502020204030204" pitchFamily="34" charset="0"/>
                </a:rPr>
                <a:t>Jenis</a:t>
              </a:r>
              <a:r>
                <a:rPr lang="en-ID" dirty="0">
                  <a:latin typeface="Calibri" panose="020F0502020204030204" pitchFamily="34" charset="0"/>
                </a:rPr>
                <a:t> lain </a:t>
              </a:r>
              <a:r>
                <a:rPr lang="en-ID" dirty="0" err="1">
                  <a:latin typeface="Calibri" panose="020F0502020204030204" pitchFamily="34" charset="0"/>
                </a:rPr>
                <a:t>dari</a:t>
              </a:r>
              <a:r>
                <a:rPr lang="en-ID" dirty="0">
                  <a:latin typeface="Calibri" panose="020F0502020204030204" pitchFamily="34" charset="0"/>
                </a:rPr>
                <a:t> </a:t>
              </a:r>
              <a:r>
                <a:rPr lang="en-ID" i="1" dirty="0">
                  <a:latin typeface="Calibri" panose="020F0502020204030204" pitchFamily="34" charset="0"/>
                </a:rPr>
                <a:t>speaker </a:t>
              </a:r>
              <a:r>
                <a:rPr lang="en-ID" dirty="0" err="1">
                  <a:latin typeface="Calibri" panose="020F0502020204030204" pitchFamily="34" charset="0"/>
                </a:rPr>
                <a:t>adalah</a:t>
              </a:r>
              <a:r>
                <a:rPr lang="en-ID" dirty="0">
                  <a:latin typeface="Calibri" panose="020F0502020204030204" pitchFamily="34" charset="0"/>
                </a:rPr>
                <a:t> </a:t>
              </a:r>
              <a:r>
                <a:rPr lang="en-ID" i="1" dirty="0">
                  <a:latin typeface="Calibri" panose="020F0502020204030204" pitchFamily="34" charset="0"/>
                </a:rPr>
                <a:t>headset </a:t>
              </a:r>
              <a:r>
                <a:rPr lang="en-ID" dirty="0" err="1">
                  <a:latin typeface="Calibri" panose="020F0502020204030204" pitchFamily="34" charset="0"/>
                </a:rPr>
                <a:t>atau</a:t>
              </a:r>
              <a:r>
                <a:rPr lang="en-ID" dirty="0">
                  <a:latin typeface="Calibri" panose="020F0502020204030204" pitchFamily="34" charset="0"/>
                </a:rPr>
                <a:t> </a:t>
              </a:r>
              <a:r>
                <a:rPr lang="en-ID" i="1" dirty="0">
                  <a:latin typeface="Calibri" panose="020F0502020204030204" pitchFamily="34" charset="0"/>
                </a:rPr>
                <a:t>earphone. </a:t>
              </a:r>
              <a:endParaRPr lang="en-ID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381000" y="666750"/>
            <a:ext cx="9325840" cy="2229718"/>
            <a:chOff x="381000" y="666750"/>
            <a:chExt cx="9325840" cy="2229718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499A6199-1D3A-4C0C-9654-57CE825F8018}"/>
                </a:ext>
              </a:extLst>
            </p:cNvPr>
            <p:cNvSpPr/>
            <p:nvPr/>
          </p:nvSpPr>
          <p:spPr>
            <a:xfrm>
              <a:off x="2314570" y="856885"/>
              <a:ext cx="5838830" cy="1486265"/>
            </a:xfrm>
            <a:prstGeom prst="rect">
              <a:avLst/>
            </a:prstGeom>
            <a:noFill/>
            <a:ln>
              <a:solidFill>
                <a:schemeClr val="accent4">
                  <a:lumMod val="60000"/>
                  <a:lumOff val="40000"/>
                </a:schemeClr>
              </a:solidFill>
              <a:prstDash val="dash"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endParaRPr lang="en-ID" dirty="0">
                <a:latin typeface="Calibri" panose="020F0502020204030204" pitchFamily="34" charset="0"/>
              </a:endParaRP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090C9A43-4A27-43B6-A6C8-47E24CE38BA3}"/>
                </a:ext>
              </a:extLst>
            </p:cNvPr>
            <p:cNvGrpSpPr/>
            <p:nvPr/>
          </p:nvGrpSpPr>
          <p:grpSpPr>
            <a:xfrm>
              <a:off x="381000" y="1364961"/>
              <a:ext cx="2057400" cy="584775"/>
              <a:chOff x="1944180" y="1437543"/>
              <a:chExt cx="3817364" cy="1280022"/>
            </a:xfrm>
          </p:grpSpPr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26A00EAC-6314-4FE4-85F9-AD43B077F08C}"/>
                  </a:ext>
                </a:extLst>
              </p:cNvPr>
              <p:cNvSpPr/>
              <p:nvPr/>
            </p:nvSpPr>
            <p:spPr>
              <a:xfrm>
                <a:off x="1944180" y="1437543"/>
                <a:ext cx="3817364" cy="1280022"/>
              </a:xfrm>
              <a:prstGeom prst="rect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5">
                  <a:hueOff val="-9933876"/>
                  <a:satOff val="39811"/>
                  <a:lumOff val="8628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92075F28-3013-4452-86D8-6AF9861A2324}"/>
                  </a:ext>
                </a:extLst>
              </p:cNvPr>
              <p:cNvSpPr txBox="1"/>
              <p:nvPr/>
            </p:nvSpPr>
            <p:spPr>
              <a:xfrm>
                <a:off x="1944180" y="1437543"/>
                <a:ext cx="3817364" cy="128002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91440" tIns="91440" rIns="91440" bIns="91440" numCol="1" spcCol="1270" anchor="ctr" anchorCtr="0">
                <a:noAutofit/>
              </a:bodyPr>
              <a:lstStyle/>
              <a:p>
                <a:pPr lvl="0" algn="ctr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2000" b="1" i="1" dirty="0">
                    <a:solidFill>
                      <a:schemeClr val="tx1"/>
                    </a:solidFill>
                    <a:latin typeface="Calibri" panose="020F0502020204030204" pitchFamily="34" charset="0"/>
                  </a:rPr>
                  <a:t>Printer</a:t>
                </a:r>
                <a:endParaRPr lang="en-ID" sz="2000" b="1" i="1" kern="1200" dirty="0">
                  <a:solidFill>
                    <a:schemeClr val="tx1"/>
                  </a:solidFill>
                  <a:latin typeface="Calibri" panose="020F0502020204030204" pitchFamily="34" charset="0"/>
                </a:endParaRPr>
              </a:p>
            </p:txBody>
          </p:sp>
        </p:grpSp>
        <p:pic>
          <p:nvPicPr>
            <p:cNvPr id="12" name="Picture 4" descr="Printer Komputer Perangkat Keras - Gambar vektor gratis di Pixabay">
              <a:extLst>
                <a:ext uri="{FF2B5EF4-FFF2-40B4-BE49-F238E27FC236}">
                  <a16:creationId xmlns:a16="http://schemas.microsoft.com/office/drawing/2014/main" id="{0715EB93-5C8B-470C-851C-C388DFE21FF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59149" y="1342911"/>
              <a:ext cx="2416643" cy="15535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BB50C1FC-6D70-4B23-B824-A7469CB97A8F}"/>
                </a:ext>
              </a:extLst>
            </p:cNvPr>
            <p:cNvSpPr txBox="1"/>
            <p:nvPr/>
          </p:nvSpPr>
          <p:spPr>
            <a:xfrm>
              <a:off x="7781704" y="2634587"/>
              <a:ext cx="1925136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ID" sz="1000" dirty="0" err="1">
                  <a:latin typeface="Calibri" panose="020F0502020204030204" pitchFamily="34" charset="0"/>
                </a:rPr>
                <a:t>Sumber</a:t>
              </a:r>
              <a:r>
                <a:rPr lang="en-ID" sz="1000" dirty="0">
                  <a:latin typeface="Calibri" panose="020F0502020204030204" pitchFamily="34" charset="0"/>
                </a:rPr>
                <a:t>: </a:t>
              </a:r>
              <a:r>
                <a:rPr lang="en-ID" sz="1000" i="1" dirty="0">
                  <a:latin typeface="Calibri" panose="020F0502020204030204" pitchFamily="34" charset="0"/>
                </a:rPr>
                <a:t>pixabay.com</a:t>
              </a: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2514600" y="666750"/>
              <a:ext cx="4572000" cy="147732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§"/>
              </a:pPr>
              <a:endParaRPr lang="en-US" dirty="0">
                <a:latin typeface="Calibri" panose="020F0502020204030204" pitchFamily="34" charset="0"/>
              </a:endParaRPr>
            </a:p>
            <a:p>
              <a:r>
                <a:rPr lang="en-ID" dirty="0" err="1">
                  <a:latin typeface="Calibri" panose="020F0502020204030204" pitchFamily="34" charset="0"/>
                </a:rPr>
                <a:t>Merupakan</a:t>
              </a:r>
              <a:r>
                <a:rPr lang="en-ID" dirty="0">
                  <a:latin typeface="Calibri" panose="020F0502020204030204" pitchFamily="34" charset="0"/>
                </a:rPr>
                <a:t> </a:t>
              </a:r>
              <a:r>
                <a:rPr lang="en-ID" dirty="0" err="1">
                  <a:latin typeface="Calibri" panose="020F0502020204030204" pitchFamily="34" charset="0"/>
                </a:rPr>
                <a:t>perangkat</a:t>
              </a:r>
              <a:r>
                <a:rPr lang="en-ID" dirty="0">
                  <a:latin typeface="Calibri" panose="020F0502020204030204" pitchFamily="34" charset="0"/>
                </a:rPr>
                <a:t> </a:t>
              </a:r>
              <a:r>
                <a:rPr lang="en-ID" i="1" dirty="0">
                  <a:latin typeface="Calibri" panose="020F0502020204030204" pitchFamily="34" charset="0"/>
                </a:rPr>
                <a:t>output</a:t>
              </a:r>
              <a:r>
                <a:rPr lang="en-ID" dirty="0">
                  <a:latin typeface="Calibri" panose="020F0502020204030204" pitchFamily="34" charset="0"/>
                </a:rPr>
                <a:t> yang </a:t>
              </a:r>
              <a:r>
                <a:rPr lang="en-ID" dirty="0" err="1">
                  <a:latin typeface="Calibri" panose="020F0502020204030204" pitchFamily="34" charset="0"/>
                </a:rPr>
                <a:t>digunakan</a:t>
              </a:r>
              <a:r>
                <a:rPr lang="en-ID" dirty="0">
                  <a:latin typeface="Calibri" panose="020F0502020204030204" pitchFamily="34" charset="0"/>
                </a:rPr>
                <a:t> </a:t>
              </a:r>
              <a:r>
                <a:rPr lang="en-ID" dirty="0" err="1">
                  <a:latin typeface="Calibri" panose="020F0502020204030204" pitchFamily="34" charset="0"/>
                </a:rPr>
                <a:t>untuk</a:t>
              </a:r>
              <a:r>
                <a:rPr lang="en-ID" dirty="0">
                  <a:latin typeface="Calibri" panose="020F0502020204030204" pitchFamily="34" charset="0"/>
                </a:rPr>
                <a:t> </a:t>
              </a:r>
              <a:r>
                <a:rPr lang="en-ID" dirty="0" err="1">
                  <a:latin typeface="Calibri" panose="020F0502020204030204" pitchFamily="34" charset="0"/>
                </a:rPr>
                <a:t>mencetak</a:t>
              </a:r>
              <a:r>
                <a:rPr lang="en-ID" dirty="0">
                  <a:latin typeface="Calibri" panose="020F0502020204030204" pitchFamily="34" charset="0"/>
                </a:rPr>
                <a:t> </a:t>
              </a:r>
              <a:r>
                <a:rPr lang="en-ID" dirty="0" err="1">
                  <a:latin typeface="Calibri" panose="020F0502020204030204" pitchFamily="34" charset="0"/>
                </a:rPr>
                <a:t>dokumen</a:t>
              </a:r>
              <a:r>
                <a:rPr lang="en-ID" dirty="0">
                  <a:latin typeface="Calibri" panose="020F0502020204030204" pitchFamily="34" charset="0"/>
                </a:rPr>
                <a:t> yang </a:t>
              </a:r>
              <a:r>
                <a:rPr lang="en-ID" dirty="0" err="1">
                  <a:latin typeface="Calibri" panose="020F0502020204030204" pitchFamily="34" charset="0"/>
                </a:rPr>
                <a:t>ada</a:t>
              </a:r>
              <a:r>
                <a:rPr lang="en-ID" dirty="0">
                  <a:latin typeface="Calibri" panose="020F0502020204030204" pitchFamily="34" charset="0"/>
                </a:rPr>
                <a:t> di </a:t>
              </a:r>
              <a:r>
                <a:rPr lang="en-ID" dirty="0" err="1">
                  <a:latin typeface="Calibri" panose="020F0502020204030204" pitchFamily="34" charset="0"/>
                </a:rPr>
                <a:t>dalam</a:t>
              </a:r>
              <a:r>
                <a:rPr lang="en-ID" dirty="0">
                  <a:latin typeface="Calibri" panose="020F0502020204030204" pitchFamily="34" charset="0"/>
                </a:rPr>
                <a:t> </a:t>
              </a:r>
              <a:r>
                <a:rPr lang="en-ID" dirty="0" err="1">
                  <a:latin typeface="Calibri" panose="020F0502020204030204" pitchFamily="34" charset="0"/>
                </a:rPr>
                <a:t>komputer</a:t>
              </a:r>
              <a:r>
                <a:rPr lang="en-ID" dirty="0">
                  <a:latin typeface="Calibri" panose="020F0502020204030204" pitchFamily="34" charset="0"/>
                </a:rPr>
                <a:t> </a:t>
              </a:r>
              <a:r>
                <a:rPr lang="en-ID" dirty="0" err="1">
                  <a:latin typeface="Calibri" panose="020F0502020204030204" pitchFamily="34" charset="0"/>
                </a:rPr>
                <a:t>menjadi</a:t>
              </a:r>
              <a:r>
                <a:rPr lang="en-ID" dirty="0">
                  <a:latin typeface="Calibri" panose="020F0502020204030204" pitchFamily="34" charset="0"/>
                </a:rPr>
                <a:t> </a:t>
              </a:r>
              <a:r>
                <a:rPr lang="en-ID" dirty="0" err="1">
                  <a:latin typeface="Calibri" panose="020F0502020204030204" pitchFamily="34" charset="0"/>
                </a:rPr>
                <a:t>dokumen</a:t>
              </a:r>
              <a:r>
                <a:rPr lang="en-ID" dirty="0">
                  <a:latin typeface="Calibri" panose="020F0502020204030204" pitchFamily="34" charset="0"/>
                </a:rPr>
                <a:t> </a:t>
              </a:r>
              <a:r>
                <a:rPr lang="en-ID" dirty="0" err="1">
                  <a:latin typeface="Calibri" panose="020F0502020204030204" pitchFamily="34" charset="0"/>
                </a:rPr>
                <a:t>dalam</a:t>
              </a:r>
              <a:r>
                <a:rPr lang="en-ID" dirty="0">
                  <a:latin typeface="Calibri" panose="020F0502020204030204" pitchFamily="34" charset="0"/>
                </a:rPr>
                <a:t> </a:t>
              </a:r>
              <a:r>
                <a:rPr lang="en-ID" dirty="0" err="1">
                  <a:latin typeface="Calibri" panose="020F0502020204030204" pitchFamily="34" charset="0"/>
                </a:rPr>
                <a:t>bentuk</a:t>
              </a:r>
              <a:r>
                <a:rPr lang="en-ID" dirty="0">
                  <a:latin typeface="Calibri" panose="020F0502020204030204" pitchFamily="34" charset="0"/>
                </a:rPr>
                <a:t> </a:t>
              </a:r>
              <a:r>
                <a:rPr lang="en-ID" dirty="0" err="1">
                  <a:latin typeface="Calibri" panose="020F0502020204030204" pitchFamily="34" charset="0"/>
                </a:rPr>
                <a:t>kertas</a:t>
              </a:r>
              <a:r>
                <a:rPr lang="en-ID" dirty="0">
                  <a:latin typeface="Calibri" panose="020F0502020204030204" pitchFamily="34" charset="0"/>
                </a:rPr>
                <a:t>.   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83527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5"/>
          <p:cNvSpPr txBox="1">
            <a:spLocks/>
          </p:cNvSpPr>
          <p:nvPr/>
        </p:nvSpPr>
        <p:spPr>
          <a:xfrm>
            <a:off x="228600" y="285601"/>
            <a:ext cx="699120" cy="46608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vert="horz" lIns="163275" tIns="81638" rIns="163275" bIns="81638" rtlCol="0">
            <a:noAutofit/>
          </a:bodyPr>
          <a:lstStyle>
            <a:lvl1pPr marL="0" indent="0" algn="l" defTabSz="1632753" rtl="0" eaLnBrk="1" latinLnBrk="0" hangingPunct="1">
              <a:lnSpc>
                <a:spcPct val="120000"/>
              </a:lnSpc>
              <a:spcBef>
                <a:spcPts val="1200"/>
              </a:spcBef>
              <a:buFont typeface="Arial" panose="020B0604020202020204" pitchFamily="34" charset="0"/>
              <a:buNone/>
              <a:defRPr kumimoji="1" sz="2400" kern="1200" baseline="0">
                <a:solidFill>
                  <a:schemeClr val="tx2"/>
                </a:solidFill>
                <a:latin typeface="Route 159 UltraLight" pitchFamily="50" charset="0"/>
                <a:ea typeface="+mn-ea"/>
                <a:cs typeface="+mn-cs"/>
              </a:defRPr>
            </a:lvl1pPr>
            <a:lvl2pPr marL="1326612" indent="-510235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5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40941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57317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73693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90070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306446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122822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939199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1" lang="ja-JP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cs typeface="+mn-cs"/>
            </a:endParaRPr>
          </a:p>
        </p:txBody>
      </p:sp>
      <p:sp>
        <p:nvSpPr>
          <p:cNvPr id="3" name="直角三角形 10"/>
          <p:cNvSpPr/>
          <p:nvPr/>
        </p:nvSpPr>
        <p:spPr>
          <a:xfrm rot="5400000">
            <a:off x="694423" y="692567"/>
            <a:ext cx="186433" cy="280161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Open Sans"/>
              <a:cs typeface="+mn-cs"/>
            </a:endParaRPr>
          </a:p>
        </p:txBody>
      </p:sp>
      <p:sp>
        <p:nvSpPr>
          <p:cNvPr id="4" name="テキスト プレースホルダー 6"/>
          <p:cNvSpPr txBox="1">
            <a:spLocks/>
          </p:cNvSpPr>
          <p:nvPr/>
        </p:nvSpPr>
        <p:spPr>
          <a:xfrm>
            <a:off x="927720" y="70783"/>
            <a:ext cx="8305800" cy="567680"/>
          </a:xfrm>
          <a:prstGeom prst="rect">
            <a:avLst/>
          </a:prstGeom>
        </p:spPr>
        <p:txBody>
          <a:bodyPr vert="horz" lIns="163275" tIns="81638" rIns="163275" bIns="81638" rtlCol="0" anchor="t">
            <a:noAutofit/>
          </a:bodyPr>
          <a:lstStyle>
            <a:lvl1pPr marL="0" indent="0" algn="l" defTabSz="1632753" rtl="0" eaLnBrk="1" latinLnBrk="0" hangingPunct="1">
              <a:lnSpc>
                <a:spcPct val="120000"/>
              </a:lnSpc>
              <a:spcBef>
                <a:spcPts val="1200"/>
              </a:spcBef>
              <a:buFont typeface="Arial" panose="020B0604020202020204" pitchFamily="34" charset="0"/>
              <a:buNone/>
              <a:defRPr kumimoji="1" sz="3200" i="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1326612" indent="-510235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5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40941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57317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73693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90070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306446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122822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939199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err="1">
                <a:solidFill>
                  <a:schemeClr val="tx1"/>
                </a:solidFill>
                <a:latin typeface="Calibri" panose="020F0502020204030204" pitchFamily="34" charset="0"/>
              </a:rPr>
              <a:t>Perangkat</a:t>
            </a:r>
            <a:r>
              <a:rPr lang="en-US" b="1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Calibri" panose="020F0502020204030204" pitchFamily="34" charset="0"/>
              </a:rPr>
              <a:t>Lunak</a:t>
            </a:r>
            <a:endParaRPr lang="en-US" b="1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5" name="正方形/長方形 15"/>
          <p:cNvSpPr/>
          <p:nvPr/>
        </p:nvSpPr>
        <p:spPr>
          <a:xfrm>
            <a:off x="1005737" y="701030"/>
            <a:ext cx="2956663" cy="50651"/>
          </a:xfrm>
          <a:prstGeom prst="rect">
            <a:avLst/>
          </a:prstGeom>
          <a:solidFill>
            <a:schemeClr val="accent6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Open Sans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8806" y="285750"/>
            <a:ext cx="3593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</a:rPr>
              <a:t>E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52399" y="1433215"/>
            <a:ext cx="519808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dirty="0" err="1">
                <a:latin typeface="Calibri" panose="020F0502020204030204" pitchFamily="34" charset="0"/>
              </a:rPr>
              <a:t>Sistem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operasi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adalah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perangkat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lunak</a:t>
            </a:r>
            <a:r>
              <a:rPr lang="en-US" dirty="0">
                <a:latin typeface="Calibri" panose="020F0502020204030204" pitchFamily="34" charset="0"/>
              </a:rPr>
              <a:t> yang </a:t>
            </a:r>
            <a:r>
              <a:rPr lang="en-US" dirty="0" err="1">
                <a:latin typeface="Calibri" panose="020F0502020204030204" pitchFamily="34" charset="0"/>
              </a:rPr>
              <a:t>bertanggung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jawab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mengelola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seluruh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sumber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daya</a:t>
            </a:r>
            <a:r>
              <a:rPr lang="en-US" dirty="0">
                <a:latin typeface="Calibri" panose="020F0502020204030204" pitchFamily="34" charset="0"/>
              </a:rPr>
              <a:t> yang </a:t>
            </a:r>
            <a:r>
              <a:rPr lang="en-US" dirty="0" err="1">
                <a:latin typeface="Calibri" panose="020F0502020204030204" pitchFamily="34" charset="0"/>
              </a:rPr>
              <a:t>terdapat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dalam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sistem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komputer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dengan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cara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mengendalikan</a:t>
            </a:r>
            <a:r>
              <a:rPr lang="en-US" dirty="0">
                <a:latin typeface="Calibri" panose="020F0502020204030204" pitchFamily="34" charset="0"/>
              </a:rPr>
              <a:t> dan </a:t>
            </a:r>
            <a:r>
              <a:rPr lang="en-US" dirty="0" err="1">
                <a:latin typeface="Calibri" panose="020F0502020204030204" pitchFamily="34" charset="0"/>
              </a:rPr>
              <a:t>mengontrol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perangkat-perangkat</a:t>
            </a:r>
            <a:r>
              <a:rPr lang="en-US" dirty="0">
                <a:latin typeface="Calibri" panose="020F0502020204030204" pitchFamily="34" charset="0"/>
              </a:rPr>
              <a:t> yang </a:t>
            </a:r>
            <a:r>
              <a:rPr lang="en-US" dirty="0" err="1">
                <a:latin typeface="Calibri" panose="020F0502020204030204" pitchFamily="34" charset="0"/>
              </a:rPr>
              <a:t>ada</a:t>
            </a:r>
            <a:r>
              <a:rPr lang="en-US" dirty="0">
                <a:latin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</a:rPr>
              <a:t>serta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menyediakan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layanan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antarmuka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antara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berbagai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perangkat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periferal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dengan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aplikasi-aplikasi</a:t>
            </a:r>
            <a:r>
              <a:rPr lang="en-US" dirty="0">
                <a:latin typeface="Calibri" panose="020F0502020204030204" pitchFamily="34" charset="0"/>
              </a:rPr>
              <a:t> yang </a:t>
            </a:r>
            <a:r>
              <a:rPr lang="en-US" dirty="0" err="1">
                <a:latin typeface="Calibri" panose="020F0502020204030204" pitchFamily="34" charset="0"/>
              </a:rPr>
              <a:t>ada</a:t>
            </a:r>
            <a:r>
              <a:rPr lang="en-US" dirty="0">
                <a:latin typeface="Calibri" panose="020F0502020204030204" pitchFamily="34" charset="0"/>
              </a:rPr>
              <a:t>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dirty="0" err="1">
                <a:latin typeface="Calibri" panose="020F0502020204030204" pitchFamily="34" charset="0"/>
              </a:rPr>
              <a:t>Pengaturan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dilakukan</a:t>
            </a:r>
            <a:r>
              <a:rPr lang="en-US" dirty="0">
                <a:latin typeface="Calibri" panose="020F0502020204030204" pitchFamily="34" charset="0"/>
              </a:rPr>
              <a:t> agar </a:t>
            </a:r>
            <a:r>
              <a:rPr lang="en-US" dirty="0" err="1">
                <a:latin typeface="Calibri" panose="020F0502020204030204" pitchFamily="34" charset="0"/>
              </a:rPr>
              <a:t>tidak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terjadi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konflik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penggunaan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sumber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daya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antara</a:t>
            </a:r>
            <a:r>
              <a:rPr lang="en-US" dirty="0">
                <a:latin typeface="Calibri" panose="020F0502020204030204" pitchFamily="34" charset="0"/>
              </a:rPr>
              <a:t> program-program </a:t>
            </a:r>
            <a:r>
              <a:rPr lang="en-US" dirty="0" err="1">
                <a:latin typeface="Calibri" panose="020F0502020204030204" pitchFamily="34" charset="0"/>
              </a:rPr>
              <a:t>aplikasi</a:t>
            </a:r>
            <a:r>
              <a:rPr lang="en-US" dirty="0">
                <a:latin typeface="Calibri" panose="020F0502020204030204" pitchFamily="34" charset="0"/>
              </a:rPr>
              <a:t> yang </a:t>
            </a:r>
            <a:r>
              <a:rPr lang="en-US" dirty="0" err="1">
                <a:latin typeface="Calibri" panose="020F0502020204030204" pitchFamily="34" charset="0"/>
              </a:rPr>
              <a:t>dapat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menyebabkan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terjadinya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kesalahan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i="1" dirty="0">
                <a:latin typeface="Calibri" panose="020F0502020204030204" pitchFamily="34" charset="0"/>
              </a:rPr>
              <a:t>(error).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E0AB4DE-E8F2-4531-A461-BBC144E178E0}"/>
              </a:ext>
            </a:extLst>
          </p:cNvPr>
          <p:cNvSpPr txBox="1"/>
          <p:nvPr/>
        </p:nvSpPr>
        <p:spPr>
          <a:xfrm>
            <a:off x="5498289" y="1403556"/>
            <a:ext cx="3702723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err="1">
                <a:latin typeface="Calibri" panose="020F0502020204030204" pitchFamily="34" charset="0"/>
              </a:rPr>
              <a:t>Fungsi</a:t>
            </a:r>
            <a:r>
              <a:rPr lang="en-US" sz="1600" b="1" dirty="0">
                <a:latin typeface="Calibri" panose="020F0502020204030204" pitchFamily="34" charset="0"/>
              </a:rPr>
              <a:t> </a:t>
            </a:r>
            <a:r>
              <a:rPr lang="en-US" sz="1600" b="1" dirty="0" err="1">
                <a:latin typeface="Calibri" panose="020F0502020204030204" pitchFamily="34" charset="0"/>
              </a:rPr>
              <a:t>pengaturan</a:t>
            </a:r>
            <a:r>
              <a:rPr lang="en-US" sz="1600" b="1" dirty="0">
                <a:latin typeface="Calibri" panose="020F0502020204030204" pitchFamily="34" charset="0"/>
              </a:rPr>
              <a:t> </a:t>
            </a:r>
            <a:r>
              <a:rPr lang="en-US" sz="1600" b="1" dirty="0" err="1">
                <a:latin typeface="Calibri" panose="020F0502020204030204" pitchFamily="34" charset="0"/>
              </a:rPr>
              <a:t>sumber</a:t>
            </a:r>
            <a:r>
              <a:rPr lang="en-US" sz="1600" b="1" dirty="0">
                <a:latin typeface="Calibri" panose="020F0502020204030204" pitchFamily="34" charset="0"/>
              </a:rPr>
              <a:t> </a:t>
            </a:r>
            <a:r>
              <a:rPr lang="en-US" sz="1600" b="1" dirty="0" err="1">
                <a:latin typeface="Calibri" panose="020F0502020204030204" pitchFamily="34" charset="0"/>
              </a:rPr>
              <a:t>daya</a:t>
            </a:r>
            <a:r>
              <a:rPr lang="en-US" sz="1600" b="1" dirty="0">
                <a:latin typeface="Calibri" panose="020F0502020204030204" pitchFamily="34" charset="0"/>
              </a:rPr>
              <a:t> </a:t>
            </a:r>
            <a:r>
              <a:rPr lang="en-US" sz="1600" b="1" dirty="0" err="1">
                <a:latin typeface="Calibri" panose="020F0502020204030204" pitchFamily="34" charset="0"/>
              </a:rPr>
              <a:t>sistem</a:t>
            </a:r>
            <a:r>
              <a:rPr lang="en-US" sz="1600" b="1" dirty="0">
                <a:latin typeface="Calibri" panose="020F0502020204030204" pitchFamily="34" charset="0"/>
              </a:rPr>
              <a:t> </a:t>
            </a:r>
            <a:r>
              <a:rPr lang="en-US" sz="1600" b="1" dirty="0" err="1">
                <a:latin typeface="Calibri" panose="020F0502020204030204" pitchFamily="34" charset="0"/>
              </a:rPr>
              <a:t>operasi</a:t>
            </a:r>
            <a:r>
              <a:rPr lang="en-US" sz="1600" b="1" dirty="0">
                <a:latin typeface="Calibri" panose="020F0502020204030204" pitchFamily="34" charset="0"/>
              </a:rPr>
              <a:t> </a:t>
            </a:r>
            <a:r>
              <a:rPr lang="en-US" sz="1600" b="1" dirty="0" err="1">
                <a:latin typeface="Calibri" panose="020F0502020204030204" pitchFamily="34" charset="0"/>
              </a:rPr>
              <a:t>mencakup</a:t>
            </a:r>
            <a:r>
              <a:rPr lang="en-US" sz="1600" b="1" dirty="0">
                <a:latin typeface="Calibri" panose="020F0502020204030204" pitchFamily="34" charset="0"/>
              </a:rPr>
              <a:t> </a:t>
            </a:r>
            <a:r>
              <a:rPr lang="en-US" sz="1600" b="1" dirty="0" err="1">
                <a:latin typeface="Calibri" panose="020F0502020204030204" pitchFamily="34" charset="0"/>
              </a:rPr>
              <a:t>sebagai</a:t>
            </a:r>
            <a:r>
              <a:rPr lang="en-US" sz="1600" b="1" dirty="0">
                <a:latin typeface="Calibri" panose="020F0502020204030204" pitchFamily="34" charset="0"/>
              </a:rPr>
              <a:t> </a:t>
            </a:r>
            <a:r>
              <a:rPr lang="en-US" sz="1600" b="1" dirty="0" err="1">
                <a:latin typeface="Calibri" panose="020F0502020204030204" pitchFamily="34" charset="0"/>
              </a:rPr>
              <a:t>berikut</a:t>
            </a:r>
            <a:r>
              <a:rPr lang="en-US" sz="1600" b="1" dirty="0">
                <a:latin typeface="Calibri" panose="020F0502020204030204" pitchFamily="34" charset="0"/>
              </a:rPr>
              <a:t>.</a:t>
            </a:r>
          </a:p>
          <a:p>
            <a:pPr marL="342900" indent="-342900">
              <a:buFont typeface="+mj-lt"/>
              <a:buAutoNum type="arabicParenR"/>
            </a:pPr>
            <a:r>
              <a:rPr lang="en-US" sz="1600" dirty="0" err="1">
                <a:latin typeface="Calibri" panose="020F0502020204030204" pitchFamily="34" charset="0"/>
              </a:rPr>
              <a:t>Mengorganisasikan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atau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mengendalikan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kegiatan</a:t>
            </a:r>
            <a:r>
              <a:rPr lang="en-US" sz="1600" dirty="0">
                <a:latin typeface="Calibri" panose="020F0502020204030204" pitchFamily="34" charset="0"/>
              </a:rPr>
              <a:t> computer.</a:t>
            </a:r>
          </a:p>
          <a:p>
            <a:pPr marL="342900" indent="-342900">
              <a:buFont typeface="+mj-lt"/>
              <a:buAutoNum type="arabicParenR"/>
            </a:pPr>
            <a:r>
              <a:rPr lang="en-US" sz="1600" dirty="0" err="1">
                <a:latin typeface="Calibri" panose="020F0502020204030204" pitchFamily="34" charset="0"/>
              </a:rPr>
              <a:t>Mengatur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memori</a:t>
            </a:r>
            <a:r>
              <a:rPr lang="en-US" sz="1600" dirty="0">
                <a:latin typeface="Calibri" panose="020F0502020204030204" pitchFamily="34" charset="0"/>
              </a:rPr>
              <a:t>.</a:t>
            </a:r>
          </a:p>
          <a:p>
            <a:pPr marL="342900" indent="-342900">
              <a:buFont typeface="+mj-lt"/>
              <a:buAutoNum type="arabicParenR"/>
            </a:pPr>
            <a:r>
              <a:rPr lang="en-US" sz="1600" dirty="0" err="1">
                <a:latin typeface="Calibri" panose="020F0502020204030204" pitchFamily="34" charset="0"/>
              </a:rPr>
              <a:t>Pengaturan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penyimpanan</a:t>
            </a:r>
            <a:r>
              <a:rPr lang="en-US" sz="1600" dirty="0">
                <a:latin typeface="Calibri" panose="020F0502020204030204" pitchFamily="34" charset="0"/>
              </a:rPr>
              <a:t> di </a:t>
            </a:r>
            <a:r>
              <a:rPr lang="en-US" sz="1600" i="1" dirty="0" err="1">
                <a:latin typeface="Calibri" panose="020F0502020204030204" pitchFamily="34" charset="0"/>
              </a:rPr>
              <a:t>harddisk</a:t>
            </a:r>
            <a:r>
              <a:rPr lang="en-US" sz="1600" i="1" dirty="0">
                <a:latin typeface="Calibri" panose="020F0502020204030204" pitchFamily="34" charset="0"/>
              </a:rPr>
              <a:t>.</a:t>
            </a:r>
          </a:p>
          <a:p>
            <a:pPr marL="342900" indent="-342900">
              <a:buFont typeface="+mj-lt"/>
              <a:buAutoNum type="arabicParenR"/>
            </a:pPr>
            <a:r>
              <a:rPr lang="en-US" sz="1600" dirty="0" err="1">
                <a:latin typeface="Calibri" panose="020F0502020204030204" pitchFamily="34" charset="0"/>
              </a:rPr>
              <a:t>Mengatur</a:t>
            </a:r>
            <a:r>
              <a:rPr lang="en-US" sz="1600" dirty="0">
                <a:latin typeface="Calibri" panose="020F0502020204030204" pitchFamily="34" charset="0"/>
              </a:rPr>
              <a:t> proses input dan </a:t>
            </a:r>
            <a:r>
              <a:rPr lang="en-US" sz="1600" i="1" dirty="0">
                <a:latin typeface="Calibri" panose="020F0502020204030204" pitchFamily="34" charset="0"/>
              </a:rPr>
              <a:t>output </a:t>
            </a:r>
            <a:r>
              <a:rPr lang="en-US" sz="1600" dirty="0">
                <a:latin typeface="Calibri" panose="020F0502020204030204" pitchFamily="34" charset="0"/>
              </a:rPr>
              <a:t>data.</a:t>
            </a:r>
          </a:p>
          <a:p>
            <a:pPr marL="342900" indent="-342900">
              <a:buFont typeface="+mj-lt"/>
              <a:buAutoNum type="arabicParenR"/>
            </a:pPr>
            <a:r>
              <a:rPr lang="en-US" sz="1600" dirty="0" err="1">
                <a:latin typeface="Calibri" panose="020F0502020204030204" pitchFamily="34" charset="0"/>
              </a:rPr>
              <a:t>Mengenali</a:t>
            </a:r>
            <a:r>
              <a:rPr lang="en-US" sz="1600" dirty="0">
                <a:latin typeface="Calibri" panose="020F0502020204030204" pitchFamily="34" charset="0"/>
              </a:rPr>
              <a:t> dan </a:t>
            </a:r>
            <a:r>
              <a:rPr lang="en-US" sz="1600" dirty="0" err="1">
                <a:latin typeface="Calibri" panose="020F0502020204030204" pitchFamily="34" charset="0"/>
              </a:rPr>
              <a:t>mengontrol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perangkat</a:t>
            </a:r>
            <a:r>
              <a:rPr lang="en-US" sz="1600" dirty="0">
                <a:latin typeface="Calibri" panose="020F0502020204030204" pitchFamily="34" charset="0"/>
              </a:rPr>
              <a:t> yang </a:t>
            </a:r>
            <a:r>
              <a:rPr lang="en-US" sz="1600" dirty="0" err="1">
                <a:latin typeface="Calibri" panose="020F0502020204030204" pitchFamily="34" charset="0"/>
              </a:rPr>
              <a:t>terhubung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ke</a:t>
            </a:r>
            <a:r>
              <a:rPr lang="en-US" sz="1600" dirty="0">
                <a:latin typeface="Calibri" panose="020F0502020204030204" pitchFamily="34" charset="0"/>
              </a:rPr>
              <a:t> computer.</a:t>
            </a:r>
          </a:p>
          <a:p>
            <a:pPr marL="342900" indent="-342900">
              <a:buFont typeface="+mj-lt"/>
              <a:buAutoNum type="arabicParenR"/>
            </a:pPr>
            <a:r>
              <a:rPr lang="en-US" sz="1600" dirty="0" err="1">
                <a:latin typeface="Calibri" panose="020F0502020204030204" pitchFamily="34" charset="0"/>
              </a:rPr>
              <a:t>Manajemen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i="1" dirty="0">
                <a:latin typeface="Calibri" panose="020F0502020204030204" pitchFamily="34" charset="0"/>
              </a:rPr>
              <a:t>file.</a:t>
            </a:r>
            <a:endParaRPr lang="en-US" sz="1600" dirty="0">
              <a:latin typeface="Calibri" panose="020F0502020204030204" pitchFamily="34" charset="0"/>
            </a:endParaRPr>
          </a:p>
          <a:p>
            <a:pPr marL="342900" indent="-342900">
              <a:buFont typeface="+mj-lt"/>
              <a:buAutoNum type="arabicParenR"/>
            </a:pPr>
            <a:endParaRPr lang="en-ID" sz="1600" dirty="0">
              <a:latin typeface="Calibri" panose="020F0502020204030204" pitchFamily="34" charset="0"/>
            </a:endParaRPr>
          </a:p>
        </p:txBody>
      </p:sp>
      <p:cxnSp>
        <p:nvCxnSpPr>
          <p:cNvPr id="27" name="Straight Connector 26"/>
          <p:cNvCxnSpPr>
            <a:cxnSpLocks/>
          </p:cNvCxnSpPr>
          <p:nvPr/>
        </p:nvCxnSpPr>
        <p:spPr>
          <a:xfrm>
            <a:off x="5350487" y="1504950"/>
            <a:ext cx="0" cy="3200400"/>
          </a:xfrm>
          <a:prstGeom prst="line">
            <a:avLst/>
          </a:prstGeom>
          <a:ln w="19050">
            <a:solidFill>
              <a:schemeClr val="accent3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/>
          <p:cNvGrpSpPr/>
          <p:nvPr/>
        </p:nvGrpSpPr>
        <p:grpSpPr>
          <a:xfrm>
            <a:off x="304800" y="895350"/>
            <a:ext cx="2392450" cy="461665"/>
            <a:chOff x="228599" y="1073687"/>
            <a:chExt cx="2392450" cy="461665"/>
          </a:xfrm>
        </p:grpSpPr>
        <p:sp>
          <p:nvSpPr>
            <p:cNvPr id="28" name="Rectangle 27"/>
            <p:cNvSpPr/>
            <p:nvPr/>
          </p:nvSpPr>
          <p:spPr>
            <a:xfrm>
              <a:off x="228599" y="1073687"/>
              <a:ext cx="239245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1. </a:t>
              </a:r>
              <a:r>
                <a:rPr lang="en-US" sz="24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Sistem</a:t>
              </a:r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4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Operasi</a:t>
              </a:r>
              <a:endParaRPr lang="en-US" sz="2400" b="1" i="1" dirty="0">
                <a:solidFill>
                  <a:srgbClr val="FF0000"/>
                </a:solidFill>
                <a:latin typeface="Calibri" panose="020F0502020204030204" pitchFamily="34" charset="0"/>
              </a:endParaRPr>
            </a:p>
          </p:txBody>
        </p:sp>
        <p:cxnSp>
          <p:nvCxnSpPr>
            <p:cNvPr id="30" name="Straight Connector 29"/>
            <p:cNvCxnSpPr>
              <a:endCxn id="11" idx="0"/>
            </p:cNvCxnSpPr>
            <p:nvPr/>
          </p:nvCxnSpPr>
          <p:spPr>
            <a:xfrm>
              <a:off x="228600" y="1515493"/>
              <a:ext cx="2342637" cy="5376"/>
            </a:xfrm>
            <a:prstGeom prst="line">
              <a:avLst/>
            </a:prstGeom>
            <a:ln w="19050">
              <a:solidFill>
                <a:srgbClr val="FF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54548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" grpId="0" animBg="1"/>
      <p:bldP spid="4" grpId="0"/>
      <p:bldP spid="5" grpId="0" animBg="1"/>
      <p:bldP spid="7" grpId="0"/>
      <p:bldP spid="11" grpId="0"/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381000" y="99188"/>
            <a:ext cx="4344459" cy="475968"/>
            <a:chOff x="1527658" y="1039525"/>
            <a:chExt cx="1771217" cy="475968"/>
          </a:xfrm>
        </p:grpSpPr>
        <p:sp>
          <p:nvSpPr>
            <p:cNvPr id="5" name="Rectangle 4"/>
            <p:cNvSpPr/>
            <p:nvPr/>
          </p:nvSpPr>
          <p:spPr>
            <a:xfrm>
              <a:off x="1527658" y="1039525"/>
              <a:ext cx="177121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2. </a:t>
              </a:r>
              <a:r>
                <a:rPr lang="en-US" sz="24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Berbagai</a:t>
              </a:r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4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Jenis</a:t>
              </a:r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4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Sistem</a:t>
              </a:r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4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Operasi</a:t>
              </a:r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</a:t>
              </a:r>
            </a:p>
          </p:txBody>
        </p:sp>
        <p:cxnSp>
          <p:nvCxnSpPr>
            <p:cNvPr id="6" name="Straight Connector 5"/>
            <p:cNvCxnSpPr>
              <a:cxnSpLocks/>
            </p:cNvCxnSpPr>
            <p:nvPr/>
          </p:nvCxnSpPr>
          <p:spPr>
            <a:xfrm>
              <a:off x="1550060" y="1515493"/>
              <a:ext cx="1748815" cy="0"/>
            </a:xfrm>
            <a:prstGeom prst="line">
              <a:avLst/>
            </a:prstGeom>
            <a:ln w="19050">
              <a:solidFill>
                <a:srgbClr val="FF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7011E216-A6E7-4562-96A2-085EC2B2CDA0}"/>
              </a:ext>
            </a:extLst>
          </p:cNvPr>
          <p:cNvSpPr/>
          <p:nvPr/>
        </p:nvSpPr>
        <p:spPr>
          <a:xfrm>
            <a:off x="302774" y="729544"/>
            <a:ext cx="838402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dirty="0" err="1">
                <a:latin typeface="Calibri" panose="020F0502020204030204" pitchFamily="34" charset="0"/>
              </a:rPr>
              <a:t>Perkembangan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teknologi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informasi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menyebabkan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penggunaan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perangkat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komputer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menjadi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semakin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luas</a:t>
            </a:r>
            <a:r>
              <a:rPr lang="en-US" dirty="0">
                <a:latin typeface="Calibri" panose="020F0502020204030204" pitchFamily="34" charset="0"/>
              </a:rPr>
              <a:t> dan </a:t>
            </a:r>
            <a:r>
              <a:rPr lang="en-US" dirty="0" err="1">
                <a:latin typeface="Calibri" panose="020F0502020204030204" pitchFamily="34" charset="0"/>
              </a:rPr>
              <a:t>beragam</a:t>
            </a:r>
            <a:r>
              <a:rPr lang="en-US" dirty="0">
                <a:latin typeface="Calibri" panose="020F0502020204030204" pitchFamily="34" charset="0"/>
              </a:rPr>
              <a:t>.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dirty="0" err="1">
                <a:latin typeface="Calibri" panose="020F0502020204030204" pitchFamily="34" charset="0"/>
              </a:rPr>
              <a:t>Terdapat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beragam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jenis</a:t>
            </a:r>
            <a:r>
              <a:rPr lang="en-US" dirty="0">
                <a:latin typeface="Calibri" panose="020F0502020204030204" pitchFamily="34" charset="0"/>
              </a:rPr>
              <a:t> dan </a:t>
            </a:r>
            <a:r>
              <a:rPr lang="en-US" dirty="0" err="1">
                <a:latin typeface="Calibri" panose="020F0502020204030204" pitchFamily="34" charset="0"/>
              </a:rPr>
              <a:t>bentuk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perangkat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komputer</a:t>
            </a:r>
            <a:r>
              <a:rPr lang="en-US" dirty="0">
                <a:latin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</a:rPr>
              <a:t>seperti</a:t>
            </a:r>
            <a:r>
              <a:rPr lang="en-US" dirty="0">
                <a:latin typeface="Calibri" panose="020F0502020204030204" pitchFamily="34" charset="0"/>
              </a:rPr>
              <a:t>: super </a:t>
            </a:r>
            <a:r>
              <a:rPr lang="en-US" dirty="0" err="1">
                <a:latin typeface="Calibri" panose="020F0502020204030204" pitchFamily="34" charset="0"/>
              </a:rPr>
              <a:t>komputer</a:t>
            </a:r>
            <a:r>
              <a:rPr lang="en-US" dirty="0">
                <a:latin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</a:rPr>
              <a:t>komputer</a:t>
            </a:r>
            <a:r>
              <a:rPr lang="en-US" dirty="0">
                <a:latin typeface="Calibri" panose="020F0502020204030204" pitchFamily="34" charset="0"/>
              </a:rPr>
              <a:t> PC </a:t>
            </a:r>
            <a:r>
              <a:rPr lang="en-US" i="1" dirty="0">
                <a:latin typeface="Calibri" panose="020F0502020204030204" pitchFamily="34" charset="0"/>
              </a:rPr>
              <a:t>(Personal Computer), </a:t>
            </a:r>
            <a:r>
              <a:rPr lang="en-US" dirty="0" err="1">
                <a:latin typeface="Calibri" panose="020F0502020204030204" pitchFamily="34" charset="0"/>
              </a:rPr>
              <a:t>komputer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i="1" dirty="0">
                <a:latin typeface="Calibri" panose="020F0502020204030204" pitchFamily="34" charset="0"/>
              </a:rPr>
              <a:t>server, </a:t>
            </a:r>
            <a:r>
              <a:rPr lang="en-US" dirty="0">
                <a:latin typeface="Calibri" panose="020F0502020204030204" pitchFamily="34" charset="0"/>
              </a:rPr>
              <a:t>laptop, </a:t>
            </a:r>
            <a:r>
              <a:rPr lang="en-US" i="1" dirty="0">
                <a:latin typeface="Calibri" panose="020F0502020204030204" pitchFamily="34" charset="0"/>
              </a:rPr>
              <a:t>notebook, netbook, </a:t>
            </a:r>
            <a:r>
              <a:rPr lang="en-US" dirty="0">
                <a:latin typeface="Calibri" panose="020F0502020204030204" pitchFamily="34" charset="0"/>
              </a:rPr>
              <a:t>tablet, </a:t>
            </a:r>
            <a:r>
              <a:rPr lang="en-US" dirty="0" err="1">
                <a:latin typeface="Calibri" panose="020F0502020204030204" pitchFamily="34" charset="0"/>
              </a:rPr>
              <a:t>dan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i="1" dirty="0">
                <a:latin typeface="Calibri" panose="020F0502020204030204" pitchFamily="34" charset="0"/>
              </a:rPr>
              <a:t>smartphone.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dirty="0" err="1">
                <a:latin typeface="Calibri" panose="020F0502020204030204" pitchFamily="34" charset="0"/>
              </a:rPr>
              <a:t>Masing-masing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perangkat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memiliki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sistem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operasi</a:t>
            </a:r>
            <a:r>
              <a:rPr lang="en-US" dirty="0">
                <a:latin typeface="Calibri" panose="020F0502020204030204" pitchFamily="34" charset="0"/>
              </a:rPr>
              <a:t> yang </a:t>
            </a:r>
            <a:r>
              <a:rPr lang="en-US" dirty="0" err="1">
                <a:latin typeface="Calibri" panose="020F0502020204030204" pitchFamily="34" charset="0"/>
              </a:rPr>
              <a:t>berbeda-beda</a:t>
            </a:r>
            <a:r>
              <a:rPr lang="en-US" dirty="0">
                <a:latin typeface="Calibri" panose="020F0502020204030204" pitchFamily="34" charset="0"/>
              </a:rPr>
              <a:t>. 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45315E7-9976-486A-87E0-A7A33799C52E}"/>
              </a:ext>
            </a:extLst>
          </p:cNvPr>
          <p:cNvSpPr txBox="1"/>
          <p:nvPr/>
        </p:nvSpPr>
        <p:spPr>
          <a:xfrm>
            <a:off x="333196" y="2510894"/>
            <a:ext cx="84776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u="sng" dirty="0" err="1">
                <a:latin typeface="Calibri" panose="020F0502020204030204" pitchFamily="34" charset="0"/>
              </a:rPr>
              <a:t>Berbagai</a:t>
            </a:r>
            <a:r>
              <a:rPr lang="en-US" sz="2000" b="1" u="sng" dirty="0">
                <a:latin typeface="Calibri" panose="020F0502020204030204" pitchFamily="34" charset="0"/>
              </a:rPr>
              <a:t> </a:t>
            </a:r>
            <a:r>
              <a:rPr lang="en-US" sz="2000" b="1" u="sng" dirty="0" err="1">
                <a:latin typeface="Calibri" panose="020F0502020204030204" pitchFamily="34" charset="0"/>
              </a:rPr>
              <a:t>jenis</a:t>
            </a:r>
            <a:r>
              <a:rPr lang="en-US" sz="2000" b="1" u="sng" dirty="0">
                <a:latin typeface="Calibri" panose="020F0502020204030204" pitchFamily="34" charset="0"/>
              </a:rPr>
              <a:t> </a:t>
            </a:r>
            <a:r>
              <a:rPr lang="en-US" sz="2000" b="1" u="sng" dirty="0" err="1">
                <a:latin typeface="Calibri" panose="020F0502020204030204" pitchFamily="34" charset="0"/>
              </a:rPr>
              <a:t>sistem</a:t>
            </a:r>
            <a:r>
              <a:rPr lang="en-US" sz="2000" b="1" u="sng" dirty="0">
                <a:latin typeface="Calibri" panose="020F0502020204030204" pitchFamily="34" charset="0"/>
              </a:rPr>
              <a:t> </a:t>
            </a:r>
            <a:r>
              <a:rPr lang="en-US" sz="2000" b="1" u="sng" dirty="0" err="1">
                <a:latin typeface="Calibri" panose="020F0502020204030204" pitchFamily="34" charset="0"/>
              </a:rPr>
              <a:t>operasi</a:t>
            </a:r>
            <a:r>
              <a:rPr lang="en-US" sz="2000" b="1" u="sng" dirty="0">
                <a:latin typeface="Calibri" panose="020F0502020204030204" pitchFamily="34" charset="0"/>
              </a:rPr>
              <a:t> yang </a:t>
            </a:r>
            <a:r>
              <a:rPr lang="en-US" sz="2000" b="1" u="sng" dirty="0" err="1">
                <a:latin typeface="Calibri" panose="020F0502020204030204" pitchFamily="34" charset="0"/>
              </a:rPr>
              <a:t>ada</a:t>
            </a:r>
            <a:r>
              <a:rPr lang="en-US" sz="2000" b="1" u="sng" dirty="0">
                <a:latin typeface="Calibri" panose="020F0502020204030204" pitchFamily="34" charset="0"/>
              </a:rPr>
              <a:t>:</a:t>
            </a:r>
            <a:endParaRPr lang="en-ID" sz="2000" b="1" u="sng" dirty="0">
              <a:latin typeface="Calibri" panose="020F0502020204030204" pitchFamily="34" charset="0"/>
            </a:endParaRPr>
          </a:p>
        </p:txBody>
      </p:sp>
      <p:graphicFrame>
        <p:nvGraphicFramePr>
          <p:cNvPr id="28" name="Diagram 27">
            <a:extLst>
              <a:ext uri="{FF2B5EF4-FFF2-40B4-BE49-F238E27FC236}">
                <a16:creationId xmlns:a16="http://schemas.microsoft.com/office/drawing/2014/main" id="{4DAC95B8-B9E0-429F-8FD3-B74A79DA53A3}"/>
              </a:ext>
            </a:extLst>
          </p:cNvPr>
          <p:cNvGraphicFramePr/>
          <p:nvPr/>
        </p:nvGraphicFramePr>
        <p:xfrm>
          <a:off x="1083089" y="2815796"/>
          <a:ext cx="7105651" cy="172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87963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7" grpId="0"/>
      <p:bldGraphic spid="28" grpId="0">
        <p:bldAsOne/>
      </p:bldGraphic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425046" y="361950"/>
            <a:ext cx="4493665" cy="4218734"/>
            <a:chOff x="457198" y="334216"/>
            <a:chExt cx="4572002" cy="4218734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8FF7F5C-44EB-4391-8C61-7BF2EC4E28F6}"/>
                </a:ext>
              </a:extLst>
            </p:cNvPr>
            <p:cNvSpPr/>
            <p:nvPr/>
          </p:nvSpPr>
          <p:spPr>
            <a:xfrm>
              <a:off x="457198" y="869630"/>
              <a:ext cx="4572002" cy="3683320"/>
            </a:xfrm>
            <a:prstGeom prst="rect">
              <a:avLst/>
            </a:prstGeom>
            <a:noFill/>
            <a:ln>
              <a:prstDash val="dash"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marL="342900" indent="-342900">
                <a:buFont typeface="Wingdings" panose="05000000000000000000" pitchFamily="2" charset="2"/>
                <a:buChar char="ü"/>
              </a:pPr>
              <a:r>
                <a:rPr lang="en-US" dirty="0" err="1">
                  <a:latin typeface="Calibri" panose="020F0502020204030204" pitchFamily="34" charset="0"/>
                </a:rPr>
                <a:t>Merupakan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sistem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operasi</a:t>
              </a:r>
              <a:r>
                <a:rPr lang="en-US" dirty="0">
                  <a:latin typeface="Calibri" panose="020F0502020204030204" pitchFamily="34" charset="0"/>
                </a:rPr>
                <a:t> yang </a:t>
              </a:r>
              <a:r>
                <a:rPr lang="en-US" dirty="0" err="1">
                  <a:latin typeface="Calibri" panose="020F0502020204030204" pitchFamily="34" charset="0"/>
                </a:rPr>
                <a:t>menggunakan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sistem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antarmuka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karakter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atau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sering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disebut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dengan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i="1" dirty="0">
                  <a:latin typeface="Calibri" panose="020F0502020204030204" pitchFamily="34" charset="0"/>
                </a:rPr>
                <a:t>Character User Interface (CUI).</a:t>
              </a:r>
            </a:p>
            <a:p>
              <a:pPr marL="342900" indent="-342900">
                <a:buFont typeface="Wingdings" panose="05000000000000000000" pitchFamily="2" charset="2"/>
                <a:buChar char="ü"/>
              </a:pPr>
              <a:r>
                <a:rPr lang="en-US" dirty="0" err="1">
                  <a:latin typeface="Calibri" panose="020F0502020204030204" pitchFamily="34" charset="0"/>
                </a:rPr>
                <a:t>Sistem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berkomunikasi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dengan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pengguna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komputer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melalui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karakter-karakter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teks</a:t>
              </a:r>
              <a:r>
                <a:rPr lang="en-US" dirty="0">
                  <a:latin typeface="Calibri" panose="020F0502020204030204" pitchFamily="34" charset="0"/>
                </a:rPr>
                <a:t>.</a:t>
              </a:r>
            </a:p>
            <a:p>
              <a:pPr marL="342900" indent="-342900">
                <a:buFont typeface="Wingdings" panose="05000000000000000000" pitchFamily="2" charset="2"/>
                <a:buChar char="ü"/>
              </a:pPr>
              <a:r>
                <a:rPr lang="en-US" dirty="0" err="1">
                  <a:latin typeface="Calibri" panose="020F0502020204030204" pitchFamily="34" charset="0"/>
                </a:rPr>
                <a:t>Kegunaan-kegunaan</a:t>
              </a:r>
              <a:r>
                <a:rPr lang="en-US" dirty="0">
                  <a:latin typeface="Calibri" panose="020F0502020204030204" pitchFamily="34" charset="0"/>
                </a:rPr>
                <a:t> yang </a:t>
              </a:r>
              <a:r>
                <a:rPr lang="en-US" dirty="0" err="1">
                  <a:latin typeface="Calibri" panose="020F0502020204030204" pitchFamily="34" charset="0"/>
                </a:rPr>
                <a:t>dimiliki</a:t>
              </a:r>
              <a:r>
                <a:rPr lang="en-US" dirty="0">
                  <a:latin typeface="Calibri" panose="020F0502020204030204" pitchFamily="34" charset="0"/>
                </a:rPr>
                <a:t> oleh Microsoft DOS, </a:t>
              </a:r>
              <a:r>
                <a:rPr lang="en-US" dirty="0" err="1">
                  <a:latin typeface="Calibri" panose="020F0502020204030204" pitchFamily="34" charset="0"/>
                </a:rPr>
                <a:t>antara</a:t>
              </a:r>
              <a:r>
                <a:rPr lang="en-US" dirty="0">
                  <a:latin typeface="Calibri" panose="020F0502020204030204" pitchFamily="34" charset="0"/>
                </a:rPr>
                <a:t> lain </a:t>
              </a:r>
              <a:r>
                <a:rPr lang="en-US" dirty="0" err="1">
                  <a:latin typeface="Calibri" panose="020F0502020204030204" pitchFamily="34" charset="0"/>
                </a:rPr>
                <a:t>sebagai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berikut</a:t>
              </a:r>
              <a:r>
                <a:rPr lang="en-US" dirty="0">
                  <a:latin typeface="Calibri" panose="020F0502020204030204" pitchFamily="34" charset="0"/>
                </a:rPr>
                <a:t>.</a:t>
              </a:r>
            </a:p>
            <a:p>
              <a:pPr marL="342900" indent="-342900">
                <a:buFont typeface="+mj-lt"/>
                <a:buAutoNum type="arabicParenR"/>
              </a:pPr>
              <a:r>
                <a:rPr lang="en-US" dirty="0" err="1">
                  <a:latin typeface="Calibri" panose="020F0502020204030204" pitchFamily="34" charset="0"/>
                </a:rPr>
                <a:t>Fasilitas</a:t>
              </a:r>
              <a:r>
                <a:rPr lang="en-US" dirty="0">
                  <a:latin typeface="Calibri" panose="020F0502020204030204" pitchFamily="34" charset="0"/>
                </a:rPr>
                <a:t> DoubleSpace</a:t>
              </a:r>
            </a:p>
            <a:p>
              <a:pPr marL="342900" indent="-342900">
                <a:buFont typeface="+mj-lt"/>
                <a:buAutoNum type="arabicParenR"/>
              </a:pPr>
              <a:r>
                <a:rPr lang="en-US" dirty="0" err="1">
                  <a:latin typeface="Calibri" panose="020F0502020204030204" pitchFamily="34" charset="0"/>
                </a:rPr>
                <a:t>Fasilitas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ScanDisk</a:t>
              </a:r>
              <a:endParaRPr lang="en-US" dirty="0">
                <a:latin typeface="Calibri" panose="020F0502020204030204" pitchFamily="34" charset="0"/>
              </a:endParaRPr>
            </a:p>
            <a:p>
              <a:pPr marL="342900" indent="-342900">
                <a:buFont typeface="+mj-lt"/>
                <a:buAutoNum type="arabicParenR"/>
              </a:pPr>
              <a:r>
                <a:rPr lang="en-US" dirty="0" err="1">
                  <a:latin typeface="Calibri" panose="020F0502020204030204" pitchFamily="34" charset="0"/>
                </a:rPr>
                <a:t>Fasilitas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SmartDrive</a:t>
              </a:r>
              <a:endParaRPr lang="en-US" dirty="0">
                <a:latin typeface="Calibri" panose="020F0502020204030204" pitchFamily="34" charset="0"/>
              </a:endParaRPr>
            </a:p>
            <a:p>
              <a:pPr marL="342900" indent="-342900">
                <a:buFont typeface="+mj-lt"/>
                <a:buAutoNum type="arabicParenR"/>
              </a:pPr>
              <a:r>
                <a:rPr lang="en-US" dirty="0" err="1">
                  <a:latin typeface="Calibri" panose="020F0502020204030204" pitchFamily="34" charset="0"/>
                </a:rPr>
                <a:t>Fasilitas</a:t>
              </a:r>
              <a:r>
                <a:rPr lang="en-US" dirty="0">
                  <a:latin typeface="Calibri" panose="020F0502020204030204" pitchFamily="34" charset="0"/>
                </a:rPr>
                <a:t> Disc copy</a:t>
              </a:r>
            </a:p>
            <a:p>
              <a:pPr marL="342900" indent="-342900">
                <a:buFont typeface="+mj-lt"/>
                <a:buAutoNum type="arabicParenR"/>
              </a:pPr>
              <a:r>
                <a:rPr lang="en-US" dirty="0">
                  <a:latin typeface="Calibri" panose="020F0502020204030204" pitchFamily="34" charset="0"/>
                </a:rPr>
                <a:t>Microsoft Defragmenter </a:t>
              </a:r>
              <a:endParaRPr lang="en-ID" dirty="0">
                <a:latin typeface="Calibri" panose="020F0502020204030204" pitchFamily="34" charset="0"/>
              </a:endParaRPr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E3D3C0E3-C862-4D6C-A899-0A77FC7B78DD}"/>
                </a:ext>
              </a:extLst>
            </p:cNvPr>
            <p:cNvGrpSpPr/>
            <p:nvPr/>
          </p:nvGrpSpPr>
          <p:grpSpPr>
            <a:xfrm>
              <a:off x="1166695" y="334216"/>
              <a:ext cx="3153007" cy="584776"/>
              <a:chOff x="312565" y="208245"/>
              <a:chExt cx="1464050" cy="694059"/>
            </a:xfrm>
          </p:grpSpPr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999ED920-1190-43FC-9B14-9C4A9CF7CC91}"/>
                  </a:ext>
                </a:extLst>
              </p:cNvPr>
              <p:cNvSpPr/>
              <p:nvPr/>
            </p:nvSpPr>
            <p:spPr>
              <a:xfrm>
                <a:off x="312565" y="208245"/>
                <a:ext cx="1464050" cy="694059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5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C69E1D70-FD25-4A63-A8A2-B4E724190FC9}"/>
                  </a:ext>
                </a:extLst>
              </p:cNvPr>
              <p:cNvSpPr txBox="1"/>
              <p:nvPr/>
            </p:nvSpPr>
            <p:spPr>
              <a:xfrm>
                <a:off x="683742" y="208245"/>
                <a:ext cx="721695" cy="694058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68580" tIns="68580" rIns="68580" bIns="68580" numCol="1" spcCol="1270" anchor="ctr" anchorCtr="0">
                <a:noAutofit/>
              </a:bodyPr>
              <a:lstStyle/>
              <a:p>
                <a:pPr marL="0" lvl="0" indent="0" algn="ctr" defTabSz="8001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US" sz="2400" b="1" dirty="0">
                    <a:solidFill>
                      <a:schemeClr val="tx1"/>
                    </a:solidFill>
                    <a:latin typeface="Calibri" panose="020F0502020204030204" pitchFamily="34" charset="0"/>
                  </a:rPr>
                  <a:t>DOS</a:t>
                </a:r>
                <a:endParaRPr lang="en-ID" sz="2400" b="1" kern="1200" dirty="0">
                  <a:solidFill>
                    <a:schemeClr val="tx1"/>
                  </a:solidFill>
                  <a:latin typeface="Calibri" panose="020F0502020204030204" pitchFamily="34" charset="0"/>
                </a:endParaRPr>
              </a:p>
            </p:txBody>
          </p:sp>
        </p:grpSp>
      </p:grpSp>
      <p:grpSp>
        <p:nvGrpSpPr>
          <p:cNvPr id="3" name="Group 2"/>
          <p:cNvGrpSpPr/>
          <p:nvPr/>
        </p:nvGrpSpPr>
        <p:grpSpPr>
          <a:xfrm>
            <a:off x="5594362" y="435423"/>
            <a:ext cx="3783138" cy="4150224"/>
            <a:chOff x="5594362" y="435423"/>
            <a:chExt cx="3783138" cy="4150224"/>
          </a:xfrm>
        </p:grpSpPr>
        <p:pic>
          <p:nvPicPr>
            <p:cNvPr id="1028" name="Picture 4">
              <a:extLst>
                <a:ext uri="{FF2B5EF4-FFF2-40B4-BE49-F238E27FC236}">
                  <a16:creationId xmlns:a16="http://schemas.microsoft.com/office/drawing/2014/main" id="{1D8D5A9D-CDEA-4D2C-B20E-963316F34F8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39673" y="1906525"/>
              <a:ext cx="3065722" cy="191607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8741D0D-C5A0-42C4-AA36-668468DD3E9E}"/>
                </a:ext>
              </a:extLst>
            </p:cNvPr>
            <p:cNvSpPr txBox="1"/>
            <p:nvPr/>
          </p:nvSpPr>
          <p:spPr>
            <a:xfrm>
              <a:off x="7396300" y="1472661"/>
              <a:ext cx="1487322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ID" sz="900" dirty="0" err="1">
                  <a:latin typeface="Calibri" panose="020F0502020204030204" pitchFamily="34" charset="0"/>
                </a:rPr>
                <a:t>Sumber</a:t>
              </a:r>
              <a:r>
                <a:rPr lang="en-ID" sz="900" dirty="0">
                  <a:latin typeface="Calibri" panose="020F0502020204030204" pitchFamily="34" charset="0"/>
                </a:rPr>
                <a:t>: </a:t>
              </a:r>
              <a:r>
                <a:rPr lang="en-ID" sz="900" i="1" dirty="0">
                  <a:latin typeface="Calibri" panose="020F0502020204030204" pitchFamily="34" charset="0"/>
                </a:rPr>
                <a:t>pixabay.com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A75FADC-10E1-4547-8D50-6CEDA4D372E8}"/>
                </a:ext>
              </a:extLst>
            </p:cNvPr>
            <p:cNvSpPr txBox="1"/>
            <p:nvPr/>
          </p:nvSpPr>
          <p:spPr>
            <a:xfrm>
              <a:off x="5594362" y="3902940"/>
              <a:ext cx="1487322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ID" sz="900" dirty="0" err="1">
                  <a:latin typeface="Calibri" panose="020F0502020204030204" pitchFamily="34" charset="0"/>
                </a:rPr>
                <a:t>Sumber</a:t>
              </a:r>
              <a:r>
                <a:rPr lang="en-ID" sz="900" dirty="0">
                  <a:latin typeface="Calibri" panose="020F0502020204030204" pitchFamily="34" charset="0"/>
                </a:rPr>
                <a:t>: </a:t>
              </a:r>
              <a:r>
                <a:rPr lang="en-ID" sz="900" i="1" dirty="0">
                  <a:latin typeface="Calibri" panose="020F0502020204030204" pitchFamily="34" charset="0"/>
                </a:rPr>
                <a:t>en.wikipedia.org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4FCB27CB-CB5C-43C7-A47C-7F51D783E575}"/>
                </a:ext>
              </a:extLst>
            </p:cNvPr>
            <p:cNvSpPr txBox="1"/>
            <p:nvPr/>
          </p:nvSpPr>
          <p:spPr>
            <a:xfrm>
              <a:off x="7396300" y="1198860"/>
              <a:ext cx="198120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b="1" dirty="0">
                  <a:latin typeface="Calibri" panose="020F0502020204030204" pitchFamily="34" charset="0"/>
                </a:rPr>
                <a:t>Ikon </a:t>
              </a:r>
              <a:r>
                <a:rPr lang="en-US" sz="1400" b="1" dirty="0" err="1">
                  <a:latin typeface="Calibri" panose="020F0502020204030204" pitchFamily="34" charset="0"/>
                </a:rPr>
                <a:t>Ms</a:t>
              </a:r>
              <a:r>
                <a:rPr lang="en-US" sz="1400" b="1" dirty="0">
                  <a:latin typeface="Calibri" panose="020F0502020204030204" pitchFamily="34" charset="0"/>
                </a:rPr>
                <a:t> DOS</a:t>
              </a:r>
              <a:endParaRPr lang="en-ID" sz="1400" b="1" dirty="0">
                <a:latin typeface="Calibri" panose="020F0502020204030204" pitchFamily="34" charset="0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CB80246D-973F-4963-8E4B-AAA37D677081}"/>
                </a:ext>
              </a:extLst>
            </p:cNvPr>
            <p:cNvSpPr txBox="1"/>
            <p:nvPr/>
          </p:nvSpPr>
          <p:spPr>
            <a:xfrm>
              <a:off x="5618943" y="4062427"/>
              <a:ext cx="3065722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 err="1">
                  <a:latin typeface="Calibri" panose="020F0502020204030204" pitchFamily="34" charset="0"/>
                </a:rPr>
                <a:t>Contoh</a:t>
              </a:r>
              <a:r>
                <a:rPr lang="en-US" sz="1400" b="1" dirty="0">
                  <a:latin typeface="Calibri" panose="020F0502020204030204" pitchFamily="34" charset="0"/>
                </a:rPr>
                <a:t> </a:t>
              </a:r>
              <a:r>
                <a:rPr lang="en-US" sz="1400" b="1" dirty="0" err="1">
                  <a:latin typeface="Calibri" panose="020F0502020204030204" pitchFamily="34" charset="0"/>
                </a:rPr>
                <a:t>tampilan</a:t>
              </a:r>
              <a:r>
                <a:rPr lang="en-US" sz="1400" b="1" dirty="0">
                  <a:latin typeface="Calibri" panose="020F0502020204030204" pitchFamily="34" charset="0"/>
                </a:rPr>
                <a:t> </a:t>
              </a:r>
              <a:r>
                <a:rPr lang="en-US" sz="1400" b="1" dirty="0" err="1">
                  <a:latin typeface="Calibri" panose="020F0502020204030204" pitchFamily="34" charset="0"/>
                </a:rPr>
                <a:t>antarmuka</a:t>
              </a:r>
              <a:r>
                <a:rPr lang="en-US" sz="1400" b="1" dirty="0">
                  <a:latin typeface="Calibri" panose="020F0502020204030204" pitchFamily="34" charset="0"/>
                </a:rPr>
                <a:t> pada </a:t>
              </a:r>
              <a:r>
                <a:rPr lang="en-US" sz="1400" b="1" dirty="0" err="1">
                  <a:latin typeface="Calibri" panose="020F0502020204030204" pitchFamily="34" charset="0"/>
                </a:rPr>
                <a:t>sistem</a:t>
              </a:r>
              <a:r>
                <a:rPr lang="en-US" sz="1400" b="1" dirty="0">
                  <a:latin typeface="Calibri" panose="020F0502020204030204" pitchFamily="34" charset="0"/>
                </a:rPr>
                <a:t> </a:t>
              </a:r>
              <a:r>
                <a:rPr lang="en-US" sz="1400" b="1" dirty="0" err="1">
                  <a:latin typeface="Calibri" panose="020F0502020204030204" pitchFamily="34" charset="0"/>
                </a:rPr>
                <a:t>operasi</a:t>
              </a:r>
              <a:r>
                <a:rPr lang="en-US" sz="1400" b="1" dirty="0">
                  <a:latin typeface="Calibri" panose="020F0502020204030204" pitchFamily="34" charset="0"/>
                </a:rPr>
                <a:t> DOS</a:t>
              </a:r>
              <a:endParaRPr lang="en-ID" sz="1400" b="1" dirty="0">
                <a:latin typeface="Calibri" panose="020F0502020204030204" pitchFamily="34" charset="0"/>
              </a:endParaRPr>
            </a:p>
          </p:txBody>
        </p:sp>
        <p:pic>
          <p:nvPicPr>
            <p:cNvPr id="1032" name="Picture 8" descr="Microsoft Dos Ms - Free vector graphic on Pixabay">
              <a:extLst>
                <a:ext uri="{FF2B5EF4-FFF2-40B4-BE49-F238E27FC236}">
                  <a16:creationId xmlns:a16="http://schemas.microsoft.com/office/drawing/2014/main" id="{01E0CD77-1E30-4299-8815-BA03965B368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35874" y="435423"/>
              <a:ext cx="1760426" cy="12680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699672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228600" y="231817"/>
            <a:ext cx="5562600" cy="4168733"/>
            <a:chOff x="228600" y="231817"/>
            <a:chExt cx="5562600" cy="4168733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8FF7F5C-44EB-4391-8C61-7BF2EC4E28F6}"/>
                </a:ext>
              </a:extLst>
            </p:cNvPr>
            <p:cNvSpPr/>
            <p:nvPr/>
          </p:nvSpPr>
          <p:spPr>
            <a:xfrm>
              <a:off x="228600" y="687456"/>
              <a:ext cx="5562600" cy="3713094"/>
            </a:xfrm>
            <a:prstGeom prst="rect">
              <a:avLst/>
            </a:prstGeom>
            <a:ln>
              <a:solidFill>
                <a:schemeClr val="accent6">
                  <a:lumMod val="60000"/>
                  <a:lumOff val="40000"/>
                </a:schemeClr>
              </a:solidFill>
              <a:prstDash val="dash"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sz="2000" dirty="0" err="1">
                  <a:latin typeface="Calibri" panose="020F0502020204030204" pitchFamily="34" charset="0"/>
                </a:rPr>
                <a:t>Merupakan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sistem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operasi</a:t>
              </a:r>
              <a:r>
                <a:rPr lang="en-US" sz="2000" dirty="0">
                  <a:latin typeface="Calibri" panose="020F0502020204030204" pitchFamily="34" charset="0"/>
                </a:rPr>
                <a:t> yang </a:t>
              </a:r>
              <a:r>
                <a:rPr lang="en-US" sz="2000" dirty="0" err="1">
                  <a:latin typeface="Calibri" panose="020F0502020204030204" pitchFamily="34" charset="0"/>
                </a:rPr>
                <a:t>menggunakan</a:t>
              </a:r>
              <a:r>
                <a:rPr lang="en-US" sz="2000" dirty="0">
                  <a:latin typeface="Calibri" panose="020F0502020204030204" pitchFamily="34" charset="0"/>
                </a:rPr>
                <a:t> GUI </a:t>
              </a:r>
              <a:r>
                <a:rPr lang="en-US" sz="2000" i="1" dirty="0">
                  <a:latin typeface="Calibri" panose="020F0502020204030204" pitchFamily="34" charset="0"/>
                </a:rPr>
                <a:t>(Graphical User Interface), </a:t>
              </a:r>
              <a:r>
                <a:rPr lang="en-US" sz="2000" dirty="0" err="1">
                  <a:latin typeface="Calibri" panose="020F0502020204030204" pitchFamily="34" charset="0"/>
                </a:rPr>
                <a:t>yaitu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berinteraksi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dengan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pengguna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melalui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tampilan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grafis</a:t>
              </a:r>
              <a:r>
                <a:rPr lang="en-US" sz="2000" dirty="0">
                  <a:latin typeface="Calibri" panose="020F0502020204030204" pitchFamily="34" charset="0"/>
                </a:rPr>
                <a:t>.</a:t>
              </a: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sz="2000" dirty="0">
                  <a:latin typeface="Calibri" panose="020F0502020204030204" pitchFamily="34" charset="0"/>
                </a:rPr>
                <a:t>Windows paling </a:t>
              </a:r>
              <a:r>
                <a:rPr lang="en-US" sz="2000" dirty="0" err="1">
                  <a:latin typeface="Calibri" panose="020F0502020204030204" pitchFamily="34" charset="0"/>
                </a:rPr>
                <a:t>banyak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digunakan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dalam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sistem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operasi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karena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mudah</a:t>
              </a:r>
              <a:r>
                <a:rPr lang="en-US" sz="2000" dirty="0">
                  <a:latin typeface="Calibri" panose="020F0502020204030204" pitchFamily="34" charset="0"/>
                </a:rPr>
                <a:t> dan </a:t>
              </a:r>
              <a:r>
                <a:rPr lang="en-US" sz="2000" dirty="0" err="1">
                  <a:latin typeface="Calibri" panose="020F0502020204030204" pitchFamily="34" charset="0"/>
                </a:rPr>
                <a:t>ramah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terhadap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pengguna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i="1" dirty="0">
                  <a:latin typeface="Calibri" panose="020F0502020204030204" pitchFamily="34" charset="0"/>
                </a:rPr>
                <a:t>(user friendly).</a:t>
              </a: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sz="2000" dirty="0">
                  <a:latin typeface="Calibri" panose="020F0502020204030204" pitchFamily="34" charset="0"/>
                </a:rPr>
                <a:t>Program-program </a:t>
              </a:r>
              <a:r>
                <a:rPr lang="en-US" sz="2000" dirty="0" err="1">
                  <a:latin typeface="Calibri" panose="020F0502020204030204" pitchFamily="34" charset="0"/>
                </a:rPr>
                <a:t>aplikasi</a:t>
              </a:r>
              <a:r>
                <a:rPr lang="en-US" sz="2000" dirty="0">
                  <a:latin typeface="Calibri" panose="020F0502020204030204" pitchFamily="34" charset="0"/>
                </a:rPr>
                <a:t> yang </a:t>
              </a:r>
              <a:r>
                <a:rPr lang="en-US" sz="2000" dirty="0" err="1">
                  <a:latin typeface="Calibri" panose="020F0502020204030204" pitchFamily="34" charset="0"/>
                </a:rPr>
                <a:t>dapat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dijalankan</a:t>
              </a:r>
              <a:r>
                <a:rPr lang="en-US" sz="2000" dirty="0">
                  <a:latin typeface="Calibri" panose="020F0502020204030204" pitchFamily="34" charset="0"/>
                </a:rPr>
                <a:t> di </a:t>
              </a:r>
              <a:r>
                <a:rPr lang="en-US" sz="2000" dirty="0" err="1">
                  <a:latin typeface="Calibri" panose="020F0502020204030204" pitchFamily="34" charset="0"/>
                </a:rPr>
                <a:t>sistem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operasi</a:t>
              </a:r>
              <a:r>
                <a:rPr lang="en-US" sz="2000" dirty="0">
                  <a:latin typeface="Calibri" panose="020F0502020204030204" pitchFamily="34" charset="0"/>
                </a:rPr>
                <a:t> Windows </a:t>
              </a:r>
              <a:r>
                <a:rPr lang="en-US" sz="2000" dirty="0" err="1">
                  <a:latin typeface="Calibri" panose="020F0502020204030204" pitchFamily="34" charset="0"/>
                </a:rPr>
                <a:t>telah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banyak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tersedia</a:t>
              </a:r>
              <a:r>
                <a:rPr lang="en-US" sz="2000" dirty="0">
                  <a:latin typeface="Calibri" panose="020F0502020204030204" pitchFamily="34" charset="0"/>
                </a:rPr>
                <a:t>.</a:t>
              </a: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sz="2000" dirty="0" err="1">
                  <a:latin typeface="Calibri" panose="020F0502020204030204" pitchFamily="34" charset="0"/>
                </a:rPr>
                <a:t>Kendala</a:t>
              </a:r>
              <a:r>
                <a:rPr lang="en-US" sz="2000" dirty="0">
                  <a:latin typeface="Calibri" panose="020F0502020204030204" pitchFamily="34" charset="0"/>
                </a:rPr>
                <a:t> yang </a:t>
              </a:r>
              <a:r>
                <a:rPr lang="en-US" sz="2000" dirty="0" err="1">
                  <a:latin typeface="Calibri" panose="020F0502020204030204" pitchFamily="34" charset="0"/>
                </a:rPr>
                <a:t>dihadapi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adalah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harganya</a:t>
              </a:r>
              <a:r>
                <a:rPr lang="en-US" sz="2000" dirty="0">
                  <a:latin typeface="Calibri" panose="020F0502020204030204" pitchFamily="34" charset="0"/>
                </a:rPr>
                <a:t> yang mahal </a:t>
              </a:r>
              <a:r>
                <a:rPr lang="en-US" sz="2000" dirty="0" err="1">
                  <a:latin typeface="Calibri" panose="020F0502020204030204" pitchFamily="34" charset="0"/>
                </a:rPr>
                <a:t>karena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setiap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komputer</a:t>
              </a:r>
              <a:r>
                <a:rPr lang="en-US" sz="2000" dirty="0">
                  <a:latin typeface="Calibri" panose="020F0502020204030204" pitchFamily="34" charset="0"/>
                </a:rPr>
                <a:t> yang </a:t>
              </a:r>
              <a:r>
                <a:rPr lang="en-US" sz="2000" dirty="0" err="1">
                  <a:latin typeface="Calibri" panose="020F0502020204030204" pitchFamily="34" charset="0"/>
                </a:rPr>
                <a:t>menggunakan</a:t>
              </a:r>
              <a:r>
                <a:rPr lang="en-US" sz="2000" dirty="0">
                  <a:latin typeface="Calibri" panose="020F0502020204030204" pitchFamily="34" charset="0"/>
                </a:rPr>
                <a:t> Windows </a:t>
              </a:r>
              <a:r>
                <a:rPr lang="en-US" sz="2000" dirty="0" err="1">
                  <a:latin typeface="Calibri" panose="020F0502020204030204" pitchFamily="34" charset="0"/>
                </a:rPr>
                <a:t>harus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memiliki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lisensi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dari</a:t>
              </a:r>
              <a:r>
                <a:rPr lang="en-US" sz="2000" dirty="0">
                  <a:latin typeface="Calibri" panose="020F0502020204030204" pitchFamily="34" charset="0"/>
                </a:rPr>
                <a:t> Microsoft.</a:t>
              </a:r>
              <a:endParaRPr lang="en-ID" sz="2000" dirty="0">
                <a:latin typeface="Calibri" panose="020F0502020204030204" pitchFamily="34" charset="0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14F23DA8-6992-4542-9078-A58C7B17C4FA}"/>
                </a:ext>
              </a:extLst>
            </p:cNvPr>
            <p:cNvSpPr txBox="1"/>
            <p:nvPr/>
          </p:nvSpPr>
          <p:spPr>
            <a:xfrm>
              <a:off x="1747058" y="231817"/>
              <a:ext cx="2525684" cy="477906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400" b="1" kern="1200" dirty="0">
                  <a:solidFill>
                    <a:schemeClr val="tx1"/>
                  </a:solidFill>
                  <a:latin typeface="Calibri" panose="020F0502020204030204" pitchFamily="34" charset="0"/>
                </a:rPr>
                <a:t>Windows</a:t>
              </a:r>
              <a:endParaRPr lang="en-ID" sz="2400" b="1" kern="1200" dirty="0">
                <a:solidFill>
                  <a:schemeClr val="tx1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5881406" y="470770"/>
            <a:ext cx="3110299" cy="4083694"/>
            <a:chOff x="5881406" y="470770"/>
            <a:chExt cx="3110299" cy="4083694"/>
          </a:xfrm>
        </p:grpSpPr>
        <p:pic>
          <p:nvPicPr>
            <p:cNvPr id="3" name="Picture 2" descr="Microsoft Surface Tablet Windows 8 drawing free image">
              <a:extLst>
                <a:ext uri="{FF2B5EF4-FFF2-40B4-BE49-F238E27FC236}">
                  <a16:creationId xmlns:a16="http://schemas.microsoft.com/office/drawing/2014/main" id="{CDABF574-2FD3-4A10-93E1-3D3AF7574AE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07240" y="2130607"/>
              <a:ext cx="2510380" cy="2008304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368FA5B7-FD98-42F8-A58C-857074A9FE7B}"/>
                </a:ext>
              </a:extLst>
            </p:cNvPr>
            <p:cNvSpPr txBox="1"/>
            <p:nvPr/>
          </p:nvSpPr>
          <p:spPr>
            <a:xfrm>
              <a:off x="5881406" y="3814444"/>
              <a:ext cx="2162129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ID" sz="1000" dirty="0" err="1">
                  <a:latin typeface="Calibri" panose="020F0502020204030204" pitchFamily="34" charset="0"/>
                </a:rPr>
                <a:t>Sumber</a:t>
              </a:r>
              <a:r>
                <a:rPr lang="en-ID" sz="1000" dirty="0">
                  <a:latin typeface="Calibri" panose="020F0502020204030204" pitchFamily="34" charset="0"/>
                </a:rPr>
                <a:t>:</a:t>
              </a:r>
              <a:r>
                <a:rPr lang="id-ID" sz="1000" dirty="0">
                  <a:latin typeface="Calibri" panose="020F0502020204030204" pitchFamily="34" charset="0"/>
                </a:rPr>
                <a:t> </a:t>
              </a:r>
              <a:r>
                <a:rPr lang="id-ID" sz="1000" i="1" dirty="0">
                  <a:latin typeface="Calibri" panose="020F0502020204030204" pitchFamily="34" charset="0"/>
                </a:rPr>
                <a:t>pixy.org</a:t>
              </a:r>
              <a:endParaRPr lang="en-ID" sz="1000" i="1" dirty="0">
                <a:latin typeface="Calibri" panose="020F0502020204030204" pitchFamily="34" charset="0"/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CE9F3B91-2287-4D4A-84D6-0A77CD3AFED9}"/>
                </a:ext>
              </a:extLst>
            </p:cNvPr>
            <p:cNvGrpSpPr/>
            <p:nvPr/>
          </p:nvGrpSpPr>
          <p:grpSpPr>
            <a:xfrm>
              <a:off x="6113358" y="470770"/>
              <a:ext cx="2510379" cy="1537972"/>
              <a:chOff x="5921696" y="438150"/>
              <a:chExt cx="2510379" cy="1537972"/>
            </a:xfrm>
          </p:grpSpPr>
          <p:pic>
            <p:nvPicPr>
              <p:cNvPr id="1026" name="Picture 2" descr="Microsoft Windows - OperatingSystems">
                <a:extLst>
                  <a:ext uri="{FF2B5EF4-FFF2-40B4-BE49-F238E27FC236}">
                    <a16:creationId xmlns:a16="http://schemas.microsoft.com/office/drawing/2014/main" id="{BA746148-4CD8-4FD5-BE5C-BA8DE5AE30D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353129" y="438150"/>
                <a:ext cx="1647514" cy="112623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0CBFE13B-6E28-4D61-9902-3E7A9F8AA373}"/>
                  </a:ext>
                </a:extLst>
              </p:cNvPr>
              <p:cNvSpPr txBox="1"/>
              <p:nvPr/>
            </p:nvSpPr>
            <p:spPr>
              <a:xfrm>
                <a:off x="5921696" y="1668345"/>
                <a:ext cx="2510379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400" b="1" dirty="0">
                    <a:latin typeface="Calibri" panose="020F0502020204030204" pitchFamily="34" charset="0"/>
                  </a:rPr>
                  <a:t>Ikon Microsoft Windows</a:t>
                </a:r>
                <a:endParaRPr lang="en-ID" sz="1400" b="1" dirty="0"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159082BA-84B6-4DA3-8E01-B49F53C7828C}"/>
                </a:ext>
              </a:extLst>
            </p:cNvPr>
            <p:cNvSpPr txBox="1"/>
            <p:nvPr/>
          </p:nvSpPr>
          <p:spPr>
            <a:xfrm>
              <a:off x="5925983" y="4031244"/>
              <a:ext cx="3065722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 err="1">
                  <a:latin typeface="Calibri" panose="020F0502020204030204" pitchFamily="34" charset="0"/>
                </a:rPr>
                <a:t>Contoh</a:t>
              </a:r>
              <a:r>
                <a:rPr lang="en-US" sz="1400" b="1" dirty="0">
                  <a:latin typeface="Calibri" panose="020F0502020204030204" pitchFamily="34" charset="0"/>
                </a:rPr>
                <a:t> </a:t>
              </a:r>
              <a:r>
                <a:rPr lang="en-US" sz="1400" b="1" dirty="0" err="1">
                  <a:latin typeface="Calibri" panose="020F0502020204030204" pitchFamily="34" charset="0"/>
                </a:rPr>
                <a:t>tampilan</a:t>
              </a:r>
              <a:r>
                <a:rPr lang="en-US" sz="1400" b="1" dirty="0">
                  <a:latin typeface="Calibri" panose="020F0502020204030204" pitchFamily="34" charset="0"/>
                </a:rPr>
                <a:t> </a:t>
              </a:r>
              <a:r>
                <a:rPr lang="en-US" sz="1400" b="1" dirty="0" err="1">
                  <a:latin typeface="Calibri" panose="020F0502020204030204" pitchFamily="34" charset="0"/>
                </a:rPr>
                <a:t>antarmuka</a:t>
              </a:r>
              <a:r>
                <a:rPr lang="en-US" sz="1400" b="1" dirty="0">
                  <a:latin typeface="Calibri" panose="020F0502020204030204" pitchFamily="34" charset="0"/>
                </a:rPr>
                <a:t> </a:t>
              </a:r>
              <a:r>
                <a:rPr lang="en-US" sz="1400" b="1" dirty="0" err="1">
                  <a:latin typeface="Calibri" panose="020F0502020204030204" pitchFamily="34" charset="0"/>
                </a:rPr>
                <a:t>dengan</a:t>
              </a:r>
              <a:r>
                <a:rPr lang="en-US" sz="1400" b="1" dirty="0">
                  <a:latin typeface="Calibri" panose="020F0502020204030204" pitchFamily="34" charset="0"/>
                </a:rPr>
                <a:t> GUI pada </a:t>
              </a:r>
              <a:r>
                <a:rPr lang="en-US" sz="1400" b="1" dirty="0" err="1">
                  <a:latin typeface="Calibri" panose="020F0502020204030204" pitchFamily="34" charset="0"/>
                </a:rPr>
                <a:t>sistem</a:t>
              </a:r>
              <a:r>
                <a:rPr lang="en-US" sz="1400" b="1" dirty="0">
                  <a:latin typeface="Calibri" panose="020F0502020204030204" pitchFamily="34" charset="0"/>
                </a:rPr>
                <a:t> </a:t>
              </a:r>
              <a:r>
                <a:rPr lang="en-US" sz="1400" b="1" dirty="0" err="1">
                  <a:latin typeface="Calibri" panose="020F0502020204030204" pitchFamily="34" charset="0"/>
                </a:rPr>
                <a:t>operasi</a:t>
              </a:r>
              <a:r>
                <a:rPr lang="en-US" sz="1400" b="1" dirty="0">
                  <a:latin typeface="Calibri" panose="020F0502020204030204" pitchFamily="34" charset="0"/>
                </a:rPr>
                <a:t> Windows</a:t>
              </a:r>
              <a:endParaRPr lang="en-ID" sz="1400" b="1" dirty="0">
                <a:latin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14526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5392462" y="1276350"/>
            <a:ext cx="3522938" cy="2794575"/>
            <a:chOff x="5392462" y="1276350"/>
            <a:chExt cx="3522938" cy="2794575"/>
          </a:xfrm>
        </p:grpSpPr>
        <p:pic>
          <p:nvPicPr>
            <p:cNvPr id="2052" name="Picture 4" descr="Supercomputer - Wikipedia">
              <a:extLst>
                <a:ext uri="{FF2B5EF4-FFF2-40B4-BE49-F238E27FC236}">
                  <a16:creationId xmlns:a16="http://schemas.microsoft.com/office/drawing/2014/main" id="{A6BF4D45-7F1E-48B7-8BC4-8E31B0242BD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62600" y="1276350"/>
              <a:ext cx="3121231" cy="2067632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grpSp>
          <p:nvGrpSpPr>
            <p:cNvPr id="3" name="Group 2"/>
            <p:cNvGrpSpPr/>
            <p:nvPr/>
          </p:nvGrpSpPr>
          <p:grpSpPr>
            <a:xfrm>
              <a:off x="5392462" y="3275274"/>
              <a:ext cx="3522938" cy="795651"/>
              <a:chOff x="5107460" y="3461380"/>
              <a:chExt cx="3522938" cy="795651"/>
            </a:xfrm>
          </p:grpSpPr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B1E299B4-EFD2-4732-9057-9A3EDB169A18}"/>
                  </a:ext>
                </a:extLst>
              </p:cNvPr>
              <p:cNvSpPr txBox="1"/>
              <p:nvPr/>
            </p:nvSpPr>
            <p:spPr>
              <a:xfrm>
                <a:off x="5107460" y="3672256"/>
                <a:ext cx="352293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b="1" dirty="0">
                    <a:latin typeface="Calibri" panose="020F0502020204030204" pitchFamily="34" charset="0"/>
                  </a:rPr>
                  <a:t>Super </a:t>
                </a:r>
                <a:r>
                  <a:rPr lang="en-US" sz="1600" b="1" dirty="0" err="1">
                    <a:latin typeface="Calibri" panose="020F0502020204030204" pitchFamily="34" charset="0"/>
                  </a:rPr>
                  <a:t>Komputer</a:t>
                </a:r>
                <a:r>
                  <a:rPr lang="id-ID" sz="1600" b="1" dirty="0">
                    <a:latin typeface="Calibri" panose="020F0502020204030204" pitchFamily="34" charset="0"/>
                  </a:rPr>
                  <a:t> menggunakan UNIX sebagai sistem operasi</a:t>
                </a:r>
                <a:endParaRPr lang="en-ID" sz="1600" b="1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EA5A1723-E3C0-49A0-A032-2F719929997F}"/>
                  </a:ext>
                </a:extLst>
              </p:cNvPr>
              <p:cNvSpPr txBox="1"/>
              <p:nvPr/>
            </p:nvSpPr>
            <p:spPr>
              <a:xfrm>
                <a:off x="7009489" y="3461380"/>
                <a:ext cx="1524000" cy="2462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ID" sz="1000" dirty="0" err="1">
                    <a:latin typeface="Calibri" panose="020F0502020204030204" pitchFamily="34" charset="0"/>
                  </a:rPr>
                  <a:t>Sumber</a:t>
                </a:r>
                <a:r>
                  <a:rPr lang="en-ID" sz="1000" dirty="0">
                    <a:latin typeface="Calibri" panose="020F0502020204030204" pitchFamily="34" charset="0"/>
                  </a:rPr>
                  <a:t>: </a:t>
                </a:r>
                <a:r>
                  <a:rPr lang="en-ID" sz="1000" i="1" dirty="0">
                    <a:latin typeface="Calibri" panose="020F0502020204030204" pitchFamily="34" charset="0"/>
                  </a:rPr>
                  <a:t>en.wikipedia.org</a:t>
                </a:r>
              </a:p>
            </p:txBody>
          </p:sp>
        </p:grpSp>
      </p:grpSp>
      <p:grpSp>
        <p:nvGrpSpPr>
          <p:cNvPr id="2" name="Group 1"/>
          <p:cNvGrpSpPr/>
          <p:nvPr/>
        </p:nvGrpSpPr>
        <p:grpSpPr>
          <a:xfrm>
            <a:off x="304800" y="285750"/>
            <a:ext cx="4953002" cy="4267200"/>
            <a:chOff x="304800" y="285750"/>
            <a:chExt cx="4953002" cy="42672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8FF7F5C-44EB-4391-8C61-7BF2EC4E28F6}"/>
                </a:ext>
              </a:extLst>
            </p:cNvPr>
            <p:cNvSpPr/>
            <p:nvPr/>
          </p:nvSpPr>
          <p:spPr>
            <a:xfrm>
              <a:off x="304800" y="742949"/>
              <a:ext cx="4953002" cy="3810001"/>
            </a:xfrm>
            <a:prstGeom prst="rect">
              <a:avLst/>
            </a:prstGeom>
            <a:ln>
              <a:solidFill>
                <a:schemeClr val="accent4">
                  <a:lumMod val="40000"/>
                  <a:lumOff val="60000"/>
                </a:schemeClr>
              </a:solidFill>
              <a:prstDash val="dash"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marL="342900" indent="-342900">
                <a:buFont typeface="Wingdings" panose="05000000000000000000" pitchFamily="2" charset="2"/>
                <a:buChar char="ü"/>
              </a:pPr>
              <a:r>
                <a:rPr lang="en-US" sz="2000" dirty="0" err="1">
                  <a:latin typeface="Calibri" panose="020F0502020204030204" pitchFamily="34" charset="0"/>
                </a:rPr>
                <a:t>Sistem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operasi</a:t>
              </a:r>
              <a:r>
                <a:rPr lang="en-US" sz="2000" dirty="0">
                  <a:latin typeface="Calibri" panose="020F0502020204030204" pitchFamily="34" charset="0"/>
                </a:rPr>
                <a:t> Unix </a:t>
              </a:r>
              <a:r>
                <a:rPr lang="en-US" sz="2000" dirty="0" err="1">
                  <a:latin typeface="Calibri" panose="020F0502020204030204" pitchFamily="34" charset="0"/>
                </a:rPr>
                <a:t>banyak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digunakan</a:t>
              </a:r>
              <a:r>
                <a:rPr lang="en-US" sz="2000" dirty="0">
                  <a:latin typeface="Calibri" panose="020F0502020204030204" pitchFamily="34" charset="0"/>
                </a:rPr>
                <a:t> pada </a:t>
              </a:r>
              <a:r>
                <a:rPr lang="en-US" sz="2000" dirty="0" err="1">
                  <a:latin typeface="Calibri" panose="020F0502020204030204" pitchFamily="34" charset="0"/>
                </a:rPr>
                <a:t>komputer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besar</a:t>
              </a:r>
              <a:r>
                <a:rPr lang="en-US" sz="2000" dirty="0">
                  <a:latin typeface="Calibri" panose="020F0502020204030204" pitchFamily="34" charset="0"/>
                </a:rPr>
                <a:t>, </a:t>
              </a:r>
              <a:r>
                <a:rPr lang="en-US" sz="2000" dirty="0" err="1">
                  <a:latin typeface="Calibri" panose="020F0502020204030204" pitchFamily="34" charset="0"/>
                </a:rPr>
                <a:t>seperti</a:t>
              </a:r>
              <a:r>
                <a:rPr lang="en-US" sz="2000" dirty="0">
                  <a:latin typeface="Calibri" panose="020F0502020204030204" pitchFamily="34" charset="0"/>
                </a:rPr>
                <a:t> pada super </a:t>
              </a:r>
              <a:r>
                <a:rPr lang="en-US" sz="2000" dirty="0" err="1">
                  <a:latin typeface="Calibri" panose="020F0502020204030204" pitchFamily="34" charset="0"/>
                </a:rPr>
                <a:t>komputer</a:t>
              </a:r>
              <a:r>
                <a:rPr lang="en-US" sz="2000" dirty="0">
                  <a:latin typeface="Calibri" panose="020F0502020204030204" pitchFamily="34" charset="0"/>
                </a:rPr>
                <a:t>, </a:t>
              </a:r>
              <a:r>
                <a:rPr lang="en-US" sz="2000" i="1" dirty="0">
                  <a:latin typeface="Calibri" panose="020F0502020204030204" pitchFamily="34" charset="0"/>
                </a:rPr>
                <a:t>mainframe, </a:t>
              </a:r>
              <a:r>
                <a:rPr lang="en-US" sz="2000" dirty="0">
                  <a:latin typeface="Calibri" panose="020F0502020204030204" pitchFamily="34" charset="0"/>
                </a:rPr>
                <a:t>dan </a:t>
              </a:r>
              <a:r>
                <a:rPr lang="en-US" sz="2000" dirty="0" err="1">
                  <a:latin typeface="Calibri" panose="020F0502020204030204" pitchFamily="34" charset="0"/>
                </a:rPr>
                <a:t>sebagainya</a:t>
              </a:r>
              <a:r>
                <a:rPr lang="en-US" sz="2000" dirty="0">
                  <a:latin typeface="Calibri" panose="020F0502020204030204" pitchFamily="34" charset="0"/>
                </a:rPr>
                <a:t>. </a:t>
              </a:r>
            </a:p>
            <a:p>
              <a:pPr marL="342900" indent="-342900">
                <a:buFont typeface="Wingdings" panose="05000000000000000000" pitchFamily="2" charset="2"/>
                <a:buChar char="ü"/>
              </a:pPr>
              <a:r>
                <a:rPr lang="en-US" sz="2000" dirty="0">
                  <a:latin typeface="Calibri" panose="020F0502020204030204" pitchFamily="34" charset="0"/>
                </a:rPr>
                <a:t>Super </a:t>
              </a:r>
              <a:r>
                <a:rPr lang="en-US" sz="2000" dirty="0" err="1">
                  <a:latin typeface="Calibri" panose="020F0502020204030204" pitchFamily="34" charset="0"/>
                </a:rPr>
                <a:t>komputer</a:t>
              </a:r>
              <a:r>
                <a:rPr lang="en-US" sz="2000" dirty="0">
                  <a:latin typeface="Calibri" panose="020F0502020204030204" pitchFamily="34" charset="0"/>
                </a:rPr>
                <a:t> dan </a:t>
              </a:r>
              <a:r>
                <a:rPr lang="en-US" sz="2000" i="1" dirty="0">
                  <a:latin typeface="Calibri" panose="020F0502020204030204" pitchFamily="34" charset="0"/>
                </a:rPr>
                <a:t>mainframe </a:t>
              </a:r>
              <a:r>
                <a:rPr lang="en-US" sz="2000" dirty="0" err="1">
                  <a:latin typeface="Calibri" panose="020F0502020204030204" pitchFamily="34" charset="0"/>
                </a:rPr>
                <a:t>menjadi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komputer</a:t>
              </a:r>
              <a:r>
                <a:rPr lang="en-US" sz="2000" dirty="0">
                  <a:latin typeface="Calibri" panose="020F0502020204030204" pitchFamily="34" charset="0"/>
                </a:rPr>
                <a:t> yang </a:t>
              </a:r>
              <a:r>
                <a:rPr lang="en-US" sz="2000" dirty="0" err="1">
                  <a:latin typeface="Calibri" panose="020F0502020204030204" pitchFamily="34" charset="0"/>
                </a:rPr>
                <a:t>digunakan</a:t>
              </a:r>
              <a:r>
                <a:rPr lang="en-US" sz="2000" dirty="0">
                  <a:latin typeface="Calibri" panose="020F0502020204030204" pitchFamily="34" charset="0"/>
                </a:rPr>
                <a:t> pada </a:t>
              </a:r>
              <a:r>
                <a:rPr lang="en-US" sz="2000" dirty="0" err="1">
                  <a:latin typeface="Calibri" panose="020F0502020204030204" pitchFamily="34" charset="0"/>
                </a:rPr>
                <a:t>perusahaan-perusahaan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besar</a:t>
              </a:r>
              <a:r>
                <a:rPr lang="en-US" sz="2000" dirty="0">
                  <a:latin typeface="Calibri" panose="020F0502020204030204" pitchFamily="34" charset="0"/>
                </a:rPr>
                <a:t>, </a:t>
              </a:r>
              <a:r>
                <a:rPr lang="en-US" sz="2000" dirty="0" err="1">
                  <a:latin typeface="Calibri" panose="020F0502020204030204" pitchFamily="34" charset="0"/>
                </a:rPr>
                <a:t>karena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dapat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melakukan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pengelolaan</a:t>
              </a:r>
              <a:r>
                <a:rPr lang="en-US" sz="2000" dirty="0">
                  <a:latin typeface="Calibri" panose="020F0502020204030204" pitchFamily="34" charset="0"/>
                </a:rPr>
                <a:t> data </a:t>
              </a:r>
              <a:r>
                <a:rPr lang="en-US" sz="2000" dirty="0" err="1">
                  <a:latin typeface="Calibri" panose="020F0502020204030204" pitchFamily="34" charset="0"/>
                </a:rPr>
                <a:t>dalam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jumlah</a:t>
              </a:r>
              <a:r>
                <a:rPr lang="en-US" sz="2000" dirty="0">
                  <a:latin typeface="Calibri" panose="020F0502020204030204" pitchFamily="34" charset="0"/>
                </a:rPr>
                <a:t> yang </a:t>
              </a:r>
              <a:r>
                <a:rPr lang="en-US" sz="2000" dirty="0" err="1">
                  <a:latin typeface="Calibri" panose="020F0502020204030204" pitchFamily="34" charset="0"/>
                </a:rPr>
                <a:t>sangat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besar</a:t>
              </a:r>
              <a:r>
                <a:rPr lang="en-US" sz="2000" dirty="0">
                  <a:latin typeface="Calibri" panose="020F0502020204030204" pitchFamily="34" charset="0"/>
                </a:rPr>
                <a:t>.</a:t>
              </a:r>
            </a:p>
            <a:p>
              <a:pPr marL="342900" indent="-342900">
                <a:buFont typeface="Wingdings" panose="05000000000000000000" pitchFamily="2" charset="2"/>
                <a:buChar char="ü"/>
              </a:pPr>
              <a:r>
                <a:rPr lang="en-US" sz="2000" dirty="0">
                  <a:latin typeface="Calibri" panose="020F0502020204030204" pitchFamily="34" charset="0"/>
                </a:rPr>
                <a:t>Unix </a:t>
              </a:r>
              <a:r>
                <a:rPr lang="en-US" sz="2000" dirty="0" err="1">
                  <a:latin typeface="Calibri" panose="020F0502020204030204" pitchFamily="34" charset="0"/>
                </a:rPr>
                <a:t>merupakan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sistem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operasi</a:t>
              </a:r>
              <a:r>
                <a:rPr lang="en-US" sz="2000" dirty="0">
                  <a:latin typeface="Calibri" panose="020F0502020204030204" pitchFamily="34" charset="0"/>
                </a:rPr>
                <a:t> yang </a:t>
              </a:r>
              <a:r>
                <a:rPr lang="en-US" sz="2000" dirty="0" err="1">
                  <a:latin typeface="Calibri" panose="020F0502020204030204" pitchFamily="34" charset="0"/>
                </a:rPr>
                <a:t>andal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untuk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digunakan</a:t>
              </a:r>
              <a:r>
                <a:rPr lang="en-US" sz="2000" dirty="0">
                  <a:latin typeface="Calibri" panose="020F0502020204030204" pitchFamily="34" charset="0"/>
                </a:rPr>
                <a:t> di </a:t>
              </a:r>
              <a:r>
                <a:rPr lang="en-US" sz="2000" dirty="0" err="1">
                  <a:latin typeface="Calibri" panose="020F0502020204030204" pitchFamily="34" charset="0"/>
                </a:rPr>
                <a:t>jaringan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komputer</a:t>
              </a:r>
              <a:r>
                <a:rPr lang="en-US" sz="2000" dirty="0">
                  <a:latin typeface="Calibri" panose="020F0502020204030204" pitchFamily="34" charset="0"/>
                </a:rPr>
                <a:t>. </a:t>
              </a:r>
            </a:p>
            <a:p>
              <a:pPr marL="342900" indent="-342900">
                <a:buFont typeface="Wingdings" panose="05000000000000000000" pitchFamily="2" charset="2"/>
                <a:buChar char="ü"/>
              </a:pPr>
              <a:r>
                <a:rPr lang="en-US" sz="2000" dirty="0" err="1">
                  <a:latin typeface="Calibri" panose="020F0502020204030204" pitchFamily="34" charset="0"/>
                </a:rPr>
                <a:t>Termasuk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sistem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operasi</a:t>
              </a:r>
              <a:r>
                <a:rPr lang="en-US" sz="2000" dirty="0">
                  <a:latin typeface="Calibri" panose="020F0502020204030204" pitchFamily="34" charset="0"/>
                </a:rPr>
                <a:t> yang mahal dan </a:t>
              </a:r>
              <a:r>
                <a:rPr lang="en-US" sz="2000" dirty="0" err="1">
                  <a:latin typeface="Calibri" panose="020F0502020204030204" pitchFamily="34" charset="0"/>
                </a:rPr>
                <a:t>penggunaannya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tidak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untuk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komputer</a:t>
              </a:r>
              <a:r>
                <a:rPr lang="en-US" sz="2000" dirty="0">
                  <a:latin typeface="Calibri" panose="020F0502020204030204" pitchFamily="34" charset="0"/>
                </a:rPr>
                <a:t> PC.</a:t>
              </a:r>
              <a:r>
                <a:rPr lang="id-ID" sz="2000" dirty="0">
                  <a:latin typeface="Calibri" panose="020F0502020204030204" pitchFamily="34" charset="0"/>
                </a:rPr>
                <a:t> </a:t>
              </a:r>
              <a:endParaRPr lang="en-US" sz="2000" dirty="0">
                <a:latin typeface="Calibri" panose="020F0502020204030204" pitchFamily="34" charset="0"/>
              </a:endParaRPr>
            </a:p>
            <a:p>
              <a:pPr marL="342900" indent="-342900">
                <a:buFont typeface="Wingdings" panose="05000000000000000000" pitchFamily="2" charset="2"/>
                <a:buChar char="ü"/>
              </a:pPr>
              <a:endParaRPr lang="en-ID" sz="2000" dirty="0">
                <a:latin typeface="Calibri" panose="020F0502020204030204" pitchFamily="34" charset="0"/>
              </a:endParaRPr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02461B14-A80F-497C-8976-A1473E506674}"/>
                </a:ext>
              </a:extLst>
            </p:cNvPr>
            <p:cNvGrpSpPr/>
            <p:nvPr/>
          </p:nvGrpSpPr>
          <p:grpSpPr>
            <a:xfrm>
              <a:off x="1600200" y="285750"/>
              <a:ext cx="2286000" cy="457200"/>
              <a:chOff x="3568742" y="260710"/>
              <a:chExt cx="1750506" cy="586972"/>
            </a:xfrm>
          </p:grpSpPr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50752886-86E4-4B2D-B5CD-D016A9B1ACC9}"/>
                  </a:ext>
                </a:extLst>
              </p:cNvPr>
              <p:cNvSpPr/>
              <p:nvPr/>
            </p:nvSpPr>
            <p:spPr>
              <a:xfrm>
                <a:off x="3568742" y="260710"/>
                <a:ext cx="1750506" cy="586972"/>
              </a:xfrm>
              <a:prstGeom prst="rect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5">
                  <a:hueOff val="-3311292"/>
                  <a:satOff val="13270"/>
                  <a:lumOff val="2876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7C2EBE50-B698-46E4-A82A-10A8E0257447}"/>
                  </a:ext>
                </a:extLst>
              </p:cNvPr>
              <p:cNvSpPr txBox="1"/>
              <p:nvPr/>
            </p:nvSpPr>
            <p:spPr>
              <a:xfrm>
                <a:off x="3568742" y="260710"/>
                <a:ext cx="1750506" cy="58697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68580" tIns="68580" rIns="68580" bIns="68580" numCol="1" spcCol="1270" anchor="ctr" anchorCtr="0">
                <a:noAutofit/>
              </a:bodyPr>
              <a:lstStyle/>
              <a:p>
                <a:pPr marL="0" lvl="0" indent="0" algn="ctr" defTabSz="8001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US" sz="2400" b="1" kern="1200" dirty="0">
                    <a:solidFill>
                      <a:schemeClr val="tx1"/>
                    </a:solidFill>
                  </a:rPr>
                  <a:t>Unix</a:t>
                </a:r>
                <a:endParaRPr lang="en-ID" sz="2400" b="1" kern="1200" dirty="0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40663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5"/>
          <p:cNvSpPr txBox="1">
            <a:spLocks/>
          </p:cNvSpPr>
          <p:nvPr/>
        </p:nvSpPr>
        <p:spPr>
          <a:xfrm>
            <a:off x="228600" y="285601"/>
            <a:ext cx="699120" cy="46608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vert="horz" lIns="163275" tIns="81638" rIns="163275" bIns="81638" rtlCol="0">
            <a:noAutofit/>
          </a:bodyPr>
          <a:lstStyle>
            <a:lvl1pPr marL="0" indent="0" algn="l" defTabSz="1632753" rtl="0" eaLnBrk="1" latinLnBrk="0" hangingPunct="1">
              <a:lnSpc>
                <a:spcPct val="120000"/>
              </a:lnSpc>
              <a:spcBef>
                <a:spcPts val="1200"/>
              </a:spcBef>
              <a:buFont typeface="Arial" panose="020B0604020202020204" pitchFamily="34" charset="0"/>
              <a:buNone/>
              <a:defRPr kumimoji="1" sz="2400" kern="1200" baseline="0">
                <a:solidFill>
                  <a:schemeClr val="tx2"/>
                </a:solidFill>
                <a:latin typeface="Route 159 UltraLight" pitchFamily="50" charset="0"/>
                <a:ea typeface="+mn-ea"/>
                <a:cs typeface="+mn-cs"/>
              </a:defRPr>
            </a:lvl1pPr>
            <a:lvl2pPr marL="1326612" indent="-510235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5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40941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57317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73693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90070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306446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122822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939199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1" lang="ja-JP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cs typeface="+mn-cs"/>
            </a:endParaRPr>
          </a:p>
        </p:txBody>
      </p:sp>
      <p:sp>
        <p:nvSpPr>
          <p:cNvPr id="3" name="直角三角形 10"/>
          <p:cNvSpPr/>
          <p:nvPr/>
        </p:nvSpPr>
        <p:spPr>
          <a:xfrm rot="5400000">
            <a:off x="694423" y="692567"/>
            <a:ext cx="186433" cy="280161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Open Sans"/>
              <a:cs typeface="+mn-cs"/>
            </a:endParaRPr>
          </a:p>
        </p:txBody>
      </p:sp>
      <p:sp>
        <p:nvSpPr>
          <p:cNvPr id="4" name="テキスト プレースホルダー 6"/>
          <p:cNvSpPr txBox="1">
            <a:spLocks/>
          </p:cNvSpPr>
          <p:nvPr/>
        </p:nvSpPr>
        <p:spPr>
          <a:xfrm>
            <a:off x="838201" y="57150"/>
            <a:ext cx="8305800" cy="567680"/>
          </a:xfrm>
          <a:prstGeom prst="rect">
            <a:avLst/>
          </a:prstGeom>
        </p:spPr>
        <p:txBody>
          <a:bodyPr vert="horz" lIns="163275" tIns="81638" rIns="163275" bIns="81638" rtlCol="0" anchor="t">
            <a:noAutofit/>
          </a:bodyPr>
          <a:lstStyle>
            <a:lvl1pPr marL="0" indent="0" algn="l" defTabSz="1632753" rtl="0" eaLnBrk="1" latinLnBrk="0" hangingPunct="1">
              <a:lnSpc>
                <a:spcPct val="120000"/>
              </a:lnSpc>
              <a:spcBef>
                <a:spcPts val="1200"/>
              </a:spcBef>
              <a:buFont typeface="Arial" panose="020B0604020202020204" pitchFamily="34" charset="0"/>
              <a:buNone/>
              <a:defRPr kumimoji="1" sz="3200" i="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1326612" indent="-510235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5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40941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57317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73693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90070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306446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122822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939199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err="1">
                <a:solidFill>
                  <a:schemeClr val="tx1"/>
                </a:solidFill>
                <a:latin typeface="Calibri" panose="020F0502020204030204" pitchFamily="34" charset="0"/>
              </a:rPr>
              <a:t>Perangkat</a:t>
            </a:r>
            <a:r>
              <a:rPr lang="en-US" b="1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Calibri" panose="020F0502020204030204" pitchFamily="34" charset="0"/>
              </a:rPr>
              <a:t>Pemrosesan</a:t>
            </a:r>
            <a:r>
              <a:rPr lang="en-US" b="1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Calibri" panose="020F0502020204030204" pitchFamily="34" charset="0"/>
              </a:rPr>
              <a:t>dan</a:t>
            </a:r>
            <a:r>
              <a:rPr lang="en-US" b="1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Calibri" panose="020F0502020204030204" pitchFamily="34" charset="0"/>
              </a:rPr>
              <a:t>Penyimpanan</a:t>
            </a:r>
            <a:r>
              <a:rPr lang="en-US" b="1" dirty="0">
                <a:solidFill>
                  <a:schemeClr val="tx1"/>
                </a:solidFill>
                <a:latin typeface="Calibri" panose="020F0502020204030204" pitchFamily="34" charset="0"/>
              </a:rPr>
              <a:t> Data</a:t>
            </a:r>
          </a:p>
        </p:txBody>
      </p:sp>
      <p:sp>
        <p:nvSpPr>
          <p:cNvPr id="5" name="正方形/長方形 15"/>
          <p:cNvSpPr/>
          <p:nvPr/>
        </p:nvSpPr>
        <p:spPr>
          <a:xfrm>
            <a:off x="1005737" y="701030"/>
            <a:ext cx="7985863" cy="62155"/>
          </a:xfrm>
          <a:prstGeom prst="rect">
            <a:avLst/>
          </a:prstGeom>
          <a:solidFill>
            <a:schemeClr val="accent6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Open Sans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8806" y="285750"/>
            <a:ext cx="4026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</a:rPr>
              <a:t>A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52399" y="1504950"/>
            <a:ext cx="51911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dirty="0" err="1">
                <a:latin typeface="Calibri" panose="020F0502020204030204" pitchFamily="34" charset="0"/>
              </a:rPr>
              <a:t>Dikenal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dengan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nama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mikroprosesor</a:t>
            </a:r>
            <a:r>
              <a:rPr lang="en-US" dirty="0">
                <a:latin typeface="Calibri" panose="020F0502020204030204" pitchFamily="34" charset="0"/>
              </a:rPr>
              <a:t>/</a:t>
            </a:r>
            <a:r>
              <a:rPr lang="en-US" dirty="0" err="1">
                <a:latin typeface="Calibri" panose="020F0502020204030204" pitchFamily="34" charset="0"/>
              </a:rPr>
              <a:t>prosesor</a:t>
            </a:r>
            <a:r>
              <a:rPr lang="en-US" dirty="0">
                <a:latin typeface="Calibri" panose="020F0502020204030204" pitchFamily="34" charset="0"/>
              </a:rPr>
              <a:t>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dirty="0" err="1">
                <a:latin typeface="Calibri" panose="020F0502020204030204" pitchFamily="34" charset="0"/>
              </a:rPr>
              <a:t>Prosesor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merupakan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pusat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pengolahan</a:t>
            </a:r>
            <a:r>
              <a:rPr lang="en-US" dirty="0">
                <a:latin typeface="Calibri" panose="020F0502020204030204" pitchFamily="34" charset="0"/>
              </a:rPr>
              <a:t> data </a:t>
            </a:r>
            <a:r>
              <a:rPr lang="en-US" dirty="0" err="1">
                <a:latin typeface="Calibri" panose="020F0502020204030204" pitchFamily="34" charset="0"/>
              </a:rPr>
              <a:t>dan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pengontrolan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kerja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komputer</a:t>
            </a:r>
            <a:r>
              <a:rPr lang="en-US" dirty="0">
                <a:latin typeface="Calibri" panose="020F0502020204030204" pitchFamily="34" charset="0"/>
              </a:rPr>
              <a:t>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dirty="0" err="1">
                <a:latin typeface="Calibri" panose="020F0502020204030204" pitchFamily="34" charset="0"/>
              </a:rPr>
              <a:t>Prosesor</a:t>
            </a:r>
            <a:r>
              <a:rPr lang="en-US" dirty="0">
                <a:latin typeface="Calibri" panose="020F0502020204030204" pitchFamily="34" charset="0"/>
              </a:rPr>
              <a:t> yang </a:t>
            </a:r>
            <a:r>
              <a:rPr lang="en-US" dirty="0" err="1">
                <a:latin typeface="Calibri" panose="020F0502020204030204" pitchFamily="34" charset="0"/>
              </a:rPr>
              <a:t>tersedia</a:t>
            </a:r>
            <a:r>
              <a:rPr lang="en-US" dirty="0">
                <a:latin typeface="Calibri" panose="020F0502020204030204" pitchFamily="34" charset="0"/>
              </a:rPr>
              <a:t> di </a:t>
            </a:r>
            <a:r>
              <a:rPr lang="en-US" dirty="0" err="1">
                <a:latin typeface="Calibri" panose="020F0502020204030204" pitchFamily="34" charset="0"/>
              </a:rPr>
              <a:t>pasaran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terdiri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atas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berbagai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seri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dengan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kecepatan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dan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tujuan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tertentu</a:t>
            </a:r>
            <a:r>
              <a:rPr lang="en-US" dirty="0">
                <a:latin typeface="Calibri" panose="020F0502020204030204" pitchFamily="34" charset="0"/>
              </a:rPr>
              <a:t>.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E0AB4DE-E8F2-4531-A461-BBC144E178E0}"/>
              </a:ext>
            </a:extLst>
          </p:cNvPr>
          <p:cNvSpPr txBox="1"/>
          <p:nvPr/>
        </p:nvSpPr>
        <p:spPr>
          <a:xfrm>
            <a:off x="5532068" y="1054550"/>
            <a:ext cx="38405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Calibri" panose="020F0502020204030204" pitchFamily="34" charset="0"/>
              </a:rPr>
              <a:t>CPU </a:t>
            </a:r>
            <a:r>
              <a:rPr lang="en-US" b="1" dirty="0" err="1">
                <a:latin typeface="Calibri" panose="020F0502020204030204" pitchFamily="34" charset="0"/>
              </a:rPr>
              <a:t>Terbagi</a:t>
            </a:r>
            <a:r>
              <a:rPr lang="en-US" b="1" dirty="0">
                <a:latin typeface="Calibri" panose="020F0502020204030204" pitchFamily="34" charset="0"/>
              </a:rPr>
              <a:t> </a:t>
            </a:r>
            <a:r>
              <a:rPr lang="en-US" b="1" dirty="0" err="1">
                <a:latin typeface="Calibri" panose="020F0502020204030204" pitchFamily="34" charset="0"/>
              </a:rPr>
              <a:t>atas</a:t>
            </a:r>
            <a:r>
              <a:rPr lang="en-US" b="1" dirty="0">
                <a:latin typeface="Calibri" panose="020F0502020204030204" pitchFamily="34" charset="0"/>
              </a:rPr>
              <a:t> </a:t>
            </a:r>
            <a:r>
              <a:rPr lang="en-US" b="1" dirty="0" err="1">
                <a:latin typeface="Calibri" panose="020F0502020204030204" pitchFamily="34" charset="0"/>
              </a:rPr>
              <a:t>dua</a:t>
            </a:r>
            <a:r>
              <a:rPr lang="en-US" b="1" dirty="0">
                <a:latin typeface="Calibri" panose="020F0502020204030204" pitchFamily="34" charset="0"/>
              </a:rPr>
              <a:t> </a:t>
            </a:r>
            <a:r>
              <a:rPr lang="en-US" b="1" dirty="0" err="1">
                <a:latin typeface="Calibri" panose="020F0502020204030204" pitchFamily="34" charset="0"/>
              </a:rPr>
              <a:t>bagian</a:t>
            </a:r>
            <a:r>
              <a:rPr lang="en-US" b="1" dirty="0">
                <a:latin typeface="Calibri" panose="020F0502020204030204" pitchFamily="34" charset="0"/>
              </a:rPr>
              <a:t> </a:t>
            </a:r>
            <a:r>
              <a:rPr lang="en-US" b="1" dirty="0" err="1">
                <a:latin typeface="Calibri" panose="020F0502020204030204" pitchFamily="34" charset="0"/>
              </a:rPr>
              <a:t>berdasarkan</a:t>
            </a:r>
            <a:r>
              <a:rPr lang="en-US" b="1" dirty="0">
                <a:latin typeface="Calibri" panose="020F0502020204030204" pitchFamily="34" charset="0"/>
              </a:rPr>
              <a:t> </a:t>
            </a:r>
            <a:r>
              <a:rPr lang="en-US" b="1" dirty="0" err="1">
                <a:latin typeface="Calibri" panose="020F0502020204030204" pitchFamily="34" charset="0"/>
              </a:rPr>
              <a:t>fungsi</a:t>
            </a:r>
            <a:r>
              <a:rPr lang="en-US" b="1" dirty="0">
                <a:latin typeface="Calibri" panose="020F0502020204030204" pitchFamily="34" charset="0"/>
              </a:rPr>
              <a:t> </a:t>
            </a:r>
            <a:r>
              <a:rPr lang="en-US" b="1" dirty="0" err="1">
                <a:latin typeface="Calibri" panose="020F0502020204030204" pitchFamily="34" charset="0"/>
              </a:rPr>
              <a:t>operasionalnya</a:t>
            </a:r>
            <a:r>
              <a:rPr lang="en-US" b="1" dirty="0">
                <a:latin typeface="Calibri" panose="020F0502020204030204" pitchFamily="34" charset="0"/>
              </a:rPr>
              <a:t>:</a:t>
            </a:r>
            <a:endParaRPr lang="en-ID" b="1" dirty="0">
              <a:latin typeface="Calibri" panose="020F050202020403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538982" y="1700881"/>
            <a:ext cx="364512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</a:rPr>
              <a:t>1) </a:t>
            </a:r>
            <a:r>
              <a:rPr lang="en-US" i="1" dirty="0" err="1">
                <a:latin typeface="Calibri" panose="020F0502020204030204" pitchFamily="34" charset="0"/>
              </a:rPr>
              <a:t>Aritmatical</a:t>
            </a:r>
            <a:r>
              <a:rPr lang="en-US" i="1" dirty="0">
                <a:latin typeface="Calibri" panose="020F0502020204030204" pitchFamily="34" charset="0"/>
              </a:rPr>
              <a:t> Logical Unit (ALU)</a:t>
            </a:r>
          </a:p>
          <a:p>
            <a:pPr marL="265113">
              <a:tabLst>
                <a:tab pos="360363" algn="l"/>
              </a:tabLst>
            </a:pPr>
            <a:r>
              <a:rPr lang="en-US" dirty="0" err="1">
                <a:latin typeface="Calibri" panose="020F0502020204030204" pitchFamily="34" charset="0"/>
              </a:rPr>
              <a:t>Pusat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pengolahan</a:t>
            </a:r>
            <a:r>
              <a:rPr lang="en-US" dirty="0">
                <a:latin typeface="Calibri" panose="020F0502020204030204" pitchFamily="34" charset="0"/>
              </a:rPr>
              <a:t> data </a:t>
            </a:r>
            <a:r>
              <a:rPr lang="en-US" dirty="0" err="1">
                <a:latin typeface="Calibri" panose="020F0502020204030204" pitchFamily="34" charset="0"/>
              </a:rPr>
              <a:t>seperti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perhitungan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matematika</a:t>
            </a:r>
            <a:r>
              <a:rPr lang="en-US" dirty="0">
                <a:latin typeface="Calibri" panose="020F0502020204030204" pitchFamily="34" charset="0"/>
              </a:rPr>
              <a:t>.</a:t>
            </a:r>
          </a:p>
          <a:p>
            <a:endParaRPr lang="en-US" dirty="0">
              <a:latin typeface="Calibri" panose="020F0502020204030204" pitchFamily="34" charset="0"/>
            </a:endParaRPr>
          </a:p>
          <a:p>
            <a:r>
              <a:rPr lang="en-US" dirty="0">
                <a:latin typeface="Calibri" panose="020F0502020204030204" pitchFamily="34" charset="0"/>
              </a:rPr>
              <a:t>2) </a:t>
            </a:r>
            <a:r>
              <a:rPr lang="en-US" i="1" dirty="0">
                <a:latin typeface="Calibri" panose="020F0502020204030204" pitchFamily="34" charset="0"/>
              </a:rPr>
              <a:t>Control Unit (CU)</a:t>
            </a:r>
          </a:p>
          <a:p>
            <a:pPr marL="265113"/>
            <a:r>
              <a:rPr lang="en-US" dirty="0" err="1">
                <a:latin typeface="Calibri" panose="020F0502020204030204" pitchFamily="34" charset="0"/>
              </a:rPr>
              <a:t>Pengontrol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kerja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komputer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dalam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mengatur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urutan</a:t>
            </a:r>
            <a:r>
              <a:rPr lang="en-US" dirty="0">
                <a:latin typeface="Calibri" panose="020F0502020204030204" pitchFamily="34" charset="0"/>
              </a:rPr>
              <a:t> proses-proses yang </a:t>
            </a:r>
            <a:r>
              <a:rPr lang="en-US" dirty="0" err="1">
                <a:latin typeface="Calibri" panose="020F0502020204030204" pitchFamily="34" charset="0"/>
              </a:rPr>
              <a:t>dilakukan</a:t>
            </a:r>
            <a:r>
              <a:rPr lang="en-US" dirty="0">
                <a:latin typeface="Calibri" panose="020F0502020204030204" pitchFamily="34" charset="0"/>
              </a:rPr>
              <a:t>.</a:t>
            </a:r>
            <a:endParaRPr lang="en-ID" dirty="0">
              <a:latin typeface="Calibri" panose="020F0502020204030204" pitchFamily="34" charset="0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478062" y="3181350"/>
            <a:ext cx="5008338" cy="1404187"/>
            <a:chOff x="478062" y="3181350"/>
            <a:chExt cx="5008338" cy="1404187"/>
          </a:xfrm>
        </p:grpSpPr>
        <p:pic>
          <p:nvPicPr>
            <p:cNvPr id="14" name="Picture 6" descr="Cpu Processor Chip - Free photo on Pixabay">
              <a:extLst>
                <a:ext uri="{FF2B5EF4-FFF2-40B4-BE49-F238E27FC236}">
                  <a16:creationId xmlns:a16="http://schemas.microsoft.com/office/drawing/2014/main" id="{1642590A-C53A-425E-BBA6-FB1F7E37540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9487" y="3261691"/>
              <a:ext cx="1986587" cy="13238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4" descr="Amd Ryzen Processor - Free photo on Pixabay">
              <a:extLst>
                <a:ext uri="{FF2B5EF4-FFF2-40B4-BE49-F238E27FC236}">
                  <a16:creationId xmlns:a16="http://schemas.microsoft.com/office/drawing/2014/main" id="{180166EB-3B1D-4EFE-8BB5-705C9950907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8400" y="3257550"/>
              <a:ext cx="1986587" cy="1322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5DBD649E-127D-4E57-82D9-13E28F79A106}"/>
                </a:ext>
              </a:extLst>
            </p:cNvPr>
            <p:cNvSpPr txBox="1"/>
            <p:nvPr/>
          </p:nvSpPr>
          <p:spPr>
            <a:xfrm>
              <a:off x="1754692" y="4336430"/>
              <a:ext cx="1986586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ID" sz="1000" dirty="0" err="1">
                  <a:solidFill>
                    <a:schemeClr val="bg1"/>
                  </a:solidFill>
                  <a:latin typeface="Calibri" panose="020F0502020204030204" pitchFamily="34" charset="0"/>
                </a:rPr>
                <a:t>Sumber</a:t>
              </a:r>
              <a:r>
                <a:rPr lang="en-ID" sz="1000" dirty="0">
                  <a:solidFill>
                    <a:schemeClr val="bg1"/>
                  </a:solidFill>
                  <a:latin typeface="Calibri" panose="020F0502020204030204" pitchFamily="34" charset="0"/>
                </a:rPr>
                <a:t>: </a:t>
              </a:r>
              <a:r>
                <a:rPr lang="en-ID" sz="1000" i="1" dirty="0">
                  <a:solidFill>
                    <a:schemeClr val="bg1"/>
                  </a:solidFill>
                  <a:latin typeface="Calibri" panose="020F0502020204030204" pitchFamily="34" charset="0"/>
                </a:rPr>
                <a:t>pixabay.com</a:t>
              </a: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478062" y="3201805"/>
              <a:ext cx="43633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  <a:latin typeface="Calibri" panose="020F0502020204030204" pitchFamily="34" charset="0"/>
                </a:rPr>
                <a:t>(a)</a:t>
              </a:r>
              <a:endParaRPr lang="en-ID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2535462" y="3181350"/>
              <a:ext cx="44755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  <a:latin typeface="Calibri" panose="020F0502020204030204" pitchFamily="34" charset="0"/>
                </a:rPr>
                <a:t>(b)</a:t>
              </a:r>
              <a:endParaRPr lang="en-ID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4109C961-B85D-4E8F-8480-5BE3A4CC9F77}"/>
                </a:ext>
              </a:extLst>
            </p:cNvPr>
            <p:cNvSpPr txBox="1"/>
            <p:nvPr/>
          </p:nvSpPr>
          <p:spPr>
            <a:xfrm>
              <a:off x="4419600" y="3232487"/>
              <a:ext cx="10668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/>
                <a:t>Gambar:</a:t>
              </a:r>
            </a:p>
            <a:p>
              <a:r>
                <a:rPr lang="en-US" sz="1000" dirty="0" err="1"/>
                <a:t>Prosesor</a:t>
              </a:r>
              <a:r>
                <a:rPr lang="en-US" sz="1000" dirty="0"/>
                <a:t> </a:t>
              </a:r>
              <a:r>
                <a:rPr lang="en-US" sz="1000" dirty="0" err="1"/>
                <a:t>komputer</a:t>
              </a:r>
              <a:r>
                <a:rPr lang="en-US" sz="1000" dirty="0"/>
                <a:t> yang </a:t>
              </a:r>
              <a:r>
                <a:rPr lang="en-US" sz="1000" dirty="0" err="1"/>
                <a:t>dikeluarkan</a:t>
              </a:r>
              <a:r>
                <a:rPr lang="en-US" sz="1000" dirty="0"/>
                <a:t> oleh (a) Intel dan (b) AMD</a:t>
              </a:r>
              <a:endParaRPr lang="en-ID" sz="1000" dirty="0"/>
            </a:p>
          </p:txBody>
        </p:sp>
      </p:grpSp>
      <p:cxnSp>
        <p:nvCxnSpPr>
          <p:cNvPr id="27" name="Straight Connector 26"/>
          <p:cNvCxnSpPr/>
          <p:nvPr/>
        </p:nvCxnSpPr>
        <p:spPr>
          <a:xfrm>
            <a:off x="5486400" y="971550"/>
            <a:ext cx="0" cy="3657600"/>
          </a:xfrm>
          <a:prstGeom prst="line">
            <a:avLst/>
          </a:prstGeom>
          <a:ln w="19050">
            <a:solidFill>
              <a:srgbClr val="2A583C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/>
          <p:cNvGrpSpPr/>
          <p:nvPr/>
        </p:nvGrpSpPr>
        <p:grpSpPr>
          <a:xfrm>
            <a:off x="260665" y="1043285"/>
            <a:ext cx="4311335" cy="461665"/>
            <a:chOff x="184465" y="1073687"/>
            <a:chExt cx="4311335" cy="461665"/>
          </a:xfrm>
        </p:grpSpPr>
        <p:sp>
          <p:nvSpPr>
            <p:cNvPr id="28" name="Rectangle 27"/>
            <p:cNvSpPr/>
            <p:nvPr/>
          </p:nvSpPr>
          <p:spPr>
            <a:xfrm>
              <a:off x="184465" y="1073687"/>
              <a:ext cx="423513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1. </a:t>
              </a:r>
              <a:r>
                <a:rPr lang="en-US" sz="2400" b="1" i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Central Processing Unit (CPU)</a:t>
              </a:r>
            </a:p>
          </p:txBody>
        </p:sp>
        <p:cxnSp>
          <p:nvCxnSpPr>
            <p:cNvPr id="30" name="Straight Connector 29"/>
            <p:cNvCxnSpPr/>
            <p:nvPr/>
          </p:nvCxnSpPr>
          <p:spPr>
            <a:xfrm>
              <a:off x="228600" y="1515493"/>
              <a:ext cx="4267200" cy="0"/>
            </a:xfrm>
            <a:prstGeom prst="line">
              <a:avLst/>
            </a:prstGeom>
            <a:ln w="19050">
              <a:solidFill>
                <a:srgbClr val="FF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80620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" grpId="0" animBg="1"/>
      <p:bldP spid="4" grpId="0"/>
      <p:bldP spid="5" grpId="0" animBg="1"/>
      <p:bldP spid="7" grpId="0"/>
      <p:bldP spid="11" grpId="0"/>
      <p:bldP spid="1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8E60F342-EABE-428E-A04C-80F1AF266ACF}"/>
              </a:ext>
            </a:extLst>
          </p:cNvPr>
          <p:cNvGrpSpPr/>
          <p:nvPr/>
        </p:nvGrpSpPr>
        <p:grpSpPr>
          <a:xfrm>
            <a:off x="381000" y="166894"/>
            <a:ext cx="5450128" cy="4386056"/>
            <a:chOff x="304800" y="166894"/>
            <a:chExt cx="5450128" cy="4386056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8FF7F5C-44EB-4391-8C61-7BF2EC4E28F6}"/>
                </a:ext>
              </a:extLst>
            </p:cNvPr>
            <p:cNvSpPr/>
            <p:nvPr/>
          </p:nvSpPr>
          <p:spPr>
            <a:xfrm>
              <a:off x="304800" y="750262"/>
              <a:ext cx="5450128" cy="3802688"/>
            </a:xfrm>
            <a:prstGeom prst="rect">
              <a:avLst/>
            </a:prstGeom>
            <a:ln>
              <a:solidFill>
                <a:schemeClr val="accent2">
                  <a:lumMod val="60000"/>
                  <a:lumOff val="40000"/>
                </a:schemeClr>
              </a:solidFill>
              <a:prstDash val="dash"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marL="342900" indent="-342900">
                <a:buFont typeface="Wingdings" panose="05000000000000000000" pitchFamily="2" charset="2"/>
                <a:buChar char="ü"/>
              </a:pPr>
              <a:r>
                <a:rPr lang="en-US" sz="2000" dirty="0">
                  <a:latin typeface="Calibri" panose="020F0502020204030204" pitchFamily="34" charset="0"/>
                </a:rPr>
                <a:t>Linux </a:t>
              </a:r>
              <a:r>
                <a:rPr lang="en-US" sz="2000" dirty="0" err="1">
                  <a:latin typeface="Calibri" panose="020F0502020204030204" pitchFamily="34" charset="0"/>
                </a:rPr>
                <a:t>dikembangkan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dari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sistem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operasi</a:t>
              </a:r>
              <a:r>
                <a:rPr lang="en-US" sz="2000" dirty="0">
                  <a:latin typeface="Calibri" panose="020F0502020204030204" pitchFamily="34" charset="0"/>
                </a:rPr>
                <a:t> Unix yang </a:t>
              </a:r>
              <a:r>
                <a:rPr lang="en-US" sz="2000" dirty="0" err="1">
                  <a:latin typeface="Calibri" panose="020F0502020204030204" pitchFamily="34" charset="0"/>
                </a:rPr>
                <a:t>dapat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dijalankan</a:t>
              </a:r>
              <a:r>
                <a:rPr lang="en-US" sz="2000" dirty="0">
                  <a:latin typeface="Calibri" panose="020F0502020204030204" pitchFamily="34" charset="0"/>
                </a:rPr>
                <a:t> pada </a:t>
              </a:r>
              <a:r>
                <a:rPr lang="en-US" sz="2000" dirty="0" err="1">
                  <a:latin typeface="Calibri" panose="020F0502020204030204" pitchFamily="34" charset="0"/>
                </a:rPr>
                <a:t>komputer</a:t>
              </a:r>
              <a:r>
                <a:rPr lang="en-US" sz="2000" dirty="0">
                  <a:latin typeface="Calibri" panose="020F0502020204030204" pitchFamily="34" charset="0"/>
                </a:rPr>
                <a:t> PC. </a:t>
              </a:r>
            </a:p>
            <a:p>
              <a:pPr marL="342900" indent="-342900">
                <a:buFont typeface="Wingdings" panose="05000000000000000000" pitchFamily="2" charset="2"/>
                <a:buChar char="ü"/>
              </a:pPr>
              <a:r>
                <a:rPr lang="en-US" sz="2000" dirty="0">
                  <a:latin typeface="Calibri" panose="020F0502020204030204" pitchFamily="34" charset="0"/>
                </a:rPr>
                <a:t>Linux </a:t>
              </a:r>
              <a:r>
                <a:rPr lang="en-US" sz="2000" dirty="0" err="1">
                  <a:latin typeface="Calibri" panose="020F0502020204030204" pitchFamily="34" charset="0"/>
                </a:rPr>
                <a:t>merupakan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sistem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operasi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i="1" dirty="0">
                  <a:latin typeface="Calibri" panose="020F0502020204030204" pitchFamily="34" charset="0"/>
                </a:rPr>
                <a:t>open source </a:t>
              </a:r>
              <a:r>
                <a:rPr lang="en-US" sz="2000" dirty="0" err="1">
                  <a:latin typeface="Calibri" panose="020F0502020204030204" pitchFamily="34" charset="0"/>
                </a:rPr>
                <a:t>sehingga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siapa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saja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dapat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mendistribusikan</a:t>
              </a:r>
              <a:r>
                <a:rPr lang="en-US" sz="2000" dirty="0">
                  <a:latin typeface="Calibri" panose="020F0502020204030204" pitchFamily="34" charset="0"/>
                </a:rPr>
                <a:t> dan </a:t>
              </a:r>
              <a:r>
                <a:rPr lang="en-US" sz="2000" dirty="0" err="1">
                  <a:latin typeface="Calibri" panose="020F0502020204030204" pitchFamily="34" charset="0"/>
                </a:rPr>
                <a:t>mengembangkan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tanpa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harus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membeli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lisensi</a:t>
              </a:r>
              <a:r>
                <a:rPr lang="en-US" sz="2000" dirty="0">
                  <a:latin typeface="Calibri" panose="020F0502020204030204" pitchFamily="34" charset="0"/>
                </a:rPr>
                <a:t>.</a:t>
              </a:r>
            </a:p>
            <a:p>
              <a:pPr marL="342900" indent="-342900">
                <a:buFont typeface="Wingdings" panose="05000000000000000000" pitchFamily="2" charset="2"/>
                <a:buChar char="ü"/>
              </a:pPr>
              <a:r>
                <a:rPr lang="en-US" sz="2000" dirty="0">
                  <a:latin typeface="Calibri" panose="020F0502020204030204" pitchFamily="34" charset="0"/>
                </a:rPr>
                <a:t>Banyak </a:t>
              </a:r>
              <a:r>
                <a:rPr lang="en-US" sz="2000" dirty="0" err="1">
                  <a:latin typeface="Calibri" panose="020F0502020204030204" pitchFamily="34" charset="0"/>
                </a:rPr>
                <a:t>digunakan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sebagai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sistem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operasi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untuk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i="1" dirty="0">
                  <a:latin typeface="Calibri" panose="020F0502020204030204" pitchFamily="34" charset="0"/>
                </a:rPr>
                <a:t>computer server </a:t>
              </a:r>
              <a:r>
                <a:rPr lang="en-US" sz="2000" dirty="0">
                  <a:latin typeface="Calibri" panose="020F0502020204030204" pitchFamily="34" charset="0"/>
                </a:rPr>
                <a:t>di </a:t>
              </a:r>
              <a:r>
                <a:rPr lang="en-US" sz="2000" dirty="0" err="1">
                  <a:latin typeface="Calibri" panose="020F0502020204030204" pitchFamily="34" charset="0"/>
                </a:rPr>
                <a:t>perusahaan</a:t>
              </a:r>
              <a:r>
                <a:rPr lang="en-US" sz="2000" dirty="0">
                  <a:latin typeface="Calibri" panose="020F0502020204030204" pitchFamily="34" charset="0"/>
                </a:rPr>
                <a:t>, </a:t>
              </a:r>
              <a:r>
                <a:rPr lang="en-US" sz="2000" dirty="0" err="1">
                  <a:latin typeface="Calibri" panose="020F0502020204030204" pitchFamily="34" charset="0"/>
                </a:rPr>
                <a:t>karena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memiliki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tingkat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kestabilan</a:t>
              </a:r>
              <a:r>
                <a:rPr lang="en-US" sz="2000" dirty="0">
                  <a:latin typeface="Calibri" panose="020F0502020204030204" pitchFamily="34" charset="0"/>
                </a:rPr>
                <a:t> yang </a:t>
              </a:r>
              <a:r>
                <a:rPr lang="en-US" sz="2000" dirty="0" err="1">
                  <a:latin typeface="Calibri" panose="020F0502020204030204" pitchFamily="34" charset="0"/>
                </a:rPr>
                <a:t>baik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meskipun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dijalankan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cukup</a:t>
              </a:r>
              <a:r>
                <a:rPr lang="en-US" sz="2000" dirty="0">
                  <a:latin typeface="Calibri" panose="020F0502020204030204" pitchFamily="34" charset="0"/>
                </a:rPr>
                <a:t> lama.</a:t>
              </a:r>
            </a:p>
            <a:p>
              <a:pPr marL="342900" indent="-342900">
                <a:buFont typeface="Wingdings" panose="05000000000000000000" pitchFamily="2" charset="2"/>
                <a:buChar char="ü"/>
              </a:pPr>
              <a:r>
                <a:rPr lang="en-US" sz="2000" dirty="0" err="1">
                  <a:latin typeface="Calibri" panose="020F0502020204030204" pitchFamily="34" charset="0"/>
                </a:rPr>
                <a:t>Sistem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operasi</a:t>
              </a:r>
              <a:r>
                <a:rPr lang="en-US" sz="2000" dirty="0">
                  <a:latin typeface="Calibri" panose="020F0502020204030204" pitchFamily="34" charset="0"/>
                </a:rPr>
                <a:t> yang </a:t>
              </a:r>
              <a:r>
                <a:rPr lang="en-US" sz="2000" dirty="0" err="1">
                  <a:latin typeface="Calibri" panose="020F0502020204030204" pitchFamily="34" charset="0"/>
                </a:rPr>
                <a:t>murah</a:t>
              </a:r>
              <a:r>
                <a:rPr lang="en-US" sz="2000" dirty="0">
                  <a:latin typeface="Calibri" panose="020F0502020204030204" pitchFamily="34" charset="0"/>
                </a:rPr>
                <a:t> dan </a:t>
              </a:r>
              <a:r>
                <a:rPr lang="en-US" sz="2000" dirty="0" err="1">
                  <a:latin typeface="Calibri" panose="020F0502020204030204" pitchFamily="34" charset="0"/>
                </a:rPr>
                <a:t>dapat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digunakan</a:t>
              </a:r>
              <a:r>
                <a:rPr lang="en-US" sz="2000" dirty="0">
                  <a:latin typeface="Calibri" panose="020F0502020204030204" pitchFamily="34" charset="0"/>
                </a:rPr>
                <a:t> di </a:t>
              </a:r>
              <a:r>
                <a:rPr lang="en-US" sz="2000" dirty="0" err="1">
                  <a:latin typeface="Calibri" panose="020F0502020204030204" pitchFamily="34" charset="0"/>
                </a:rPr>
                <a:t>banyak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komputer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sekaligus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tanpa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harus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terikat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aturan</a:t>
              </a:r>
              <a:r>
                <a:rPr lang="en-US" sz="2000" dirty="0">
                  <a:latin typeface="Calibri" panose="020F0502020204030204" pitchFamily="34" charset="0"/>
                </a:rPr>
                <a:t> </a:t>
              </a:r>
              <a:r>
                <a:rPr lang="en-US" sz="2000" dirty="0" err="1">
                  <a:latin typeface="Calibri" panose="020F0502020204030204" pitchFamily="34" charset="0"/>
                </a:rPr>
                <a:t>lisensi</a:t>
              </a:r>
              <a:r>
                <a:rPr lang="en-US" sz="2000" dirty="0">
                  <a:latin typeface="Calibri" panose="020F0502020204030204" pitchFamily="34" charset="0"/>
                </a:rPr>
                <a:t>. </a:t>
              </a:r>
            </a:p>
            <a:p>
              <a:pPr marL="342900" indent="-342900">
                <a:buFont typeface="Wingdings" panose="05000000000000000000" pitchFamily="2" charset="2"/>
                <a:buChar char="ü"/>
              </a:pPr>
              <a:endParaRPr lang="en-US" sz="2000" dirty="0">
                <a:latin typeface="Calibri" panose="020F0502020204030204" pitchFamily="34" charset="0"/>
              </a:endParaRPr>
            </a:p>
            <a:p>
              <a:pPr marL="342900" indent="-342900">
                <a:buFont typeface="Wingdings" panose="05000000000000000000" pitchFamily="2" charset="2"/>
                <a:buChar char="ü"/>
              </a:pPr>
              <a:endParaRPr lang="en-ID" sz="2000" dirty="0">
                <a:latin typeface="Calibri" panose="020F0502020204030204" pitchFamily="34" charset="0"/>
              </a:endParaRPr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890E414B-3216-4531-8279-2A4D45530606}"/>
                </a:ext>
              </a:extLst>
            </p:cNvPr>
            <p:cNvGrpSpPr/>
            <p:nvPr/>
          </p:nvGrpSpPr>
          <p:grpSpPr>
            <a:xfrm>
              <a:off x="1925487" y="166894"/>
              <a:ext cx="2208753" cy="586972"/>
              <a:chOff x="5351081" y="260710"/>
              <a:chExt cx="1750506" cy="586972"/>
            </a:xfrm>
          </p:grpSpPr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EA809D73-8878-434A-A6F0-13DF6D64D0F0}"/>
                  </a:ext>
                </a:extLst>
              </p:cNvPr>
              <p:cNvSpPr/>
              <p:nvPr/>
            </p:nvSpPr>
            <p:spPr>
              <a:xfrm>
                <a:off x="5351081" y="260710"/>
                <a:ext cx="1750506" cy="586972"/>
              </a:xfrm>
              <a:prstGeom prst="rect">
                <a:avLst/>
              </a:prstGeom>
              <a:solidFill>
                <a:srgbClr val="FFCCFF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5">
                  <a:hueOff val="-4966938"/>
                  <a:satOff val="19906"/>
                  <a:lumOff val="4314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287C3D6F-5A2D-4B1B-880C-84553B60E228}"/>
                  </a:ext>
                </a:extLst>
              </p:cNvPr>
              <p:cNvSpPr txBox="1"/>
              <p:nvPr/>
            </p:nvSpPr>
            <p:spPr>
              <a:xfrm>
                <a:off x="5351081" y="260710"/>
                <a:ext cx="1750506" cy="58697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68580" tIns="68580" rIns="68580" bIns="68580" numCol="1" spcCol="1270" anchor="ctr" anchorCtr="0">
                <a:noAutofit/>
              </a:bodyPr>
              <a:lstStyle/>
              <a:p>
                <a:pPr marL="0" lvl="0" indent="0" algn="ctr" defTabSz="8001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US" sz="2400" b="1" i="0" kern="1200" dirty="0">
                    <a:solidFill>
                      <a:schemeClr val="tx1"/>
                    </a:solidFill>
                  </a:rPr>
                  <a:t>Linux</a:t>
                </a:r>
                <a:endParaRPr lang="en-ID" sz="2400" b="1" i="0" kern="1200" dirty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3" name="Group 2"/>
          <p:cNvGrpSpPr/>
          <p:nvPr/>
        </p:nvGrpSpPr>
        <p:grpSpPr>
          <a:xfrm>
            <a:off x="6068147" y="617474"/>
            <a:ext cx="3860505" cy="3864957"/>
            <a:chOff x="6068147" y="617474"/>
            <a:chExt cx="3860505" cy="3864957"/>
          </a:xfrm>
        </p:grpSpPr>
        <p:pic>
          <p:nvPicPr>
            <p:cNvPr id="2050" name="Picture 2" descr="Linux Operating System - Free vector graphic on Pixabay">
              <a:extLst>
                <a:ext uri="{FF2B5EF4-FFF2-40B4-BE49-F238E27FC236}">
                  <a16:creationId xmlns:a16="http://schemas.microsoft.com/office/drawing/2014/main" id="{F3EDD072-19FF-41AC-A6E0-BC60ADBB81D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12243" y="617474"/>
              <a:ext cx="1676400" cy="838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19E77BC0-D9FC-4004-852A-76449128B5D5}"/>
                </a:ext>
              </a:extLst>
            </p:cNvPr>
            <p:cNvGrpSpPr/>
            <p:nvPr/>
          </p:nvGrpSpPr>
          <p:grpSpPr>
            <a:xfrm>
              <a:off x="6795251" y="1277870"/>
              <a:ext cx="3133401" cy="524283"/>
              <a:chOff x="6910528" y="1277870"/>
              <a:chExt cx="3133401" cy="524283"/>
            </a:xfrm>
          </p:grpSpPr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96372CDC-2C4A-4526-A37B-61DFD616EFD9}"/>
                  </a:ext>
                </a:extLst>
              </p:cNvPr>
              <p:cNvSpPr txBox="1"/>
              <p:nvPr/>
            </p:nvSpPr>
            <p:spPr>
              <a:xfrm>
                <a:off x="7189057" y="1277870"/>
                <a:ext cx="2854872" cy="2462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ID" sz="1000" dirty="0" err="1">
                    <a:latin typeface="Calibri" panose="020F0502020204030204" pitchFamily="34" charset="0"/>
                  </a:rPr>
                  <a:t>Sumber</a:t>
                </a:r>
                <a:r>
                  <a:rPr lang="en-ID" sz="1000" dirty="0">
                    <a:latin typeface="Calibri" panose="020F0502020204030204" pitchFamily="34" charset="0"/>
                  </a:rPr>
                  <a:t>: </a:t>
                </a:r>
                <a:r>
                  <a:rPr lang="id-ID" sz="1000" i="1" dirty="0">
                    <a:latin typeface="Calibri" panose="020F0502020204030204" pitchFamily="34" charset="0"/>
                  </a:rPr>
                  <a:t>pixabay</a:t>
                </a:r>
                <a:r>
                  <a:rPr lang="en-ID" sz="1000" i="1" dirty="0">
                    <a:latin typeface="Calibri" panose="020F0502020204030204" pitchFamily="34" charset="0"/>
                  </a:rPr>
                  <a:t>.com</a:t>
                </a: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512C0085-46E2-4CF4-B117-8BDC1E68070B}"/>
                  </a:ext>
                </a:extLst>
              </p:cNvPr>
              <p:cNvSpPr txBox="1"/>
              <p:nvPr/>
            </p:nvSpPr>
            <p:spPr>
              <a:xfrm>
                <a:off x="6910528" y="1494376"/>
                <a:ext cx="131038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b="1" dirty="0">
                    <a:latin typeface="Calibri" panose="020F0502020204030204" pitchFamily="34" charset="0"/>
                  </a:rPr>
                  <a:t>Logo Linux</a:t>
                </a:r>
                <a:endParaRPr lang="en-ID" sz="1400" b="1" dirty="0"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6DA287CC-8A5F-468B-9F43-8F26590E6223}"/>
                </a:ext>
              </a:extLst>
            </p:cNvPr>
            <p:cNvGrpSpPr/>
            <p:nvPr/>
          </p:nvGrpSpPr>
          <p:grpSpPr>
            <a:xfrm>
              <a:off x="6068147" y="2114550"/>
              <a:ext cx="2957198" cy="2367881"/>
              <a:chOff x="6108075" y="2158145"/>
              <a:chExt cx="2957198" cy="2367881"/>
            </a:xfrm>
          </p:grpSpPr>
          <p:pic>
            <p:nvPicPr>
              <p:cNvPr id="2054" name="Picture 6">
                <a:extLst>
                  <a:ext uri="{FF2B5EF4-FFF2-40B4-BE49-F238E27FC236}">
                    <a16:creationId xmlns:a16="http://schemas.microsoft.com/office/drawing/2014/main" id="{ABEC7F62-4E0B-4F32-B851-DED14BAEB82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108075" y="2158145"/>
                <a:ext cx="2854872" cy="1667500"/>
              </a:xfrm>
              <a:prstGeom prst="roundRect">
                <a:avLst>
                  <a:gd name="adj" fmla="val 8594"/>
                </a:avLst>
              </a:prstGeom>
              <a:solidFill>
                <a:srgbClr val="FFFFFF">
                  <a:shade val="85000"/>
                </a:srgbClr>
              </a:solidFill>
              <a:ln>
                <a:noFill/>
              </a:ln>
              <a:effectLst>
                <a:reflection blurRad="12700" stA="38000" endPos="28000" dist="5000" dir="5400000" sy="-100000" algn="bl" rotWithShape="0"/>
              </a:effectLst>
            </p:spPr>
          </p:pic>
          <p:grpSp>
            <p:nvGrpSpPr>
              <p:cNvPr id="7" name="Group 6">
                <a:extLst>
                  <a:ext uri="{FF2B5EF4-FFF2-40B4-BE49-F238E27FC236}">
                    <a16:creationId xmlns:a16="http://schemas.microsoft.com/office/drawing/2014/main" id="{3F0553EC-00CA-4F01-9AA8-E0FF1040BEA3}"/>
                  </a:ext>
                </a:extLst>
              </p:cNvPr>
              <p:cNvGrpSpPr/>
              <p:nvPr/>
            </p:nvGrpSpPr>
            <p:grpSpPr>
              <a:xfrm>
                <a:off x="6108075" y="3791115"/>
                <a:ext cx="2957198" cy="734911"/>
                <a:chOff x="6108075" y="3791115"/>
                <a:chExt cx="2957198" cy="734911"/>
              </a:xfrm>
            </p:grpSpPr>
            <p:sp>
              <p:nvSpPr>
                <p:cNvPr id="21" name="TextBox 20">
                  <a:extLst>
                    <a:ext uri="{FF2B5EF4-FFF2-40B4-BE49-F238E27FC236}">
                      <a16:creationId xmlns:a16="http://schemas.microsoft.com/office/drawing/2014/main" id="{7CC61D92-2FB0-4CDA-8B94-4B5BB4DF6A69}"/>
                    </a:ext>
                  </a:extLst>
                </p:cNvPr>
                <p:cNvSpPr txBox="1"/>
                <p:nvPr/>
              </p:nvSpPr>
              <p:spPr>
                <a:xfrm>
                  <a:off x="6108075" y="4002806"/>
                  <a:ext cx="2684737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400" b="1" dirty="0" err="1">
                      <a:latin typeface="Calibri" panose="020F0502020204030204" pitchFamily="34" charset="0"/>
                    </a:rPr>
                    <a:t>Contoh</a:t>
                  </a:r>
                  <a:r>
                    <a:rPr lang="en-US" sz="1400" b="1" dirty="0">
                      <a:latin typeface="Calibri" panose="020F0502020204030204" pitchFamily="34" charset="0"/>
                    </a:rPr>
                    <a:t> </a:t>
                  </a:r>
                  <a:r>
                    <a:rPr lang="en-US" sz="1400" b="1" dirty="0" err="1">
                      <a:latin typeface="Calibri" panose="020F0502020204030204" pitchFamily="34" charset="0"/>
                    </a:rPr>
                    <a:t>tampilan</a:t>
                  </a:r>
                  <a:r>
                    <a:rPr lang="en-US" sz="1400" b="1" dirty="0">
                      <a:latin typeface="Calibri" panose="020F0502020204030204" pitchFamily="34" charset="0"/>
                    </a:rPr>
                    <a:t> </a:t>
                  </a:r>
                  <a:r>
                    <a:rPr lang="en-US" sz="1400" b="1" dirty="0" err="1">
                      <a:latin typeface="Calibri" panose="020F0502020204030204" pitchFamily="34" charset="0"/>
                    </a:rPr>
                    <a:t>antarmuka</a:t>
                  </a:r>
                  <a:r>
                    <a:rPr lang="en-US" sz="1400" b="1" dirty="0">
                      <a:latin typeface="Calibri" panose="020F0502020204030204" pitchFamily="34" charset="0"/>
                    </a:rPr>
                    <a:t> pada </a:t>
                  </a:r>
                  <a:r>
                    <a:rPr lang="en-US" sz="1400" b="1" dirty="0" err="1">
                      <a:latin typeface="Calibri" panose="020F0502020204030204" pitchFamily="34" charset="0"/>
                    </a:rPr>
                    <a:t>sistem</a:t>
                  </a:r>
                  <a:r>
                    <a:rPr lang="en-US" sz="1400" b="1" dirty="0">
                      <a:latin typeface="Calibri" panose="020F0502020204030204" pitchFamily="34" charset="0"/>
                    </a:rPr>
                    <a:t> </a:t>
                  </a:r>
                  <a:r>
                    <a:rPr lang="en-US" sz="1400" b="1" dirty="0" err="1">
                      <a:latin typeface="Calibri" panose="020F0502020204030204" pitchFamily="34" charset="0"/>
                    </a:rPr>
                    <a:t>operasi</a:t>
                  </a:r>
                  <a:r>
                    <a:rPr lang="en-US" sz="1400" b="1" dirty="0">
                      <a:latin typeface="Calibri" panose="020F0502020204030204" pitchFamily="34" charset="0"/>
                    </a:rPr>
                    <a:t> Linux</a:t>
                  </a:r>
                  <a:endParaRPr lang="en-ID" sz="1400" b="1" i="1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2" name="TextBox 21">
                  <a:extLst>
                    <a:ext uri="{FF2B5EF4-FFF2-40B4-BE49-F238E27FC236}">
                      <a16:creationId xmlns:a16="http://schemas.microsoft.com/office/drawing/2014/main" id="{99CEEA5A-013F-4A9A-9929-A47B00AE82AE}"/>
                    </a:ext>
                  </a:extLst>
                </p:cNvPr>
                <p:cNvSpPr txBox="1"/>
                <p:nvPr/>
              </p:nvSpPr>
              <p:spPr>
                <a:xfrm>
                  <a:off x="7047801" y="3791115"/>
                  <a:ext cx="2017472" cy="24622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ID" sz="1000" dirty="0" err="1">
                      <a:latin typeface="Calibri" panose="020F0502020204030204" pitchFamily="34" charset="0"/>
                    </a:rPr>
                    <a:t>Sumber</a:t>
                  </a:r>
                  <a:r>
                    <a:rPr lang="id-ID" sz="1000" dirty="0">
                      <a:latin typeface="Calibri" panose="020F0502020204030204" pitchFamily="34" charset="0"/>
                    </a:rPr>
                    <a:t>: </a:t>
                  </a:r>
                  <a:r>
                    <a:rPr lang="id-ID" sz="1000" i="1" dirty="0">
                      <a:latin typeface="Calibri" panose="020F0502020204030204" pitchFamily="34" charset="0"/>
                    </a:rPr>
                    <a:t>commons.wikimedia.org </a:t>
                  </a:r>
                  <a:endParaRPr lang="en-ID" sz="1000" i="1" dirty="0">
                    <a:latin typeface="Calibri" panose="020F0502020204030204" pitchFamily="34" charset="0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118725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E95FCE1D-1AF1-4F15-8CD7-C3E129201953}"/>
              </a:ext>
            </a:extLst>
          </p:cNvPr>
          <p:cNvGrpSpPr/>
          <p:nvPr/>
        </p:nvGrpSpPr>
        <p:grpSpPr>
          <a:xfrm>
            <a:off x="392695" y="209550"/>
            <a:ext cx="5119527" cy="4118928"/>
            <a:chOff x="228601" y="205422"/>
            <a:chExt cx="4724400" cy="4118928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8FF7F5C-44EB-4391-8C61-7BF2EC4E28F6}"/>
                </a:ext>
              </a:extLst>
            </p:cNvPr>
            <p:cNvSpPr/>
            <p:nvPr/>
          </p:nvSpPr>
          <p:spPr>
            <a:xfrm>
              <a:off x="228601" y="742950"/>
              <a:ext cx="4724400" cy="3581400"/>
            </a:xfrm>
            <a:prstGeom prst="rect">
              <a:avLst/>
            </a:prstGeom>
            <a:ln>
              <a:solidFill>
                <a:schemeClr val="accent3">
                  <a:lumMod val="75000"/>
                </a:schemeClr>
              </a:solidFill>
              <a:prstDash val="dash"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dirty="0" err="1">
                  <a:latin typeface="Calibri" panose="020F0502020204030204" pitchFamily="34" charset="0"/>
                </a:rPr>
                <a:t>Merupakan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sistem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operasi</a:t>
              </a:r>
              <a:r>
                <a:rPr lang="en-US" dirty="0">
                  <a:latin typeface="Calibri" panose="020F0502020204030204" pitchFamily="34" charset="0"/>
                </a:rPr>
                <a:t> yang </a:t>
              </a:r>
              <a:r>
                <a:rPr lang="en-US" dirty="0" err="1">
                  <a:latin typeface="Calibri" panose="020F0502020204030204" pitchFamily="34" charset="0"/>
                </a:rPr>
                <a:t>digunakan</a:t>
              </a:r>
              <a:r>
                <a:rPr lang="en-US" dirty="0">
                  <a:latin typeface="Calibri" panose="020F0502020204030204" pitchFamily="34" charset="0"/>
                </a:rPr>
                <a:t> pada </a:t>
              </a:r>
              <a:r>
                <a:rPr lang="en-US" dirty="0" err="1">
                  <a:latin typeface="Calibri" panose="020F0502020204030204" pitchFamily="34" charset="0"/>
                </a:rPr>
                <a:t>produk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keluaran</a:t>
              </a:r>
              <a:r>
                <a:rPr lang="en-US" dirty="0">
                  <a:latin typeface="Calibri" panose="020F0502020204030204" pitchFamily="34" charset="0"/>
                </a:rPr>
                <a:t> Apple.</a:t>
              </a: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dirty="0">
                  <a:latin typeface="Calibri" panose="020F0502020204030204" pitchFamily="34" charset="0"/>
                </a:rPr>
                <a:t>Mac OS </a:t>
              </a:r>
              <a:r>
                <a:rPr lang="en-US" dirty="0" err="1">
                  <a:latin typeface="Calibri" panose="020F0502020204030204" pitchFamily="34" charset="0"/>
                </a:rPr>
                <a:t>mudah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digunakan</a:t>
              </a:r>
              <a:r>
                <a:rPr lang="en-US" dirty="0">
                  <a:latin typeface="Calibri" panose="020F0502020204030204" pitchFamily="34" charset="0"/>
                </a:rPr>
                <a:t> dan </a:t>
              </a:r>
              <a:r>
                <a:rPr lang="en-US" dirty="0" err="1">
                  <a:latin typeface="Calibri" panose="020F0502020204030204" pitchFamily="34" charset="0"/>
                </a:rPr>
                <a:t>mampu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i="1" dirty="0">
                  <a:latin typeface="Calibri" panose="020F0502020204030204" pitchFamily="34" charset="0"/>
                </a:rPr>
                <a:t>multitasking </a:t>
              </a:r>
              <a:r>
                <a:rPr lang="en-US" dirty="0" err="1">
                  <a:latin typeface="Calibri" panose="020F0502020204030204" pitchFamily="34" charset="0"/>
                </a:rPr>
                <a:t>sehingga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pengguna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dapat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menjalankan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beberapa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aplikasi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sekaligus</a:t>
              </a:r>
              <a:r>
                <a:rPr lang="en-US" dirty="0">
                  <a:latin typeface="Calibri" panose="020F0502020204030204" pitchFamily="34" charset="0"/>
                </a:rPr>
                <a:t>.</a:t>
              </a: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dirty="0" err="1">
                  <a:latin typeface="Calibri" panose="020F0502020204030204" pitchFamily="34" charset="0"/>
                </a:rPr>
                <a:t>Memiliki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kestabilan</a:t>
              </a:r>
              <a:r>
                <a:rPr lang="en-US" dirty="0">
                  <a:latin typeface="Calibri" panose="020F0502020204030204" pitchFamily="34" charset="0"/>
                </a:rPr>
                <a:t> yang </a:t>
              </a:r>
              <a:r>
                <a:rPr lang="en-US" dirty="0" err="1">
                  <a:latin typeface="Calibri" panose="020F0502020204030204" pitchFamily="34" charset="0"/>
                </a:rPr>
                <a:t>baik</a:t>
              </a:r>
              <a:r>
                <a:rPr lang="en-US" dirty="0">
                  <a:latin typeface="Calibri" panose="020F0502020204030204" pitchFamily="34" charset="0"/>
                </a:rPr>
                <a:t>, </a:t>
              </a:r>
              <a:r>
                <a:rPr lang="en-US" dirty="0" err="1">
                  <a:latin typeface="Calibri" panose="020F0502020204030204" pitchFamily="34" charset="0"/>
                </a:rPr>
                <a:t>tidak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mudah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diserang</a:t>
              </a:r>
              <a:r>
                <a:rPr lang="en-US" dirty="0">
                  <a:latin typeface="Calibri" panose="020F0502020204030204" pitchFamily="34" charset="0"/>
                </a:rPr>
                <a:t> virus, dan </a:t>
              </a:r>
              <a:r>
                <a:rPr lang="en-US" dirty="0" err="1">
                  <a:latin typeface="Calibri" panose="020F0502020204030204" pitchFamily="34" charset="0"/>
                </a:rPr>
                <a:t>memiliki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tingkat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keamanan</a:t>
              </a:r>
              <a:r>
                <a:rPr lang="en-US" dirty="0">
                  <a:latin typeface="Calibri" panose="020F0502020204030204" pitchFamily="34" charset="0"/>
                </a:rPr>
                <a:t> yang </a:t>
              </a:r>
              <a:r>
                <a:rPr lang="en-US" dirty="0" err="1">
                  <a:latin typeface="Calibri" panose="020F0502020204030204" pitchFamily="34" charset="0"/>
                </a:rPr>
                <a:t>baik</a:t>
              </a:r>
              <a:r>
                <a:rPr lang="en-US" dirty="0">
                  <a:latin typeface="Calibri" panose="020F0502020204030204" pitchFamily="34" charset="0"/>
                </a:rPr>
                <a:t>.</a:t>
              </a: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dirty="0">
                  <a:latin typeface="Calibri" panose="020F0502020204030204" pitchFamily="34" charset="0"/>
                </a:rPr>
                <a:t>Mac OS </a:t>
              </a:r>
              <a:r>
                <a:rPr lang="en-US" dirty="0" err="1">
                  <a:latin typeface="Calibri" panose="020F0502020204030204" pitchFamily="34" charset="0"/>
                </a:rPr>
                <a:t>telah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mengeluarkan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puluhan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generasi</a:t>
              </a:r>
              <a:r>
                <a:rPr lang="en-US" dirty="0">
                  <a:latin typeface="Calibri" panose="020F0502020204030204" pitchFamily="34" charset="0"/>
                </a:rPr>
                <a:t> yang </a:t>
              </a:r>
              <a:r>
                <a:rPr lang="en-US" dirty="0" err="1">
                  <a:latin typeface="Calibri" panose="020F0502020204030204" pitchFamily="34" charset="0"/>
                </a:rPr>
                <a:t>diterima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dengan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baik</a:t>
              </a:r>
              <a:r>
                <a:rPr lang="en-US" dirty="0">
                  <a:latin typeface="Calibri" panose="020F0502020204030204" pitchFamily="34" charset="0"/>
                </a:rPr>
                <a:t> di </a:t>
              </a:r>
              <a:r>
                <a:rPr lang="en-US" dirty="0" err="1">
                  <a:latin typeface="Calibri" panose="020F0502020204030204" pitchFamily="34" charset="0"/>
                </a:rPr>
                <a:t>pasaran</a:t>
              </a:r>
              <a:r>
                <a:rPr lang="en-US" dirty="0">
                  <a:latin typeface="Calibri" panose="020F0502020204030204" pitchFamily="34" charset="0"/>
                </a:rPr>
                <a:t>. </a:t>
              </a:r>
              <a:r>
                <a:rPr lang="en-US" dirty="0" err="1">
                  <a:latin typeface="Calibri" panose="020F0502020204030204" pitchFamily="34" charset="0"/>
                </a:rPr>
                <a:t>Beberapa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generasi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terakhir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adalah</a:t>
              </a:r>
              <a:r>
                <a:rPr lang="en-US" dirty="0">
                  <a:latin typeface="Calibri" panose="020F0502020204030204" pitchFamily="34" charset="0"/>
                </a:rPr>
                <a:t> Leopard, Lion, El Capitan, Sierra, dan Mojave. </a:t>
              </a:r>
              <a:endParaRPr lang="en-ID" dirty="0">
                <a:latin typeface="Calibri" panose="020F0502020204030204" pitchFamily="34" charset="0"/>
              </a:endParaRPr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01F8979E-8C2B-4D22-84A0-723A7BBF2783}"/>
                </a:ext>
              </a:extLst>
            </p:cNvPr>
            <p:cNvGrpSpPr/>
            <p:nvPr/>
          </p:nvGrpSpPr>
          <p:grpSpPr>
            <a:xfrm>
              <a:off x="1104901" y="205422"/>
              <a:ext cx="2971800" cy="586972"/>
              <a:chOff x="895232" y="879516"/>
              <a:chExt cx="1750506" cy="586972"/>
            </a:xfrm>
          </p:grpSpPr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900DCDD8-CD5E-4D80-807A-EC931F3B1AA3}"/>
                  </a:ext>
                </a:extLst>
              </p:cNvPr>
              <p:cNvSpPr/>
              <p:nvPr/>
            </p:nvSpPr>
            <p:spPr>
              <a:xfrm>
                <a:off x="895232" y="879516"/>
                <a:ext cx="1750506" cy="586972"/>
              </a:xfrm>
              <a:prstGeom prst="rect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5">
                  <a:hueOff val="-6622584"/>
                  <a:satOff val="26541"/>
                  <a:lumOff val="5752"/>
                  <a:alphaOff val="0"/>
                </a:schemeClr>
              </a:fillRef>
              <a:effectRef idx="0">
                <a:schemeClr val="accent5">
                  <a:hueOff val="-6622584"/>
                  <a:satOff val="26541"/>
                  <a:lumOff val="5752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D2CC0975-DE1A-4FA8-AE8E-51E371F55371}"/>
                  </a:ext>
                </a:extLst>
              </p:cNvPr>
              <p:cNvSpPr txBox="1"/>
              <p:nvPr/>
            </p:nvSpPr>
            <p:spPr>
              <a:xfrm>
                <a:off x="895232" y="879516"/>
                <a:ext cx="1750506" cy="58697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68580" tIns="68580" rIns="68580" bIns="68580" numCol="1" spcCol="1270" anchor="ctr" anchorCtr="0">
                <a:noAutofit/>
              </a:bodyPr>
              <a:lstStyle/>
              <a:p>
                <a:pPr marL="0" lvl="0" indent="0" algn="ctr" defTabSz="8001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US" sz="2400" b="1" i="0" kern="1200" dirty="0">
                    <a:solidFill>
                      <a:schemeClr val="tx1"/>
                    </a:solidFill>
                  </a:rPr>
                  <a:t>Macintosh (Mac OS)</a:t>
                </a:r>
                <a:endParaRPr lang="en-ID" sz="2400" b="1" i="0" kern="1200" dirty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2" name="Group 1"/>
          <p:cNvGrpSpPr/>
          <p:nvPr/>
        </p:nvGrpSpPr>
        <p:grpSpPr>
          <a:xfrm>
            <a:off x="5512222" y="914400"/>
            <a:ext cx="3200400" cy="2736717"/>
            <a:chOff x="5512222" y="914400"/>
            <a:chExt cx="3200400" cy="2736717"/>
          </a:xfrm>
        </p:grpSpPr>
        <p:pic>
          <p:nvPicPr>
            <p:cNvPr id="3074" name="Picture 2" descr="Osx projects | Photos, videos, logos, illustrations and branding on Behance">
              <a:extLst>
                <a:ext uri="{FF2B5EF4-FFF2-40B4-BE49-F238E27FC236}">
                  <a16:creationId xmlns:a16="http://schemas.microsoft.com/office/drawing/2014/main" id="{1C94A834-7D60-4E23-A444-9A8F1C5BC81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93707" y="914400"/>
              <a:ext cx="3093093" cy="241935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CB1A9227-423D-49D7-900E-3DA18DD6C1BD}"/>
                </a:ext>
              </a:extLst>
            </p:cNvPr>
            <p:cNvSpPr txBox="1"/>
            <p:nvPr/>
          </p:nvSpPr>
          <p:spPr>
            <a:xfrm>
              <a:off x="5512222" y="3127897"/>
              <a:ext cx="32004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err="1">
                  <a:latin typeface="Calibri" panose="020F0502020204030204" pitchFamily="34" charset="0"/>
                </a:rPr>
                <a:t>Contoh</a:t>
              </a:r>
              <a:r>
                <a:rPr lang="en-US" sz="1400" b="1" dirty="0">
                  <a:latin typeface="Calibri" panose="020F0502020204030204" pitchFamily="34" charset="0"/>
                </a:rPr>
                <a:t> </a:t>
              </a:r>
              <a:r>
                <a:rPr lang="en-US" sz="1400" b="1" dirty="0" err="1">
                  <a:latin typeface="Calibri" panose="020F0502020204030204" pitchFamily="34" charset="0"/>
                </a:rPr>
                <a:t>tampilan</a:t>
              </a:r>
              <a:r>
                <a:rPr lang="en-US" sz="1400" b="1" dirty="0">
                  <a:latin typeface="Calibri" panose="020F0502020204030204" pitchFamily="34" charset="0"/>
                </a:rPr>
                <a:t> </a:t>
              </a:r>
              <a:r>
                <a:rPr lang="en-US" sz="1400" b="1" dirty="0" err="1">
                  <a:latin typeface="Calibri" panose="020F0502020204030204" pitchFamily="34" charset="0"/>
                </a:rPr>
                <a:t>antarmuka</a:t>
              </a:r>
              <a:r>
                <a:rPr lang="en-US" sz="1400" b="1" dirty="0">
                  <a:latin typeface="Calibri" panose="020F0502020204030204" pitchFamily="34" charset="0"/>
                </a:rPr>
                <a:t> pada </a:t>
              </a:r>
              <a:r>
                <a:rPr lang="en-US" sz="1400" b="1" dirty="0" err="1">
                  <a:latin typeface="Calibri" panose="020F0502020204030204" pitchFamily="34" charset="0"/>
                </a:rPr>
                <a:t>sistem</a:t>
              </a:r>
              <a:r>
                <a:rPr lang="en-US" sz="1400" b="1" dirty="0">
                  <a:latin typeface="Calibri" panose="020F0502020204030204" pitchFamily="34" charset="0"/>
                </a:rPr>
                <a:t> </a:t>
              </a:r>
              <a:r>
                <a:rPr lang="en-US" sz="1400" b="1" dirty="0" err="1">
                  <a:latin typeface="Calibri" panose="020F0502020204030204" pitchFamily="34" charset="0"/>
                </a:rPr>
                <a:t>operasi</a:t>
              </a:r>
              <a:r>
                <a:rPr lang="en-US" sz="1400" b="1" dirty="0">
                  <a:latin typeface="Calibri" panose="020F0502020204030204" pitchFamily="34" charset="0"/>
                </a:rPr>
                <a:t> Macintosh</a:t>
              </a:r>
              <a:endParaRPr lang="en-ID" sz="1400" b="1" i="1" dirty="0">
                <a:latin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86252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32747761-3A28-4B20-8391-CABCFC1B6847}"/>
              </a:ext>
            </a:extLst>
          </p:cNvPr>
          <p:cNvGrpSpPr/>
          <p:nvPr/>
        </p:nvGrpSpPr>
        <p:grpSpPr>
          <a:xfrm>
            <a:off x="304800" y="180276"/>
            <a:ext cx="5562600" cy="4372674"/>
            <a:chOff x="304800" y="180276"/>
            <a:chExt cx="5562600" cy="4372674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8FF7F5C-44EB-4391-8C61-7BF2EC4E28F6}"/>
                </a:ext>
              </a:extLst>
            </p:cNvPr>
            <p:cNvSpPr/>
            <p:nvPr/>
          </p:nvSpPr>
          <p:spPr>
            <a:xfrm>
              <a:off x="304800" y="644122"/>
              <a:ext cx="5562600" cy="3908828"/>
            </a:xfrm>
            <a:prstGeom prst="rect">
              <a:avLst/>
            </a:prstGeom>
            <a:ln>
              <a:solidFill>
                <a:srgbClr val="FFC000"/>
              </a:solidFill>
              <a:prstDash val="dash"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marL="342900" indent="-342900">
                <a:buFont typeface="Wingdings" panose="05000000000000000000" pitchFamily="2" charset="2"/>
                <a:buChar char="ü"/>
              </a:pPr>
              <a:r>
                <a:rPr lang="en-US" dirty="0" err="1">
                  <a:latin typeface="Calibri" panose="020F0502020204030204" pitchFamily="34" charset="0"/>
                </a:rPr>
                <a:t>Merupakan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sistem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operasi</a:t>
              </a:r>
              <a:r>
                <a:rPr lang="en-US" dirty="0">
                  <a:latin typeface="Calibri" panose="020F0502020204030204" pitchFamily="34" charset="0"/>
                </a:rPr>
                <a:t> yang </a:t>
              </a:r>
              <a:r>
                <a:rPr lang="en-US" dirty="0" err="1">
                  <a:latin typeface="Calibri" panose="020F0502020204030204" pitchFamily="34" charset="0"/>
                </a:rPr>
                <a:t>digunakan</a:t>
              </a:r>
              <a:r>
                <a:rPr lang="en-US" dirty="0">
                  <a:latin typeface="Calibri" panose="020F0502020204030204" pitchFamily="34" charset="0"/>
                </a:rPr>
                <a:t> pada </a:t>
              </a:r>
              <a:r>
                <a:rPr lang="en-US" dirty="0" err="1">
                  <a:latin typeface="Calibri" panose="020F0502020204030204" pitchFamily="34" charset="0"/>
                </a:rPr>
                <a:t>mayoritas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merek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i="1" dirty="0">
                  <a:latin typeface="Calibri" panose="020F0502020204030204" pitchFamily="34" charset="0"/>
                </a:rPr>
                <a:t>smartphone </a:t>
              </a:r>
              <a:r>
                <a:rPr lang="en-US" dirty="0" err="1">
                  <a:latin typeface="Calibri" panose="020F0502020204030204" pitchFamily="34" charset="0"/>
                </a:rPr>
                <a:t>saat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ini</a:t>
              </a:r>
              <a:r>
                <a:rPr lang="en-US" dirty="0">
                  <a:latin typeface="Calibri" panose="020F0502020204030204" pitchFamily="34" charset="0"/>
                </a:rPr>
                <a:t>, </a:t>
              </a:r>
              <a:r>
                <a:rPr lang="en-US" dirty="0" err="1">
                  <a:latin typeface="Calibri" panose="020F0502020204030204" pitchFamily="34" charset="0"/>
                </a:rPr>
                <a:t>seperti</a:t>
              </a:r>
              <a:r>
                <a:rPr lang="en-US" dirty="0">
                  <a:latin typeface="Calibri" panose="020F0502020204030204" pitchFamily="34" charset="0"/>
                </a:rPr>
                <a:t> Samsung, LG, Nokia, Asus, Oppo, Vivo, </a:t>
              </a:r>
              <a:r>
                <a:rPr lang="en-US" dirty="0" err="1">
                  <a:latin typeface="Calibri" panose="020F0502020204030204" pitchFamily="34" charset="0"/>
                </a:rPr>
                <a:t>dan</a:t>
              </a:r>
              <a:r>
                <a:rPr lang="en-US" dirty="0">
                  <a:latin typeface="Calibri" panose="020F0502020204030204" pitchFamily="34" charset="0"/>
                </a:rPr>
                <a:t> Xiaomi.</a:t>
              </a:r>
            </a:p>
            <a:p>
              <a:pPr marL="342900" indent="-342900">
                <a:buFont typeface="Wingdings" panose="05000000000000000000" pitchFamily="2" charset="2"/>
                <a:buChar char="ü"/>
              </a:pPr>
              <a:r>
                <a:rPr lang="en-US" dirty="0" err="1">
                  <a:latin typeface="Calibri" panose="020F0502020204030204" pitchFamily="34" charset="0"/>
                </a:rPr>
                <a:t>Dikembangkan</a:t>
              </a:r>
              <a:r>
                <a:rPr lang="en-US" dirty="0">
                  <a:latin typeface="Calibri" panose="020F0502020204030204" pitchFamily="34" charset="0"/>
                </a:rPr>
                <a:t> oleh Linux </a:t>
              </a:r>
              <a:r>
                <a:rPr lang="en-US" dirty="0" err="1">
                  <a:latin typeface="Calibri" panose="020F0502020204030204" pitchFamily="34" charset="0"/>
                </a:rPr>
                <a:t>sejak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tahun</a:t>
              </a:r>
              <a:r>
                <a:rPr lang="en-US" dirty="0">
                  <a:latin typeface="Calibri" panose="020F0502020204030204" pitchFamily="34" charset="0"/>
                </a:rPr>
                <a:t> 2003, dan </a:t>
              </a:r>
              <a:r>
                <a:rPr lang="en-US" dirty="0" err="1">
                  <a:latin typeface="Calibri" panose="020F0502020204030204" pitchFamily="34" charset="0"/>
                </a:rPr>
                <a:t>selanjutnya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diakuisisi</a:t>
              </a:r>
              <a:r>
                <a:rPr lang="en-US" dirty="0">
                  <a:latin typeface="Calibri" panose="020F0502020204030204" pitchFamily="34" charset="0"/>
                </a:rPr>
                <a:t> dan </a:t>
              </a:r>
              <a:r>
                <a:rPr lang="en-US" dirty="0" err="1">
                  <a:latin typeface="Calibri" panose="020F0502020204030204" pitchFamily="34" charset="0"/>
                </a:rPr>
                <a:t>dilanjutkan</a:t>
              </a:r>
              <a:r>
                <a:rPr lang="en-US" dirty="0">
                  <a:latin typeface="Calibri" panose="020F0502020204030204" pitchFamily="34" charset="0"/>
                </a:rPr>
                <a:t> oleh Google.</a:t>
              </a:r>
            </a:p>
            <a:p>
              <a:pPr marL="342900" indent="-342900">
                <a:buFont typeface="Wingdings" panose="05000000000000000000" pitchFamily="2" charset="2"/>
                <a:buChar char="ü"/>
              </a:pPr>
              <a:r>
                <a:rPr lang="en-US" dirty="0">
                  <a:latin typeface="Calibri" panose="020F0502020204030204" pitchFamily="34" charset="0"/>
                </a:rPr>
                <a:t>Android </a:t>
              </a:r>
              <a:r>
                <a:rPr lang="en-US" dirty="0" err="1">
                  <a:latin typeface="Calibri" panose="020F0502020204030204" pitchFamily="34" charset="0"/>
                </a:rPr>
                <a:t>dilengkapi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berbagai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fitur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seperti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kemampuan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koneksi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dengan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perangkat</a:t>
              </a:r>
              <a:r>
                <a:rPr lang="en-US" dirty="0">
                  <a:latin typeface="Calibri" panose="020F0502020204030204" pitchFamily="34" charset="0"/>
                </a:rPr>
                <a:t> lain, </a:t>
              </a:r>
              <a:r>
                <a:rPr lang="en-US" dirty="0" err="1">
                  <a:latin typeface="Calibri" panose="020F0502020204030204" pitchFamily="34" charset="0"/>
                </a:rPr>
                <a:t>seperti</a:t>
              </a:r>
              <a:r>
                <a:rPr lang="en-US" dirty="0">
                  <a:latin typeface="Calibri" panose="020F0502020204030204" pitchFamily="34" charset="0"/>
                </a:rPr>
                <a:t> TV, laptop, </a:t>
              </a:r>
              <a:r>
                <a:rPr lang="en-US" dirty="0" err="1">
                  <a:latin typeface="Calibri" panose="020F0502020204030204" pitchFamily="34" charset="0"/>
                </a:rPr>
                <a:t>komputer</a:t>
              </a:r>
              <a:r>
                <a:rPr lang="en-US" dirty="0">
                  <a:latin typeface="Calibri" panose="020F0502020204030204" pitchFamily="34" charset="0"/>
                </a:rPr>
                <a:t>, dan </a:t>
              </a:r>
              <a:r>
                <a:rPr lang="en-US" dirty="0" err="1">
                  <a:latin typeface="Calibri" panose="020F0502020204030204" pitchFamily="34" charset="0"/>
                </a:rPr>
                <a:t>lainnya</a:t>
              </a:r>
              <a:r>
                <a:rPr lang="en-US" dirty="0">
                  <a:latin typeface="Calibri" panose="020F0502020204030204" pitchFamily="34" charset="0"/>
                </a:rPr>
                <a:t>.</a:t>
              </a:r>
            </a:p>
            <a:p>
              <a:pPr marL="342900" indent="-342900">
                <a:buFont typeface="Wingdings" panose="05000000000000000000" pitchFamily="2" charset="2"/>
                <a:buChar char="ü"/>
              </a:pPr>
              <a:r>
                <a:rPr lang="en-US" dirty="0">
                  <a:latin typeface="Calibri" panose="020F0502020204030204" pitchFamily="34" charset="0"/>
                </a:rPr>
                <a:t>Android </a:t>
              </a:r>
              <a:r>
                <a:rPr lang="en-US" dirty="0" err="1">
                  <a:latin typeface="Calibri" panose="020F0502020204030204" pitchFamily="34" charset="0"/>
                </a:rPr>
                <a:t>memiliki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harga</a:t>
              </a:r>
              <a:r>
                <a:rPr lang="en-US" dirty="0">
                  <a:latin typeface="Calibri" panose="020F0502020204030204" pitchFamily="34" charset="0"/>
                </a:rPr>
                <a:t> yang </a:t>
              </a:r>
              <a:r>
                <a:rPr lang="en-US" dirty="0" err="1">
                  <a:latin typeface="Calibri" panose="020F0502020204030204" pitchFamily="34" charset="0"/>
                </a:rPr>
                <a:t>beragam</a:t>
              </a:r>
              <a:r>
                <a:rPr lang="en-US" dirty="0">
                  <a:latin typeface="Calibri" panose="020F0502020204030204" pitchFamily="34" charset="0"/>
                </a:rPr>
                <a:t> dan </a:t>
              </a:r>
              <a:r>
                <a:rPr lang="en-US" dirty="0" err="1">
                  <a:latin typeface="Calibri" panose="020F0502020204030204" pitchFamily="34" charset="0"/>
                </a:rPr>
                <a:t>terjangkau</a:t>
              </a:r>
              <a:r>
                <a:rPr lang="en-US" dirty="0">
                  <a:latin typeface="Calibri" panose="020F0502020204030204" pitchFamily="34" charset="0"/>
                </a:rPr>
                <a:t>, </a:t>
              </a:r>
              <a:r>
                <a:rPr lang="en-US" dirty="0" err="1">
                  <a:latin typeface="Calibri" panose="020F0502020204030204" pitchFamily="34" charset="0"/>
                </a:rPr>
                <a:t>serta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memiliki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banyak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aplikasi</a:t>
              </a:r>
              <a:r>
                <a:rPr lang="en-US" dirty="0">
                  <a:latin typeface="Calibri" panose="020F0502020204030204" pitchFamily="34" charset="0"/>
                </a:rPr>
                <a:t> yang </a:t>
              </a:r>
              <a:r>
                <a:rPr lang="en-US" dirty="0" err="1">
                  <a:latin typeface="Calibri" panose="020F0502020204030204" pitchFamily="34" charset="0"/>
                </a:rPr>
                <a:t>dapat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dijalankan</a:t>
              </a:r>
              <a:r>
                <a:rPr lang="en-US" dirty="0">
                  <a:latin typeface="Calibri" panose="020F0502020204030204" pitchFamily="34" charset="0"/>
                </a:rPr>
                <a:t>.</a:t>
              </a:r>
            </a:p>
            <a:p>
              <a:pPr marL="342900" indent="-342900">
                <a:buFont typeface="Wingdings" panose="05000000000000000000" pitchFamily="2" charset="2"/>
                <a:buChar char="ü"/>
              </a:pPr>
              <a:r>
                <a:rPr lang="en-US" dirty="0">
                  <a:latin typeface="Calibri" panose="020F0502020204030204" pitchFamily="34" charset="0"/>
                </a:rPr>
                <a:t>Android </a:t>
              </a:r>
              <a:r>
                <a:rPr lang="en-US" dirty="0" err="1">
                  <a:latin typeface="Calibri" panose="020F0502020204030204" pitchFamily="34" charset="0"/>
                </a:rPr>
                <a:t>memiliki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beberapa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kekurangan</a:t>
              </a:r>
              <a:r>
                <a:rPr lang="en-US" dirty="0">
                  <a:latin typeface="Calibri" panose="020F0502020204030204" pitchFamily="34" charset="0"/>
                </a:rPr>
                <a:t>, di </a:t>
              </a:r>
              <a:r>
                <a:rPr lang="en-US" dirty="0" err="1">
                  <a:latin typeface="Calibri" panose="020F0502020204030204" pitchFamily="34" charset="0"/>
                </a:rPr>
                <a:t>antaranya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konsumsi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baterai</a:t>
              </a:r>
              <a:r>
                <a:rPr lang="en-US" dirty="0">
                  <a:latin typeface="Calibri" panose="020F0502020204030204" pitchFamily="34" charset="0"/>
                </a:rPr>
                <a:t> yang </a:t>
              </a:r>
              <a:r>
                <a:rPr lang="en-US" dirty="0" err="1">
                  <a:latin typeface="Calibri" panose="020F0502020204030204" pitchFamily="34" charset="0"/>
                </a:rPr>
                <a:t>boros</a:t>
              </a:r>
              <a:r>
                <a:rPr lang="en-US" dirty="0">
                  <a:latin typeface="Calibri" panose="020F0502020204030204" pitchFamily="34" charset="0"/>
                </a:rPr>
                <a:t>, </a:t>
              </a:r>
              <a:r>
                <a:rPr lang="en-US" dirty="0" err="1">
                  <a:latin typeface="Calibri" panose="020F0502020204030204" pitchFamily="34" charset="0"/>
                </a:rPr>
                <a:t>segaian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besar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aplikasi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menuntut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alokasi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memori</a:t>
              </a:r>
              <a:r>
                <a:rPr lang="en-US" dirty="0">
                  <a:latin typeface="Calibri" panose="020F0502020204030204" pitchFamily="34" charset="0"/>
                </a:rPr>
                <a:t> yang </a:t>
              </a:r>
              <a:r>
                <a:rPr lang="en-US" dirty="0" err="1">
                  <a:latin typeface="Calibri" panose="020F0502020204030204" pitchFamily="34" charset="0"/>
                </a:rPr>
                <a:t>besar</a:t>
              </a:r>
              <a:r>
                <a:rPr lang="en-US" dirty="0">
                  <a:latin typeface="Calibri" panose="020F0502020204030204" pitchFamily="34" charset="0"/>
                </a:rPr>
                <a:t>.</a:t>
              </a:r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64CFECDA-D884-4CB3-AA20-7C5B6E877B33}"/>
                </a:ext>
              </a:extLst>
            </p:cNvPr>
            <p:cNvGrpSpPr/>
            <p:nvPr/>
          </p:nvGrpSpPr>
          <p:grpSpPr>
            <a:xfrm>
              <a:off x="685800" y="180276"/>
              <a:ext cx="3275553" cy="463845"/>
              <a:chOff x="1152525" y="1002642"/>
              <a:chExt cx="3275553" cy="463845"/>
            </a:xfrm>
          </p:grpSpPr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AF27BCE8-00FE-4703-ADC3-B3E258D8DC06}"/>
                  </a:ext>
                </a:extLst>
              </p:cNvPr>
              <p:cNvSpPr/>
              <p:nvPr/>
            </p:nvSpPr>
            <p:spPr>
              <a:xfrm>
                <a:off x="2677572" y="1002642"/>
                <a:ext cx="1750506" cy="463845"/>
              </a:xfrm>
              <a:prstGeom prst="rect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5">
                  <a:hueOff val="-8278230"/>
                  <a:satOff val="33176"/>
                  <a:lumOff val="7190"/>
                  <a:alphaOff val="0"/>
                </a:schemeClr>
              </a:fillRef>
              <a:effectRef idx="0">
                <a:schemeClr val="accent5">
                  <a:hueOff val="-8278230"/>
                  <a:satOff val="33176"/>
                  <a:lumOff val="719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r>
                  <a:rPr lang="en-US" sz="2400" b="1" i="0" kern="1200" dirty="0">
                    <a:solidFill>
                      <a:schemeClr val="tx1"/>
                    </a:solidFill>
                  </a:rPr>
                  <a:t>Android</a:t>
                </a:r>
                <a:endParaRPr lang="en-ID" sz="2400" b="1" i="0" kern="1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8B5D8F15-56F6-443C-BA09-A2A32A0757C5}"/>
                  </a:ext>
                </a:extLst>
              </p:cNvPr>
              <p:cNvSpPr txBox="1"/>
              <p:nvPr/>
            </p:nvSpPr>
            <p:spPr>
              <a:xfrm>
                <a:off x="1152525" y="1002643"/>
                <a:ext cx="1750506" cy="454099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68580" tIns="68580" rIns="68580" bIns="68580" numCol="1" spcCol="1270" anchor="ctr" anchorCtr="0">
                <a:noAutofit/>
              </a:bodyPr>
              <a:lstStyle/>
              <a:p>
                <a:pPr marL="0" lvl="0" indent="0" algn="ctr" defTabSz="8001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ID" sz="2400" b="1" i="0" kern="1200" dirty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6" name="Group 5"/>
          <p:cNvGrpSpPr/>
          <p:nvPr/>
        </p:nvGrpSpPr>
        <p:grpSpPr>
          <a:xfrm>
            <a:off x="6030861" y="644121"/>
            <a:ext cx="2940978" cy="3908829"/>
            <a:chOff x="6030861" y="644121"/>
            <a:chExt cx="2940978" cy="3908829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9B032E8F-BD8B-4A3F-9090-F4A86945CFE7}"/>
                </a:ext>
              </a:extLst>
            </p:cNvPr>
            <p:cNvGrpSpPr/>
            <p:nvPr/>
          </p:nvGrpSpPr>
          <p:grpSpPr>
            <a:xfrm>
              <a:off x="6030861" y="2266949"/>
              <a:ext cx="2808339" cy="2286001"/>
              <a:chOff x="6169179" y="1920894"/>
              <a:chExt cx="2808339" cy="2286001"/>
            </a:xfrm>
          </p:grpSpPr>
          <p:pic>
            <p:nvPicPr>
              <p:cNvPr id="5126" name="Picture 6">
                <a:extLst>
                  <a:ext uri="{FF2B5EF4-FFF2-40B4-BE49-F238E27FC236}">
                    <a16:creationId xmlns:a16="http://schemas.microsoft.com/office/drawing/2014/main" id="{1E786A39-6345-40F2-A76C-512BABB5131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242574" y="1920894"/>
                <a:ext cx="1115045" cy="2083887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E7934F98-CFF7-4306-97A6-63BE49B9DA22}"/>
                  </a:ext>
                </a:extLst>
              </p:cNvPr>
              <p:cNvSpPr txBox="1"/>
              <p:nvPr/>
            </p:nvSpPr>
            <p:spPr>
              <a:xfrm>
                <a:off x="6169179" y="3960674"/>
                <a:ext cx="1905000" cy="2462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ID" sz="1000" dirty="0" err="1">
                    <a:latin typeface="Calibri" panose="020F0502020204030204" pitchFamily="34" charset="0"/>
                  </a:rPr>
                  <a:t>Sumber</a:t>
                </a:r>
                <a:r>
                  <a:rPr lang="en-ID" sz="1000" dirty="0">
                    <a:latin typeface="Calibri" panose="020F0502020204030204" pitchFamily="34" charset="0"/>
                  </a:rPr>
                  <a:t>: </a:t>
                </a:r>
                <a:r>
                  <a:rPr lang="en-ID" sz="1000" i="1" dirty="0">
                    <a:latin typeface="Calibri" panose="020F0502020204030204" pitchFamily="34" charset="0"/>
                  </a:rPr>
                  <a:t>commons.wikimedia.org</a:t>
                </a:r>
              </a:p>
            </p:txBody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E836EF07-D786-45AE-8129-B1BD744CD93F}"/>
                  </a:ext>
                </a:extLst>
              </p:cNvPr>
              <p:cNvSpPr txBox="1"/>
              <p:nvPr/>
            </p:nvSpPr>
            <p:spPr>
              <a:xfrm>
                <a:off x="7357619" y="2757675"/>
                <a:ext cx="1619899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b="1" dirty="0" err="1">
                    <a:latin typeface="Calibri" panose="020F0502020204030204" pitchFamily="34" charset="0"/>
                  </a:rPr>
                  <a:t>Contoh</a:t>
                </a:r>
                <a:r>
                  <a:rPr lang="en-US" sz="1400" b="1" dirty="0">
                    <a:latin typeface="Calibri" panose="020F0502020204030204" pitchFamily="34" charset="0"/>
                  </a:rPr>
                  <a:t> </a:t>
                </a:r>
                <a:r>
                  <a:rPr lang="en-US" sz="1400" b="1" dirty="0" err="1">
                    <a:latin typeface="Calibri" panose="020F0502020204030204" pitchFamily="34" charset="0"/>
                  </a:rPr>
                  <a:t>tampilan</a:t>
                </a:r>
                <a:r>
                  <a:rPr lang="en-US" sz="1400" b="1" dirty="0">
                    <a:latin typeface="Calibri" panose="020F0502020204030204" pitchFamily="34" charset="0"/>
                  </a:rPr>
                  <a:t> </a:t>
                </a:r>
                <a:r>
                  <a:rPr lang="en-US" sz="1400" b="1" dirty="0" err="1">
                    <a:latin typeface="Calibri" panose="020F0502020204030204" pitchFamily="34" charset="0"/>
                  </a:rPr>
                  <a:t>antarmuka</a:t>
                </a:r>
                <a:r>
                  <a:rPr lang="en-US" sz="1400" b="1" dirty="0">
                    <a:latin typeface="Calibri" panose="020F0502020204030204" pitchFamily="34" charset="0"/>
                  </a:rPr>
                  <a:t> pada OS Android</a:t>
                </a:r>
                <a:endParaRPr lang="en-ID" sz="1400" b="1" i="1" dirty="0"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8A1F00C9-22C8-490B-A7EE-49D0F9E3711C}"/>
                </a:ext>
              </a:extLst>
            </p:cNvPr>
            <p:cNvGrpSpPr/>
            <p:nvPr/>
          </p:nvGrpSpPr>
          <p:grpSpPr>
            <a:xfrm>
              <a:off x="6092853" y="644121"/>
              <a:ext cx="2878986" cy="1537581"/>
              <a:chOff x="6092853" y="644121"/>
              <a:chExt cx="2878986" cy="1537581"/>
            </a:xfrm>
          </p:grpSpPr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7B173397-C2EF-4753-9F65-43EE1783BA2E}"/>
                  </a:ext>
                </a:extLst>
              </p:cNvPr>
              <p:cNvSpPr txBox="1"/>
              <p:nvPr/>
            </p:nvSpPr>
            <p:spPr>
              <a:xfrm>
                <a:off x="7080292" y="1154726"/>
                <a:ext cx="189154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b="1" dirty="0">
                    <a:latin typeface="Calibri" panose="020F0502020204030204" pitchFamily="34" charset="0"/>
                  </a:rPr>
                  <a:t>Logo Android</a:t>
                </a:r>
                <a:endParaRPr lang="en-ID" sz="1400" b="1" dirty="0">
                  <a:latin typeface="Calibri" panose="020F0502020204030204" pitchFamily="34" charset="0"/>
                </a:endParaRPr>
              </a:p>
            </p:txBody>
          </p:sp>
          <p:pic>
            <p:nvPicPr>
              <p:cNvPr id="4098" name="Picture 2">
                <a:extLst>
                  <a:ext uri="{FF2B5EF4-FFF2-40B4-BE49-F238E27FC236}">
                    <a16:creationId xmlns:a16="http://schemas.microsoft.com/office/drawing/2014/main" id="{E0F8E5B7-3964-4778-A265-117BD0F283B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120019" y="644121"/>
                <a:ext cx="1324679" cy="132467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CCAF0DC5-2550-4CC7-820D-C10016A99168}"/>
                  </a:ext>
                </a:extLst>
              </p:cNvPr>
              <p:cNvSpPr txBox="1"/>
              <p:nvPr/>
            </p:nvSpPr>
            <p:spPr>
              <a:xfrm>
                <a:off x="6092853" y="1935481"/>
                <a:ext cx="1905000" cy="2462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ID" sz="1000" dirty="0" err="1">
                    <a:latin typeface="Calibri" panose="020F0502020204030204" pitchFamily="34" charset="0"/>
                  </a:rPr>
                  <a:t>Sumber</a:t>
                </a:r>
                <a:r>
                  <a:rPr lang="en-ID" sz="1000" dirty="0">
                    <a:latin typeface="Calibri" panose="020F0502020204030204" pitchFamily="34" charset="0"/>
                  </a:rPr>
                  <a:t>: </a:t>
                </a:r>
                <a:r>
                  <a:rPr lang="en-ID" sz="1000" i="1" dirty="0">
                    <a:latin typeface="Calibri" panose="020F0502020204030204" pitchFamily="34" charset="0"/>
                  </a:rPr>
                  <a:t>commons.wikimedia.org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73333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228600" y="209550"/>
            <a:ext cx="5715000" cy="4343400"/>
            <a:chOff x="228600" y="209550"/>
            <a:chExt cx="5715000" cy="43434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8FF7F5C-44EB-4391-8C61-7BF2EC4E28F6}"/>
                </a:ext>
              </a:extLst>
            </p:cNvPr>
            <p:cNvSpPr/>
            <p:nvPr/>
          </p:nvSpPr>
          <p:spPr>
            <a:xfrm>
              <a:off x="228600" y="666750"/>
              <a:ext cx="5715000" cy="3886200"/>
            </a:xfrm>
            <a:prstGeom prst="rect">
              <a:avLst/>
            </a:prstGeom>
            <a:ln>
              <a:solidFill>
                <a:schemeClr val="accent6"/>
              </a:solidFill>
              <a:prstDash val="dash"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dirty="0" err="1">
                  <a:latin typeface="Calibri" panose="020F0502020204030204" pitchFamily="34" charset="0"/>
                </a:rPr>
                <a:t>Merupakan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sistem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operasi</a:t>
              </a:r>
              <a:r>
                <a:rPr lang="en-US" dirty="0">
                  <a:latin typeface="Calibri" panose="020F0502020204030204" pitchFamily="34" charset="0"/>
                </a:rPr>
                <a:t> yang </a:t>
              </a:r>
              <a:r>
                <a:rPr lang="en-US" dirty="0" err="1">
                  <a:latin typeface="Calibri" panose="020F0502020204030204" pitchFamily="34" charset="0"/>
                </a:rPr>
                <a:t>khusus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digunakan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hanya</a:t>
              </a:r>
              <a:r>
                <a:rPr lang="en-US" dirty="0">
                  <a:latin typeface="Calibri" panose="020F0502020204030204" pitchFamily="34" charset="0"/>
                </a:rPr>
                <a:t> pada </a:t>
              </a:r>
              <a:r>
                <a:rPr lang="en-US" i="1" dirty="0">
                  <a:latin typeface="Calibri" panose="020F0502020204030204" pitchFamily="34" charset="0"/>
                </a:rPr>
                <a:t>smartphone </a:t>
              </a:r>
              <a:r>
                <a:rPr lang="en-US" dirty="0">
                  <a:latin typeface="Calibri" panose="020F0502020204030204" pitchFamily="34" charset="0"/>
                </a:rPr>
                <a:t>iPhone </a:t>
              </a:r>
              <a:r>
                <a:rPr lang="en-US" dirty="0" err="1">
                  <a:latin typeface="Calibri" panose="020F0502020204030204" pitchFamily="34" charset="0"/>
                </a:rPr>
                <a:t>keluaran</a:t>
              </a:r>
              <a:r>
                <a:rPr lang="en-US" dirty="0">
                  <a:latin typeface="Calibri" panose="020F0502020204030204" pitchFamily="34" charset="0"/>
                </a:rPr>
                <a:t> Apple. </a:t>
              </a: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dirty="0">
                  <a:latin typeface="Calibri" panose="020F0502020204030204" pitchFamily="34" charset="0"/>
                </a:rPr>
                <a:t>Apple iOS </a:t>
              </a:r>
              <a:r>
                <a:rPr lang="en-US" dirty="0" err="1">
                  <a:latin typeface="Calibri" panose="020F0502020204030204" pitchFamily="34" charset="0"/>
                </a:rPr>
                <a:t>telah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memiliki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belasan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generasi</a:t>
              </a:r>
              <a:r>
                <a:rPr lang="en-US" dirty="0">
                  <a:latin typeface="Calibri" panose="020F0502020204030204" pitchFamily="34" charset="0"/>
                </a:rPr>
                <a:t> dan </a:t>
              </a:r>
              <a:r>
                <a:rPr lang="en-US" dirty="0" err="1">
                  <a:latin typeface="Calibri" panose="020F0502020204030204" pitchFamily="34" charset="0"/>
                </a:rPr>
                <a:t>diterima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dengan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baik</a:t>
              </a:r>
              <a:r>
                <a:rPr lang="en-US" dirty="0">
                  <a:latin typeface="Calibri" panose="020F0502020204030204" pitchFamily="34" charset="0"/>
                </a:rPr>
                <a:t> oleh </a:t>
              </a:r>
              <a:r>
                <a:rPr lang="en-US" dirty="0" err="1">
                  <a:latin typeface="Calibri" panose="020F0502020204030204" pitchFamily="34" charset="0"/>
                </a:rPr>
                <a:t>penggunanya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karena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mudah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digunakan</a:t>
              </a:r>
              <a:r>
                <a:rPr lang="en-US" dirty="0">
                  <a:latin typeface="Calibri" panose="020F0502020204030204" pitchFamily="34" charset="0"/>
                </a:rPr>
                <a:t>, </a:t>
              </a:r>
              <a:r>
                <a:rPr lang="en-US" dirty="0" err="1">
                  <a:latin typeface="Calibri" panose="020F0502020204030204" pitchFamily="34" charset="0"/>
                </a:rPr>
                <a:t>memiliki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berbagai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fitur</a:t>
              </a:r>
              <a:r>
                <a:rPr lang="en-US" dirty="0">
                  <a:latin typeface="Calibri" panose="020F0502020204030204" pitchFamily="34" charset="0"/>
                </a:rPr>
                <a:t> dan </a:t>
              </a:r>
              <a:r>
                <a:rPr lang="en-US" dirty="0" err="1">
                  <a:latin typeface="Calibri" panose="020F0502020204030204" pitchFamily="34" charset="0"/>
                </a:rPr>
                <a:t>aplikasi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dengan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kualitas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baik</a:t>
              </a:r>
              <a:r>
                <a:rPr lang="en-US" dirty="0">
                  <a:latin typeface="Calibri" panose="020F0502020204030204" pitchFamily="34" charset="0"/>
                </a:rPr>
                <a:t> yang </a:t>
              </a:r>
              <a:r>
                <a:rPr lang="en-US" dirty="0" err="1">
                  <a:latin typeface="Calibri" panose="020F0502020204030204" pitchFamily="34" charset="0"/>
                </a:rPr>
                <a:t>dapat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diunduh</a:t>
              </a:r>
              <a:r>
                <a:rPr lang="en-US" dirty="0">
                  <a:latin typeface="Calibri" panose="020F0502020204030204" pitchFamily="34" charset="0"/>
                </a:rPr>
                <a:t> di Apple Store, </a:t>
              </a:r>
              <a:r>
                <a:rPr lang="en-US" dirty="0" err="1">
                  <a:latin typeface="Calibri" panose="020F0502020204030204" pitchFamily="34" charset="0"/>
                </a:rPr>
                <a:t>tingkat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keamanan</a:t>
              </a:r>
              <a:r>
                <a:rPr lang="en-US" dirty="0">
                  <a:latin typeface="Calibri" panose="020F0502020204030204" pitchFamily="34" charset="0"/>
                </a:rPr>
                <a:t> yang </a:t>
              </a:r>
              <a:r>
                <a:rPr lang="en-US" dirty="0" err="1">
                  <a:latin typeface="Calibri" panose="020F0502020204030204" pitchFamily="34" charset="0"/>
                </a:rPr>
                <a:t>baik</a:t>
              </a:r>
              <a:r>
                <a:rPr lang="en-US" dirty="0">
                  <a:latin typeface="Calibri" panose="020F0502020204030204" pitchFamily="34" charset="0"/>
                </a:rPr>
                <a:t>, </a:t>
              </a:r>
              <a:r>
                <a:rPr lang="en-US" dirty="0" err="1">
                  <a:latin typeface="Calibri" panose="020F0502020204030204" pitchFamily="34" charset="0"/>
                </a:rPr>
                <a:t>serta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tersedianya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ruang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penyimpanan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berbasis</a:t>
              </a:r>
              <a:r>
                <a:rPr lang="en-US" dirty="0">
                  <a:latin typeface="Calibri" panose="020F0502020204030204" pitchFamily="34" charset="0"/>
                </a:rPr>
                <a:t> cloud di iClouds yang </a:t>
              </a:r>
              <a:r>
                <a:rPr lang="en-US" dirty="0" err="1">
                  <a:latin typeface="Calibri" panose="020F0502020204030204" pitchFamily="34" charset="0"/>
                </a:rPr>
                <a:t>memungkinkan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pengguna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menempatkan</a:t>
              </a:r>
              <a:r>
                <a:rPr lang="en-US" dirty="0">
                  <a:latin typeface="Calibri" panose="020F0502020204030204" pitchFamily="34" charset="0"/>
                </a:rPr>
                <a:t> data di internet.</a:t>
              </a: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dirty="0" err="1">
                  <a:latin typeface="Calibri" panose="020F0502020204030204" pitchFamily="34" charset="0"/>
                </a:rPr>
                <a:t>Beberapa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kekurangan</a:t>
              </a:r>
              <a:r>
                <a:rPr lang="en-US" dirty="0">
                  <a:latin typeface="Calibri" panose="020F0502020204030204" pitchFamily="34" charset="0"/>
                </a:rPr>
                <a:t> Apple iOS, di </a:t>
              </a:r>
              <a:r>
                <a:rPr lang="en-US" dirty="0" err="1">
                  <a:latin typeface="Calibri" panose="020F0502020204030204" pitchFamily="34" charset="0"/>
                </a:rPr>
                <a:t>antaranya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harga</a:t>
              </a:r>
              <a:r>
                <a:rPr lang="en-US" dirty="0">
                  <a:latin typeface="Calibri" panose="020F0502020204030204" pitchFamily="34" charset="0"/>
                </a:rPr>
                <a:t> iPhone yang mahal, </a:t>
              </a:r>
              <a:r>
                <a:rPr lang="en-US" dirty="0" err="1">
                  <a:latin typeface="Calibri" panose="020F0502020204030204" pitchFamily="34" charset="0"/>
                </a:rPr>
                <a:t>koneksi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ke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komputer</a:t>
              </a:r>
              <a:r>
                <a:rPr lang="en-US" dirty="0">
                  <a:latin typeface="Calibri" panose="020F0502020204030204" pitchFamily="34" charset="0"/>
                </a:rPr>
                <a:t> yang </a:t>
              </a:r>
              <a:r>
                <a:rPr lang="en-US" dirty="0" err="1">
                  <a:latin typeface="Calibri" panose="020F0502020204030204" pitchFamily="34" charset="0"/>
                </a:rPr>
                <a:t>sedikit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rumit</a:t>
              </a:r>
              <a:r>
                <a:rPr lang="en-US" dirty="0">
                  <a:latin typeface="Calibri" panose="020F0502020204030204" pitchFamily="34" charset="0"/>
                </a:rPr>
                <a:t>, dan </a:t>
              </a:r>
              <a:r>
                <a:rPr lang="en-US" dirty="0" err="1">
                  <a:latin typeface="Calibri" panose="020F0502020204030204" pitchFamily="34" charset="0"/>
                </a:rPr>
                <a:t>tidak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menyediakan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ruang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penyimpanan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eksternal</a:t>
              </a:r>
              <a:r>
                <a:rPr lang="en-US" dirty="0">
                  <a:latin typeface="Calibri" panose="020F0502020204030204" pitchFamily="34" charset="0"/>
                </a:rPr>
                <a:t>.</a:t>
              </a:r>
              <a:endParaRPr lang="en-ID" dirty="0">
                <a:latin typeface="Calibri" panose="020F0502020204030204" pitchFamily="34" charset="0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4DF2F829-CBB1-476B-BCA7-ACC2C8A11146}"/>
                </a:ext>
              </a:extLst>
            </p:cNvPr>
            <p:cNvSpPr/>
            <p:nvPr/>
          </p:nvSpPr>
          <p:spPr>
            <a:xfrm>
              <a:off x="2210847" y="209550"/>
              <a:ext cx="1750506" cy="477136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-9933876"/>
                <a:satOff val="39811"/>
                <a:lumOff val="8628"/>
                <a:alphaOff val="0"/>
              </a:schemeClr>
            </a:fillRef>
            <a:effectRef idx="0">
              <a:schemeClr val="accent5">
                <a:hueOff val="-9933876"/>
                <a:satOff val="39811"/>
                <a:lumOff val="8628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sz="2400" b="1" i="0" kern="1200" dirty="0">
                  <a:solidFill>
                    <a:schemeClr val="tx1"/>
                  </a:solidFill>
                </a:rPr>
                <a:t>Apple iOS</a:t>
              </a:r>
              <a:endParaRPr lang="en-ID" sz="2400" b="1" i="0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6317730" y="572102"/>
            <a:ext cx="2837400" cy="3897780"/>
            <a:chOff x="6317730" y="572102"/>
            <a:chExt cx="2837400" cy="3897780"/>
          </a:xfrm>
        </p:grpSpPr>
        <p:pic>
          <p:nvPicPr>
            <p:cNvPr id="5124" name="Picture 4" descr="Free Images : iphone, smartphone, apple, technology, telephone, gadget,  mobile phone, electronics, multimedia, ios, screenshot, apps, portable  communications device, communication device 2848x4288 - - 1112419 - Free  stock photos - PxHere">
              <a:extLst>
                <a:ext uri="{FF2B5EF4-FFF2-40B4-BE49-F238E27FC236}">
                  <a16:creationId xmlns:a16="http://schemas.microsoft.com/office/drawing/2014/main" id="{2B0E5833-AB5B-45B3-B293-2A316FCBE93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19502" y="572102"/>
              <a:ext cx="2190943" cy="330437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D9579CF1-6CD2-4C14-8B8C-00CAC1DB82DF}"/>
                </a:ext>
              </a:extLst>
            </p:cNvPr>
            <p:cNvSpPr txBox="1"/>
            <p:nvPr/>
          </p:nvSpPr>
          <p:spPr>
            <a:xfrm>
              <a:off x="7250130" y="3753364"/>
              <a:ext cx="1905000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ID" sz="1000" dirty="0" err="1">
                  <a:latin typeface="Calibri" panose="020F0502020204030204" pitchFamily="34" charset="0"/>
                </a:rPr>
                <a:t>Sumber</a:t>
              </a:r>
              <a:r>
                <a:rPr lang="en-ID" sz="1000" dirty="0">
                  <a:latin typeface="Calibri" panose="020F0502020204030204" pitchFamily="34" charset="0"/>
                </a:rPr>
                <a:t>: </a:t>
              </a:r>
              <a:r>
                <a:rPr lang="en-ID" sz="1000" i="1" dirty="0">
                  <a:latin typeface="Calibri" panose="020F0502020204030204" pitchFamily="34" charset="0"/>
                </a:rPr>
                <a:t>pxhere.com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632F5672-0BE0-4254-85E5-061FCD0645EC}"/>
                </a:ext>
              </a:extLst>
            </p:cNvPr>
            <p:cNvSpPr txBox="1"/>
            <p:nvPr/>
          </p:nvSpPr>
          <p:spPr>
            <a:xfrm>
              <a:off x="6317730" y="3946662"/>
              <a:ext cx="261067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err="1">
                  <a:latin typeface="Calibri" panose="020F0502020204030204" pitchFamily="34" charset="0"/>
                </a:rPr>
                <a:t>Contoh</a:t>
              </a:r>
              <a:r>
                <a:rPr lang="en-US" sz="1400" b="1" dirty="0">
                  <a:latin typeface="Calibri" panose="020F0502020204030204" pitchFamily="34" charset="0"/>
                </a:rPr>
                <a:t> </a:t>
              </a:r>
              <a:r>
                <a:rPr lang="en-US" sz="1400" b="1" dirty="0" err="1">
                  <a:latin typeface="Calibri" panose="020F0502020204030204" pitchFamily="34" charset="0"/>
                </a:rPr>
                <a:t>tampilan</a:t>
              </a:r>
              <a:r>
                <a:rPr lang="en-US" sz="1400" b="1" dirty="0">
                  <a:latin typeface="Calibri" panose="020F0502020204030204" pitchFamily="34" charset="0"/>
                </a:rPr>
                <a:t> </a:t>
              </a:r>
              <a:r>
                <a:rPr lang="en-US" sz="1400" b="1" dirty="0" err="1">
                  <a:latin typeface="Calibri" panose="020F0502020204030204" pitchFamily="34" charset="0"/>
                </a:rPr>
                <a:t>antarmuka</a:t>
              </a:r>
              <a:r>
                <a:rPr lang="en-US" sz="1400" b="1" dirty="0">
                  <a:latin typeface="Calibri" panose="020F0502020204030204" pitchFamily="34" charset="0"/>
                </a:rPr>
                <a:t> pada Apple iOS</a:t>
              </a:r>
              <a:endParaRPr lang="en-ID" sz="1400" b="1" i="1" dirty="0">
                <a:latin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52931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6E02BF5-106D-4C38-996F-C4C8C1A2831D}"/>
              </a:ext>
            </a:extLst>
          </p:cNvPr>
          <p:cNvSpPr/>
          <p:nvPr/>
        </p:nvSpPr>
        <p:spPr>
          <a:xfrm>
            <a:off x="185639" y="666750"/>
            <a:ext cx="5300761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400" b="1" dirty="0">
                <a:latin typeface="Calibri" panose="020F0502020204030204" pitchFamily="34" charset="0"/>
              </a:rPr>
              <a:t>Bahasa </a:t>
            </a:r>
            <a:r>
              <a:rPr lang="en-US" sz="1400" b="1" dirty="0" err="1">
                <a:latin typeface="Calibri" panose="020F0502020204030204" pitchFamily="34" charset="0"/>
              </a:rPr>
              <a:t>pemograman</a:t>
            </a:r>
            <a:r>
              <a:rPr lang="en-US" sz="1400" b="1" dirty="0">
                <a:latin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</a:rPr>
              <a:t>adalah</a:t>
            </a:r>
            <a:r>
              <a:rPr lang="en-US" sz="1400" dirty="0">
                <a:latin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</a:rPr>
              <a:t>gabungan</a:t>
            </a:r>
            <a:r>
              <a:rPr lang="en-US" sz="1400" dirty="0">
                <a:latin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</a:rPr>
              <a:t>antara</a:t>
            </a:r>
            <a:r>
              <a:rPr lang="en-US" sz="1400" dirty="0">
                <a:latin typeface="Calibri" panose="020F0502020204030204" pitchFamily="34" charset="0"/>
              </a:rPr>
              <a:t> kata-kata dan </a:t>
            </a:r>
            <a:r>
              <a:rPr lang="en-US" sz="1400" dirty="0" err="1">
                <a:latin typeface="Calibri" panose="020F0502020204030204" pitchFamily="34" charset="0"/>
              </a:rPr>
              <a:t>aturan</a:t>
            </a:r>
            <a:r>
              <a:rPr lang="en-US" sz="1400" dirty="0">
                <a:latin typeface="Calibri" panose="020F0502020204030204" pitchFamily="34" charset="0"/>
              </a:rPr>
              <a:t> pada </a:t>
            </a:r>
            <a:r>
              <a:rPr lang="en-US" sz="1400" dirty="0" err="1">
                <a:latin typeface="Calibri" panose="020F0502020204030204" pitchFamily="34" charset="0"/>
              </a:rPr>
              <a:t>suatu</a:t>
            </a:r>
            <a:r>
              <a:rPr lang="en-US" sz="1400" dirty="0">
                <a:latin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</a:rPr>
              <a:t>kode</a:t>
            </a:r>
            <a:r>
              <a:rPr lang="en-US" sz="1400" dirty="0">
                <a:latin typeface="Calibri" panose="020F0502020204030204" pitchFamily="34" charset="0"/>
              </a:rPr>
              <a:t> program </a:t>
            </a:r>
            <a:r>
              <a:rPr lang="en-US" sz="1400" dirty="0" err="1">
                <a:latin typeface="Calibri" panose="020F0502020204030204" pitchFamily="34" charset="0"/>
              </a:rPr>
              <a:t>perangkat</a:t>
            </a:r>
            <a:r>
              <a:rPr lang="en-US" sz="1400" dirty="0">
                <a:latin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</a:rPr>
              <a:t>lunak</a:t>
            </a:r>
            <a:r>
              <a:rPr lang="en-US" sz="1400" dirty="0">
                <a:latin typeface="Calibri" panose="020F0502020204030204" pitchFamily="34" charset="0"/>
              </a:rPr>
              <a:t>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400" b="1" dirty="0" err="1">
                <a:latin typeface="Calibri" panose="020F0502020204030204" pitchFamily="34" charset="0"/>
              </a:rPr>
              <a:t>Perangkat</a:t>
            </a:r>
            <a:r>
              <a:rPr lang="en-US" sz="1400" b="1" dirty="0">
                <a:latin typeface="Calibri" panose="020F0502020204030204" pitchFamily="34" charset="0"/>
              </a:rPr>
              <a:t> </a:t>
            </a:r>
            <a:r>
              <a:rPr lang="en-US" sz="1400" b="1" dirty="0" err="1">
                <a:latin typeface="Calibri" panose="020F0502020204030204" pitchFamily="34" charset="0"/>
              </a:rPr>
              <a:t>lunak</a:t>
            </a:r>
            <a:r>
              <a:rPr lang="en-US" sz="1400" b="1" dirty="0">
                <a:latin typeface="Calibri" panose="020F0502020204030204" pitchFamily="34" charset="0"/>
              </a:rPr>
              <a:t> </a:t>
            </a:r>
            <a:r>
              <a:rPr lang="en-US" sz="1400" b="1" dirty="0" err="1">
                <a:latin typeface="Calibri" panose="020F0502020204030204" pitchFamily="34" charset="0"/>
              </a:rPr>
              <a:t>pemograman</a:t>
            </a:r>
            <a:r>
              <a:rPr lang="en-US" sz="1400" b="1" dirty="0">
                <a:latin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</a:rPr>
              <a:t>merupakan</a:t>
            </a:r>
            <a:r>
              <a:rPr lang="en-US" sz="1400" dirty="0">
                <a:latin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</a:rPr>
              <a:t>perangkat</a:t>
            </a:r>
            <a:r>
              <a:rPr lang="en-US" sz="1400" dirty="0">
                <a:latin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</a:rPr>
              <a:t>lunak</a:t>
            </a:r>
            <a:r>
              <a:rPr lang="en-US" sz="1400" dirty="0">
                <a:latin typeface="Calibri" panose="020F0502020204030204" pitchFamily="34" charset="0"/>
              </a:rPr>
              <a:t> yang </a:t>
            </a:r>
            <a:r>
              <a:rPr lang="en-US" sz="1400" dirty="0" err="1">
                <a:latin typeface="Calibri" panose="020F0502020204030204" pitchFamily="34" charset="0"/>
              </a:rPr>
              <a:t>digunakan</a:t>
            </a:r>
            <a:r>
              <a:rPr lang="en-US" sz="1400" dirty="0">
                <a:latin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</a:rPr>
              <a:t>sebagai</a:t>
            </a:r>
            <a:r>
              <a:rPr lang="en-US" sz="1400" dirty="0">
                <a:latin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</a:rPr>
              <a:t>alat</a:t>
            </a:r>
            <a:r>
              <a:rPr lang="en-US" sz="1400" dirty="0">
                <a:latin typeface="Calibri" panose="020F0502020204030204" pitchFamily="34" charset="0"/>
              </a:rPr>
              <a:t> bantu </a:t>
            </a:r>
            <a:r>
              <a:rPr lang="en-US" sz="1400" dirty="0" err="1">
                <a:latin typeface="Calibri" panose="020F0502020204030204" pitchFamily="34" charset="0"/>
              </a:rPr>
              <a:t>untuk</a:t>
            </a:r>
            <a:r>
              <a:rPr lang="en-US" sz="1400" dirty="0">
                <a:latin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</a:rPr>
              <a:t>menuliskan</a:t>
            </a:r>
            <a:r>
              <a:rPr lang="en-US" sz="1400" dirty="0">
                <a:latin typeface="Calibri" panose="020F0502020204030204" pitchFamily="34" charset="0"/>
              </a:rPr>
              <a:t> dan </a:t>
            </a:r>
            <a:r>
              <a:rPr lang="en-US" sz="1400" dirty="0" err="1">
                <a:latin typeface="Calibri" panose="020F0502020204030204" pitchFamily="34" charset="0"/>
              </a:rPr>
              <a:t>menerjemahkan</a:t>
            </a:r>
            <a:r>
              <a:rPr lang="en-US" sz="1400" dirty="0">
                <a:latin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</a:rPr>
              <a:t>kode-kode</a:t>
            </a:r>
            <a:r>
              <a:rPr lang="en-US" sz="1400" dirty="0">
                <a:latin typeface="Calibri" panose="020F0502020204030204" pitchFamily="34" charset="0"/>
              </a:rPr>
              <a:t> program </a:t>
            </a:r>
            <a:r>
              <a:rPr lang="en-US" sz="1400" dirty="0" err="1">
                <a:latin typeface="Calibri" panose="020F0502020204030204" pitchFamily="34" charset="0"/>
              </a:rPr>
              <a:t>menjadi</a:t>
            </a:r>
            <a:r>
              <a:rPr lang="en-US" sz="1400" dirty="0">
                <a:latin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</a:rPr>
              <a:t>bahasa</a:t>
            </a:r>
            <a:r>
              <a:rPr lang="en-US" sz="1400" dirty="0">
                <a:latin typeface="Calibri" panose="020F0502020204030204" pitchFamily="34" charset="0"/>
              </a:rPr>
              <a:t> yang </a:t>
            </a:r>
            <a:r>
              <a:rPr lang="en-US" sz="1400" dirty="0" err="1">
                <a:latin typeface="Calibri" panose="020F0502020204030204" pitchFamily="34" charset="0"/>
              </a:rPr>
              <a:t>dapat</a:t>
            </a:r>
            <a:r>
              <a:rPr lang="en-US" sz="1400" dirty="0">
                <a:latin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</a:rPr>
              <a:t>dijalankan</a:t>
            </a:r>
            <a:r>
              <a:rPr lang="en-US" sz="1400" dirty="0">
                <a:latin typeface="Calibri" panose="020F0502020204030204" pitchFamily="34" charset="0"/>
              </a:rPr>
              <a:t> oleh </a:t>
            </a:r>
            <a:r>
              <a:rPr lang="en-US" sz="1400" dirty="0" err="1">
                <a:latin typeface="Calibri" panose="020F0502020204030204" pitchFamily="34" charset="0"/>
              </a:rPr>
              <a:t>komputer</a:t>
            </a:r>
            <a:r>
              <a:rPr lang="en-US" sz="1400" dirty="0">
                <a:latin typeface="Calibri" panose="020F0502020204030204" pitchFamily="34" charset="0"/>
              </a:rPr>
              <a:t>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400" dirty="0" err="1">
                <a:latin typeface="Calibri" panose="020F0502020204030204" pitchFamily="34" charset="0"/>
              </a:rPr>
              <a:t>Beberapa</a:t>
            </a:r>
            <a:r>
              <a:rPr lang="en-US" sz="1400" dirty="0">
                <a:latin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</a:rPr>
              <a:t>bahasa</a:t>
            </a:r>
            <a:r>
              <a:rPr lang="en-US" sz="1400" dirty="0">
                <a:latin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</a:rPr>
              <a:t>pemograman</a:t>
            </a:r>
            <a:r>
              <a:rPr lang="en-US" sz="1400" dirty="0">
                <a:latin typeface="Calibri" panose="020F0502020204030204" pitchFamily="34" charset="0"/>
              </a:rPr>
              <a:t> yang </a:t>
            </a:r>
            <a:r>
              <a:rPr lang="en-US" sz="1400" dirty="0" err="1">
                <a:latin typeface="Calibri" panose="020F0502020204030204" pitchFamily="34" charset="0"/>
              </a:rPr>
              <a:t>umum</a:t>
            </a:r>
            <a:r>
              <a:rPr lang="en-US" sz="1400" dirty="0">
                <a:latin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</a:rPr>
              <a:t>digunakan</a:t>
            </a:r>
            <a:r>
              <a:rPr lang="en-US" sz="1400" dirty="0">
                <a:latin typeface="Calibri" panose="020F0502020204030204" pitchFamily="34" charset="0"/>
              </a:rPr>
              <a:t>, </a:t>
            </a:r>
            <a:r>
              <a:rPr lang="en-US" sz="1400" dirty="0" err="1">
                <a:latin typeface="Calibri" panose="020F0502020204030204" pitchFamily="34" charset="0"/>
              </a:rPr>
              <a:t>diantaranya</a:t>
            </a:r>
            <a:r>
              <a:rPr lang="en-US" sz="1400" dirty="0">
                <a:latin typeface="Calibri" panose="020F0502020204030204" pitchFamily="34" charset="0"/>
              </a:rPr>
              <a:t> Assembly, Fortran, Cobol, Pascal, Basic, C/C++, Java, C# (</a:t>
            </a:r>
            <a:r>
              <a:rPr lang="en-US" sz="1400" dirty="0" err="1">
                <a:latin typeface="Calibri" panose="020F0502020204030204" pitchFamily="34" charset="0"/>
              </a:rPr>
              <a:t>baca</a:t>
            </a:r>
            <a:r>
              <a:rPr lang="en-US" sz="1400" dirty="0">
                <a:latin typeface="Calibri" panose="020F0502020204030204" pitchFamily="34" charset="0"/>
              </a:rPr>
              <a:t>: C sharp), J#, Python, Smalltalk, </a:t>
            </a:r>
            <a:r>
              <a:rPr lang="en-US" sz="1400" dirty="0" err="1">
                <a:latin typeface="Calibri" panose="020F0502020204030204" pitchFamily="34" charset="0"/>
              </a:rPr>
              <a:t>dan</a:t>
            </a:r>
            <a:r>
              <a:rPr lang="en-US" sz="1400" dirty="0">
                <a:latin typeface="Calibri" panose="020F0502020204030204" pitchFamily="34" charset="0"/>
              </a:rPr>
              <a:t> Perl.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400" dirty="0">
                <a:latin typeface="Calibri" panose="020F0502020204030204" pitchFamily="34" charset="0"/>
              </a:rPr>
              <a:t>Ketika </a:t>
            </a:r>
            <a:r>
              <a:rPr lang="en-US" sz="1400" dirty="0" err="1">
                <a:latin typeface="Calibri" panose="020F0502020204030204" pitchFamily="34" charset="0"/>
              </a:rPr>
              <a:t>membuat</a:t>
            </a:r>
            <a:r>
              <a:rPr lang="en-US" sz="1400" dirty="0">
                <a:latin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</a:rPr>
              <a:t>perangkat</a:t>
            </a:r>
            <a:r>
              <a:rPr lang="en-US" sz="1400" dirty="0">
                <a:latin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</a:rPr>
              <a:t>lunak</a:t>
            </a:r>
            <a:r>
              <a:rPr lang="en-US" sz="1400" dirty="0">
                <a:latin typeface="Calibri" panose="020F0502020204030204" pitchFamily="34" charset="0"/>
              </a:rPr>
              <a:t>, </a:t>
            </a:r>
            <a:r>
              <a:rPr lang="en-US" sz="1400" dirty="0" err="1">
                <a:latin typeface="Calibri" panose="020F0502020204030204" pitchFamily="34" charset="0"/>
              </a:rPr>
              <a:t>seluruh</a:t>
            </a:r>
            <a:r>
              <a:rPr lang="en-US" sz="1400" dirty="0">
                <a:latin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</a:rPr>
              <a:t>kode</a:t>
            </a:r>
            <a:r>
              <a:rPr lang="en-US" sz="1400" dirty="0">
                <a:latin typeface="Calibri" panose="020F0502020204030204" pitchFamily="34" charset="0"/>
              </a:rPr>
              <a:t> program </a:t>
            </a:r>
            <a:r>
              <a:rPr lang="en-US" sz="1400" dirty="0" err="1">
                <a:latin typeface="Calibri" panose="020F0502020204030204" pitchFamily="34" charset="0"/>
              </a:rPr>
              <a:t>disimpan</a:t>
            </a:r>
            <a:r>
              <a:rPr lang="en-US" sz="1400" dirty="0">
                <a:latin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</a:rPr>
              <a:t>dalam</a:t>
            </a:r>
            <a:r>
              <a:rPr lang="en-US" sz="1400" dirty="0">
                <a:latin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</a:rPr>
              <a:t>bentuk</a:t>
            </a:r>
            <a:r>
              <a:rPr lang="en-US" sz="1400" dirty="0">
                <a:latin typeface="Calibri" panose="020F0502020204030204" pitchFamily="34" charset="0"/>
              </a:rPr>
              <a:t> </a:t>
            </a:r>
            <a:r>
              <a:rPr lang="en-US" sz="1400" i="1" dirty="0">
                <a:latin typeface="Calibri" panose="020F0502020204030204" pitchFamily="34" charset="0"/>
              </a:rPr>
              <a:t>file</a:t>
            </a:r>
            <a:r>
              <a:rPr lang="en-US" sz="1400" dirty="0">
                <a:latin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</a:rPr>
              <a:t>kode</a:t>
            </a:r>
            <a:r>
              <a:rPr lang="en-US" sz="1400" dirty="0">
                <a:latin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</a:rPr>
              <a:t>sumber</a:t>
            </a:r>
            <a:r>
              <a:rPr lang="en-US" sz="1400" dirty="0">
                <a:latin typeface="Calibri" panose="020F0502020204030204" pitchFamily="34" charset="0"/>
              </a:rPr>
              <a:t> </a:t>
            </a:r>
            <a:r>
              <a:rPr lang="en-US" sz="1400" i="1" dirty="0">
                <a:latin typeface="Calibri" panose="020F0502020204030204" pitchFamily="34" charset="0"/>
              </a:rPr>
              <a:t>(source code) </a:t>
            </a:r>
            <a:r>
              <a:rPr lang="en-US" sz="1400" dirty="0">
                <a:latin typeface="Calibri" panose="020F0502020204030204" pitchFamily="34" charset="0"/>
              </a:rPr>
              <a:t>dan </a:t>
            </a:r>
            <a:r>
              <a:rPr lang="en-US" sz="1400" dirty="0" err="1">
                <a:latin typeface="Calibri" panose="020F0502020204030204" pitchFamily="34" charset="0"/>
              </a:rPr>
              <a:t>selanjutnya</a:t>
            </a:r>
            <a:r>
              <a:rPr lang="en-US" sz="1400" dirty="0">
                <a:latin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</a:rPr>
              <a:t>diterjemahkan</a:t>
            </a:r>
            <a:r>
              <a:rPr lang="en-US" sz="1400" dirty="0">
                <a:latin typeface="Calibri" panose="020F0502020204030204" pitchFamily="34" charset="0"/>
              </a:rPr>
              <a:t> </a:t>
            </a:r>
            <a:r>
              <a:rPr lang="en-US" sz="1400" i="1" dirty="0">
                <a:latin typeface="Calibri" panose="020F0502020204030204" pitchFamily="34" charset="0"/>
              </a:rPr>
              <a:t>(compiling)</a:t>
            </a:r>
            <a:r>
              <a:rPr lang="en-US" sz="1400" dirty="0">
                <a:latin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</a:rPr>
              <a:t>hingga</a:t>
            </a:r>
            <a:r>
              <a:rPr lang="en-US" sz="1400" dirty="0">
                <a:latin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</a:rPr>
              <a:t>menghasilkan</a:t>
            </a:r>
            <a:r>
              <a:rPr lang="en-US" sz="1400" i="1" dirty="0">
                <a:latin typeface="Calibri" panose="020F0502020204030204" pitchFamily="34" charset="0"/>
              </a:rPr>
              <a:t> file </a:t>
            </a:r>
            <a:r>
              <a:rPr lang="en-US" sz="1400" dirty="0" err="1">
                <a:latin typeface="Calibri" panose="020F0502020204030204" pitchFamily="34" charset="0"/>
              </a:rPr>
              <a:t>instalasi</a:t>
            </a:r>
            <a:r>
              <a:rPr lang="en-US" sz="1400" dirty="0">
                <a:latin typeface="Calibri" panose="020F0502020204030204" pitchFamily="34" charset="0"/>
              </a:rPr>
              <a:t> yang </a:t>
            </a:r>
            <a:r>
              <a:rPr lang="en-US" sz="1400" dirty="0" err="1">
                <a:latin typeface="Calibri" panose="020F0502020204030204" pitchFamily="34" charset="0"/>
              </a:rPr>
              <a:t>dapat</a:t>
            </a:r>
            <a:r>
              <a:rPr lang="en-US" sz="1400" dirty="0">
                <a:latin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</a:rPr>
              <a:t>dijalankan</a:t>
            </a:r>
            <a:r>
              <a:rPr lang="en-US" sz="1400" dirty="0">
                <a:latin typeface="Calibri" panose="020F0502020204030204" pitchFamily="34" charset="0"/>
              </a:rPr>
              <a:t> di </a:t>
            </a:r>
            <a:r>
              <a:rPr lang="en-US" sz="1400" dirty="0" err="1">
                <a:latin typeface="Calibri" panose="020F0502020204030204" pitchFamily="34" charset="0"/>
              </a:rPr>
              <a:t>komputer</a:t>
            </a:r>
            <a:r>
              <a:rPr lang="en-US" sz="1400" dirty="0">
                <a:latin typeface="Calibri" panose="020F0502020204030204" pitchFamily="34" charset="0"/>
              </a:rPr>
              <a:t>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400" b="1" dirty="0" err="1">
                <a:latin typeface="Calibri" panose="020F0502020204030204" pitchFamily="34" charset="0"/>
              </a:rPr>
              <a:t>Pemograman</a:t>
            </a:r>
            <a:r>
              <a:rPr lang="en-US" sz="1400" b="1" dirty="0">
                <a:latin typeface="Calibri" panose="020F0502020204030204" pitchFamily="34" charset="0"/>
              </a:rPr>
              <a:t> </a:t>
            </a:r>
            <a:r>
              <a:rPr lang="en-US" sz="1400" b="1" dirty="0" err="1">
                <a:latin typeface="Calibri" panose="020F0502020204030204" pitchFamily="34" charset="0"/>
              </a:rPr>
              <a:t>blok</a:t>
            </a:r>
            <a:r>
              <a:rPr lang="en-US" sz="1400" b="1" dirty="0">
                <a:latin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</a:rPr>
              <a:t>adalah</a:t>
            </a:r>
            <a:r>
              <a:rPr lang="en-US" sz="1400" dirty="0">
                <a:latin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</a:rPr>
              <a:t>pemograman</a:t>
            </a:r>
            <a:r>
              <a:rPr lang="en-US" sz="1400" dirty="0">
                <a:latin typeface="Calibri" panose="020F0502020204030204" pitchFamily="34" charset="0"/>
              </a:rPr>
              <a:t> yang </a:t>
            </a:r>
            <a:r>
              <a:rPr lang="en-US" sz="1400" dirty="0" err="1">
                <a:latin typeface="Calibri" panose="020F0502020204030204" pitchFamily="34" charset="0"/>
              </a:rPr>
              <a:t>dilakukan</a:t>
            </a:r>
            <a:r>
              <a:rPr lang="en-US" sz="1400" dirty="0">
                <a:latin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</a:rPr>
              <a:t>tanpa</a:t>
            </a:r>
            <a:r>
              <a:rPr lang="en-US" sz="1400" dirty="0">
                <a:latin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</a:rPr>
              <a:t>menuliskan</a:t>
            </a:r>
            <a:r>
              <a:rPr lang="en-US" sz="1400" dirty="0">
                <a:latin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</a:rPr>
              <a:t>kode-kode</a:t>
            </a:r>
            <a:r>
              <a:rPr lang="en-US" sz="1400" dirty="0">
                <a:latin typeface="Calibri" panose="020F0502020204030204" pitchFamily="34" charset="0"/>
              </a:rPr>
              <a:t> program, </a:t>
            </a:r>
            <a:r>
              <a:rPr lang="en-US" sz="1400" dirty="0" err="1">
                <a:latin typeface="Calibri" panose="020F0502020204030204" pitchFamily="34" charset="0"/>
              </a:rPr>
              <a:t>melainkan</a:t>
            </a:r>
            <a:r>
              <a:rPr lang="en-US" sz="1400" dirty="0">
                <a:latin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</a:rPr>
              <a:t>menyusun</a:t>
            </a:r>
            <a:r>
              <a:rPr lang="en-US" sz="1400" dirty="0">
                <a:latin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</a:rPr>
              <a:t>blok-blok</a:t>
            </a:r>
            <a:r>
              <a:rPr lang="en-US" sz="1400" dirty="0">
                <a:latin typeface="Calibri" panose="020F0502020204030204" pitchFamily="34" charset="0"/>
              </a:rPr>
              <a:t> program yang </a:t>
            </a:r>
            <a:r>
              <a:rPr lang="en-US" sz="1400" dirty="0" err="1">
                <a:latin typeface="Calibri" panose="020F0502020204030204" pitchFamily="34" charset="0"/>
              </a:rPr>
              <a:t>dapat</a:t>
            </a:r>
            <a:r>
              <a:rPr lang="en-US" sz="1400" dirty="0">
                <a:latin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</a:rPr>
              <a:t>dilakukan</a:t>
            </a:r>
            <a:r>
              <a:rPr lang="en-US" sz="1400" dirty="0">
                <a:latin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</a:rPr>
              <a:t>dengan</a:t>
            </a:r>
            <a:r>
              <a:rPr lang="en-US" sz="1400" dirty="0">
                <a:latin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</a:rPr>
              <a:t>mudah</a:t>
            </a:r>
            <a:r>
              <a:rPr lang="en-US" sz="1400" dirty="0">
                <a:latin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</a:rPr>
              <a:t>menggunakan</a:t>
            </a:r>
            <a:r>
              <a:rPr lang="en-US" sz="1400" dirty="0">
                <a:latin typeface="Calibri" panose="020F0502020204030204" pitchFamily="34" charset="0"/>
              </a:rPr>
              <a:t> </a:t>
            </a:r>
            <a:r>
              <a:rPr lang="en-US" sz="1400" i="1" dirty="0">
                <a:latin typeface="Calibri" panose="020F0502020204030204" pitchFamily="34" charset="0"/>
              </a:rPr>
              <a:t>drag and drop </a:t>
            </a:r>
            <a:r>
              <a:rPr lang="en-US" sz="1400" dirty="0" err="1">
                <a:latin typeface="Calibri" panose="020F0502020204030204" pitchFamily="34" charset="0"/>
              </a:rPr>
              <a:t>blok-blok</a:t>
            </a:r>
            <a:r>
              <a:rPr lang="en-US" sz="1400" dirty="0">
                <a:latin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</a:rPr>
              <a:t>tersebut</a:t>
            </a:r>
            <a:r>
              <a:rPr lang="en-US" sz="1400" dirty="0">
                <a:latin typeface="Calibri" panose="020F0502020204030204" pitchFamily="34" charset="0"/>
              </a:rPr>
              <a:t>. </a:t>
            </a:r>
            <a:r>
              <a:rPr lang="en-US" sz="1400" dirty="0" err="1">
                <a:latin typeface="Calibri" panose="020F0502020204030204" pitchFamily="34" charset="0"/>
              </a:rPr>
              <a:t>Dikenal</a:t>
            </a:r>
            <a:r>
              <a:rPr lang="en-US" sz="1400" dirty="0">
                <a:latin typeface="Calibri" panose="020F0502020204030204" pitchFamily="34" charset="0"/>
              </a:rPr>
              <a:t> juga </a:t>
            </a:r>
            <a:r>
              <a:rPr lang="en-US" sz="1400" dirty="0" err="1">
                <a:latin typeface="Calibri" panose="020F0502020204030204" pitchFamily="34" charset="0"/>
              </a:rPr>
              <a:t>dengan</a:t>
            </a:r>
            <a:r>
              <a:rPr lang="en-US" sz="1400" dirty="0">
                <a:latin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</a:rPr>
              <a:t>nama</a:t>
            </a:r>
            <a:r>
              <a:rPr lang="en-US" sz="1400" dirty="0">
                <a:latin typeface="Calibri" panose="020F0502020204030204" pitchFamily="34" charset="0"/>
              </a:rPr>
              <a:t> </a:t>
            </a:r>
            <a:r>
              <a:rPr lang="en-US" sz="1400" i="1" dirty="0">
                <a:latin typeface="Calibri" panose="020F0502020204030204" pitchFamily="34" charset="0"/>
              </a:rPr>
              <a:t>visual programming.</a:t>
            </a:r>
            <a:endParaRPr lang="en-US" sz="1400" b="1" dirty="0">
              <a:latin typeface="Calibri" panose="020F0502020204030204" pitchFamily="34" charset="0"/>
            </a:endParaRPr>
          </a:p>
          <a:p>
            <a:endParaRPr lang="en-US" sz="1400" dirty="0">
              <a:latin typeface="Calibri" panose="020F0502020204030204" pitchFamily="34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F39A1204-9B93-4E31-B49A-A8D0D39005AD}"/>
              </a:ext>
            </a:extLst>
          </p:cNvPr>
          <p:cNvGrpSpPr/>
          <p:nvPr/>
        </p:nvGrpSpPr>
        <p:grpSpPr>
          <a:xfrm>
            <a:off x="133028" y="133350"/>
            <a:ext cx="4470969" cy="461665"/>
            <a:chOff x="66549" y="1073687"/>
            <a:chExt cx="4470969" cy="461665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5C73C07D-ECB1-4AD6-B35C-1E00C1EB74D6}"/>
                </a:ext>
              </a:extLst>
            </p:cNvPr>
            <p:cNvSpPr/>
            <p:nvPr/>
          </p:nvSpPr>
          <p:spPr>
            <a:xfrm>
              <a:off x="66549" y="1073687"/>
              <a:ext cx="447096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3. </a:t>
              </a:r>
              <a:r>
                <a:rPr lang="en-US" sz="24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Perangkat</a:t>
              </a:r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4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Lunak</a:t>
              </a:r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4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Pemrograman</a:t>
              </a:r>
              <a:endParaRPr lang="en-US" sz="2400" b="1" i="1" dirty="0">
                <a:solidFill>
                  <a:srgbClr val="FF0000"/>
                </a:solidFill>
                <a:latin typeface="Calibri" panose="020F0502020204030204" pitchFamily="34" charset="0"/>
              </a:endParaRPr>
            </a:p>
          </p:txBody>
        </p: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266166A1-B244-47A6-A52A-4F34BFCCB535}"/>
                </a:ext>
              </a:extLst>
            </p:cNvPr>
            <p:cNvCxnSpPr/>
            <p:nvPr/>
          </p:nvCxnSpPr>
          <p:spPr>
            <a:xfrm>
              <a:off x="228600" y="1515493"/>
              <a:ext cx="4267200" cy="0"/>
            </a:xfrm>
            <a:prstGeom prst="line">
              <a:avLst/>
            </a:prstGeom>
            <a:ln w="19050">
              <a:solidFill>
                <a:srgbClr val="FF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 9"/>
          <p:cNvGrpSpPr/>
          <p:nvPr/>
        </p:nvGrpSpPr>
        <p:grpSpPr>
          <a:xfrm>
            <a:off x="5616917" y="516582"/>
            <a:ext cx="3527083" cy="3812977"/>
            <a:chOff x="5616917" y="438150"/>
            <a:chExt cx="3527083" cy="3812977"/>
          </a:xfrm>
        </p:grpSpPr>
        <p:pic>
          <p:nvPicPr>
            <p:cNvPr id="6" name="Picture 2">
              <a:extLst>
                <a:ext uri="{FF2B5EF4-FFF2-40B4-BE49-F238E27FC236}">
                  <a16:creationId xmlns:a16="http://schemas.microsoft.com/office/drawing/2014/main" id="{F8E2A991-1A74-4BAF-B22E-924EB3932DEC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5000"/>
            <a:stretch/>
          </p:blipFill>
          <p:spPr bwMode="auto">
            <a:xfrm>
              <a:off x="5616917" y="438150"/>
              <a:ext cx="3276600" cy="33510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32F5672-0BE0-4254-85E5-061FCD0645EC}"/>
                </a:ext>
              </a:extLst>
            </p:cNvPr>
            <p:cNvSpPr txBox="1"/>
            <p:nvPr/>
          </p:nvSpPr>
          <p:spPr>
            <a:xfrm>
              <a:off x="6304723" y="3943350"/>
              <a:ext cx="261067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00" b="1" dirty="0" err="1">
                  <a:latin typeface="Calibri" panose="020F0502020204030204" pitchFamily="34" charset="0"/>
                </a:rPr>
                <a:t>Pemrograman</a:t>
              </a:r>
              <a:r>
                <a:rPr lang="en-US" sz="1400" b="1" dirty="0">
                  <a:latin typeface="Calibri" panose="020F0502020204030204" pitchFamily="34" charset="0"/>
                </a:rPr>
                <a:t> </a:t>
              </a:r>
              <a:r>
                <a:rPr lang="en-US" sz="1400" b="1" dirty="0" err="1">
                  <a:latin typeface="Calibri" panose="020F0502020204030204" pitchFamily="34" charset="0"/>
                </a:rPr>
                <a:t>blok</a:t>
              </a:r>
              <a:endParaRPr lang="en-ID" sz="1400" b="1" i="1" dirty="0">
                <a:latin typeface="Calibri" panose="020F0502020204030204" pitchFamily="34" charset="0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315FFFE-FB17-42DE-BB0E-F1B7533FA732}"/>
                </a:ext>
              </a:extLst>
            </p:cNvPr>
            <p:cNvSpPr txBox="1"/>
            <p:nvPr/>
          </p:nvSpPr>
          <p:spPr>
            <a:xfrm>
              <a:off x="6781800" y="3789218"/>
              <a:ext cx="236220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D" sz="1050" dirty="0" err="1"/>
                <a:t>Sumber</a:t>
              </a:r>
              <a:r>
                <a:rPr lang="en-ID" sz="1050" dirty="0"/>
                <a:t>:</a:t>
              </a:r>
              <a:r>
                <a:rPr lang="id-ID" sz="1050" dirty="0"/>
                <a:t> </a:t>
              </a:r>
              <a:r>
                <a:rPr lang="en-ID" sz="1050" i="1" dirty="0"/>
                <a:t>commons.wikimedia.org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2471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511088" y="217256"/>
            <a:ext cx="5965912" cy="461665"/>
            <a:chOff x="1550060" y="1069222"/>
            <a:chExt cx="2432276" cy="461665"/>
          </a:xfrm>
        </p:grpSpPr>
        <p:sp>
          <p:nvSpPr>
            <p:cNvPr id="5" name="Rectangle 4"/>
            <p:cNvSpPr/>
            <p:nvPr/>
          </p:nvSpPr>
          <p:spPr>
            <a:xfrm>
              <a:off x="1565634" y="1069222"/>
              <a:ext cx="241670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4. </a:t>
              </a:r>
              <a:r>
                <a:rPr lang="en-US" sz="24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Perangkat</a:t>
              </a:r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4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Lunak</a:t>
              </a:r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4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Utilitas</a:t>
              </a:r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400" b="1" i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(Utility Software)</a:t>
              </a:r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</a:t>
              </a:r>
            </a:p>
          </p:txBody>
        </p:sp>
        <p:cxnSp>
          <p:nvCxnSpPr>
            <p:cNvPr id="6" name="Straight Connector 5"/>
            <p:cNvCxnSpPr>
              <a:cxnSpLocks/>
            </p:cNvCxnSpPr>
            <p:nvPr/>
          </p:nvCxnSpPr>
          <p:spPr>
            <a:xfrm>
              <a:off x="1550060" y="1515493"/>
              <a:ext cx="2394300" cy="0"/>
            </a:xfrm>
            <a:prstGeom prst="line">
              <a:avLst/>
            </a:prstGeom>
            <a:ln w="19050">
              <a:solidFill>
                <a:srgbClr val="FF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7011E216-A6E7-4562-96A2-085EC2B2CDA0}"/>
              </a:ext>
            </a:extLst>
          </p:cNvPr>
          <p:cNvSpPr/>
          <p:nvPr/>
        </p:nvSpPr>
        <p:spPr>
          <a:xfrm>
            <a:off x="302774" y="817915"/>
            <a:ext cx="838402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b="1" dirty="0" err="1">
                <a:latin typeface="Calibri" panose="020F0502020204030204" pitchFamily="34" charset="0"/>
              </a:rPr>
              <a:t>Perangkat</a:t>
            </a:r>
            <a:r>
              <a:rPr lang="en-US" b="1" dirty="0">
                <a:latin typeface="Calibri" panose="020F0502020204030204" pitchFamily="34" charset="0"/>
              </a:rPr>
              <a:t> </a:t>
            </a:r>
            <a:r>
              <a:rPr lang="en-US" b="1" dirty="0" err="1">
                <a:latin typeface="Calibri" panose="020F0502020204030204" pitchFamily="34" charset="0"/>
              </a:rPr>
              <a:t>lunak</a:t>
            </a:r>
            <a:r>
              <a:rPr lang="en-US" b="1" dirty="0">
                <a:latin typeface="Calibri" panose="020F0502020204030204" pitchFamily="34" charset="0"/>
              </a:rPr>
              <a:t> </a:t>
            </a:r>
            <a:r>
              <a:rPr lang="en-US" b="1" dirty="0" err="1">
                <a:latin typeface="Calibri" panose="020F0502020204030204" pitchFamily="34" charset="0"/>
              </a:rPr>
              <a:t>utilitas</a:t>
            </a:r>
            <a:r>
              <a:rPr lang="en-US" b="1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merupakan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perangkat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lunak</a:t>
            </a:r>
            <a:r>
              <a:rPr lang="en-US" dirty="0">
                <a:latin typeface="Calibri" panose="020F0502020204030204" pitchFamily="34" charset="0"/>
              </a:rPr>
              <a:t> yang </a:t>
            </a:r>
            <a:r>
              <a:rPr lang="en-US" dirty="0" err="1">
                <a:latin typeface="Calibri" panose="020F0502020204030204" pitchFamily="34" charset="0"/>
              </a:rPr>
              <a:t>membantu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pemeliharaan</a:t>
            </a:r>
            <a:r>
              <a:rPr lang="en-US" dirty="0">
                <a:latin typeface="Calibri" panose="020F0502020204030204" pitchFamily="34" charset="0"/>
              </a:rPr>
              <a:t> dan </a:t>
            </a:r>
            <a:r>
              <a:rPr lang="en-US" dirty="0" err="1">
                <a:latin typeface="Calibri" panose="020F0502020204030204" pitchFamily="34" charset="0"/>
              </a:rPr>
              <a:t>pengelolaan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perangkat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keras</a:t>
            </a:r>
            <a:r>
              <a:rPr lang="en-US" dirty="0">
                <a:latin typeface="Calibri" panose="020F0502020204030204" pitchFamily="34" charset="0"/>
              </a:rPr>
              <a:t> dan </a:t>
            </a:r>
            <a:r>
              <a:rPr lang="en-US" dirty="0" err="1">
                <a:latin typeface="Calibri" panose="020F0502020204030204" pitchFamily="34" charset="0"/>
              </a:rPr>
              <a:t>jaringan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komputer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sehingga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dapat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bekerja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secara</a:t>
            </a:r>
            <a:r>
              <a:rPr lang="en-US" dirty="0">
                <a:latin typeface="Calibri" panose="020F0502020204030204" pitchFamily="34" charset="0"/>
              </a:rPr>
              <a:t> optimal.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dirty="0" err="1">
                <a:latin typeface="Calibri" panose="020F0502020204030204" pitchFamily="34" charset="0"/>
              </a:rPr>
              <a:t>Digunakan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untuk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membantu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i="1" dirty="0">
                <a:latin typeface="Calibri" panose="020F0502020204030204" pitchFamily="34" charset="0"/>
              </a:rPr>
              <a:t>hardware, </a:t>
            </a:r>
            <a:r>
              <a:rPr lang="en-US" dirty="0" err="1">
                <a:latin typeface="Calibri" panose="020F0502020204030204" pitchFamily="34" charset="0"/>
              </a:rPr>
              <a:t>sistem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operasi</a:t>
            </a:r>
            <a:r>
              <a:rPr lang="en-US" dirty="0">
                <a:latin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</a:rPr>
              <a:t>fasilitas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penyimpanan</a:t>
            </a:r>
            <a:r>
              <a:rPr lang="en-US" dirty="0">
                <a:latin typeface="Calibri" panose="020F0502020204030204" pitchFamily="34" charset="0"/>
              </a:rPr>
              <a:t>, dan </a:t>
            </a:r>
            <a:r>
              <a:rPr lang="en-US" dirty="0" err="1">
                <a:latin typeface="Calibri" panose="020F0502020204030204" pitchFamily="34" charset="0"/>
              </a:rPr>
              <a:t>aplikasi-aplikasi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lainnya</a:t>
            </a:r>
            <a:r>
              <a:rPr lang="en-US" dirty="0">
                <a:latin typeface="Calibri" panose="020F0502020204030204" pitchFamily="34" charset="0"/>
              </a:rPr>
              <a:t>.  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45315E7-9976-486A-87E0-A7A33799C52E}"/>
              </a:ext>
            </a:extLst>
          </p:cNvPr>
          <p:cNvSpPr txBox="1"/>
          <p:nvPr/>
        </p:nvSpPr>
        <p:spPr>
          <a:xfrm>
            <a:off x="333196" y="2324040"/>
            <a:ext cx="84776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u="sng" dirty="0" err="1">
                <a:latin typeface="Calibri" panose="020F0502020204030204" pitchFamily="34" charset="0"/>
              </a:rPr>
              <a:t>Berbagai</a:t>
            </a:r>
            <a:r>
              <a:rPr lang="en-US" sz="2000" b="1" u="sng" dirty="0">
                <a:latin typeface="Calibri" panose="020F0502020204030204" pitchFamily="34" charset="0"/>
              </a:rPr>
              <a:t> </a:t>
            </a:r>
            <a:r>
              <a:rPr lang="en-US" sz="2000" b="1" u="sng" dirty="0" err="1">
                <a:latin typeface="Calibri" panose="020F0502020204030204" pitchFamily="34" charset="0"/>
              </a:rPr>
              <a:t>jenis</a:t>
            </a:r>
            <a:r>
              <a:rPr lang="en-US" sz="2000" b="1" u="sng" dirty="0">
                <a:latin typeface="Calibri" panose="020F0502020204030204" pitchFamily="34" charset="0"/>
              </a:rPr>
              <a:t> </a:t>
            </a:r>
            <a:r>
              <a:rPr lang="en-US" sz="2000" b="1" u="sng" dirty="0" err="1">
                <a:latin typeface="Calibri" panose="020F0502020204030204" pitchFamily="34" charset="0"/>
              </a:rPr>
              <a:t>perangkat</a:t>
            </a:r>
            <a:r>
              <a:rPr lang="en-US" sz="2000" b="1" u="sng" dirty="0">
                <a:latin typeface="Calibri" panose="020F0502020204030204" pitchFamily="34" charset="0"/>
              </a:rPr>
              <a:t> </a:t>
            </a:r>
            <a:r>
              <a:rPr lang="en-US" sz="2000" b="1" u="sng" dirty="0" err="1">
                <a:latin typeface="Calibri" panose="020F0502020204030204" pitchFamily="34" charset="0"/>
              </a:rPr>
              <a:t>lunak</a:t>
            </a:r>
            <a:r>
              <a:rPr lang="en-US" sz="2000" b="1" u="sng" dirty="0">
                <a:latin typeface="Calibri" panose="020F0502020204030204" pitchFamily="34" charset="0"/>
              </a:rPr>
              <a:t> </a:t>
            </a:r>
            <a:r>
              <a:rPr lang="en-US" sz="2000" b="1" u="sng" dirty="0" err="1">
                <a:latin typeface="Calibri" panose="020F0502020204030204" pitchFamily="34" charset="0"/>
              </a:rPr>
              <a:t>utilitas</a:t>
            </a:r>
            <a:r>
              <a:rPr lang="en-US" sz="2000" b="1" u="sng" dirty="0">
                <a:latin typeface="Calibri" panose="020F0502020204030204" pitchFamily="34" charset="0"/>
              </a:rPr>
              <a:t> yang </a:t>
            </a:r>
            <a:r>
              <a:rPr lang="en-US" sz="2000" b="1" u="sng" dirty="0" err="1">
                <a:latin typeface="Calibri" panose="020F0502020204030204" pitchFamily="34" charset="0"/>
              </a:rPr>
              <a:t>umum</a:t>
            </a:r>
            <a:r>
              <a:rPr lang="en-US" sz="2000" b="1" u="sng" dirty="0">
                <a:latin typeface="Calibri" panose="020F0502020204030204" pitchFamily="34" charset="0"/>
              </a:rPr>
              <a:t> </a:t>
            </a:r>
            <a:r>
              <a:rPr lang="en-US" sz="2000" b="1" u="sng" dirty="0" err="1">
                <a:latin typeface="Calibri" panose="020F0502020204030204" pitchFamily="34" charset="0"/>
              </a:rPr>
              <a:t>digunakan</a:t>
            </a:r>
            <a:r>
              <a:rPr lang="en-US" sz="2000" b="1" u="sng" dirty="0">
                <a:latin typeface="Calibri" panose="020F0502020204030204" pitchFamily="34" charset="0"/>
              </a:rPr>
              <a:t>:</a:t>
            </a:r>
            <a:endParaRPr lang="en-ID" sz="2000" b="1" u="sng" dirty="0">
              <a:latin typeface="Calibri" panose="020F0502020204030204" pitchFamily="34" charset="0"/>
            </a:endParaRPr>
          </a:p>
        </p:txBody>
      </p:sp>
      <p:graphicFrame>
        <p:nvGraphicFramePr>
          <p:cNvPr id="28" name="Diagram 27">
            <a:extLst>
              <a:ext uri="{FF2B5EF4-FFF2-40B4-BE49-F238E27FC236}">
                <a16:creationId xmlns:a16="http://schemas.microsoft.com/office/drawing/2014/main" id="{4DAC95B8-B9E0-429F-8FD3-B74A79DA53A3}"/>
              </a:ext>
            </a:extLst>
          </p:cNvPr>
          <p:cNvGraphicFramePr/>
          <p:nvPr/>
        </p:nvGraphicFramePr>
        <p:xfrm>
          <a:off x="1019174" y="2664576"/>
          <a:ext cx="7105651" cy="172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40045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7" grpId="0"/>
      <p:bldGraphic spid="28" grpId="0">
        <p:bldAsOne/>
      </p:bldGraphic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304800" y="361054"/>
            <a:ext cx="3657600" cy="4115696"/>
            <a:chOff x="457198" y="437254"/>
            <a:chExt cx="4572002" cy="4115696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8FF7F5C-44EB-4391-8C61-7BF2EC4E28F6}"/>
                </a:ext>
              </a:extLst>
            </p:cNvPr>
            <p:cNvSpPr/>
            <p:nvPr/>
          </p:nvSpPr>
          <p:spPr>
            <a:xfrm>
              <a:off x="457198" y="869630"/>
              <a:ext cx="4572002" cy="3683320"/>
            </a:xfrm>
            <a:prstGeom prst="rect">
              <a:avLst/>
            </a:prstGeom>
            <a:noFill/>
            <a:ln>
              <a:prstDash val="dash"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marL="342900" indent="-342900">
                <a:buFont typeface="Wingdings" panose="05000000000000000000" pitchFamily="2" charset="2"/>
                <a:buChar char="ü"/>
              </a:pPr>
              <a:r>
                <a:rPr lang="en-US" dirty="0" err="1">
                  <a:latin typeface="Calibri" panose="020F0502020204030204" pitchFamily="34" charset="0"/>
                </a:rPr>
                <a:t>Merupakan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perangkat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lunak</a:t>
              </a:r>
              <a:r>
                <a:rPr lang="en-US" dirty="0">
                  <a:latin typeface="Calibri" panose="020F0502020204030204" pitchFamily="34" charset="0"/>
                </a:rPr>
                <a:t> yang </a:t>
              </a:r>
              <a:r>
                <a:rPr lang="en-US" dirty="0" err="1">
                  <a:latin typeface="Calibri" panose="020F0502020204030204" pitchFamily="34" charset="0"/>
                </a:rPr>
                <a:t>digunakan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sebagai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alat</a:t>
              </a:r>
              <a:r>
                <a:rPr lang="en-US" dirty="0">
                  <a:latin typeface="Calibri" panose="020F0502020204030204" pitchFamily="34" charset="0"/>
                </a:rPr>
                <a:t> bantu </a:t>
              </a:r>
              <a:r>
                <a:rPr lang="en-US" dirty="0" err="1">
                  <a:latin typeface="Calibri" panose="020F0502020204030204" pitchFamily="34" charset="0"/>
                </a:rPr>
                <a:t>mengompres</a:t>
              </a:r>
              <a:r>
                <a:rPr lang="en-US" dirty="0">
                  <a:latin typeface="Calibri" panose="020F0502020204030204" pitchFamily="34" charset="0"/>
                </a:rPr>
                <a:t> data dan </a:t>
              </a:r>
              <a:r>
                <a:rPr lang="en-US" dirty="0" err="1">
                  <a:latin typeface="Calibri" panose="020F0502020204030204" pitchFamily="34" charset="0"/>
                </a:rPr>
                <a:t>mengembalikan</a:t>
              </a:r>
              <a:r>
                <a:rPr lang="en-US" dirty="0">
                  <a:latin typeface="Calibri" panose="020F0502020204030204" pitchFamily="34" charset="0"/>
                </a:rPr>
                <a:t> data yang </a:t>
              </a:r>
              <a:r>
                <a:rPr lang="en-US" dirty="0" err="1">
                  <a:latin typeface="Calibri" panose="020F0502020204030204" pitchFamily="34" charset="0"/>
                </a:rPr>
                <a:t>sudah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dikompres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ke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bentuk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aslinya</a:t>
              </a:r>
              <a:r>
                <a:rPr lang="en-US" dirty="0">
                  <a:latin typeface="Calibri" panose="020F0502020204030204" pitchFamily="34" charset="0"/>
                </a:rPr>
                <a:t>.</a:t>
              </a:r>
            </a:p>
            <a:p>
              <a:pPr marL="342900" indent="-342900">
                <a:buFont typeface="Wingdings" panose="05000000000000000000" pitchFamily="2" charset="2"/>
                <a:buChar char="ü"/>
              </a:pPr>
              <a:r>
                <a:rPr lang="en-US" dirty="0" err="1">
                  <a:latin typeface="Calibri" panose="020F0502020204030204" pitchFamily="34" charset="0"/>
                </a:rPr>
                <a:t>Berguna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untuk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membuat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ukuran</a:t>
              </a:r>
              <a:r>
                <a:rPr lang="en-US" dirty="0">
                  <a:latin typeface="Calibri" panose="020F0502020204030204" pitchFamily="34" charset="0"/>
                </a:rPr>
                <a:t> data </a:t>
              </a:r>
              <a:r>
                <a:rPr lang="en-US" dirty="0" err="1">
                  <a:latin typeface="Calibri" panose="020F0502020204030204" pitchFamily="34" charset="0"/>
                </a:rPr>
                <a:t>menjadi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lebih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kecil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sehingga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ruang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penyimpanan</a:t>
              </a:r>
              <a:r>
                <a:rPr lang="en-US" dirty="0">
                  <a:latin typeface="Calibri" panose="020F0502020204030204" pitchFamily="34" charset="0"/>
                </a:rPr>
                <a:t> yang </a:t>
              </a:r>
              <a:r>
                <a:rPr lang="en-US" dirty="0" err="1">
                  <a:latin typeface="Calibri" panose="020F0502020204030204" pitchFamily="34" charset="0"/>
                </a:rPr>
                <a:t>digunakan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mejadi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lebih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sedikit</a:t>
              </a:r>
              <a:endParaRPr lang="en-US" dirty="0">
                <a:latin typeface="Calibri" panose="020F0502020204030204" pitchFamily="34" charset="0"/>
              </a:endParaRPr>
            </a:p>
            <a:p>
              <a:pPr marL="342900" indent="-342900">
                <a:buFont typeface="Wingdings" panose="05000000000000000000" pitchFamily="2" charset="2"/>
                <a:buChar char="ü"/>
              </a:pPr>
              <a:r>
                <a:rPr lang="en-US" dirty="0" err="1">
                  <a:latin typeface="Calibri" panose="020F0502020204030204" pitchFamily="34" charset="0"/>
                </a:rPr>
                <a:t>Beberapa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perangkat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lunak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kompresi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i="1" dirty="0">
                  <a:latin typeface="Calibri" panose="020F0502020204030204" pitchFamily="34" charset="0"/>
                </a:rPr>
                <a:t>disc </a:t>
              </a:r>
              <a:r>
                <a:rPr lang="en-US" dirty="0">
                  <a:latin typeface="Calibri" panose="020F0502020204030204" pitchFamily="34" charset="0"/>
                </a:rPr>
                <a:t>yang </a:t>
              </a:r>
              <a:r>
                <a:rPr lang="en-US" dirty="0" err="1">
                  <a:latin typeface="Calibri" panose="020F0502020204030204" pitchFamily="34" charset="0"/>
                </a:rPr>
                <a:t>populer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adalah</a:t>
              </a:r>
              <a:r>
                <a:rPr lang="en-US" dirty="0">
                  <a:latin typeface="Calibri" panose="020F0502020204030204" pitchFamily="34" charset="0"/>
                </a:rPr>
                <a:t> Zip, </a:t>
              </a:r>
              <a:r>
                <a:rPr lang="en-US" dirty="0" err="1">
                  <a:latin typeface="Calibri" panose="020F0502020204030204" pitchFamily="34" charset="0"/>
                </a:rPr>
                <a:t>Rar</a:t>
              </a:r>
              <a:r>
                <a:rPr lang="en-US" dirty="0">
                  <a:latin typeface="Calibri" panose="020F0502020204030204" pitchFamily="34" charset="0"/>
                </a:rPr>
                <a:t>, </a:t>
              </a:r>
              <a:r>
                <a:rPr lang="en-US" dirty="0" err="1">
                  <a:latin typeface="Calibri" panose="020F0502020204030204" pitchFamily="34" charset="0"/>
                </a:rPr>
                <a:t>PeaZip</a:t>
              </a:r>
              <a:r>
                <a:rPr lang="en-US" dirty="0">
                  <a:latin typeface="Calibri" panose="020F0502020204030204" pitchFamily="34" charset="0"/>
                </a:rPr>
                <a:t>, 7-Zip, WinZip, dan </a:t>
              </a:r>
              <a:r>
                <a:rPr lang="en-US" dirty="0" err="1">
                  <a:latin typeface="Calibri" panose="020F0502020204030204" pitchFamily="34" charset="0"/>
                </a:rPr>
                <a:t>WinRar</a:t>
              </a:r>
              <a:r>
                <a:rPr lang="en-US" dirty="0">
                  <a:latin typeface="Calibri" panose="020F0502020204030204" pitchFamily="34" charset="0"/>
                </a:rPr>
                <a:t>.   </a:t>
              </a:r>
              <a:endParaRPr lang="en-ID" dirty="0">
                <a:latin typeface="Calibri" panose="020F0502020204030204" pitchFamily="34" charset="0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999ED920-1190-43FC-9B14-9C4A9CF7CC91}"/>
                </a:ext>
              </a:extLst>
            </p:cNvPr>
            <p:cNvSpPr/>
            <p:nvPr/>
          </p:nvSpPr>
          <p:spPr>
            <a:xfrm>
              <a:off x="778040" y="437254"/>
              <a:ext cx="3731795" cy="432376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sz="1800" b="1" i="1" dirty="0">
                  <a:solidFill>
                    <a:schemeClr val="tx1"/>
                  </a:solidFill>
                </a:rPr>
                <a:t>Disk Compression Utility</a:t>
              </a:r>
              <a:endParaRPr lang="en-ID" sz="1800" b="1" i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4219072" y="361054"/>
            <a:ext cx="4620127" cy="4104610"/>
            <a:chOff x="4219072" y="361054"/>
            <a:chExt cx="4620127" cy="4104610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4DFE5D68-DCF9-4B5E-8A18-DB136752EF00}"/>
                </a:ext>
              </a:extLst>
            </p:cNvPr>
            <p:cNvSpPr/>
            <p:nvPr/>
          </p:nvSpPr>
          <p:spPr>
            <a:xfrm>
              <a:off x="4219072" y="782344"/>
              <a:ext cx="4620127" cy="3683320"/>
            </a:xfrm>
            <a:prstGeom prst="rect">
              <a:avLst/>
            </a:prstGeom>
            <a:noFill/>
            <a:ln>
              <a:solidFill>
                <a:schemeClr val="accent6">
                  <a:lumMod val="60000"/>
                  <a:lumOff val="40000"/>
                </a:schemeClr>
              </a:solidFill>
              <a:prstDash val="dash"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marL="342900" indent="-342900">
                <a:buFont typeface="Wingdings" panose="05000000000000000000" pitchFamily="2" charset="2"/>
                <a:buChar char="ü"/>
              </a:pPr>
              <a:r>
                <a:rPr lang="en-US" dirty="0" err="1">
                  <a:latin typeface="Calibri" panose="020F0502020204030204" pitchFamily="34" charset="0"/>
                </a:rPr>
                <a:t>Merupakan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perangkat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lunak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untuk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memeriksa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i="1" dirty="0" err="1">
                  <a:latin typeface="Calibri" panose="020F0502020204030204" pitchFamily="34" charset="0"/>
                </a:rPr>
                <a:t>harddisk</a:t>
              </a:r>
              <a:r>
                <a:rPr lang="en-US" i="1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dari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berbagai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kerusakan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serta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memeriksa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berbagai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i="1" dirty="0">
                  <a:latin typeface="Calibri" panose="020F0502020204030204" pitchFamily="34" charset="0"/>
                </a:rPr>
                <a:t>file </a:t>
              </a:r>
              <a:r>
                <a:rPr lang="en-US" dirty="0">
                  <a:latin typeface="Calibri" panose="020F0502020204030204" pitchFamily="34" charset="0"/>
                </a:rPr>
                <a:t>yang </a:t>
              </a:r>
              <a:r>
                <a:rPr lang="en-US" dirty="0" err="1">
                  <a:latin typeface="Calibri" panose="020F0502020204030204" pitchFamily="34" charset="0"/>
                </a:rPr>
                <a:t>ditempatkan</a:t>
              </a:r>
              <a:r>
                <a:rPr lang="en-US" dirty="0">
                  <a:latin typeface="Calibri" panose="020F0502020204030204" pitchFamily="34" charset="0"/>
                </a:rPr>
                <a:t> di </a:t>
              </a:r>
              <a:r>
                <a:rPr lang="en-US" dirty="0" err="1">
                  <a:latin typeface="Calibri" panose="020F0502020204030204" pitchFamily="34" charset="0"/>
                </a:rPr>
                <a:t>bagian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i="1" dirty="0" err="1">
                  <a:latin typeface="Calibri" panose="020F0502020204030204" pitchFamily="34" charset="0"/>
                </a:rPr>
                <a:t>harddisk</a:t>
              </a:r>
              <a:r>
                <a:rPr lang="en-US" i="1" dirty="0">
                  <a:latin typeface="Calibri" panose="020F0502020204030204" pitchFamily="34" charset="0"/>
                </a:rPr>
                <a:t> </a:t>
              </a:r>
              <a:r>
                <a:rPr lang="en-US" dirty="0">
                  <a:latin typeface="Calibri" panose="020F0502020204030204" pitchFamily="34" charset="0"/>
                </a:rPr>
                <a:t>yang </a:t>
              </a:r>
              <a:r>
                <a:rPr lang="en-US" dirty="0" err="1">
                  <a:latin typeface="Calibri" panose="020F0502020204030204" pitchFamily="34" charset="0"/>
                </a:rPr>
                <a:t>rusak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sehingga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tidak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ada</a:t>
              </a:r>
              <a:r>
                <a:rPr lang="en-US" dirty="0">
                  <a:latin typeface="Calibri" panose="020F0502020204030204" pitchFamily="34" charset="0"/>
                </a:rPr>
                <a:t> yang </a:t>
              </a:r>
              <a:r>
                <a:rPr lang="en-US" dirty="0" err="1">
                  <a:latin typeface="Calibri" panose="020F0502020204030204" pitchFamily="34" charset="0"/>
                </a:rPr>
                <a:t>hilang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atau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tidak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dapat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diakses</a:t>
              </a:r>
              <a:r>
                <a:rPr lang="en-US" dirty="0">
                  <a:latin typeface="Calibri" panose="020F0502020204030204" pitchFamily="34" charset="0"/>
                </a:rPr>
                <a:t>. </a:t>
              </a:r>
            </a:p>
            <a:p>
              <a:pPr marL="342900" indent="-342900">
                <a:buFont typeface="Wingdings" panose="05000000000000000000" pitchFamily="2" charset="2"/>
                <a:buChar char="ü"/>
              </a:pPr>
              <a:r>
                <a:rPr lang="en-ID" dirty="0" err="1">
                  <a:latin typeface="Calibri" panose="020F0502020204030204" pitchFamily="34" charset="0"/>
                </a:rPr>
                <a:t>Perangkat</a:t>
              </a:r>
              <a:r>
                <a:rPr lang="en-ID" dirty="0">
                  <a:latin typeface="Calibri" panose="020F0502020204030204" pitchFamily="34" charset="0"/>
                </a:rPr>
                <a:t> </a:t>
              </a:r>
              <a:r>
                <a:rPr lang="en-ID" dirty="0" err="1">
                  <a:latin typeface="Calibri" panose="020F0502020204030204" pitchFamily="34" charset="0"/>
                </a:rPr>
                <a:t>lunak</a:t>
              </a:r>
              <a:r>
                <a:rPr lang="en-ID" dirty="0">
                  <a:latin typeface="Calibri" panose="020F0502020204030204" pitchFamily="34" charset="0"/>
                </a:rPr>
                <a:t> </a:t>
              </a:r>
              <a:r>
                <a:rPr lang="en-ID" dirty="0" err="1">
                  <a:latin typeface="Calibri" panose="020F0502020204030204" pitchFamily="34" charset="0"/>
                </a:rPr>
                <a:t>akan</a:t>
              </a:r>
              <a:r>
                <a:rPr lang="en-ID" dirty="0">
                  <a:latin typeface="Calibri" panose="020F0502020204030204" pitchFamily="34" charset="0"/>
                </a:rPr>
                <a:t> </a:t>
              </a:r>
              <a:r>
                <a:rPr lang="en-ID" dirty="0" err="1">
                  <a:latin typeface="Calibri" panose="020F0502020204030204" pitchFamily="34" charset="0"/>
                </a:rPr>
                <a:t>memperbaiki</a:t>
              </a:r>
              <a:r>
                <a:rPr lang="en-ID" dirty="0">
                  <a:latin typeface="Calibri" panose="020F0502020204030204" pitchFamily="34" charset="0"/>
                </a:rPr>
                <a:t> </a:t>
              </a:r>
              <a:r>
                <a:rPr lang="en-ID" i="1" dirty="0" err="1">
                  <a:latin typeface="Calibri" panose="020F0502020204030204" pitchFamily="34" charset="0"/>
                </a:rPr>
                <a:t>harddisk</a:t>
              </a:r>
              <a:r>
                <a:rPr lang="en-ID" i="1" dirty="0">
                  <a:latin typeface="Calibri" panose="020F0502020204030204" pitchFamily="34" charset="0"/>
                </a:rPr>
                <a:t> </a:t>
              </a:r>
              <a:r>
                <a:rPr lang="en-ID" dirty="0">
                  <a:latin typeface="Calibri" panose="020F0502020204030204" pitchFamily="34" charset="0"/>
                </a:rPr>
                <a:t>yang </a:t>
              </a:r>
              <a:r>
                <a:rPr lang="en-ID" dirty="0" err="1">
                  <a:latin typeface="Calibri" panose="020F0502020204030204" pitchFamily="34" charset="0"/>
                </a:rPr>
                <a:t>mengalami</a:t>
              </a:r>
              <a:r>
                <a:rPr lang="en-ID" dirty="0">
                  <a:latin typeface="Calibri" panose="020F0502020204030204" pitchFamily="34" charset="0"/>
                </a:rPr>
                <a:t> </a:t>
              </a:r>
              <a:r>
                <a:rPr lang="en-ID" i="1" dirty="0">
                  <a:latin typeface="Calibri" panose="020F0502020204030204" pitchFamily="34" charset="0"/>
                </a:rPr>
                <a:t>boot sector, </a:t>
              </a:r>
              <a:r>
                <a:rPr lang="en-ID" dirty="0" err="1">
                  <a:latin typeface="Calibri" panose="020F0502020204030204" pitchFamily="34" charset="0"/>
                </a:rPr>
                <a:t>memperbaiki</a:t>
              </a:r>
              <a:r>
                <a:rPr lang="en-ID" dirty="0">
                  <a:latin typeface="Calibri" panose="020F0502020204030204" pitchFamily="34" charset="0"/>
                </a:rPr>
                <a:t> </a:t>
              </a:r>
              <a:r>
                <a:rPr lang="en-ID" dirty="0" err="1">
                  <a:latin typeface="Calibri" panose="020F0502020204030204" pitchFamily="34" charset="0"/>
                </a:rPr>
                <a:t>partisi</a:t>
              </a:r>
              <a:r>
                <a:rPr lang="en-ID" dirty="0">
                  <a:latin typeface="Calibri" panose="020F0502020204030204" pitchFamily="34" charset="0"/>
                </a:rPr>
                <a:t> yang </a:t>
              </a:r>
              <a:r>
                <a:rPr lang="en-ID" dirty="0" err="1">
                  <a:latin typeface="Calibri" panose="020F0502020204030204" pitchFamily="34" charset="0"/>
                </a:rPr>
                <a:t>rusak</a:t>
              </a:r>
              <a:r>
                <a:rPr lang="en-ID" dirty="0">
                  <a:latin typeface="Calibri" panose="020F0502020204030204" pitchFamily="34" charset="0"/>
                </a:rPr>
                <a:t>, </a:t>
              </a:r>
              <a:r>
                <a:rPr lang="en-ID" i="1" dirty="0">
                  <a:latin typeface="Calibri" panose="020F0502020204030204" pitchFamily="34" charset="0"/>
                </a:rPr>
                <a:t>recovery</a:t>
              </a:r>
              <a:r>
                <a:rPr lang="en-ID" dirty="0">
                  <a:latin typeface="Calibri" panose="020F0502020204030204" pitchFamily="34" charset="0"/>
                </a:rPr>
                <a:t> data yang </a:t>
              </a:r>
              <a:r>
                <a:rPr lang="en-ID" dirty="0" err="1">
                  <a:latin typeface="Calibri" panose="020F0502020204030204" pitchFamily="34" charset="0"/>
                </a:rPr>
                <a:t>terhapus</a:t>
              </a:r>
              <a:r>
                <a:rPr lang="en-ID" dirty="0">
                  <a:latin typeface="Calibri" panose="020F0502020204030204" pitchFamily="34" charset="0"/>
                </a:rPr>
                <a:t>, meng-</a:t>
              </a:r>
              <a:r>
                <a:rPr lang="en-ID" i="1" dirty="0">
                  <a:latin typeface="Calibri" panose="020F0502020204030204" pitchFamily="34" charset="0"/>
                </a:rPr>
                <a:t>copy file </a:t>
              </a:r>
              <a:r>
                <a:rPr lang="en-ID" dirty="0" err="1">
                  <a:latin typeface="Calibri" panose="020F0502020204030204" pitchFamily="34" charset="0"/>
                </a:rPr>
                <a:t>dari</a:t>
              </a:r>
              <a:r>
                <a:rPr lang="en-ID" dirty="0">
                  <a:latin typeface="Calibri" panose="020F0502020204030204" pitchFamily="34" charset="0"/>
                </a:rPr>
                <a:t> </a:t>
              </a:r>
              <a:r>
                <a:rPr lang="en-ID" dirty="0" err="1">
                  <a:latin typeface="Calibri" panose="020F0502020204030204" pitchFamily="34" charset="0"/>
                </a:rPr>
                <a:t>partisi</a:t>
              </a:r>
              <a:r>
                <a:rPr lang="en-ID" dirty="0">
                  <a:latin typeface="Calibri" panose="020F0502020204030204" pitchFamily="34" charset="0"/>
                </a:rPr>
                <a:t> yang </a:t>
              </a:r>
              <a:r>
                <a:rPr lang="en-ID" dirty="0" err="1">
                  <a:latin typeface="Calibri" panose="020F0502020204030204" pitchFamily="34" charset="0"/>
                </a:rPr>
                <a:t>rusak</a:t>
              </a:r>
              <a:r>
                <a:rPr lang="en-ID" dirty="0">
                  <a:latin typeface="Calibri" panose="020F0502020204030204" pitchFamily="34" charset="0"/>
                </a:rPr>
                <a:t>. </a:t>
              </a:r>
            </a:p>
            <a:p>
              <a:pPr marL="342900" indent="-342900">
                <a:buFont typeface="Wingdings" panose="05000000000000000000" pitchFamily="2" charset="2"/>
                <a:buChar char="ü"/>
              </a:pPr>
              <a:r>
                <a:rPr lang="en-ID" dirty="0" err="1">
                  <a:latin typeface="Calibri" panose="020F0502020204030204" pitchFamily="34" charset="0"/>
                </a:rPr>
                <a:t>Beberapa</a:t>
              </a:r>
              <a:r>
                <a:rPr lang="en-ID" dirty="0">
                  <a:latin typeface="Calibri" panose="020F0502020204030204" pitchFamily="34" charset="0"/>
                </a:rPr>
                <a:t> </a:t>
              </a:r>
              <a:r>
                <a:rPr lang="en-ID" dirty="0" err="1">
                  <a:latin typeface="Calibri" panose="020F0502020204030204" pitchFamily="34" charset="0"/>
                </a:rPr>
                <a:t>perangkat</a:t>
              </a:r>
              <a:r>
                <a:rPr lang="en-ID" dirty="0">
                  <a:latin typeface="Calibri" panose="020F0502020204030204" pitchFamily="34" charset="0"/>
                </a:rPr>
                <a:t> </a:t>
              </a:r>
              <a:r>
                <a:rPr lang="en-ID" dirty="0" err="1">
                  <a:latin typeface="Calibri" panose="020F0502020204030204" pitchFamily="34" charset="0"/>
                </a:rPr>
                <a:t>lunak</a:t>
              </a:r>
              <a:r>
                <a:rPr lang="en-ID" dirty="0">
                  <a:latin typeface="Calibri" panose="020F0502020204030204" pitchFamily="34" charset="0"/>
                </a:rPr>
                <a:t> </a:t>
              </a:r>
              <a:r>
                <a:rPr lang="en-ID" dirty="0" err="1">
                  <a:latin typeface="Calibri" panose="020F0502020204030204" pitchFamily="34" charset="0"/>
                </a:rPr>
                <a:t>pengecekan</a:t>
              </a:r>
              <a:r>
                <a:rPr lang="en-ID" dirty="0">
                  <a:latin typeface="Calibri" panose="020F0502020204030204" pitchFamily="34" charset="0"/>
                </a:rPr>
                <a:t> </a:t>
              </a:r>
              <a:r>
                <a:rPr lang="en-ID" i="1" dirty="0">
                  <a:latin typeface="Calibri" panose="020F0502020204030204" pitchFamily="34" charset="0"/>
                </a:rPr>
                <a:t>disk,</a:t>
              </a:r>
              <a:r>
                <a:rPr lang="en-ID" dirty="0">
                  <a:latin typeface="Calibri" panose="020F0502020204030204" pitchFamily="34" charset="0"/>
                </a:rPr>
                <a:t> </a:t>
              </a:r>
              <a:r>
                <a:rPr lang="en-ID" dirty="0" err="1">
                  <a:latin typeface="Calibri" panose="020F0502020204030204" pitchFamily="34" charset="0"/>
                </a:rPr>
                <a:t>diantaranya</a:t>
              </a:r>
              <a:r>
                <a:rPr lang="en-ID" dirty="0">
                  <a:latin typeface="Calibri" panose="020F0502020204030204" pitchFamily="34" charset="0"/>
                </a:rPr>
                <a:t> </a:t>
              </a:r>
              <a:r>
                <a:rPr lang="en-ID" dirty="0" err="1">
                  <a:latin typeface="Calibri" panose="020F0502020204030204" pitchFamily="34" charset="0"/>
                </a:rPr>
                <a:t>TestDisk</a:t>
              </a:r>
              <a:r>
                <a:rPr lang="en-ID" dirty="0">
                  <a:latin typeface="Calibri" panose="020F0502020204030204" pitchFamily="34" charset="0"/>
                </a:rPr>
                <a:t>, </a:t>
              </a:r>
              <a:r>
                <a:rPr lang="en-ID" dirty="0" err="1">
                  <a:latin typeface="Calibri" panose="020F0502020204030204" pitchFamily="34" charset="0"/>
                </a:rPr>
                <a:t>WinDirStat</a:t>
              </a:r>
              <a:r>
                <a:rPr lang="en-ID" dirty="0">
                  <a:latin typeface="Calibri" panose="020F0502020204030204" pitchFamily="34" charset="0"/>
                </a:rPr>
                <a:t>, SSD Life.</a:t>
              </a:r>
              <a:r>
                <a:rPr lang="en-ID" i="1" dirty="0">
                  <a:latin typeface="Calibri" panose="020F0502020204030204" pitchFamily="34" charset="0"/>
                </a:rPr>
                <a:t> </a:t>
              </a:r>
              <a:endParaRPr lang="en-ID" dirty="0">
                <a:latin typeface="Calibri" panose="020F0502020204030204" pitchFamily="34" charset="0"/>
              </a:endParaRPr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4EC90F77-CAAE-42C5-B3E0-B444EAFFFCB6}"/>
                </a:ext>
              </a:extLst>
            </p:cNvPr>
            <p:cNvGrpSpPr/>
            <p:nvPr/>
          </p:nvGrpSpPr>
          <p:grpSpPr>
            <a:xfrm>
              <a:off x="5638800" y="361054"/>
              <a:ext cx="2209799" cy="432376"/>
              <a:chOff x="1786402" y="260710"/>
              <a:chExt cx="1750506" cy="586972"/>
            </a:xfrm>
          </p:grpSpPr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A16E39A0-3687-4CD9-B5E9-3349B5DEE307}"/>
                  </a:ext>
                </a:extLst>
              </p:cNvPr>
              <p:cNvSpPr/>
              <p:nvPr/>
            </p:nvSpPr>
            <p:spPr>
              <a:xfrm>
                <a:off x="1786402" y="260710"/>
                <a:ext cx="1750506" cy="586972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5">
                  <a:hueOff val="-1419125"/>
                  <a:satOff val="5687"/>
                  <a:lumOff val="1233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126BCE6C-F705-46C1-B554-CE538FE20B06}"/>
                  </a:ext>
                </a:extLst>
              </p:cNvPr>
              <p:cNvSpPr txBox="1"/>
              <p:nvPr/>
            </p:nvSpPr>
            <p:spPr>
              <a:xfrm>
                <a:off x="1786402" y="260710"/>
                <a:ext cx="1750506" cy="58697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60960" tIns="60960" rIns="60960" bIns="60960" numCol="1" spcCol="1270" anchor="ctr" anchorCtr="0">
                <a:noAutofit/>
              </a:bodyPr>
              <a:lstStyle/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US" b="1" i="0" kern="1200" dirty="0" err="1">
                    <a:solidFill>
                      <a:schemeClr val="tx1"/>
                    </a:solidFill>
                  </a:rPr>
                  <a:t>Pengecekan</a:t>
                </a:r>
                <a:r>
                  <a:rPr lang="en-US" b="1" i="0" kern="1200" baseline="0" dirty="0">
                    <a:solidFill>
                      <a:schemeClr val="tx1"/>
                    </a:solidFill>
                  </a:rPr>
                  <a:t> </a:t>
                </a:r>
                <a:r>
                  <a:rPr lang="en-US" b="1" i="1" kern="1200" baseline="0" dirty="0">
                    <a:solidFill>
                      <a:schemeClr val="tx1"/>
                    </a:solidFill>
                  </a:rPr>
                  <a:t>Disk</a:t>
                </a:r>
                <a:endParaRPr lang="en-ID" b="1" i="1" kern="1200" dirty="0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37609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4724400" y="209549"/>
            <a:ext cx="4191000" cy="4343401"/>
            <a:chOff x="4724400" y="209549"/>
            <a:chExt cx="4191000" cy="4343401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4DFE5D68-DCF9-4B5E-8A18-DB136752EF00}"/>
                </a:ext>
              </a:extLst>
            </p:cNvPr>
            <p:cNvSpPr/>
            <p:nvPr/>
          </p:nvSpPr>
          <p:spPr>
            <a:xfrm>
              <a:off x="4724400" y="630840"/>
              <a:ext cx="4191000" cy="3922110"/>
            </a:xfrm>
            <a:prstGeom prst="rect">
              <a:avLst/>
            </a:prstGeom>
            <a:noFill/>
            <a:ln>
              <a:solidFill>
                <a:schemeClr val="accent6">
                  <a:lumMod val="60000"/>
                  <a:lumOff val="40000"/>
                </a:schemeClr>
              </a:solidFill>
              <a:prstDash val="dash"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marL="342900" indent="-342900">
                <a:buFont typeface="Wingdings" panose="05000000000000000000" pitchFamily="2" charset="2"/>
                <a:buChar char="ü"/>
              </a:pPr>
              <a:r>
                <a:rPr lang="en-US" dirty="0" err="1">
                  <a:latin typeface="Calibri" panose="020F0502020204030204" pitchFamily="34" charset="0"/>
                </a:rPr>
                <a:t>Merupakan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perangkat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lunak</a:t>
              </a:r>
              <a:r>
                <a:rPr lang="en-US" dirty="0">
                  <a:latin typeface="Calibri" panose="020F0502020204030204" pitchFamily="34" charset="0"/>
                </a:rPr>
                <a:t> yang </a:t>
              </a:r>
              <a:r>
                <a:rPr lang="en-US" dirty="0" err="1">
                  <a:latin typeface="Calibri" panose="020F0502020204030204" pitchFamily="34" charset="0"/>
                </a:rPr>
                <a:t>digunakan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untuk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menyediakan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informasi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kepada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pengguna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tentang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aplikasi</a:t>
              </a:r>
              <a:r>
                <a:rPr lang="en-US" dirty="0">
                  <a:latin typeface="Calibri" panose="020F0502020204030204" pitchFamily="34" charset="0"/>
                </a:rPr>
                <a:t> yang </a:t>
              </a:r>
              <a:r>
                <a:rPr lang="en-US" dirty="0" err="1">
                  <a:latin typeface="Calibri" panose="020F0502020204030204" pitchFamily="34" charset="0"/>
                </a:rPr>
                <a:t>telah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diinstall</a:t>
              </a:r>
              <a:r>
                <a:rPr lang="en-US" dirty="0">
                  <a:latin typeface="Calibri" panose="020F0502020204030204" pitchFamily="34" charset="0"/>
                </a:rPr>
                <a:t> di </a:t>
              </a:r>
              <a:r>
                <a:rPr lang="en-US" dirty="0" err="1">
                  <a:latin typeface="Calibri" panose="020F0502020204030204" pitchFamily="34" charset="0"/>
                </a:rPr>
                <a:t>komputer</a:t>
              </a:r>
              <a:r>
                <a:rPr lang="en-US" dirty="0">
                  <a:latin typeface="Calibri" panose="020F0502020204030204" pitchFamily="34" charset="0"/>
                </a:rPr>
                <a:t> dan </a:t>
              </a:r>
              <a:r>
                <a:rPr lang="en-US" dirty="0" err="1">
                  <a:latin typeface="Calibri" panose="020F0502020204030204" pitchFamily="34" charset="0"/>
                </a:rPr>
                <a:t>perangkat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keras</a:t>
              </a:r>
              <a:r>
                <a:rPr lang="en-US" dirty="0">
                  <a:latin typeface="Calibri" panose="020F0502020204030204" pitchFamily="34" charset="0"/>
                </a:rPr>
                <a:t> yang </a:t>
              </a:r>
              <a:r>
                <a:rPr lang="en-US" dirty="0" err="1">
                  <a:latin typeface="Calibri" panose="020F0502020204030204" pitchFamily="34" charset="0"/>
                </a:rPr>
                <a:t>terhubung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ke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sistem</a:t>
              </a:r>
              <a:r>
                <a:rPr lang="en-US" dirty="0">
                  <a:latin typeface="Calibri" panose="020F0502020204030204" pitchFamily="34" charset="0"/>
                </a:rPr>
                <a:t>. </a:t>
              </a:r>
            </a:p>
            <a:p>
              <a:pPr marL="342900" indent="-342900">
                <a:buFont typeface="Wingdings" panose="05000000000000000000" pitchFamily="2" charset="2"/>
                <a:buChar char="ü"/>
              </a:pPr>
              <a:r>
                <a:rPr lang="en-US" dirty="0" err="1">
                  <a:latin typeface="Calibri" panose="020F0502020204030204" pitchFamily="34" charset="0"/>
                </a:rPr>
                <a:t>Membantu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mengetahui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kondisi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komputer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ketika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dijalankan</a:t>
              </a:r>
              <a:r>
                <a:rPr lang="en-US" dirty="0">
                  <a:latin typeface="Calibri" panose="020F0502020204030204" pitchFamily="34" charset="0"/>
                </a:rPr>
                <a:t>, </a:t>
              </a:r>
              <a:r>
                <a:rPr lang="en-US" dirty="0" err="1">
                  <a:latin typeface="Calibri" panose="020F0502020204030204" pitchFamily="34" charset="0"/>
                </a:rPr>
                <a:t>seperti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kecepatan</a:t>
              </a:r>
              <a:r>
                <a:rPr lang="en-US" dirty="0">
                  <a:latin typeface="Calibri" panose="020F0502020204030204" pitchFamily="34" charset="0"/>
                </a:rPr>
                <a:t> masing-masing </a:t>
              </a:r>
              <a:r>
                <a:rPr lang="en-US" i="1" dirty="0">
                  <a:latin typeface="Calibri" panose="020F0502020204030204" pitchFamily="34" charset="0"/>
                </a:rPr>
                <a:t>core </a:t>
              </a:r>
              <a:r>
                <a:rPr lang="en-US" dirty="0">
                  <a:latin typeface="Calibri" panose="020F0502020204030204" pitchFamily="34" charset="0"/>
                </a:rPr>
                <a:t>dan </a:t>
              </a:r>
              <a:r>
                <a:rPr lang="en-US" dirty="0" err="1">
                  <a:latin typeface="Calibri" panose="020F0502020204030204" pitchFamily="34" charset="0"/>
                </a:rPr>
                <a:t>suhu</a:t>
              </a:r>
              <a:r>
                <a:rPr lang="en-US" dirty="0">
                  <a:latin typeface="Calibri" panose="020F0502020204030204" pitchFamily="34" charset="0"/>
                </a:rPr>
                <a:t> PC, </a:t>
              </a:r>
              <a:r>
                <a:rPr lang="en-US" dirty="0" err="1">
                  <a:latin typeface="Calibri" panose="020F0502020204030204" pitchFamily="34" charset="0"/>
                </a:rPr>
                <a:t>penggunaan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memori</a:t>
              </a:r>
              <a:r>
                <a:rPr lang="en-US" dirty="0">
                  <a:latin typeface="Calibri" panose="020F0502020204030204" pitchFamily="34" charset="0"/>
                </a:rPr>
                <a:t>, dan </a:t>
              </a:r>
              <a:r>
                <a:rPr lang="en-US" dirty="0" err="1">
                  <a:latin typeface="Calibri" panose="020F0502020204030204" pitchFamily="34" charset="0"/>
                </a:rPr>
                <a:t>sebagainya</a:t>
              </a:r>
              <a:r>
                <a:rPr lang="en-US" dirty="0">
                  <a:latin typeface="Calibri" panose="020F0502020204030204" pitchFamily="34" charset="0"/>
                </a:rPr>
                <a:t>.</a:t>
              </a:r>
            </a:p>
            <a:p>
              <a:pPr marL="342900" indent="-342900">
                <a:buFont typeface="Wingdings" panose="05000000000000000000" pitchFamily="2" charset="2"/>
                <a:buChar char="ü"/>
              </a:pPr>
              <a:r>
                <a:rPr lang="en-US" dirty="0" err="1">
                  <a:latin typeface="Calibri" panose="020F0502020204030204" pitchFamily="34" charset="0"/>
                </a:rPr>
                <a:t>Beberapa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perangkat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lunak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i="1" kern="1200" dirty="0">
                  <a:solidFill>
                    <a:schemeClr val="tx1"/>
                  </a:solidFill>
                </a:rPr>
                <a:t>System Information Tools, </a:t>
              </a:r>
              <a:r>
                <a:rPr lang="en-US" kern="1200" dirty="0" err="1">
                  <a:solidFill>
                    <a:schemeClr val="tx1"/>
                  </a:solidFill>
                </a:rPr>
                <a:t>diantaranya</a:t>
              </a:r>
              <a:r>
                <a:rPr lang="en-US" kern="1200" dirty="0">
                  <a:solidFill>
                    <a:schemeClr val="tx1"/>
                  </a:solidFill>
                </a:rPr>
                <a:t> </a:t>
              </a:r>
              <a:r>
                <a:rPr lang="en-US" kern="1200" dirty="0" err="1">
                  <a:solidFill>
                    <a:schemeClr val="tx1"/>
                  </a:solidFill>
                </a:rPr>
                <a:t>Speccy</a:t>
              </a:r>
              <a:r>
                <a:rPr lang="en-US" kern="1200" dirty="0">
                  <a:solidFill>
                    <a:schemeClr val="tx1"/>
                  </a:solidFill>
                </a:rPr>
                <a:t>, PC Wizard 2015, ASTRA32</a:t>
              </a:r>
              <a:r>
                <a:rPr lang="en-US" dirty="0">
                  <a:solidFill>
                    <a:schemeClr val="tx1"/>
                  </a:solidFill>
                </a:rPr>
                <a:t>.</a:t>
              </a:r>
              <a:endParaRPr lang="en-ID" i="1" kern="1200" dirty="0">
                <a:solidFill>
                  <a:schemeClr val="tx1"/>
                </a:solidFill>
              </a:endParaRPr>
            </a:p>
            <a:p>
              <a:pPr marL="342900" indent="-342900">
                <a:buFont typeface="Wingdings" panose="05000000000000000000" pitchFamily="2" charset="2"/>
                <a:buChar char="ü"/>
              </a:pPr>
              <a:endParaRPr lang="en-ID" i="1" dirty="0">
                <a:latin typeface="Calibri" panose="020F0502020204030204" pitchFamily="34" charset="0"/>
              </a:endParaRPr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4EC90F77-CAAE-42C5-B3E0-B444EAFFFCB6}"/>
                </a:ext>
              </a:extLst>
            </p:cNvPr>
            <p:cNvGrpSpPr/>
            <p:nvPr/>
          </p:nvGrpSpPr>
          <p:grpSpPr>
            <a:xfrm>
              <a:off x="5638799" y="209549"/>
              <a:ext cx="2716389" cy="460407"/>
              <a:chOff x="1786402" y="260710"/>
              <a:chExt cx="1750506" cy="586972"/>
            </a:xfrm>
          </p:grpSpPr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A16E39A0-3687-4CD9-B5E9-3349B5DEE307}"/>
                  </a:ext>
                </a:extLst>
              </p:cNvPr>
              <p:cNvSpPr/>
              <p:nvPr/>
            </p:nvSpPr>
            <p:spPr>
              <a:xfrm>
                <a:off x="1786402" y="260710"/>
                <a:ext cx="1750506" cy="586972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5">
                  <a:hueOff val="-1419125"/>
                  <a:satOff val="5687"/>
                  <a:lumOff val="1233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126BCE6C-F705-46C1-B554-CE538FE20B06}"/>
                  </a:ext>
                </a:extLst>
              </p:cNvPr>
              <p:cNvSpPr txBox="1"/>
              <p:nvPr/>
            </p:nvSpPr>
            <p:spPr>
              <a:xfrm>
                <a:off x="1786402" y="260710"/>
                <a:ext cx="1750506" cy="58697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60960" tIns="60960" rIns="60960" bIns="60960" numCol="1" spcCol="1270" anchor="ctr" anchorCtr="0">
                <a:noAutofit/>
              </a:bodyPr>
              <a:lstStyle/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US" b="1" i="1" kern="1200" dirty="0">
                    <a:solidFill>
                      <a:schemeClr val="tx1"/>
                    </a:solidFill>
                  </a:rPr>
                  <a:t>System Information Tools</a:t>
                </a:r>
                <a:endParaRPr lang="en-ID" b="1" i="1" kern="1200" dirty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2" name="Group 1"/>
          <p:cNvGrpSpPr/>
          <p:nvPr/>
        </p:nvGrpSpPr>
        <p:grpSpPr>
          <a:xfrm>
            <a:off x="190500" y="209550"/>
            <a:ext cx="4457700" cy="4343400"/>
            <a:chOff x="190500" y="209550"/>
            <a:chExt cx="4457700" cy="43434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8FF7F5C-44EB-4391-8C61-7BF2EC4E28F6}"/>
                </a:ext>
              </a:extLst>
            </p:cNvPr>
            <p:cNvSpPr/>
            <p:nvPr/>
          </p:nvSpPr>
          <p:spPr>
            <a:xfrm>
              <a:off x="190500" y="657864"/>
              <a:ext cx="4457700" cy="3895086"/>
            </a:xfrm>
            <a:prstGeom prst="rect">
              <a:avLst/>
            </a:prstGeom>
            <a:noFill/>
            <a:ln>
              <a:solidFill>
                <a:schemeClr val="accent4">
                  <a:lumMod val="40000"/>
                  <a:lumOff val="60000"/>
                </a:schemeClr>
              </a:solidFill>
              <a:prstDash val="dash"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marL="342900" indent="-342900">
                <a:buFont typeface="Wingdings" panose="05000000000000000000" pitchFamily="2" charset="2"/>
                <a:buChar char="ü"/>
              </a:pPr>
              <a:r>
                <a:rPr lang="en-US" dirty="0" err="1">
                  <a:latin typeface="Calibri" panose="020F0502020204030204" pitchFamily="34" charset="0"/>
                </a:rPr>
                <a:t>Merupakan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perangkat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lunak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pengorganisasian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i="1" dirty="0">
                  <a:latin typeface="Calibri" panose="020F0502020204030204" pitchFamily="34" charset="0"/>
                </a:rPr>
                <a:t>file </a:t>
              </a:r>
              <a:r>
                <a:rPr lang="en-US" dirty="0" err="1">
                  <a:latin typeface="Calibri" panose="020F0502020204030204" pitchFamily="34" charset="0"/>
                </a:rPr>
                <a:t>dengan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cara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mengatur</a:t>
              </a:r>
              <a:r>
                <a:rPr lang="en-US" dirty="0">
                  <a:latin typeface="Calibri" panose="020F0502020204030204" pitchFamily="34" charset="0"/>
                </a:rPr>
                <a:t> agar </a:t>
              </a:r>
              <a:r>
                <a:rPr lang="en-US" i="1" dirty="0">
                  <a:latin typeface="Calibri" panose="020F0502020204030204" pitchFamily="34" charset="0"/>
                </a:rPr>
                <a:t>file</a:t>
              </a:r>
              <a:r>
                <a:rPr lang="en-US" dirty="0">
                  <a:latin typeface="Calibri" panose="020F0502020204030204" pitchFamily="34" charset="0"/>
                </a:rPr>
                <a:t> yang </a:t>
              </a:r>
              <a:r>
                <a:rPr lang="en-US" dirty="0" err="1">
                  <a:latin typeface="Calibri" panose="020F0502020204030204" pitchFamily="34" charset="0"/>
                </a:rPr>
                <a:t>berhubungan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ditempatkan</a:t>
              </a:r>
              <a:r>
                <a:rPr lang="en-US" dirty="0">
                  <a:latin typeface="Calibri" panose="020F0502020204030204" pitchFamily="34" charset="0"/>
                </a:rPr>
                <a:t> di </a:t>
              </a:r>
              <a:r>
                <a:rPr lang="en-US" dirty="0" err="1">
                  <a:latin typeface="Calibri" panose="020F0502020204030204" pitchFamily="34" charset="0"/>
                </a:rPr>
                <a:t>ruang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i="1" dirty="0" err="1">
                  <a:latin typeface="Calibri" panose="020F0502020204030204" pitchFamily="34" charset="0"/>
                </a:rPr>
                <a:t>harddisk</a:t>
              </a:r>
              <a:r>
                <a:rPr lang="en-US" i="1" dirty="0">
                  <a:latin typeface="Calibri" panose="020F0502020204030204" pitchFamily="34" charset="0"/>
                </a:rPr>
                <a:t> </a:t>
              </a:r>
              <a:r>
                <a:rPr lang="en-US" dirty="0">
                  <a:latin typeface="Calibri" panose="020F0502020204030204" pitchFamily="34" charset="0"/>
                </a:rPr>
                <a:t>yang </a:t>
              </a:r>
              <a:r>
                <a:rPr lang="en-US" dirty="0" err="1">
                  <a:latin typeface="Calibri" panose="020F0502020204030204" pitchFamily="34" charset="0"/>
                </a:rPr>
                <a:t>berdekatan</a:t>
              </a:r>
              <a:r>
                <a:rPr lang="en-US" dirty="0">
                  <a:latin typeface="Calibri" panose="020F0502020204030204" pitchFamily="34" charset="0"/>
                </a:rPr>
                <a:t>. </a:t>
              </a:r>
            </a:p>
            <a:p>
              <a:pPr marL="342900" indent="-342900">
                <a:buFont typeface="Wingdings" panose="05000000000000000000" pitchFamily="2" charset="2"/>
                <a:buChar char="ü"/>
              </a:pPr>
              <a:r>
                <a:rPr lang="en-US" dirty="0">
                  <a:latin typeface="Calibri" panose="020F0502020204030204" pitchFamily="34" charset="0"/>
                </a:rPr>
                <a:t>Proses </a:t>
              </a:r>
              <a:r>
                <a:rPr lang="en-US" i="1" dirty="0">
                  <a:latin typeface="Calibri" panose="020F0502020204030204" pitchFamily="34" charset="0"/>
                </a:rPr>
                <a:t>defragment </a:t>
              </a:r>
              <a:r>
                <a:rPr lang="en-US" dirty="0" err="1">
                  <a:latin typeface="Calibri" panose="020F0502020204030204" pitchFamily="34" charset="0"/>
                </a:rPr>
                <a:t>dilakukan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untuk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mempercepat</a:t>
              </a:r>
              <a:r>
                <a:rPr lang="en-US" dirty="0">
                  <a:latin typeface="Calibri" panose="020F0502020204030204" pitchFamily="34" charset="0"/>
                </a:rPr>
                <a:t> proses </a:t>
              </a:r>
              <a:r>
                <a:rPr lang="en-US" dirty="0" err="1">
                  <a:latin typeface="Calibri" panose="020F0502020204030204" pitchFamily="34" charset="0"/>
                </a:rPr>
                <a:t>pembacaan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i="1" dirty="0">
                  <a:latin typeface="Calibri" panose="020F0502020204030204" pitchFamily="34" charset="0"/>
                </a:rPr>
                <a:t>file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karena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i="1" dirty="0">
                  <a:latin typeface="Calibri" panose="020F0502020204030204" pitchFamily="34" charset="0"/>
                </a:rPr>
                <a:t>file </a:t>
              </a:r>
              <a:r>
                <a:rPr lang="en-US" dirty="0" err="1">
                  <a:latin typeface="Calibri" panose="020F0502020204030204" pitchFamily="34" charset="0"/>
                </a:rPr>
                <a:t>ditempatkan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berdekatan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sehingga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i="1" dirty="0">
                  <a:latin typeface="Calibri" panose="020F0502020204030204" pitchFamily="34" charset="0"/>
                </a:rPr>
                <a:t>head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pembaca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i="1" dirty="0" err="1">
                  <a:latin typeface="Calibri" panose="020F0502020204030204" pitchFamily="34" charset="0"/>
                </a:rPr>
                <a:t>harddisk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tidak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perlu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bergerak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ke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piringan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i="1" dirty="0" err="1">
                  <a:latin typeface="Calibri" panose="020F0502020204030204" pitchFamily="34" charset="0"/>
                </a:rPr>
                <a:t>harddisk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lainnya</a:t>
              </a:r>
              <a:r>
                <a:rPr lang="en-US" dirty="0">
                  <a:latin typeface="Calibri" panose="020F0502020204030204" pitchFamily="34" charset="0"/>
                </a:rPr>
                <a:t>.</a:t>
              </a:r>
            </a:p>
            <a:p>
              <a:pPr marL="342900" indent="-342900">
                <a:buFont typeface="Wingdings" panose="05000000000000000000" pitchFamily="2" charset="2"/>
                <a:buChar char="ü"/>
              </a:pPr>
              <a:r>
                <a:rPr lang="en-US" dirty="0" err="1">
                  <a:latin typeface="Calibri" panose="020F0502020204030204" pitchFamily="34" charset="0"/>
                </a:rPr>
                <a:t>Beberapa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perangkat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lunak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i="1" dirty="0">
                  <a:latin typeface="Calibri" panose="020F0502020204030204" pitchFamily="34" charset="0"/>
                </a:rPr>
                <a:t>disk defragmenter</a:t>
              </a:r>
              <a:r>
                <a:rPr lang="en-US" dirty="0">
                  <a:latin typeface="Calibri" panose="020F0502020204030204" pitchFamily="34" charset="0"/>
                </a:rPr>
                <a:t>, </a:t>
              </a:r>
              <a:r>
                <a:rPr lang="en-US" dirty="0" err="1">
                  <a:latin typeface="Calibri" panose="020F0502020204030204" pitchFamily="34" charset="0"/>
                </a:rPr>
                <a:t>diantaranya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UltraDefrag</a:t>
              </a:r>
              <a:r>
                <a:rPr lang="en-US" dirty="0">
                  <a:latin typeface="Calibri" panose="020F0502020204030204" pitchFamily="34" charset="0"/>
                </a:rPr>
                <a:t>, </a:t>
              </a:r>
              <a:r>
                <a:rPr lang="en-US" dirty="0" err="1">
                  <a:latin typeface="Calibri" panose="020F0502020204030204" pitchFamily="34" charset="0"/>
                </a:rPr>
                <a:t>MyDefrag</a:t>
              </a:r>
              <a:r>
                <a:rPr lang="en-US" dirty="0">
                  <a:latin typeface="Calibri" panose="020F0502020204030204" pitchFamily="34" charset="0"/>
                </a:rPr>
                <a:t>, dan My Defragmenter.</a:t>
              </a:r>
              <a:endParaRPr lang="en-ID" dirty="0">
                <a:latin typeface="Calibri" panose="020F0502020204030204" pitchFamily="34" charset="0"/>
              </a:endParaRP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58BE5232-B423-474E-B9D1-B4E79D24E72A}"/>
                </a:ext>
              </a:extLst>
            </p:cNvPr>
            <p:cNvGrpSpPr/>
            <p:nvPr/>
          </p:nvGrpSpPr>
          <p:grpSpPr>
            <a:xfrm>
              <a:off x="1334023" y="209550"/>
              <a:ext cx="2475453" cy="451859"/>
              <a:chOff x="3568742" y="260710"/>
              <a:chExt cx="1750506" cy="586972"/>
            </a:xfrm>
          </p:grpSpPr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44DD44C6-CD5F-4422-8EEF-A4D9F7AF3A05}"/>
                  </a:ext>
                </a:extLst>
              </p:cNvPr>
              <p:cNvSpPr/>
              <p:nvPr/>
            </p:nvSpPr>
            <p:spPr>
              <a:xfrm>
                <a:off x="3568742" y="260710"/>
                <a:ext cx="1750506" cy="586972"/>
              </a:xfrm>
              <a:prstGeom prst="rect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5">
                  <a:hueOff val="-2838251"/>
                  <a:satOff val="11375"/>
                  <a:lumOff val="2465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CEDCB542-7BA5-482C-88E6-DF6E9B5DA2C4}"/>
                  </a:ext>
                </a:extLst>
              </p:cNvPr>
              <p:cNvSpPr txBox="1"/>
              <p:nvPr/>
            </p:nvSpPr>
            <p:spPr>
              <a:xfrm>
                <a:off x="3568742" y="260710"/>
                <a:ext cx="1750506" cy="58697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60960" tIns="60960" rIns="60960" bIns="60960" numCol="1" spcCol="1270" anchor="ctr" anchorCtr="0">
                <a:noAutofit/>
              </a:bodyPr>
              <a:lstStyle/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US" b="1" i="1" kern="1200" dirty="0">
                    <a:solidFill>
                      <a:schemeClr val="tx1"/>
                    </a:solidFill>
                  </a:rPr>
                  <a:t>Disk</a:t>
                </a:r>
                <a:r>
                  <a:rPr lang="en-US" b="1" i="1" kern="1200" baseline="0" dirty="0">
                    <a:solidFill>
                      <a:schemeClr val="tx1"/>
                    </a:solidFill>
                  </a:rPr>
                  <a:t> Defragmenter</a:t>
                </a:r>
                <a:endParaRPr lang="en-ID" b="1" i="1" kern="1200" dirty="0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87095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381002" y="370810"/>
            <a:ext cx="4114799" cy="4105940"/>
            <a:chOff x="381002" y="370810"/>
            <a:chExt cx="4114799" cy="410594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8FF7F5C-44EB-4391-8C61-7BF2EC4E28F6}"/>
                </a:ext>
              </a:extLst>
            </p:cNvPr>
            <p:cNvSpPr/>
            <p:nvPr/>
          </p:nvSpPr>
          <p:spPr>
            <a:xfrm>
              <a:off x="381002" y="793430"/>
              <a:ext cx="4114799" cy="3683320"/>
            </a:xfrm>
            <a:prstGeom prst="rect">
              <a:avLst/>
            </a:prstGeom>
            <a:noFill/>
            <a:ln>
              <a:solidFill>
                <a:schemeClr val="accent3">
                  <a:lumMod val="60000"/>
                  <a:lumOff val="40000"/>
                </a:schemeClr>
              </a:solidFill>
              <a:prstDash val="dash"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marL="342900" indent="-342900">
                <a:buFont typeface="Wingdings" panose="05000000000000000000" pitchFamily="2" charset="2"/>
                <a:buChar char="ü"/>
              </a:pPr>
              <a:r>
                <a:rPr lang="en-US" dirty="0" err="1">
                  <a:latin typeface="Calibri" panose="020F0502020204030204" pitchFamily="34" charset="0"/>
                </a:rPr>
                <a:t>Merupakan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perangkat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lunak</a:t>
              </a:r>
              <a:r>
                <a:rPr lang="en-US" dirty="0">
                  <a:latin typeface="Calibri" panose="020F0502020204030204" pitchFamily="34" charset="0"/>
                </a:rPr>
                <a:t> yang </a:t>
              </a:r>
              <a:r>
                <a:rPr lang="en-US" dirty="0" err="1">
                  <a:latin typeface="Calibri" panose="020F0502020204030204" pitchFamily="34" charset="0"/>
                </a:rPr>
                <a:t>digunakan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untuk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melindungi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komputer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dari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serangan</a:t>
              </a:r>
              <a:r>
                <a:rPr lang="en-US" dirty="0">
                  <a:latin typeface="Calibri" panose="020F0502020204030204" pitchFamily="34" charset="0"/>
                </a:rPr>
                <a:t> virus, </a:t>
              </a:r>
              <a:r>
                <a:rPr lang="en-US" i="1" dirty="0">
                  <a:latin typeface="Calibri" panose="020F0502020204030204" pitchFamily="34" charset="0"/>
                </a:rPr>
                <a:t>spyware, adware</a:t>
              </a:r>
              <a:r>
                <a:rPr lang="en-US" dirty="0">
                  <a:latin typeface="Calibri" panose="020F0502020204030204" pitchFamily="34" charset="0"/>
                </a:rPr>
                <a:t>, dan program </a:t>
              </a:r>
              <a:r>
                <a:rPr lang="en-US" dirty="0" err="1">
                  <a:latin typeface="Calibri" panose="020F0502020204030204" pitchFamily="34" charset="0"/>
                </a:rPr>
                <a:t>berbahaya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lainnya</a:t>
              </a:r>
              <a:r>
                <a:rPr lang="en-US" dirty="0">
                  <a:latin typeface="Calibri" panose="020F0502020204030204" pitchFamily="34" charset="0"/>
                </a:rPr>
                <a:t>.</a:t>
              </a:r>
            </a:p>
            <a:p>
              <a:pPr marL="342900" indent="-342900">
                <a:buFont typeface="Wingdings" panose="05000000000000000000" pitchFamily="2" charset="2"/>
                <a:buChar char="ü"/>
              </a:pPr>
              <a:r>
                <a:rPr lang="en-US" dirty="0" err="1">
                  <a:latin typeface="Calibri" panose="020F0502020204030204" pitchFamily="34" charset="0"/>
                </a:rPr>
                <a:t>Aplikasi</a:t>
              </a:r>
              <a:r>
                <a:rPr lang="en-US" dirty="0">
                  <a:latin typeface="Calibri" panose="020F0502020204030204" pitchFamily="34" charset="0"/>
                </a:rPr>
                <a:t> antivirus yang di-</a:t>
              </a:r>
              <a:r>
                <a:rPr lang="en-US" i="1" dirty="0">
                  <a:latin typeface="Calibri" panose="020F0502020204030204" pitchFamily="34" charset="0"/>
                </a:rPr>
                <a:t>install</a:t>
              </a:r>
              <a:r>
                <a:rPr lang="en-US" dirty="0">
                  <a:latin typeface="Calibri" panose="020F0502020204030204" pitchFamily="34" charset="0"/>
                </a:rPr>
                <a:t> di </a:t>
              </a:r>
              <a:r>
                <a:rPr lang="en-US" dirty="0" err="1">
                  <a:latin typeface="Calibri" panose="020F0502020204030204" pitchFamily="34" charset="0"/>
                </a:rPr>
                <a:t>komputer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perlu</a:t>
              </a:r>
              <a:r>
                <a:rPr lang="en-US" dirty="0">
                  <a:latin typeface="Calibri" panose="020F0502020204030204" pitchFamily="34" charset="0"/>
                </a:rPr>
                <a:t> di-</a:t>
              </a:r>
              <a:r>
                <a:rPr lang="en-US" i="1" dirty="0">
                  <a:latin typeface="Calibri" panose="020F0502020204030204" pitchFamily="34" charset="0"/>
                </a:rPr>
                <a:t>update </a:t>
              </a:r>
              <a:r>
                <a:rPr lang="en-US" dirty="0" err="1">
                  <a:latin typeface="Calibri" panose="020F0502020204030204" pitchFamily="34" charset="0"/>
                </a:rPr>
                <a:t>secara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berkala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untuk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memastikan</a:t>
              </a:r>
              <a:r>
                <a:rPr lang="en-US" dirty="0">
                  <a:latin typeface="Calibri" panose="020F0502020204030204" pitchFamily="34" charset="0"/>
                </a:rPr>
                <a:t> basis data </a:t>
              </a:r>
              <a:r>
                <a:rPr lang="en-US" dirty="0" err="1">
                  <a:latin typeface="Calibri" panose="020F0502020204030204" pitchFamily="34" charset="0"/>
                </a:rPr>
                <a:t>mengenali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versi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terbaru</a:t>
              </a:r>
              <a:r>
                <a:rPr lang="en-US" dirty="0">
                  <a:latin typeface="Calibri" panose="020F0502020204030204" pitchFamily="34" charset="0"/>
                </a:rPr>
                <a:t> virus, </a:t>
              </a:r>
              <a:r>
                <a:rPr lang="en-US" i="1" dirty="0">
                  <a:latin typeface="Calibri" panose="020F0502020204030204" pitchFamily="34" charset="0"/>
                </a:rPr>
                <a:t>spyware</a:t>
              </a:r>
              <a:r>
                <a:rPr lang="en-US" dirty="0">
                  <a:latin typeface="Calibri" panose="020F0502020204030204" pitchFamily="34" charset="0"/>
                </a:rPr>
                <a:t>, dan </a:t>
              </a:r>
              <a:r>
                <a:rPr lang="en-US" i="1" dirty="0">
                  <a:latin typeface="Calibri" panose="020F0502020204030204" pitchFamily="34" charset="0"/>
                </a:rPr>
                <a:t>adware </a:t>
              </a:r>
              <a:r>
                <a:rPr lang="en-US" dirty="0" err="1">
                  <a:latin typeface="Calibri" panose="020F0502020204030204" pitchFamily="34" charset="0"/>
                </a:rPr>
                <a:t>tersebut</a:t>
              </a:r>
              <a:r>
                <a:rPr lang="en-US" dirty="0">
                  <a:latin typeface="Calibri" panose="020F0502020204030204" pitchFamily="34" charset="0"/>
                </a:rPr>
                <a:t>.</a:t>
              </a:r>
              <a:endParaRPr lang="en-US" i="1" dirty="0">
                <a:latin typeface="Calibri" panose="020F0502020204030204" pitchFamily="34" charset="0"/>
              </a:endParaRPr>
            </a:p>
            <a:p>
              <a:pPr marL="342900" indent="-342900">
                <a:buFont typeface="Wingdings" panose="05000000000000000000" pitchFamily="2" charset="2"/>
                <a:buChar char="ü"/>
              </a:pPr>
              <a:r>
                <a:rPr lang="en-US" dirty="0" err="1">
                  <a:latin typeface="Calibri" panose="020F0502020204030204" pitchFamily="34" charset="0"/>
                </a:rPr>
                <a:t>Beberapa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perangkat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lunak</a:t>
              </a:r>
              <a:r>
                <a:rPr lang="en-US" dirty="0">
                  <a:latin typeface="Calibri" panose="020F0502020204030204" pitchFamily="34" charset="0"/>
                </a:rPr>
                <a:t> antivirus, </a:t>
              </a:r>
              <a:r>
                <a:rPr lang="en-US" dirty="0" err="1">
                  <a:latin typeface="Calibri" panose="020F0502020204030204" pitchFamily="34" charset="0"/>
                </a:rPr>
                <a:t>diantaranya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TotalAV</a:t>
              </a:r>
              <a:r>
                <a:rPr lang="en-US" dirty="0">
                  <a:latin typeface="Calibri" panose="020F0502020204030204" pitchFamily="34" charset="0"/>
                </a:rPr>
                <a:t>, </a:t>
              </a:r>
              <a:r>
                <a:rPr lang="en-US" dirty="0" err="1">
                  <a:latin typeface="Calibri" panose="020F0502020204030204" pitchFamily="34" charset="0"/>
                </a:rPr>
                <a:t>PCProtect</a:t>
              </a:r>
              <a:r>
                <a:rPr lang="en-US" dirty="0">
                  <a:latin typeface="Calibri" panose="020F0502020204030204" pitchFamily="34" charset="0"/>
                </a:rPr>
                <a:t>, AVIRA, McAfee VirusScan.</a:t>
              </a:r>
              <a:endParaRPr lang="en-ID" dirty="0">
                <a:latin typeface="Calibri" panose="020F0502020204030204" pitchFamily="34" charset="0"/>
              </a:endParaRP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78AB7212-F32D-43B1-94E1-26FBB0733455}"/>
                </a:ext>
              </a:extLst>
            </p:cNvPr>
            <p:cNvGrpSpPr/>
            <p:nvPr/>
          </p:nvGrpSpPr>
          <p:grpSpPr>
            <a:xfrm>
              <a:off x="1563148" y="370810"/>
              <a:ext cx="1750506" cy="435468"/>
              <a:chOff x="4062" y="879516"/>
              <a:chExt cx="1750506" cy="586972"/>
            </a:xfrm>
          </p:grpSpPr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6290E04F-5706-458F-8358-1EC3B7762469}"/>
                  </a:ext>
                </a:extLst>
              </p:cNvPr>
              <p:cNvSpPr/>
              <p:nvPr/>
            </p:nvSpPr>
            <p:spPr>
              <a:xfrm>
                <a:off x="4062" y="879516"/>
                <a:ext cx="1750506" cy="586972"/>
              </a:xfrm>
              <a:prstGeom prst="rect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5">
                  <a:hueOff val="-5676501"/>
                  <a:satOff val="22749"/>
                  <a:lumOff val="4930"/>
                  <a:alphaOff val="0"/>
                </a:schemeClr>
              </a:fillRef>
              <a:effectRef idx="0">
                <a:schemeClr val="accent5">
                  <a:hueOff val="-5676501"/>
                  <a:satOff val="22749"/>
                  <a:lumOff val="493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ED76AF1B-86FC-4B21-B967-269D6E3DF62A}"/>
                  </a:ext>
                </a:extLst>
              </p:cNvPr>
              <p:cNvSpPr txBox="1"/>
              <p:nvPr/>
            </p:nvSpPr>
            <p:spPr>
              <a:xfrm>
                <a:off x="4062" y="879516"/>
                <a:ext cx="1750506" cy="58697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60960" tIns="60960" rIns="60960" bIns="60960" numCol="1" spcCol="1270" anchor="ctr" anchorCtr="0">
                <a:noAutofit/>
              </a:bodyPr>
              <a:lstStyle/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US" b="1" i="0" kern="1200" dirty="0">
                    <a:solidFill>
                      <a:schemeClr val="tx1"/>
                    </a:solidFill>
                  </a:rPr>
                  <a:t>Antivirus</a:t>
                </a:r>
                <a:endParaRPr lang="en-ID" b="1" i="0" kern="1200" dirty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3" name="Group 2"/>
          <p:cNvGrpSpPr/>
          <p:nvPr/>
        </p:nvGrpSpPr>
        <p:grpSpPr>
          <a:xfrm>
            <a:off x="4648201" y="333576"/>
            <a:ext cx="4114799" cy="4132088"/>
            <a:chOff x="4648201" y="333576"/>
            <a:chExt cx="4114799" cy="4132088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4DFE5D68-DCF9-4B5E-8A18-DB136752EF00}"/>
                </a:ext>
              </a:extLst>
            </p:cNvPr>
            <p:cNvSpPr/>
            <p:nvPr/>
          </p:nvSpPr>
          <p:spPr>
            <a:xfrm>
              <a:off x="4648201" y="782344"/>
              <a:ext cx="4114799" cy="3683320"/>
            </a:xfrm>
            <a:prstGeom prst="rect">
              <a:avLst/>
            </a:prstGeom>
            <a:noFill/>
            <a:ln>
              <a:solidFill>
                <a:srgbClr val="FFC000"/>
              </a:solidFill>
              <a:prstDash val="dash"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marL="342900" indent="-342900">
                <a:buFont typeface="Wingdings" panose="05000000000000000000" pitchFamily="2" charset="2"/>
                <a:buChar char="ü"/>
              </a:pPr>
              <a:r>
                <a:rPr lang="en-US" dirty="0" err="1">
                  <a:latin typeface="Calibri" panose="020F0502020204030204" pitchFamily="34" charset="0"/>
                </a:rPr>
                <a:t>Merupakan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perangkat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lunak</a:t>
              </a:r>
              <a:r>
                <a:rPr lang="en-US" dirty="0">
                  <a:latin typeface="Calibri" panose="020F0502020204030204" pitchFamily="34" charset="0"/>
                </a:rPr>
                <a:t> yang </a:t>
              </a:r>
              <a:r>
                <a:rPr lang="en-US" dirty="0" err="1">
                  <a:latin typeface="Calibri" panose="020F0502020204030204" pitchFamily="34" charset="0"/>
                </a:rPr>
                <a:t>digunakan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untuk</a:t>
              </a:r>
              <a:r>
                <a:rPr lang="en-US" dirty="0">
                  <a:latin typeface="Calibri" panose="020F0502020204030204" pitchFamily="34" charset="0"/>
                </a:rPr>
                <a:t> mem-</a:t>
              </a:r>
              <a:r>
                <a:rPr lang="en-US" i="1" dirty="0">
                  <a:latin typeface="Calibri" panose="020F0502020204030204" pitchFamily="34" charset="0"/>
                </a:rPr>
                <a:t>backup </a:t>
              </a:r>
              <a:r>
                <a:rPr lang="en-US" dirty="0">
                  <a:latin typeface="Calibri" panose="020F0502020204030204" pitchFamily="34" charset="0"/>
                </a:rPr>
                <a:t>data dan </a:t>
              </a:r>
              <a:r>
                <a:rPr lang="en-US" dirty="0" err="1">
                  <a:latin typeface="Calibri" panose="020F0502020204030204" pitchFamily="34" charset="0"/>
                </a:rPr>
                <a:t>informasi</a:t>
              </a:r>
              <a:r>
                <a:rPr lang="en-US" dirty="0">
                  <a:latin typeface="Calibri" panose="020F0502020204030204" pitchFamily="34" charset="0"/>
                </a:rPr>
                <a:t> yang </a:t>
              </a:r>
              <a:r>
                <a:rPr lang="en-US" dirty="0" err="1">
                  <a:latin typeface="Calibri" panose="020F0502020204030204" pitchFamily="34" charset="0"/>
                </a:rPr>
                <a:t>ada</a:t>
              </a:r>
              <a:r>
                <a:rPr lang="en-US" dirty="0">
                  <a:latin typeface="Calibri" panose="020F0502020204030204" pitchFamily="34" charset="0"/>
                </a:rPr>
                <a:t> di </a:t>
              </a:r>
              <a:r>
                <a:rPr lang="en-US" dirty="0" err="1">
                  <a:latin typeface="Calibri" panose="020F0502020204030204" pitchFamily="34" charset="0"/>
                </a:rPr>
                <a:t>dalam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komputer</a:t>
              </a:r>
              <a:r>
                <a:rPr lang="en-US" dirty="0">
                  <a:latin typeface="Calibri" panose="020F0502020204030204" pitchFamily="34" charset="0"/>
                </a:rPr>
                <a:t>. </a:t>
              </a:r>
            </a:p>
            <a:p>
              <a:pPr marL="342900" indent="-342900">
                <a:buFont typeface="Wingdings" panose="05000000000000000000" pitchFamily="2" charset="2"/>
                <a:buChar char="ü"/>
              </a:pPr>
              <a:r>
                <a:rPr lang="en-US" i="1" dirty="0">
                  <a:latin typeface="Calibri" panose="020F0502020204030204" pitchFamily="34" charset="0"/>
                </a:rPr>
                <a:t>Backup </a:t>
              </a:r>
              <a:r>
                <a:rPr lang="en-US" dirty="0">
                  <a:latin typeface="Calibri" panose="020F0502020204030204" pitchFamily="34" charset="0"/>
                </a:rPr>
                <a:t>data </a:t>
              </a:r>
              <a:r>
                <a:rPr lang="en-US" dirty="0" err="1">
                  <a:latin typeface="Calibri" panose="020F0502020204030204" pitchFamily="34" charset="0"/>
                </a:rPr>
                <a:t>perlu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dilakukan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untuk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menjaga</a:t>
              </a:r>
              <a:r>
                <a:rPr lang="en-US" dirty="0">
                  <a:latin typeface="Calibri" panose="020F0502020204030204" pitchFamily="34" charset="0"/>
                </a:rPr>
                <a:t> agar </a:t>
              </a:r>
              <a:r>
                <a:rPr lang="en-US" dirty="0" err="1">
                  <a:latin typeface="Calibri" panose="020F0502020204030204" pitchFamily="34" charset="0"/>
                </a:rPr>
                <a:t>tidak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hilang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jika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terjadi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gangguan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atau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kerusakan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komputer</a:t>
              </a:r>
              <a:r>
                <a:rPr lang="en-US" dirty="0">
                  <a:latin typeface="Calibri" panose="020F0502020204030204" pitchFamily="34" charset="0"/>
                </a:rPr>
                <a:t>.</a:t>
              </a:r>
              <a:r>
                <a:rPr lang="en-ID" dirty="0">
                  <a:latin typeface="Calibri" panose="020F0502020204030204" pitchFamily="34" charset="0"/>
                </a:rPr>
                <a:t> </a:t>
              </a:r>
            </a:p>
            <a:p>
              <a:pPr marL="342900" indent="-342900">
                <a:buFont typeface="Wingdings" panose="05000000000000000000" pitchFamily="2" charset="2"/>
                <a:buChar char="ü"/>
              </a:pPr>
              <a:r>
                <a:rPr lang="en-ID" dirty="0" err="1">
                  <a:latin typeface="Calibri" panose="020F0502020204030204" pitchFamily="34" charset="0"/>
                </a:rPr>
                <a:t>Beberapa</a:t>
              </a:r>
              <a:r>
                <a:rPr lang="en-ID" dirty="0">
                  <a:latin typeface="Calibri" panose="020F0502020204030204" pitchFamily="34" charset="0"/>
                </a:rPr>
                <a:t> </a:t>
              </a:r>
              <a:r>
                <a:rPr lang="en-ID" dirty="0" err="1">
                  <a:latin typeface="Calibri" panose="020F0502020204030204" pitchFamily="34" charset="0"/>
                </a:rPr>
                <a:t>perangkat</a:t>
              </a:r>
              <a:r>
                <a:rPr lang="en-ID" dirty="0">
                  <a:latin typeface="Calibri" panose="020F0502020204030204" pitchFamily="34" charset="0"/>
                </a:rPr>
                <a:t> </a:t>
              </a:r>
              <a:r>
                <a:rPr lang="en-ID" dirty="0" err="1">
                  <a:latin typeface="Calibri" panose="020F0502020204030204" pitchFamily="34" charset="0"/>
                </a:rPr>
                <a:t>lunak</a:t>
              </a:r>
              <a:r>
                <a:rPr lang="en-ID" dirty="0">
                  <a:latin typeface="Calibri" panose="020F0502020204030204" pitchFamily="34" charset="0"/>
                </a:rPr>
                <a:t> </a:t>
              </a:r>
              <a:r>
                <a:rPr lang="en-ID" i="1" dirty="0">
                  <a:latin typeface="Calibri" panose="020F0502020204030204" pitchFamily="34" charset="0"/>
                </a:rPr>
                <a:t>backup utility, </a:t>
              </a:r>
              <a:r>
                <a:rPr lang="en-ID" dirty="0" err="1">
                  <a:latin typeface="Calibri" panose="020F0502020204030204" pitchFamily="34" charset="0"/>
                </a:rPr>
                <a:t>diantaranya</a:t>
              </a:r>
              <a:r>
                <a:rPr lang="en-ID" dirty="0">
                  <a:latin typeface="Calibri" panose="020F0502020204030204" pitchFamily="34" charset="0"/>
                </a:rPr>
                <a:t> Backup and Restore, </a:t>
              </a:r>
              <a:r>
                <a:rPr lang="en-ID" dirty="0" err="1">
                  <a:latin typeface="Calibri" panose="020F0502020204030204" pitchFamily="34" charset="0"/>
                </a:rPr>
                <a:t>BlackBlaze</a:t>
              </a:r>
              <a:r>
                <a:rPr lang="en-ID" dirty="0">
                  <a:latin typeface="Calibri" panose="020F0502020204030204" pitchFamily="34" charset="0"/>
                </a:rPr>
                <a:t>, NetBackup, Backup Assist, dan </a:t>
              </a:r>
              <a:r>
                <a:rPr lang="en-ID" dirty="0" err="1">
                  <a:latin typeface="Calibri" panose="020F0502020204030204" pitchFamily="34" charset="0"/>
                </a:rPr>
                <a:t>NovaBackup</a:t>
              </a:r>
              <a:r>
                <a:rPr lang="en-ID" dirty="0">
                  <a:latin typeface="Calibri" panose="020F0502020204030204" pitchFamily="34" charset="0"/>
                </a:rPr>
                <a:t>. </a:t>
              </a:r>
            </a:p>
          </p:txBody>
        </p: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F87F59A4-701F-4928-9BBB-0BC4E000BEF4}"/>
                </a:ext>
              </a:extLst>
            </p:cNvPr>
            <p:cNvGrpSpPr/>
            <p:nvPr/>
          </p:nvGrpSpPr>
          <p:grpSpPr>
            <a:xfrm>
              <a:off x="5830348" y="333576"/>
              <a:ext cx="1750506" cy="448768"/>
              <a:chOff x="1802322" y="897774"/>
              <a:chExt cx="1750506" cy="586972"/>
            </a:xfrm>
          </p:grpSpPr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DCEE739B-F201-480D-B7D6-CDAA2ACC5978}"/>
                  </a:ext>
                </a:extLst>
              </p:cNvPr>
              <p:cNvSpPr/>
              <p:nvPr/>
            </p:nvSpPr>
            <p:spPr>
              <a:xfrm>
                <a:off x="1802322" y="897774"/>
                <a:ext cx="1750506" cy="586972"/>
              </a:xfrm>
              <a:prstGeom prst="rect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5">
                  <a:hueOff val="-8514751"/>
                  <a:satOff val="34124"/>
                  <a:lumOff val="7395"/>
                  <a:alphaOff val="0"/>
                </a:schemeClr>
              </a:fillRef>
              <a:effectRef idx="0">
                <a:schemeClr val="accent5">
                  <a:hueOff val="-8514751"/>
                  <a:satOff val="34124"/>
                  <a:lumOff val="7395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436E3C3E-9E51-4B19-B2EF-68C636FB2326}"/>
                  </a:ext>
                </a:extLst>
              </p:cNvPr>
              <p:cNvSpPr txBox="1"/>
              <p:nvPr/>
            </p:nvSpPr>
            <p:spPr>
              <a:xfrm>
                <a:off x="1802322" y="897774"/>
                <a:ext cx="1750506" cy="58697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60960" tIns="60960" rIns="60960" bIns="60960" numCol="1" spcCol="1270" anchor="ctr" anchorCtr="0">
                <a:noAutofit/>
              </a:bodyPr>
              <a:lstStyle/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US" b="1" i="1" kern="1200" dirty="0">
                    <a:solidFill>
                      <a:schemeClr val="tx1"/>
                    </a:solidFill>
                  </a:rPr>
                  <a:t>Backup Utility</a:t>
                </a:r>
                <a:endParaRPr lang="en-ID" b="1" i="1" kern="1200" dirty="0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09062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304800" y="361054"/>
            <a:ext cx="3810000" cy="4115696"/>
            <a:chOff x="304800" y="361054"/>
            <a:chExt cx="3810000" cy="4115696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8FF7F5C-44EB-4391-8C61-7BF2EC4E28F6}"/>
                </a:ext>
              </a:extLst>
            </p:cNvPr>
            <p:cNvSpPr/>
            <p:nvPr/>
          </p:nvSpPr>
          <p:spPr>
            <a:xfrm>
              <a:off x="304800" y="793430"/>
              <a:ext cx="3810000" cy="3683320"/>
            </a:xfrm>
            <a:prstGeom prst="rect">
              <a:avLst/>
            </a:prstGeom>
            <a:noFill/>
            <a:ln>
              <a:solidFill>
                <a:schemeClr val="accent3">
                  <a:lumMod val="60000"/>
                  <a:lumOff val="40000"/>
                </a:schemeClr>
              </a:solidFill>
              <a:prstDash val="dash"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marL="342900" indent="-342900">
                <a:buFont typeface="Wingdings" panose="05000000000000000000" pitchFamily="2" charset="2"/>
                <a:buChar char="ü"/>
              </a:pPr>
              <a:r>
                <a:rPr lang="en-US" dirty="0" err="1">
                  <a:latin typeface="Calibri" panose="020F0502020204030204" pitchFamily="34" charset="0"/>
                </a:rPr>
                <a:t>Merupakan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perangkat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lunak</a:t>
              </a:r>
              <a:r>
                <a:rPr lang="en-US" dirty="0">
                  <a:latin typeface="Calibri" panose="020F0502020204030204" pitchFamily="34" charset="0"/>
                </a:rPr>
                <a:t> yang </a:t>
              </a:r>
              <a:r>
                <a:rPr lang="en-US" dirty="0" err="1">
                  <a:latin typeface="Calibri" panose="020F0502020204030204" pitchFamily="34" charset="0"/>
                </a:rPr>
                <a:t>digunakan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untuk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membantu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i="1" dirty="0" err="1">
                  <a:latin typeface="Calibri" panose="020F0502020204030204" pitchFamily="34" charset="0"/>
                </a:rPr>
                <a:t>harddisk</a:t>
              </a:r>
              <a:r>
                <a:rPr lang="en-US" i="1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komputer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menjadi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beberapa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partisi</a:t>
              </a:r>
              <a:r>
                <a:rPr lang="en-US" dirty="0">
                  <a:latin typeface="Calibri" panose="020F0502020204030204" pitchFamily="34" charset="0"/>
                </a:rPr>
                <a:t> (</a:t>
              </a:r>
              <a:r>
                <a:rPr lang="en-US" dirty="0" err="1">
                  <a:latin typeface="Calibri" panose="020F0502020204030204" pitchFamily="34" charset="0"/>
                </a:rPr>
                <a:t>beberapa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i="1" dirty="0">
                  <a:latin typeface="Calibri" panose="020F0502020204030204" pitchFamily="34" charset="0"/>
                </a:rPr>
                <a:t>drive</a:t>
              </a:r>
              <a:r>
                <a:rPr lang="en-US" dirty="0">
                  <a:latin typeface="Calibri" panose="020F0502020204030204" pitchFamily="34" charset="0"/>
                </a:rPr>
                <a:t>) </a:t>
              </a:r>
              <a:r>
                <a:rPr lang="en-US" dirty="0" err="1">
                  <a:latin typeface="Calibri" panose="020F0502020204030204" pitchFamily="34" charset="0"/>
                </a:rPr>
                <a:t>sehingga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dapat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meningkatkan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efektivitas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manajemen</a:t>
              </a:r>
              <a:r>
                <a:rPr lang="en-US" dirty="0">
                  <a:latin typeface="Calibri" panose="020F0502020204030204" pitchFamily="34" charset="0"/>
                </a:rPr>
                <a:t> data.</a:t>
              </a:r>
            </a:p>
            <a:p>
              <a:pPr marL="342900" indent="-342900">
                <a:buFont typeface="Wingdings" panose="05000000000000000000" pitchFamily="2" charset="2"/>
                <a:buChar char="ü"/>
              </a:pPr>
              <a:r>
                <a:rPr lang="en-US" dirty="0" err="1">
                  <a:latin typeface="Calibri" panose="020F0502020204030204" pitchFamily="34" charset="0"/>
                </a:rPr>
                <a:t>Dapat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mencegah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seseorang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untuk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memodifikasi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i="1" dirty="0">
                  <a:latin typeface="Calibri" panose="020F0502020204030204" pitchFamily="34" charset="0"/>
                </a:rPr>
                <a:t>file </a:t>
              </a:r>
              <a:r>
                <a:rPr lang="en-US" dirty="0" err="1">
                  <a:latin typeface="Calibri" panose="020F0502020204030204" pitchFamily="34" charset="0"/>
                </a:rPr>
                <a:t>sistem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secara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tidak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sengaja</a:t>
              </a:r>
              <a:r>
                <a:rPr lang="en-US" dirty="0">
                  <a:latin typeface="Calibri" panose="020F0502020204030204" pitchFamily="34" charset="0"/>
                </a:rPr>
                <a:t>. </a:t>
              </a:r>
              <a:endParaRPr lang="en-US" i="1" dirty="0">
                <a:latin typeface="Calibri" panose="020F0502020204030204" pitchFamily="34" charset="0"/>
              </a:endParaRPr>
            </a:p>
            <a:p>
              <a:pPr marL="342900" indent="-342900">
                <a:buFont typeface="Wingdings" panose="05000000000000000000" pitchFamily="2" charset="2"/>
                <a:buChar char="ü"/>
              </a:pPr>
              <a:r>
                <a:rPr lang="en-US" dirty="0" err="1">
                  <a:latin typeface="Calibri" panose="020F0502020204030204" pitchFamily="34" charset="0"/>
                </a:rPr>
                <a:t>Beberapa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perangkat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lunak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partisi</a:t>
              </a:r>
              <a:r>
                <a:rPr lang="en-US" dirty="0">
                  <a:latin typeface="Calibri" panose="020F0502020204030204" pitchFamily="34" charset="0"/>
                </a:rPr>
                <a:t>, </a:t>
              </a:r>
              <a:r>
                <a:rPr lang="en-US" dirty="0" err="1">
                  <a:latin typeface="Calibri" panose="020F0502020204030204" pitchFamily="34" charset="0"/>
                </a:rPr>
                <a:t>diantaranya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EaseUS</a:t>
              </a:r>
              <a:r>
                <a:rPr lang="en-US" dirty="0">
                  <a:latin typeface="Calibri" panose="020F0502020204030204" pitchFamily="34" charset="0"/>
                </a:rPr>
                <a:t> Partition Master, AOMEI Partition Assistant, Mini Tool </a:t>
              </a:r>
              <a:r>
                <a:rPr lang="en-US" dirty="0" err="1">
                  <a:latin typeface="Calibri" panose="020F0502020204030204" pitchFamily="34" charset="0"/>
                </a:rPr>
                <a:t>Partion</a:t>
              </a:r>
              <a:r>
                <a:rPr lang="en-US" dirty="0">
                  <a:latin typeface="Calibri" panose="020F0502020204030204" pitchFamily="34" charset="0"/>
                </a:rPr>
                <a:t> Wizard.   </a:t>
              </a:r>
              <a:endParaRPr lang="en-ID" dirty="0">
                <a:latin typeface="Calibri" panose="020F0502020204030204" pitchFamily="34" charset="0"/>
              </a:endParaRPr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41947727-8B9B-41CF-AA88-C41BE326512B}"/>
                </a:ext>
              </a:extLst>
            </p:cNvPr>
            <p:cNvGrpSpPr/>
            <p:nvPr/>
          </p:nvGrpSpPr>
          <p:grpSpPr>
            <a:xfrm>
              <a:off x="1258347" y="361054"/>
              <a:ext cx="1750506" cy="448768"/>
              <a:chOff x="3581179" y="897774"/>
              <a:chExt cx="1750506" cy="586972"/>
            </a:xfrm>
          </p:grpSpPr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53F1E115-3857-4728-B26F-95FF296A54E5}"/>
                  </a:ext>
                </a:extLst>
              </p:cNvPr>
              <p:cNvSpPr/>
              <p:nvPr/>
            </p:nvSpPr>
            <p:spPr>
              <a:xfrm>
                <a:off x="3581179" y="897774"/>
                <a:ext cx="1750506" cy="586972"/>
              </a:xfrm>
              <a:prstGeom prst="rect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5">
                  <a:hueOff val="-7095626"/>
                  <a:satOff val="28436"/>
                  <a:lumOff val="6163"/>
                  <a:alphaOff val="0"/>
                </a:schemeClr>
              </a:fillRef>
              <a:effectRef idx="0">
                <a:schemeClr val="accent5">
                  <a:hueOff val="-7095626"/>
                  <a:satOff val="28436"/>
                  <a:lumOff val="6163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688A4221-E5D0-4B11-8301-8D74589394EE}"/>
                  </a:ext>
                </a:extLst>
              </p:cNvPr>
              <p:cNvSpPr txBox="1"/>
              <p:nvPr/>
            </p:nvSpPr>
            <p:spPr>
              <a:xfrm>
                <a:off x="3581179" y="897774"/>
                <a:ext cx="1750506" cy="58697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60960" tIns="60960" rIns="60960" bIns="60960" numCol="1" spcCol="1270" anchor="ctr" anchorCtr="0">
                <a:noAutofit/>
              </a:bodyPr>
              <a:lstStyle/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US" b="1" i="0" kern="1200" dirty="0" err="1">
                    <a:solidFill>
                      <a:schemeClr val="tx1"/>
                    </a:solidFill>
                  </a:rPr>
                  <a:t>Partisi</a:t>
                </a:r>
                <a:r>
                  <a:rPr lang="en-US" b="1" i="0" kern="1200" baseline="0" dirty="0">
                    <a:solidFill>
                      <a:schemeClr val="tx1"/>
                    </a:solidFill>
                  </a:rPr>
                  <a:t> </a:t>
                </a:r>
                <a:r>
                  <a:rPr lang="en-US" b="1" i="1" kern="1200" baseline="0" dirty="0">
                    <a:solidFill>
                      <a:schemeClr val="tx1"/>
                    </a:solidFill>
                  </a:rPr>
                  <a:t>Disc</a:t>
                </a:r>
                <a:endParaRPr lang="en-ID" b="1" i="1" kern="1200" dirty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3" name="Group 2"/>
          <p:cNvGrpSpPr/>
          <p:nvPr/>
        </p:nvGrpSpPr>
        <p:grpSpPr>
          <a:xfrm>
            <a:off x="4219072" y="361054"/>
            <a:ext cx="4620127" cy="4104610"/>
            <a:chOff x="4219072" y="361054"/>
            <a:chExt cx="4620127" cy="4104610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4DFE5D68-DCF9-4B5E-8A18-DB136752EF00}"/>
                </a:ext>
              </a:extLst>
            </p:cNvPr>
            <p:cNvSpPr/>
            <p:nvPr/>
          </p:nvSpPr>
          <p:spPr>
            <a:xfrm>
              <a:off x="4219072" y="782344"/>
              <a:ext cx="4620127" cy="3683320"/>
            </a:xfrm>
            <a:prstGeom prst="rect">
              <a:avLst/>
            </a:prstGeom>
            <a:noFill/>
            <a:ln>
              <a:solidFill>
                <a:srgbClr val="FFC000"/>
              </a:solidFill>
              <a:prstDash val="dash"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marL="342900" indent="-342900">
                <a:buFont typeface="Wingdings" panose="05000000000000000000" pitchFamily="2" charset="2"/>
                <a:buChar char="ü"/>
              </a:pPr>
              <a:r>
                <a:rPr lang="en-US" dirty="0" err="1">
                  <a:latin typeface="Calibri" panose="020F0502020204030204" pitchFamily="34" charset="0"/>
                </a:rPr>
                <a:t>Merupakan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perangkat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lunak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untuk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menangani</a:t>
              </a:r>
              <a:r>
                <a:rPr lang="en-US" dirty="0">
                  <a:latin typeface="Calibri" panose="020F0502020204030204" pitchFamily="34" charset="0"/>
                </a:rPr>
                <a:t> dan </a:t>
              </a:r>
              <a:r>
                <a:rPr lang="en-US" dirty="0" err="1">
                  <a:latin typeface="Calibri" panose="020F0502020204030204" pitchFamily="34" charset="0"/>
                </a:rPr>
                <a:t>mengelola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berbagai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aspek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koneksi</a:t>
              </a:r>
              <a:r>
                <a:rPr lang="en-US" dirty="0">
                  <a:latin typeface="Calibri" panose="020F0502020204030204" pitchFamily="34" charset="0"/>
                </a:rPr>
                <a:t> di </a:t>
              </a:r>
              <a:r>
                <a:rPr lang="en-US" dirty="0" err="1">
                  <a:latin typeface="Calibri" panose="020F0502020204030204" pitchFamily="34" charset="0"/>
                </a:rPr>
                <a:t>jaringan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komputer</a:t>
              </a:r>
              <a:r>
                <a:rPr lang="en-US" dirty="0">
                  <a:latin typeface="Calibri" panose="020F0502020204030204" pitchFamily="34" charset="0"/>
                </a:rPr>
                <a:t>. </a:t>
              </a:r>
            </a:p>
            <a:p>
              <a:pPr marL="342900" indent="-342900">
                <a:buFont typeface="Wingdings" panose="05000000000000000000" pitchFamily="2" charset="2"/>
                <a:buChar char="ü"/>
              </a:pPr>
              <a:r>
                <a:rPr lang="en-ID" dirty="0" err="1">
                  <a:latin typeface="Calibri" panose="020F0502020204030204" pitchFamily="34" charset="0"/>
                </a:rPr>
                <a:t>Membantu</a:t>
              </a:r>
              <a:r>
                <a:rPr lang="en-ID" dirty="0">
                  <a:latin typeface="Calibri" panose="020F0502020204030204" pitchFamily="34" charset="0"/>
                </a:rPr>
                <a:t> administrator </a:t>
              </a:r>
              <a:r>
                <a:rPr lang="en-ID" dirty="0" err="1">
                  <a:latin typeface="Calibri" panose="020F0502020204030204" pitchFamily="34" charset="0"/>
                </a:rPr>
                <a:t>memantau</a:t>
              </a:r>
              <a:r>
                <a:rPr lang="en-ID" dirty="0">
                  <a:latin typeface="Calibri" panose="020F0502020204030204" pitchFamily="34" charset="0"/>
                </a:rPr>
                <a:t> </a:t>
              </a:r>
              <a:r>
                <a:rPr lang="en-ID" dirty="0" err="1">
                  <a:latin typeface="Calibri" panose="020F0502020204030204" pitchFamily="34" charset="0"/>
                </a:rPr>
                <a:t>koneksi</a:t>
              </a:r>
              <a:r>
                <a:rPr lang="en-ID" dirty="0">
                  <a:latin typeface="Calibri" panose="020F0502020204030204" pitchFamily="34" charset="0"/>
                </a:rPr>
                <a:t> </a:t>
              </a:r>
              <a:r>
                <a:rPr lang="en-ID" dirty="0" err="1">
                  <a:latin typeface="Calibri" panose="020F0502020204030204" pitchFamily="34" charset="0"/>
                </a:rPr>
                <a:t>dalam</a:t>
              </a:r>
              <a:r>
                <a:rPr lang="en-ID" dirty="0">
                  <a:latin typeface="Calibri" panose="020F0502020204030204" pitchFamily="34" charset="0"/>
                </a:rPr>
                <a:t> </a:t>
              </a:r>
              <a:r>
                <a:rPr lang="en-ID" dirty="0" err="1">
                  <a:latin typeface="Calibri" panose="020F0502020204030204" pitchFamily="34" charset="0"/>
                </a:rPr>
                <a:t>jaringan</a:t>
              </a:r>
              <a:r>
                <a:rPr lang="en-ID" dirty="0">
                  <a:latin typeface="Calibri" panose="020F0502020204030204" pitchFamily="34" charset="0"/>
                </a:rPr>
                <a:t>, </a:t>
              </a:r>
              <a:r>
                <a:rPr lang="en-ID" dirty="0" err="1">
                  <a:latin typeface="Calibri" panose="020F0502020204030204" pitchFamily="34" charset="0"/>
                </a:rPr>
                <a:t>mendeteksi</a:t>
              </a:r>
              <a:r>
                <a:rPr lang="en-ID" dirty="0">
                  <a:latin typeface="Calibri" panose="020F0502020204030204" pitchFamily="34" charset="0"/>
                </a:rPr>
                <a:t> </a:t>
              </a:r>
              <a:r>
                <a:rPr lang="en-ID" dirty="0" err="1">
                  <a:latin typeface="Calibri" panose="020F0502020204030204" pitchFamily="34" charset="0"/>
                </a:rPr>
                <a:t>perangkat</a:t>
              </a:r>
              <a:r>
                <a:rPr lang="en-ID" dirty="0">
                  <a:latin typeface="Calibri" panose="020F0502020204030204" pitchFamily="34" charset="0"/>
                </a:rPr>
                <a:t> yang </a:t>
              </a:r>
              <a:r>
                <a:rPr lang="en-ID" dirty="0" err="1">
                  <a:latin typeface="Calibri" panose="020F0502020204030204" pitchFamily="34" charset="0"/>
                </a:rPr>
                <a:t>kritis</a:t>
              </a:r>
              <a:r>
                <a:rPr lang="en-ID" dirty="0">
                  <a:latin typeface="Calibri" panose="020F0502020204030204" pitchFamily="34" charset="0"/>
                </a:rPr>
                <a:t>, </a:t>
              </a:r>
              <a:r>
                <a:rPr lang="en-ID" dirty="0" err="1">
                  <a:latin typeface="Calibri" panose="020F0502020204030204" pitchFamily="34" charset="0"/>
                </a:rPr>
                <a:t>menganalisis</a:t>
              </a:r>
              <a:r>
                <a:rPr lang="en-ID" dirty="0">
                  <a:latin typeface="Calibri" panose="020F0502020204030204" pitchFamily="34" charset="0"/>
                </a:rPr>
                <a:t> </a:t>
              </a:r>
              <a:r>
                <a:rPr lang="en-ID" dirty="0" err="1">
                  <a:latin typeface="Calibri" panose="020F0502020204030204" pitchFamily="34" charset="0"/>
                </a:rPr>
                <a:t>penggunaan</a:t>
              </a:r>
              <a:r>
                <a:rPr lang="en-ID" dirty="0">
                  <a:latin typeface="Calibri" panose="020F0502020204030204" pitchFamily="34" charset="0"/>
                </a:rPr>
                <a:t> </a:t>
              </a:r>
              <a:r>
                <a:rPr lang="en-ID" i="1" dirty="0">
                  <a:latin typeface="Calibri" panose="020F0502020204030204" pitchFamily="34" charset="0"/>
                </a:rPr>
                <a:t>bandwidth, </a:t>
              </a:r>
              <a:r>
                <a:rPr lang="en-ID" dirty="0" err="1">
                  <a:latin typeface="Calibri" panose="020F0502020204030204" pitchFamily="34" charset="0"/>
                </a:rPr>
                <a:t>melihat</a:t>
              </a:r>
              <a:r>
                <a:rPr lang="en-ID" dirty="0">
                  <a:latin typeface="Calibri" panose="020F0502020204030204" pitchFamily="34" charset="0"/>
                </a:rPr>
                <a:t> </a:t>
              </a:r>
              <a:r>
                <a:rPr lang="en-ID" dirty="0" err="1">
                  <a:latin typeface="Calibri" panose="020F0502020204030204" pitchFamily="34" charset="0"/>
                </a:rPr>
                <a:t>topologi</a:t>
              </a:r>
              <a:r>
                <a:rPr lang="en-ID" dirty="0">
                  <a:latin typeface="Calibri" panose="020F0502020204030204" pitchFamily="34" charset="0"/>
                </a:rPr>
                <a:t> </a:t>
              </a:r>
              <a:r>
                <a:rPr lang="en-ID" dirty="0" err="1">
                  <a:latin typeface="Calibri" panose="020F0502020204030204" pitchFamily="34" charset="0"/>
                </a:rPr>
                <a:t>jaringan</a:t>
              </a:r>
              <a:r>
                <a:rPr lang="en-ID" dirty="0">
                  <a:latin typeface="Calibri" panose="020F0502020204030204" pitchFamily="34" charset="0"/>
                </a:rPr>
                <a:t>, </a:t>
              </a:r>
              <a:r>
                <a:rPr lang="en-ID" dirty="0" err="1">
                  <a:latin typeface="Calibri" panose="020F0502020204030204" pitchFamily="34" charset="0"/>
                </a:rPr>
                <a:t>memonitor</a:t>
              </a:r>
              <a:r>
                <a:rPr lang="en-ID" dirty="0">
                  <a:latin typeface="Calibri" panose="020F0502020204030204" pitchFamily="34" charset="0"/>
                </a:rPr>
                <a:t> </a:t>
              </a:r>
              <a:r>
                <a:rPr lang="en-ID" dirty="0" err="1">
                  <a:latin typeface="Calibri" panose="020F0502020204030204" pitchFamily="34" charset="0"/>
                </a:rPr>
                <a:t>kesehatan</a:t>
              </a:r>
              <a:r>
                <a:rPr lang="en-ID" dirty="0">
                  <a:latin typeface="Calibri" panose="020F0502020204030204" pitchFamily="34" charset="0"/>
                </a:rPr>
                <a:t> </a:t>
              </a:r>
              <a:r>
                <a:rPr lang="en-ID" dirty="0" err="1">
                  <a:latin typeface="Calibri" panose="020F0502020204030204" pitchFamily="34" charset="0"/>
                </a:rPr>
                <a:t>perangkat</a:t>
              </a:r>
              <a:r>
                <a:rPr lang="en-ID" dirty="0">
                  <a:latin typeface="Calibri" panose="020F0502020204030204" pitchFamily="34" charset="0"/>
                </a:rPr>
                <a:t>, dan </a:t>
              </a:r>
              <a:r>
                <a:rPr lang="en-ID" dirty="0" err="1">
                  <a:latin typeface="Calibri" panose="020F0502020204030204" pitchFamily="34" charset="0"/>
                </a:rPr>
                <a:t>masih</a:t>
              </a:r>
              <a:r>
                <a:rPr lang="en-ID" dirty="0">
                  <a:latin typeface="Calibri" panose="020F0502020204030204" pitchFamily="34" charset="0"/>
                </a:rPr>
                <a:t> </a:t>
              </a:r>
              <a:r>
                <a:rPr lang="en-ID" dirty="0" err="1">
                  <a:latin typeface="Calibri" panose="020F0502020204030204" pitchFamily="34" charset="0"/>
                </a:rPr>
                <a:t>banyak</a:t>
              </a:r>
              <a:r>
                <a:rPr lang="en-ID" dirty="0">
                  <a:latin typeface="Calibri" panose="020F0502020204030204" pitchFamily="34" charset="0"/>
                </a:rPr>
                <a:t> </a:t>
              </a:r>
              <a:r>
                <a:rPr lang="en-ID" dirty="0" err="1">
                  <a:latin typeface="Calibri" panose="020F0502020204030204" pitchFamily="34" charset="0"/>
                </a:rPr>
                <a:t>lagi</a:t>
              </a:r>
              <a:r>
                <a:rPr lang="en-ID" dirty="0">
                  <a:latin typeface="Calibri" panose="020F0502020204030204" pitchFamily="34" charset="0"/>
                </a:rPr>
                <a:t>.</a:t>
              </a:r>
            </a:p>
            <a:p>
              <a:pPr marL="342900" indent="-342900">
                <a:buFont typeface="Wingdings" panose="05000000000000000000" pitchFamily="2" charset="2"/>
                <a:buChar char="ü"/>
              </a:pPr>
              <a:r>
                <a:rPr lang="en-ID" dirty="0" err="1">
                  <a:latin typeface="Calibri" panose="020F0502020204030204" pitchFamily="34" charset="0"/>
                </a:rPr>
                <a:t>Beberapa</a:t>
              </a:r>
              <a:r>
                <a:rPr lang="en-ID" dirty="0">
                  <a:latin typeface="Calibri" panose="020F0502020204030204" pitchFamily="34" charset="0"/>
                </a:rPr>
                <a:t> </a:t>
              </a:r>
              <a:r>
                <a:rPr lang="en-ID" dirty="0" err="1">
                  <a:latin typeface="Calibri" panose="020F0502020204030204" pitchFamily="34" charset="0"/>
                </a:rPr>
                <a:t>perangkat</a:t>
              </a:r>
              <a:r>
                <a:rPr lang="en-ID" dirty="0">
                  <a:latin typeface="Calibri" panose="020F0502020204030204" pitchFamily="34" charset="0"/>
                </a:rPr>
                <a:t> </a:t>
              </a:r>
              <a:r>
                <a:rPr lang="en-ID" dirty="0" err="1">
                  <a:latin typeface="Calibri" panose="020F0502020204030204" pitchFamily="34" charset="0"/>
                </a:rPr>
                <a:t>lunak</a:t>
              </a:r>
              <a:r>
                <a:rPr lang="en-ID" dirty="0">
                  <a:latin typeface="Calibri" panose="020F0502020204030204" pitchFamily="34" charset="0"/>
                </a:rPr>
                <a:t> </a:t>
              </a:r>
              <a:r>
                <a:rPr lang="en-ID" i="1" dirty="0">
                  <a:latin typeface="Calibri" panose="020F0502020204030204" pitchFamily="34" charset="0"/>
                </a:rPr>
                <a:t>network utility</a:t>
              </a:r>
              <a:r>
                <a:rPr lang="en-ID" dirty="0">
                  <a:latin typeface="Calibri" panose="020F0502020204030204" pitchFamily="34" charset="0"/>
                </a:rPr>
                <a:t>, </a:t>
              </a:r>
              <a:r>
                <a:rPr lang="en-ID" dirty="0" err="1">
                  <a:latin typeface="Calibri" panose="020F0502020204030204" pitchFamily="34" charset="0"/>
                </a:rPr>
                <a:t>diantaranya</a:t>
              </a:r>
              <a:r>
                <a:rPr lang="en-ID" dirty="0">
                  <a:latin typeface="Calibri" panose="020F0502020204030204" pitchFamily="34" charset="0"/>
                </a:rPr>
                <a:t> </a:t>
              </a:r>
              <a:r>
                <a:rPr lang="en-ID" dirty="0" err="1">
                  <a:latin typeface="Calibri" panose="020F0502020204030204" pitchFamily="34" charset="0"/>
                </a:rPr>
                <a:t>Solarwinds</a:t>
              </a:r>
              <a:r>
                <a:rPr lang="en-ID" dirty="0">
                  <a:latin typeface="Calibri" panose="020F0502020204030204" pitchFamily="34" charset="0"/>
                </a:rPr>
                <a:t> Network Performance Monitor, PRTG Network Monitor, Nagios XI, dan Zabbix. </a:t>
              </a:r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5EC69FD2-E173-477A-8062-D2D2A975EE4E}"/>
                </a:ext>
              </a:extLst>
            </p:cNvPr>
            <p:cNvGrpSpPr/>
            <p:nvPr/>
          </p:nvGrpSpPr>
          <p:grpSpPr>
            <a:xfrm>
              <a:off x="5653882" y="361054"/>
              <a:ext cx="1750506" cy="448768"/>
              <a:chOff x="5351081" y="879516"/>
              <a:chExt cx="1750506" cy="586972"/>
            </a:xfrm>
          </p:grpSpPr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DF876B53-D814-4A87-9977-849DC645FEA4}"/>
                  </a:ext>
                </a:extLst>
              </p:cNvPr>
              <p:cNvSpPr/>
              <p:nvPr/>
            </p:nvSpPr>
            <p:spPr>
              <a:xfrm>
                <a:off x="5351081" y="879516"/>
                <a:ext cx="1750506" cy="586972"/>
              </a:xfrm>
              <a:prstGeom prst="rect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5">
                  <a:hueOff val="-9933876"/>
                  <a:satOff val="39811"/>
                  <a:lumOff val="8628"/>
                  <a:alphaOff val="0"/>
                </a:schemeClr>
              </a:fillRef>
              <a:effectRef idx="0">
                <a:schemeClr val="accent5">
                  <a:hueOff val="-9933876"/>
                  <a:satOff val="39811"/>
                  <a:lumOff val="8628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52419F0D-E725-403D-BB20-D6445DC7255F}"/>
                  </a:ext>
                </a:extLst>
              </p:cNvPr>
              <p:cNvSpPr txBox="1"/>
              <p:nvPr/>
            </p:nvSpPr>
            <p:spPr>
              <a:xfrm>
                <a:off x="5351081" y="879516"/>
                <a:ext cx="1750506" cy="58697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60960" tIns="60960" rIns="60960" bIns="60960" numCol="1" spcCol="1270" anchor="ctr" anchorCtr="0">
                <a:noAutofit/>
              </a:bodyPr>
              <a:lstStyle/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US" b="1" i="1" kern="1200" dirty="0">
                    <a:solidFill>
                      <a:schemeClr val="tx1"/>
                    </a:solidFill>
                  </a:rPr>
                  <a:t>Network</a:t>
                </a:r>
                <a:r>
                  <a:rPr lang="en-US" b="1" i="1" kern="1200" baseline="0" dirty="0">
                    <a:solidFill>
                      <a:schemeClr val="tx1"/>
                    </a:solidFill>
                  </a:rPr>
                  <a:t> Utility</a:t>
                </a:r>
                <a:endParaRPr lang="en-ID" b="1" i="1" kern="1200" dirty="0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21374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52400" y="581620"/>
            <a:ext cx="33528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>
                <a:latin typeface="Calibri" panose="020F0502020204030204" pitchFamily="34" charset="0"/>
              </a:rPr>
              <a:t>Berfungsi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untuk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menyimpan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informasi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sebelum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atau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sesudah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diproses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oleh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prosesor</a:t>
            </a:r>
            <a:r>
              <a:rPr lang="en-US" dirty="0">
                <a:latin typeface="Calibri" panose="020F0502020204030204" pitchFamily="34" charset="0"/>
              </a:rPr>
              <a:t>.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304800" y="57150"/>
            <a:ext cx="1574140" cy="461665"/>
            <a:chOff x="1550060" y="1073687"/>
            <a:chExt cx="1574140" cy="461665"/>
          </a:xfrm>
        </p:grpSpPr>
        <p:sp>
          <p:nvSpPr>
            <p:cNvPr id="5" name="Rectangle 4"/>
            <p:cNvSpPr/>
            <p:nvPr/>
          </p:nvSpPr>
          <p:spPr>
            <a:xfrm>
              <a:off x="1550060" y="1073687"/>
              <a:ext cx="150393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2. </a:t>
              </a:r>
              <a:r>
                <a:rPr lang="en-US" sz="24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Memori</a:t>
              </a:r>
              <a:endParaRPr lang="en-US" sz="2400" b="1" dirty="0">
                <a:solidFill>
                  <a:srgbClr val="FF0000"/>
                </a:solidFill>
                <a:latin typeface="Calibri" panose="020F0502020204030204" pitchFamily="34" charset="0"/>
              </a:endParaRPr>
            </a:p>
          </p:txBody>
        </p:sp>
        <p:cxnSp>
          <p:nvCxnSpPr>
            <p:cNvPr id="6" name="Straight Connector 5"/>
            <p:cNvCxnSpPr/>
            <p:nvPr/>
          </p:nvCxnSpPr>
          <p:spPr>
            <a:xfrm>
              <a:off x="1550060" y="1515493"/>
              <a:ext cx="1574140" cy="0"/>
            </a:xfrm>
            <a:prstGeom prst="line">
              <a:avLst/>
            </a:prstGeom>
            <a:ln w="19050">
              <a:solidFill>
                <a:srgbClr val="FF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BE0AB4DE-E8F2-4531-A461-BBC144E178E0}"/>
              </a:ext>
            </a:extLst>
          </p:cNvPr>
          <p:cNvSpPr txBox="1"/>
          <p:nvPr/>
        </p:nvSpPr>
        <p:spPr>
          <a:xfrm>
            <a:off x="3810000" y="373717"/>
            <a:ext cx="46895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u="sng" dirty="0" err="1">
                <a:latin typeface="Calibri" panose="020F0502020204030204" pitchFamily="34" charset="0"/>
              </a:rPr>
              <a:t>Memori</a:t>
            </a:r>
            <a:r>
              <a:rPr lang="en-US" sz="2000" b="1" u="sng" dirty="0">
                <a:latin typeface="Calibri" panose="020F0502020204030204" pitchFamily="34" charset="0"/>
              </a:rPr>
              <a:t> </a:t>
            </a:r>
            <a:r>
              <a:rPr lang="en-US" sz="2000" b="1" u="sng" dirty="0" err="1">
                <a:latin typeface="Calibri" panose="020F0502020204030204" pitchFamily="34" charset="0"/>
              </a:rPr>
              <a:t>Terbagi</a:t>
            </a:r>
            <a:r>
              <a:rPr lang="en-US" sz="2000" b="1" u="sng" dirty="0">
                <a:latin typeface="Calibri" panose="020F0502020204030204" pitchFamily="34" charset="0"/>
              </a:rPr>
              <a:t> </a:t>
            </a:r>
            <a:r>
              <a:rPr lang="en-US" sz="2000" b="1" u="sng" dirty="0" err="1">
                <a:latin typeface="Calibri" panose="020F0502020204030204" pitchFamily="34" charset="0"/>
              </a:rPr>
              <a:t>atas</a:t>
            </a:r>
            <a:r>
              <a:rPr lang="en-US" sz="2000" b="1" u="sng" dirty="0">
                <a:latin typeface="Calibri" panose="020F0502020204030204" pitchFamily="34" charset="0"/>
              </a:rPr>
              <a:t> </a:t>
            </a:r>
            <a:r>
              <a:rPr lang="en-US" sz="2000" b="1" u="sng" dirty="0" err="1">
                <a:latin typeface="Calibri" panose="020F0502020204030204" pitchFamily="34" charset="0"/>
              </a:rPr>
              <a:t>dua</a:t>
            </a:r>
            <a:r>
              <a:rPr lang="en-US" sz="2000" b="1" u="sng" dirty="0">
                <a:latin typeface="Calibri" panose="020F0502020204030204" pitchFamily="34" charset="0"/>
              </a:rPr>
              <a:t> </a:t>
            </a:r>
            <a:r>
              <a:rPr lang="en-US" sz="2000" b="1" u="sng" dirty="0" err="1">
                <a:latin typeface="Calibri" panose="020F0502020204030204" pitchFamily="34" charset="0"/>
              </a:rPr>
              <a:t>bagian</a:t>
            </a:r>
            <a:r>
              <a:rPr lang="en-US" sz="2000" b="1" u="sng" dirty="0">
                <a:latin typeface="Calibri" panose="020F0502020204030204" pitchFamily="34" charset="0"/>
              </a:rPr>
              <a:t>:</a:t>
            </a:r>
            <a:endParaRPr lang="en-ID" sz="2000" b="1" u="sng" dirty="0">
              <a:latin typeface="Calibri" panose="020F0502020204030204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810000" y="755630"/>
            <a:ext cx="525780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latin typeface="Calibri" panose="020F0502020204030204" pitchFamily="34" charset="0"/>
              </a:rPr>
              <a:t>1) </a:t>
            </a:r>
            <a:r>
              <a:rPr lang="en-US" b="1" dirty="0" err="1">
                <a:latin typeface="Calibri" panose="020F0502020204030204" pitchFamily="34" charset="0"/>
              </a:rPr>
              <a:t>Memori</a:t>
            </a:r>
            <a:r>
              <a:rPr lang="en-US" b="1" dirty="0">
                <a:latin typeface="Calibri" panose="020F0502020204030204" pitchFamily="34" charset="0"/>
              </a:rPr>
              <a:t> </a:t>
            </a:r>
            <a:r>
              <a:rPr lang="en-US" b="1" dirty="0" err="1">
                <a:latin typeface="Calibri" panose="020F0502020204030204" pitchFamily="34" charset="0"/>
              </a:rPr>
              <a:t>Eksternal</a:t>
            </a:r>
            <a:r>
              <a:rPr lang="en-US" b="1" dirty="0">
                <a:latin typeface="Calibri" panose="020F0502020204030204" pitchFamily="34" charset="0"/>
              </a:rPr>
              <a:t> RAM </a:t>
            </a:r>
            <a:r>
              <a:rPr lang="en-US" b="1" i="1" dirty="0">
                <a:latin typeface="Calibri" panose="020F0502020204030204" pitchFamily="34" charset="0"/>
              </a:rPr>
              <a:t>(Random Access Memory)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dirty="0" err="1">
                <a:latin typeface="Calibri" panose="020F0502020204030204" pitchFamily="34" charset="0"/>
              </a:rPr>
              <a:t>Menyimpan</a:t>
            </a:r>
            <a:r>
              <a:rPr lang="en-US" dirty="0">
                <a:latin typeface="Calibri" panose="020F0502020204030204" pitchFamily="34" charset="0"/>
              </a:rPr>
              <a:t> program </a:t>
            </a:r>
            <a:r>
              <a:rPr lang="en-US" dirty="0" err="1">
                <a:latin typeface="Calibri" panose="020F0502020204030204" pitchFamily="34" charset="0"/>
              </a:rPr>
              <a:t>dan</a:t>
            </a:r>
            <a:r>
              <a:rPr lang="en-US" dirty="0">
                <a:latin typeface="Calibri" panose="020F0502020204030204" pitchFamily="34" charset="0"/>
              </a:rPr>
              <a:t> data </a:t>
            </a:r>
            <a:r>
              <a:rPr lang="en-US" dirty="0" err="1">
                <a:latin typeface="Calibri" panose="020F0502020204030204" pitchFamily="34" charset="0"/>
              </a:rPr>
              <a:t>secara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sementara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ketika</a:t>
            </a:r>
            <a:r>
              <a:rPr lang="en-US" dirty="0">
                <a:latin typeface="Calibri" panose="020F0502020204030204" pitchFamily="34" charset="0"/>
              </a:rPr>
              <a:t> program </a:t>
            </a:r>
            <a:r>
              <a:rPr lang="en-US" dirty="0" err="1">
                <a:latin typeface="Calibri" panose="020F0502020204030204" pitchFamily="34" charset="0"/>
              </a:rPr>
              <a:t>dijalankan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dan</a:t>
            </a:r>
            <a:r>
              <a:rPr lang="en-US" dirty="0">
                <a:latin typeface="Calibri" panose="020F0502020204030204" pitchFamily="34" charset="0"/>
              </a:rPr>
              <a:t> data </a:t>
            </a:r>
            <a:r>
              <a:rPr lang="en-US" dirty="0" err="1">
                <a:latin typeface="Calibri" panose="020F0502020204030204" pitchFamily="34" charset="0"/>
              </a:rPr>
              <a:t>diproses</a:t>
            </a:r>
            <a:r>
              <a:rPr lang="en-US" dirty="0">
                <a:latin typeface="Calibri" panose="020F0502020204030204" pitchFamily="34" charset="0"/>
              </a:rPr>
              <a:t>.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dirty="0" err="1">
                <a:latin typeface="Calibri" panose="020F0502020204030204" pitchFamily="34" charset="0"/>
              </a:rPr>
              <a:t>Spesifikasi</a:t>
            </a:r>
            <a:r>
              <a:rPr lang="en-US" dirty="0">
                <a:latin typeface="Calibri" panose="020F0502020204030204" pitchFamily="34" charset="0"/>
              </a:rPr>
              <a:t> yang </a:t>
            </a:r>
            <a:r>
              <a:rPr lang="en-US" dirty="0" err="1">
                <a:latin typeface="Calibri" panose="020F0502020204030204" pitchFamily="34" charset="0"/>
              </a:rPr>
              <a:t>perlu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diperhatikan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saat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memilih</a:t>
            </a:r>
            <a:r>
              <a:rPr lang="en-US" dirty="0">
                <a:latin typeface="Calibri" panose="020F0502020204030204" pitchFamily="34" charset="0"/>
              </a:rPr>
              <a:t> RAM: </a:t>
            </a:r>
            <a:r>
              <a:rPr lang="en-US" dirty="0" err="1">
                <a:latin typeface="Calibri" panose="020F0502020204030204" pitchFamily="34" charset="0"/>
              </a:rPr>
              <a:t>Tipe</a:t>
            </a:r>
            <a:r>
              <a:rPr lang="en-US" dirty="0">
                <a:latin typeface="Calibri" panose="020F0502020204030204" pitchFamily="34" charset="0"/>
              </a:rPr>
              <a:t> RAM, </a:t>
            </a:r>
            <a:r>
              <a:rPr lang="en-US" dirty="0" err="1">
                <a:latin typeface="Calibri" panose="020F0502020204030204" pitchFamily="34" charset="0"/>
              </a:rPr>
              <a:t>Kapasitas</a:t>
            </a:r>
            <a:r>
              <a:rPr lang="en-US" dirty="0">
                <a:latin typeface="Calibri" panose="020F0502020204030204" pitchFamily="34" charset="0"/>
              </a:rPr>
              <a:t> RAM, </a:t>
            </a:r>
            <a:r>
              <a:rPr lang="en-US" dirty="0" err="1">
                <a:latin typeface="Calibri" panose="020F0502020204030204" pitchFamily="34" charset="0"/>
              </a:rPr>
              <a:t>Kecepatan</a:t>
            </a:r>
            <a:r>
              <a:rPr lang="en-US" dirty="0">
                <a:latin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</a:rPr>
              <a:t>Jumlah</a:t>
            </a:r>
            <a:r>
              <a:rPr lang="en-US" dirty="0">
                <a:latin typeface="Calibri" panose="020F0502020204030204" pitchFamily="34" charset="0"/>
              </a:rPr>
              <a:t> pin. </a:t>
            </a:r>
          </a:p>
          <a:p>
            <a:r>
              <a:rPr lang="en-US" b="1" dirty="0">
                <a:latin typeface="Calibri" panose="020F0502020204030204" pitchFamily="34" charset="0"/>
              </a:rPr>
              <a:t>2) </a:t>
            </a:r>
            <a:r>
              <a:rPr lang="en-US" b="1" dirty="0" err="1">
                <a:latin typeface="Calibri" panose="020F0502020204030204" pitchFamily="34" charset="0"/>
              </a:rPr>
              <a:t>Memori</a:t>
            </a:r>
            <a:r>
              <a:rPr lang="en-US" b="1" dirty="0">
                <a:latin typeface="Calibri" panose="020F0502020204030204" pitchFamily="34" charset="0"/>
              </a:rPr>
              <a:t> Internal ROM </a:t>
            </a:r>
            <a:r>
              <a:rPr lang="en-US" b="1" i="1" dirty="0">
                <a:latin typeface="Calibri" panose="020F0502020204030204" pitchFamily="34" charset="0"/>
              </a:rPr>
              <a:t>(Read Only Memory)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dirty="0" err="1">
                <a:latin typeface="Calibri" panose="020F0502020204030204" pitchFamily="34" charset="0"/>
              </a:rPr>
              <a:t>Digunakan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untuk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menyimpan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perintah-perintah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dan</a:t>
            </a:r>
            <a:r>
              <a:rPr lang="en-US" dirty="0">
                <a:latin typeface="Calibri" panose="020F0502020204030204" pitchFamily="34" charset="0"/>
              </a:rPr>
              <a:t> data </a:t>
            </a:r>
            <a:r>
              <a:rPr lang="en-US" dirty="0" err="1">
                <a:latin typeface="Calibri" panose="020F0502020204030204" pitchFamily="34" charset="0"/>
              </a:rPr>
              <a:t>secara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tetap</a:t>
            </a:r>
            <a:r>
              <a:rPr lang="en-US" dirty="0">
                <a:latin typeface="Calibri" panose="020F0502020204030204" pitchFamily="34" charset="0"/>
              </a:rPr>
              <a:t>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dirty="0" err="1">
                <a:latin typeface="Calibri" panose="020F0502020204030204" pitchFamily="34" charset="0"/>
              </a:rPr>
              <a:t>Komputer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tidak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dapat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mengubah</a:t>
            </a:r>
            <a:r>
              <a:rPr lang="en-US" dirty="0">
                <a:latin typeface="Calibri" panose="020F0502020204030204" pitchFamily="34" charset="0"/>
              </a:rPr>
              <a:t> data </a:t>
            </a:r>
            <a:r>
              <a:rPr lang="en-US" dirty="0" err="1">
                <a:latin typeface="Calibri" panose="020F0502020204030204" pitchFamily="34" charset="0"/>
              </a:rPr>
              <a:t>dan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perintah</a:t>
            </a:r>
            <a:r>
              <a:rPr lang="en-US" dirty="0">
                <a:latin typeface="Calibri" panose="020F0502020204030204" pitchFamily="34" charset="0"/>
              </a:rPr>
              <a:t> yang </a:t>
            </a:r>
            <a:r>
              <a:rPr lang="en-US" dirty="0" err="1">
                <a:latin typeface="Calibri" panose="020F0502020204030204" pitchFamily="34" charset="0"/>
              </a:rPr>
              <a:t>disimpan</a:t>
            </a:r>
            <a:r>
              <a:rPr lang="en-US" dirty="0">
                <a:latin typeface="Calibri" panose="020F0502020204030204" pitchFamily="34" charset="0"/>
              </a:rPr>
              <a:t> di ROM. </a:t>
            </a:r>
            <a:r>
              <a:rPr lang="en-US" dirty="0" err="1">
                <a:latin typeface="Calibri" panose="020F0502020204030204" pitchFamily="34" charset="0"/>
              </a:rPr>
              <a:t>Perintah-perintah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tersebut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diisikan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oleh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pabrik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komputer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pada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saat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komputer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tersebut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diproduksi</a:t>
            </a:r>
            <a:r>
              <a:rPr lang="en-US" dirty="0">
                <a:latin typeface="Calibri" panose="020F0502020204030204" pitchFamily="34" charset="0"/>
              </a:rPr>
              <a:t>.</a:t>
            </a:r>
            <a:endParaRPr lang="en-ID" dirty="0">
              <a:latin typeface="Calibri" panose="020F0502020204030204" pitchFamily="34" charset="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-166395" y="1650884"/>
            <a:ext cx="3633396" cy="3130666"/>
            <a:chOff x="-166395" y="1574684"/>
            <a:chExt cx="3633396" cy="3130666"/>
          </a:xfrm>
        </p:grpSpPr>
        <p:pic>
          <p:nvPicPr>
            <p:cNvPr id="10" name="Picture 2">
              <a:extLst>
                <a:ext uri="{FF2B5EF4-FFF2-40B4-BE49-F238E27FC236}">
                  <a16:creationId xmlns:a16="http://schemas.microsoft.com/office/drawing/2014/main" id="{C8FAF492-D659-4F99-8813-43810518FE8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66395" y="1574684"/>
              <a:ext cx="2279162" cy="1709372"/>
            </a:xfrm>
            <a:prstGeom prst="ellipse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B9B4977-36CD-480B-9341-0E53B2FFCE14}"/>
                </a:ext>
              </a:extLst>
            </p:cNvPr>
            <p:cNvSpPr txBox="1"/>
            <p:nvPr/>
          </p:nvSpPr>
          <p:spPr>
            <a:xfrm>
              <a:off x="2036684" y="1706280"/>
              <a:ext cx="8891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latin typeface="Calibri" panose="020F0502020204030204" pitchFamily="34" charset="0"/>
                </a:rPr>
                <a:t>(a) RAM</a:t>
              </a:r>
              <a:endParaRPr lang="en-ID" sz="1400" b="1" dirty="0">
                <a:latin typeface="Calibri" panose="020F0502020204030204" pitchFamily="34" charset="0"/>
              </a:endParaRPr>
            </a:p>
          </p:txBody>
        </p:sp>
        <p:pic>
          <p:nvPicPr>
            <p:cNvPr id="14" name="Picture 4" descr="Types of ROM - A Level Computer Science">
              <a:extLst>
                <a:ext uri="{FF2B5EF4-FFF2-40B4-BE49-F238E27FC236}">
                  <a16:creationId xmlns:a16="http://schemas.microsoft.com/office/drawing/2014/main" id="{793D775A-FDC5-4B75-A794-89346C92369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0269" y="3044898"/>
              <a:ext cx="2274492" cy="1660452"/>
            </a:xfrm>
            <a:prstGeom prst="ellipse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DE1C38C4-5EF4-4BC1-9DC4-9757F1B506E1}"/>
                </a:ext>
              </a:extLst>
            </p:cNvPr>
            <p:cNvSpPr txBox="1"/>
            <p:nvPr/>
          </p:nvSpPr>
          <p:spPr>
            <a:xfrm>
              <a:off x="2330041" y="3044898"/>
              <a:ext cx="113696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latin typeface="Calibri" panose="020F0502020204030204" pitchFamily="34" charset="0"/>
                </a:rPr>
                <a:t>(b) ROM</a:t>
              </a:r>
              <a:endParaRPr lang="en-ID" sz="1400" b="1" dirty="0">
                <a:latin typeface="Calibri" panose="020F0502020204030204" pitchFamily="34" charset="0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5DBD649E-127D-4E57-82D9-13E28F79A106}"/>
                </a:ext>
              </a:extLst>
            </p:cNvPr>
            <p:cNvSpPr txBox="1"/>
            <p:nvPr/>
          </p:nvSpPr>
          <p:spPr>
            <a:xfrm>
              <a:off x="1423544" y="4372749"/>
              <a:ext cx="1944381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ID" sz="1000" dirty="0" err="1">
                  <a:latin typeface="Calibri" panose="020F0502020204030204" pitchFamily="34" charset="0"/>
                </a:rPr>
                <a:t>Sumber</a:t>
              </a:r>
              <a:r>
                <a:rPr lang="en-ID" sz="1000" dirty="0">
                  <a:latin typeface="Calibri" panose="020F0502020204030204" pitchFamily="34" charset="0"/>
                </a:rPr>
                <a:t>: </a:t>
              </a:r>
              <a:r>
                <a:rPr lang="en-ID" sz="1000" i="1" dirty="0">
                  <a:latin typeface="Calibri" panose="020F0502020204030204" pitchFamily="34" charset="0"/>
                </a:rPr>
                <a:t>commons.wikimedia.org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70690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6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511088" y="269278"/>
            <a:ext cx="3703307" cy="461665"/>
            <a:chOff x="1550060" y="1069222"/>
            <a:chExt cx="1509822" cy="461665"/>
          </a:xfrm>
        </p:grpSpPr>
        <p:sp>
          <p:nvSpPr>
            <p:cNvPr id="5" name="Rectangle 4"/>
            <p:cNvSpPr/>
            <p:nvPr/>
          </p:nvSpPr>
          <p:spPr>
            <a:xfrm>
              <a:off x="1565634" y="1069222"/>
              <a:ext cx="149424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5. </a:t>
              </a:r>
              <a:r>
                <a:rPr lang="en-US" sz="24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Perangkat</a:t>
              </a:r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4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Lunak</a:t>
              </a:r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4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Aplikasi</a:t>
              </a:r>
              <a:endParaRPr lang="en-US" sz="2400" b="1" dirty="0">
                <a:solidFill>
                  <a:srgbClr val="FF0000"/>
                </a:solidFill>
                <a:latin typeface="Calibri" panose="020F0502020204030204" pitchFamily="34" charset="0"/>
              </a:endParaRPr>
            </a:p>
          </p:txBody>
        </p:sp>
        <p:cxnSp>
          <p:nvCxnSpPr>
            <p:cNvPr id="6" name="Straight Connector 5"/>
            <p:cNvCxnSpPr>
              <a:cxnSpLocks/>
            </p:cNvCxnSpPr>
            <p:nvPr/>
          </p:nvCxnSpPr>
          <p:spPr>
            <a:xfrm>
              <a:off x="1550060" y="1515493"/>
              <a:ext cx="1509822" cy="0"/>
            </a:xfrm>
            <a:prstGeom prst="line">
              <a:avLst/>
            </a:prstGeom>
            <a:ln w="19050">
              <a:solidFill>
                <a:srgbClr val="FF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7011E216-A6E7-4562-96A2-085EC2B2CDA0}"/>
              </a:ext>
            </a:extLst>
          </p:cNvPr>
          <p:cNvSpPr/>
          <p:nvPr/>
        </p:nvSpPr>
        <p:spPr>
          <a:xfrm>
            <a:off x="379986" y="764449"/>
            <a:ext cx="838402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b="1" dirty="0" err="1">
                <a:latin typeface="Calibri" panose="020F0502020204030204" pitchFamily="34" charset="0"/>
              </a:rPr>
              <a:t>Perangkat</a:t>
            </a:r>
            <a:r>
              <a:rPr lang="en-US" b="1" dirty="0">
                <a:latin typeface="Calibri" panose="020F0502020204030204" pitchFamily="34" charset="0"/>
              </a:rPr>
              <a:t> </a:t>
            </a:r>
            <a:r>
              <a:rPr lang="en-US" b="1" dirty="0" err="1">
                <a:latin typeface="Calibri" panose="020F0502020204030204" pitchFamily="34" charset="0"/>
              </a:rPr>
              <a:t>lunak</a:t>
            </a:r>
            <a:r>
              <a:rPr lang="en-US" b="1" dirty="0">
                <a:latin typeface="Calibri" panose="020F0502020204030204" pitchFamily="34" charset="0"/>
              </a:rPr>
              <a:t> </a:t>
            </a:r>
            <a:r>
              <a:rPr lang="en-US" b="1" dirty="0" err="1">
                <a:latin typeface="Calibri" panose="020F0502020204030204" pitchFamily="34" charset="0"/>
              </a:rPr>
              <a:t>aplikasi</a:t>
            </a:r>
            <a:r>
              <a:rPr lang="en-US" b="1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merupakan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perangkat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lunak</a:t>
            </a:r>
            <a:r>
              <a:rPr lang="en-US" dirty="0">
                <a:latin typeface="Calibri" panose="020F0502020204030204" pitchFamily="34" charset="0"/>
              </a:rPr>
              <a:t> yang </a:t>
            </a:r>
            <a:r>
              <a:rPr lang="en-US" dirty="0" err="1">
                <a:latin typeface="Calibri" panose="020F0502020204030204" pitchFamily="34" charset="0"/>
              </a:rPr>
              <a:t>dirancang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untuk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menjalankan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pekerjaan-pekerjaan</a:t>
            </a:r>
            <a:r>
              <a:rPr lang="en-US" dirty="0">
                <a:latin typeface="Calibri" panose="020F0502020204030204" pitchFamily="34" charset="0"/>
              </a:rPr>
              <a:t> yang </a:t>
            </a:r>
            <a:r>
              <a:rPr lang="en-US" dirty="0" err="1">
                <a:latin typeface="Calibri" panose="020F0502020204030204" pitchFamily="34" charset="0"/>
              </a:rPr>
              <a:t>sangat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khusus</a:t>
            </a:r>
            <a:r>
              <a:rPr lang="en-US" dirty="0">
                <a:latin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</a:rPr>
              <a:t>disesuaikan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dengan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tujuan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pembuatan</a:t>
            </a:r>
            <a:r>
              <a:rPr lang="en-US" dirty="0">
                <a:latin typeface="Calibri" panose="020F0502020204030204" pitchFamily="34" charset="0"/>
              </a:rPr>
              <a:t> dan </a:t>
            </a:r>
            <a:r>
              <a:rPr lang="en-US" dirty="0" err="1">
                <a:latin typeface="Calibri" panose="020F0502020204030204" pitchFamily="34" charset="0"/>
              </a:rPr>
              <a:t>tidak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dapat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digunakan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untuk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pekerjaan-pekerjaan</a:t>
            </a:r>
            <a:r>
              <a:rPr lang="en-US" dirty="0">
                <a:latin typeface="Calibri" panose="020F0502020204030204" pitchFamily="34" charset="0"/>
              </a:rPr>
              <a:t> yang lain. 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45315E7-9976-486A-87E0-A7A33799C52E}"/>
              </a:ext>
            </a:extLst>
          </p:cNvPr>
          <p:cNvSpPr txBox="1"/>
          <p:nvPr/>
        </p:nvSpPr>
        <p:spPr>
          <a:xfrm>
            <a:off x="333196" y="1741390"/>
            <a:ext cx="84776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u="sng" dirty="0" err="1">
                <a:latin typeface="Calibri" panose="020F0502020204030204" pitchFamily="34" charset="0"/>
              </a:rPr>
              <a:t>Berbagai</a:t>
            </a:r>
            <a:r>
              <a:rPr lang="en-US" sz="2000" b="1" u="sng" dirty="0">
                <a:latin typeface="Calibri" panose="020F0502020204030204" pitchFamily="34" charset="0"/>
              </a:rPr>
              <a:t> </a:t>
            </a:r>
            <a:r>
              <a:rPr lang="en-US" sz="2000" b="1" u="sng" dirty="0" err="1">
                <a:latin typeface="Calibri" panose="020F0502020204030204" pitchFamily="34" charset="0"/>
              </a:rPr>
              <a:t>jenis</a:t>
            </a:r>
            <a:r>
              <a:rPr lang="en-US" sz="2000" b="1" u="sng" dirty="0">
                <a:latin typeface="Calibri" panose="020F0502020204030204" pitchFamily="34" charset="0"/>
              </a:rPr>
              <a:t> </a:t>
            </a:r>
            <a:r>
              <a:rPr lang="en-US" sz="2000" b="1" u="sng" dirty="0" err="1">
                <a:latin typeface="Calibri" panose="020F0502020204030204" pitchFamily="34" charset="0"/>
              </a:rPr>
              <a:t>perangkat</a:t>
            </a:r>
            <a:r>
              <a:rPr lang="en-US" sz="2000" b="1" u="sng" dirty="0">
                <a:latin typeface="Calibri" panose="020F0502020204030204" pitchFamily="34" charset="0"/>
              </a:rPr>
              <a:t> </a:t>
            </a:r>
            <a:r>
              <a:rPr lang="en-US" sz="2000" b="1" u="sng" dirty="0" err="1">
                <a:latin typeface="Calibri" panose="020F0502020204030204" pitchFamily="34" charset="0"/>
              </a:rPr>
              <a:t>aplikasi</a:t>
            </a:r>
            <a:r>
              <a:rPr lang="en-US" sz="2000" b="1" u="sng" dirty="0">
                <a:latin typeface="Calibri" panose="020F0502020204030204" pitchFamily="34" charset="0"/>
              </a:rPr>
              <a:t> yang </a:t>
            </a:r>
            <a:r>
              <a:rPr lang="en-US" sz="2000" b="1" u="sng" dirty="0" err="1">
                <a:latin typeface="Calibri" panose="020F0502020204030204" pitchFamily="34" charset="0"/>
              </a:rPr>
              <a:t>umum</a:t>
            </a:r>
            <a:r>
              <a:rPr lang="en-US" sz="2000" b="1" u="sng" dirty="0">
                <a:latin typeface="Calibri" panose="020F0502020204030204" pitchFamily="34" charset="0"/>
              </a:rPr>
              <a:t> </a:t>
            </a:r>
            <a:r>
              <a:rPr lang="en-US" sz="2000" b="1" u="sng" dirty="0" err="1">
                <a:latin typeface="Calibri" panose="020F0502020204030204" pitchFamily="34" charset="0"/>
              </a:rPr>
              <a:t>digunakan</a:t>
            </a:r>
            <a:r>
              <a:rPr lang="en-US" sz="2000" b="1" u="sng" dirty="0">
                <a:latin typeface="Calibri" panose="020F0502020204030204" pitchFamily="34" charset="0"/>
              </a:rPr>
              <a:t>:</a:t>
            </a:r>
            <a:endParaRPr lang="en-ID" sz="2000" b="1" u="sng" dirty="0">
              <a:latin typeface="Calibri" panose="020F0502020204030204" pitchFamily="34" charset="0"/>
            </a:endParaRPr>
          </a:p>
        </p:txBody>
      </p:sp>
      <p:graphicFrame>
        <p:nvGraphicFramePr>
          <p:cNvPr id="28" name="Diagram 27">
            <a:extLst>
              <a:ext uri="{FF2B5EF4-FFF2-40B4-BE49-F238E27FC236}">
                <a16:creationId xmlns:a16="http://schemas.microsoft.com/office/drawing/2014/main" id="{4DAC95B8-B9E0-429F-8FD3-B74A79DA53A3}"/>
              </a:ext>
            </a:extLst>
          </p:cNvPr>
          <p:cNvGraphicFramePr/>
          <p:nvPr/>
        </p:nvGraphicFramePr>
        <p:xfrm>
          <a:off x="890588" y="2190423"/>
          <a:ext cx="7362824" cy="20577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98689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7" grpId="0"/>
      <p:bldGraphic spid="28" grpId="0">
        <p:bldAsOne/>
      </p:bldGraphic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>
            <a:extLst>
              <a:ext uri="{FF2B5EF4-FFF2-40B4-BE49-F238E27FC236}">
                <a16:creationId xmlns:a16="http://schemas.microsoft.com/office/drawing/2014/main" id="{2492094A-9682-4F39-B246-E208DBCE1390}"/>
              </a:ext>
            </a:extLst>
          </p:cNvPr>
          <p:cNvGrpSpPr/>
          <p:nvPr/>
        </p:nvGrpSpPr>
        <p:grpSpPr>
          <a:xfrm>
            <a:off x="1199202" y="267325"/>
            <a:ext cx="2188534" cy="498551"/>
            <a:chOff x="4209" y="83553"/>
            <a:chExt cx="1813862" cy="608216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0A07D29B-112A-4748-9DB3-D20AFEE4E4A9}"/>
                </a:ext>
              </a:extLst>
            </p:cNvPr>
            <p:cNvSpPr/>
            <p:nvPr/>
          </p:nvSpPr>
          <p:spPr>
            <a:xfrm>
              <a:off x="4209" y="83553"/>
              <a:ext cx="1813862" cy="608216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B34B335B-A2B4-4FCE-A286-417F1A7EC3FB}"/>
                </a:ext>
              </a:extLst>
            </p:cNvPr>
            <p:cNvSpPr txBox="1"/>
            <p:nvPr/>
          </p:nvSpPr>
          <p:spPr>
            <a:xfrm>
              <a:off x="4209" y="83553"/>
              <a:ext cx="1813862" cy="60821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b="1" i="0" kern="1200" dirty="0" err="1">
                  <a:solidFill>
                    <a:schemeClr val="tx1"/>
                  </a:solidFill>
                </a:rPr>
                <a:t>Pengolah</a:t>
              </a:r>
              <a:r>
                <a:rPr lang="en-US" b="1" i="0" kern="1200" dirty="0">
                  <a:solidFill>
                    <a:schemeClr val="tx1"/>
                  </a:solidFill>
                </a:rPr>
                <a:t> Kata</a:t>
              </a:r>
              <a:endParaRPr lang="en-ID" b="1" i="0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D78EEF6B-53B6-4323-BAFE-6ADBE99C500F}"/>
              </a:ext>
            </a:extLst>
          </p:cNvPr>
          <p:cNvGrpSpPr/>
          <p:nvPr/>
        </p:nvGrpSpPr>
        <p:grpSpPr>
          <a:xfrm>
            <a:off x="5756264" y="267325"/>
            <a:ext cx="2188534" cy="498552"/>
            <a:chOff x="1851057" y="83553"/>
            <a:chExt cx="1813862" cy="608216"/>
          </a:xfrm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EA1504F0-61CC-40B3-A356-7A413513D84B}"/>
                </a:ext>
              </a:extLst>
            </p:cNvPr>
            <p:cNvSpPr/>
            <p:nvPr/>
          </p:nvSpPr>
          <p:spPr>
            <a:xfrm>
              <a:off x="1851057" y="83553"/>
              <a:ext cx="1813862" cy="608216"/>
            </a:xfrm>
            <a:prstGeom prst="rect">
              <a:avLst/>
            </a:prstGeom>
            <a:solidFill>
              <a:srgbClr val="A3E5E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5">
                <a:hueOff val="-903080"/>
                <a:satOff val="3619"/>
                <a:lumOff val="784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086A0271-84DD-4038-BE30-DC50EABA6785}"/>
                </a:ext>
              </a:extLst>
            </p:cNvPr>
            <p:cNvSpPr txBox="1"/>
            <p:nvPr/>
          </p:nvSpPr>
          <p:spPr>
            <a:xfrm>
              <a:off x="1851057" y="83553"/>
              <a:ext cx="1813862" cy="60821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b="1" i="0" kern="1200" dirty="0" err="1">
                  <a:solidFill>
                    <a:schemeClr val="tx1"/>
                  </a:solidFill>
                </a:rPr>
                <a:t>Pengolah</a:t>
              </a:r>
              <a:r>
                <a:rPr lang="en-US" b="1" i="0" kern="1200" baseline="0" dirty="0">
                  <a:solidFill>
                    <a:schemeClr val="tx1"/>
                  </a:solidFill>
                </a:rPr>
                <a:t> Angka</a:t>
              </a:r>
              <a:endParaRPr lang="en-ID" b="1" i="0" kern="1200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ADB006A0-D505-48B2-A8D4-B9828E62B4EE}"/>
              </a:ext>
            </a:extLst>
          </p:cNvPr>
          <p:cNvCxnSpPr>
            <a:cxnSpLocks/>
          </p:cNvCxnSpPr>
          <p:nvPr/>
        </p:nvCxnSpPr>
        <p:spPr>
          <a:xfrm>
            <a:off x="4572000" y="336698"/>
            <a:ext cx="0" cy="4114800"/>
          </a:xfrm>
          <a:prstGeom prst="line">
            <a:avLst/>
          </a:prstGeom>
          <a:ln w="19050">
            <a:solidFill>
              <a:schemeClr val="accent3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>
            <a:extLst>
              <a:ext uri="{FF2B5EF4-FFF2-40B4-BE49-F238E27FC236}">
                <a16:creationId xmlns:a16="http://schemas.microsoft.com/office/drawing/2014/main" id="{23245982-3EDF-4391-B6FD-C19E6B9FAFE4}"/>
              </a:ext>
            </a:extLst>
          </p:cNvPr>
          <p:cNvSpPr/>
          <p:nvPr/>
        </p:nvSpPr>
        <p:spPr>
          <a:xfrm>
            <a:off x="304962" y="741566"/>
            <a:ext cx="4128935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600" dirty="0" err="1">
                <a:latin typeface="Calibri" panose="020F0502020204030204" pitchFamily="34" charset="0"/>
              </a:rPr>
              <a:t>Digunakan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untuk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membuat</a:t>
            </a:r>
            <a:r>
              <a:rPr lang="en-US" sz="1600" dirty="0">
                <a:latin typeface="Calibri" panose="020F0502020204030204" pitchFamily="34" charset="0"/>
              </a:rPr>
              <a:t>, </a:t>
            </a:r>
            <a:r>
              <a:rPr lang="en-US" sz="1600" dirty="0" err="1">
                <a:latin typeface="Calibri" panose="020F0502020204030204" pitchFamily="34" charset="0"/>
              </a:rPr>
              <a:t>memformat</a:t>
            </a:r>
            <a:r>
              <a:rPr lang="en-US" sz="1600" dirty="0">
                <a:latin typeface="Calibri" panose="020F0502020204030204" pitchFamily="34" charset="0"/>
              </a:rPr>
              <a:t>, </a:t>
            </a:r>
            <a:r>
              <a:rPr lang="en-US" sz="1600" dirty="0" err="1">
                <a:latin typeface="Calibri" panose="020F0502020204030204" pitchFamily="34" charset="0"/>
              </a:rPr>
              <a:t>serta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mengedit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teks</a:t>
            </a:r>
            <a:r>
              <a:rPr lang="en-US" sz="1600" dirty="0">
                <a:latin typeface="Calibri" panose="020F0502020204030204" pitchFamily="34" charset="0"/>
              </a:rPr>
              <a:t> dan </a:t>
            </a:r>
            <a:r>
              <a:rPr lang="en-US" sz="1600" dirty="0" err="1">
                <a:latin typeface="Calibri" panose="020F0502020204030204" pitchFamily="34" charset="0"/>
              </a:rPr>
              <a:t>membuatnya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menjadi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dokumen-dokumen</a:t>
            </a:r>
            <a:r>
              <a:rPr lang="en-US" sz="1600" dirty="0">
                <a:latin typeface="Calibri" panose="020F0502020204030204" pitchFamily="34" charset="0"/>
              </a:rPr>
              <a:t>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600" dirty="0" err="1">
                <a:latin typeface="Calibri" panose="020F0502020204030204" pitchFamily="34" charset="0"/>
              </a:rPr>
              <a:t>Beberapa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pengolah</a:t>
            </a:r>
            <a:r>
              <a:rPr lang="en-US" sz="1600" dirty="0">
                <a:latin typeface="Calibri" panose="020F0502020204030204" pitchFamily="34" charset="0"/>
              </a:rPr>
              <a:t> kata yang </a:t>
            </a:r>
            <a:r>
              <a:rPr lang="en-US" sz="1600" dirty="0" err="1">
                <a:latin typeface="Calibri" panose="020F0502020204030204" pitchFamily="34" charset="0"/>
              </a:rPr>
              <a:t>digunakan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secara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luas</a:t>
            </a:r>
            <a:r>
              <a:rPr lang="en-US" sz="1600" dirty="0">
                <a:latin typeface="Calibri" panose="020F0502020204030204" pitchFamily="34" charset="0"/>
              </a:rPr>
              <a:t>, </a:t>
            </a:r>
            <a:r>
              <a:rPr lang="en-US" sz="1600" dirty="0" err="1">
                <a:latin typeface="Calibri" panose="020F0502020204030204" pitchFamily="34" charset="0"/>
              </a:rPr>
              <a:t>diantaranya</a:t>
            </a:r>
            <a:r>
              <a:rPr lang="en-US" sz="1600" dirty="0">
                <a:latin typeface="Calibri" panose="020F0502020204030204" pitchFamily="34" charset="0"/>
              </a:rPr>
              <a:t> Microsoft Office Word, Oracle Open Office Writer, OpenOffice.org Writer, WordPerfect, dan Lotus Word Pro.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19C51177-2650-4F48-9B5F-1A2B6C9D9C75}"/>
              </a:ext>
            </a:extLst>
          </p:cNvPr>
          <p:cNvSpPr/>
          <p:nvPr/>
        </p:nvSpPr>
        <p:spPr>
          <a:xfrm>
            <a:off x="4734480" y="757054"/>
            <a:ext cx="423210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600" dirty="0" err="1">
                <a:latin typeface="Calibri" panose="020F0502020204030204" pitchFamily="34" charset="0"/>
              </a:rPr>
              <a:t>Perangkat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lunak</a:t>
            </a:r>
            <a:r>
              <a:rPr lang="en-US" sz="1600" dirty="0">
                <a:latin typeface="Calibri" panose="020F0502020204030204" pitchFamily="34" charset="0"/>
              </a:rPr>
              <a:t> yang </a:t>
            </a:r>
            <a:r>
              <a:rPr lang="en-US" sz="1600" dirty="0" err="1">
                <a:latin typeface="Calibri" panose="020F0502020204030204" pitchFamily="34" charset="0"/>
              </a:rPr>
              <a:t>dapat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melakukan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berbagai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operasi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perhitungan</a:t>
            </a:r>
            <a:r>
              <a:rPr lang="en-US" sz="1600" dirty="0">
                <a:latin typeface="Calibri" panose="020F0502020204030204" pitchFamily="34" charset="0"/>
              </a:rPr>
              <a:t> dan </a:t>
            </a:r>
            <a:r>
              <a:rPr lang="en-US" sz="1600" dirty="0" err="1">
                <a:latin typeface="Calibri" panose="020F0502020204030204" pitchFamily="34" charset="0"/>
              </a:rPr>
              <a:t>pengelolaan</a:t>
            </a:r>
            <a:r>
              <a:rPr lang="en-US" sz="1600" dirty="0">
                <a:latin typeface="Calibri" panose="020F0502020204030204" pitchFamily="34" charset="0"/>
              </a:rPr>
              <a:t> data </a:t>
            </a:r>
            <a:r>
              <a:rPr lang="en-US" sz="1600" dirty="0" err="1">
                <a:latin typeface="Calibri" panose="020F0502020204030204" pitchFamily="34" charset="0"/>
              </a:rPr>
              <a:t>berupa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angka</a:t>
            </a:r>
            <a:r>
              <a:rPr lang="en-US" sz="1600" dirty="0">
                <a:latin typeface="Calibri" panose="020F0502020204030204" pitchFamily="34" charset="0"/>
              </a:rPr>
              <a:t> dan </a:t>
            </a:r>
            <a:r>
              <a:rPr lang="en-US" sz="1600" dirty="0" err="1">
                <a:latin typeface="Calibri" panose="020F0502020204030204" pitchFamily="34" charset="0"/>
              </a:rPr>
              <a:t>tabel</a:t>
            </a:r>
            <a:r>
              <a:rPr lang="en-US" sz="1600" dirty="0">
                <a:latin typeface="Calibri" panose="020F0502020204030204" pitchFamily="34" charset="0"/>
              </a:rPr>
              <a:t>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600" dirty="0" err="1">
                <a:latin typeface="Calibri" panose="020F0502020204030204" pitchFamily="34" charset="0"/>
              </a:rPr>
              <a:t>Memiliki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kemampuan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memanipulasi</a:t>
            </a:r>
            <a:r>
              <a:rPr lang="en-US" sz="1600" dirty="0">
                <a:latin typeface="Calibri" panose="020F0502020204030204" pitchFamily="34" charset="0"/>
              </a:rPr>
              <a:t>, </a:t>
            </a:r>
            <a:r>
              <a:rPr lang="en-US" sz="1600" dirty="0" err="1">
                <a:latin typeface="Calibri" panose="020F0502020204030204" pitchFamily="34" charset="0"/>
              </a:rPr>
              <a:t>mengelola</a:t>
            </a:r>
            <a:r>
              <a:rPr lang="en-US" sz="1600" dirty="0">
                <a:latin typeface="Calibri" panose="020F0502020204030204" pitchFamily="34" charset="0"/>
              </a:rPr>
              <a:t> dan </a:t>
            </a:r>
            <a:r>
              <a:rPr lang="en-US" sz="1600" dirty="0" err="1">
                <a:latin typeface="Calibri" panose="020F0502020204030204" pitchFamily="34" charset="0"/>
              </a:rPr>
              <a:t>mengorganisasi</a:t>
            </a:r>
            <a:r>
              <a:rPr lang="en-US" sz="1600" dirty="0">
                <a:latin typeface="Calibri" panose="020F0502020204030204" pitchFamily="34" charset="0"/>
              </a:rPr>
              <a:t> data, </a:t>
            </a:r>
            <a:r>
              <a:rPr lang="en-US" sz="1600" dirty="0" err="1">
                <a:latin typeface="Calibri" panose="020F0502020204030204" pitchFamily="34" charset="0"/>
              </a:rPr>
              <a:t>serta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mengolah</a:t>
            </a:r>
            <a:r>
              <a:rPr lang="en-US" sz="1600" dirty="0">
                <a:latin typeface="Calibri" panose="020F0502020204030204" pitchFamily="34" charset="0"/>
              </a:rPr>
              <a:t> data </a:t>
            </a:r>
            <a:r>
              <a:rPr lang="en-US" sz="1600" dirty="0" err="1">
                <a:latin typeface="Calibri" panose="020F0502020204030204" pitchFamily="34" charset="0"/>
              </a:rPr>
              <a:t>menjadi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grafik</a:t>
            </a:r>
            <a:r>
              <a:rPr lang="en-US" sz="1600" dirty="0">
                <a:latin typeface="Calibri" panose="020F0502020204030204" pitchFamily="34" charset="0"/>
              </a:rPr>
              <a:t>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600" dirty="0" err="1">
                <a:latin typeface="Calibri" panose="020F0502020204030204" pitchFamily="34" charset="0"/>
              </a:rPr>
              <a:t>Beberapa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contoh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pengolah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angka</a:t>
            </a:r>
            <a:r>
              <a:rPr lang="en-US" sz="1600" dirty="0">
                <a:latin typeface="Calibri" panose="020F0502020204030204" pitchFamily="34" charset="0"/>
              </a:rPr>
              <a:t>, </a:t>
            </a:r>
            <a:r>
              <a:rPr lang="en-US" sz="1600" dirty="0" err="1">
                <a:latin typeface="Calibri" panose="020F0502020204030204" pitchFamily="34" charset="0"/>
              </a:rPr>
              <a:t>diantaranya</a:t>
            </a:r>
            <a:r>
              <a:rPr lang="en-US" sz="1600" dirty="0">
                <a:latin typeface="Calibri" panose="020F0502020204030204" pitchFamily="34" charset="0"/>
              </a:rPr>
              <a:t> Microsoft Excel, Lotus 1-2-3, Abacus, </a:t>
            </a:r>
            <a:r>
              <a:rPr lang="en-US" sz="1600" dirty="0" err="1">
                <a:latin typeface="Calibri" panose="020F0502020204030204" pitchFamily="34" charset="0"/>
              </a:rPr>
              <a:t>KSpread</a:t>
            </a:r>
            <a:r>
              <a:rPr lang="en-US" sz="1600" dirty="0">
                <a:latin typeface="Calibri" panose="020F0502020204030204" pitchFamily="34" charset="0"/>
              </a:rPr>
              <a:t>, </a:t>
            </a:r>
            <a:r>
              <a:rPr lang="en-US" sz="1600" dirty="0" err="1">
                <a:latin typeface="Calibri" panose="020F0502020204030204" pitchFamily="34" charset="0"/>
              </a:rPr>
              <a:t>Gnumeric</a:t>
            </a:r>
            <a:r>
              <a:rPr lang="en-US" sz="1600" dirty="0">
                <a:latin typeface="Calibri" panose="020F0502020204030204" pitchFamily="34" charset="0"/>
              </a:rPr>
              <a:t>, dan XESS. 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E7A39912-FB67-4E15-888D-E7616D2F49D9}"/>
              </a:ext>
            </a:extLst>
          </p:cNvPr>
          <p:cNvGrpSpPr/>
          <p:nvPr/>
        </p:nvGrpSpPr>
        <p:grpSpPr>
          <a:xfrm>
            <a:off x="1186209" y="2867680"/>
            <a:ext cx="3291219" cy="1761470"/>
            <a:chOff x="1186209" y="2867680"/>
            <a:chExt cx="3291219" cy="1761470"/>
          </a:xfrm>
        </p:grpSpPr>
        <p:pic>
          <p:nvPicPr>
            <p:cNvPr id="1026" name="Picture 2">
              <a:extLst>
                <a:ext uri="{FF2B5EF4-FFF2-40B4-BE49-F238E27FC236}">
                  <a16:creationId xmlns:a16="http://schemas.microsoft.com/office/drawing/2014/main" id="{6C739E1D-D0FD-4017-B71D-F20DA989C64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45603" y="2867680"/>
              <a:ext cx="2107197" cy="123825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ECD99CDC-2A56-492E-9A78-51EF214E44AC}"/>
                </a:ext>
              </a:extLst>
            </p:cNvPr>
            <p:cNvSpPr txBox="1"/>
            <p:nvPr/>
          </p:nvSpPr>
          <p:spPr>
            <a:xfrm>
              <a:off x="2370472" y="3908689"/>
              <a:ext cx="2106956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ID" sz="1000" dirty="0" err="1">
                  <a:latin typeface="Calibri" panose="020F0502020204030204" pitchFamily="34" charset="0"/>
                </a:rPr>
                <a:t>Sumber</a:t>
              </a:r>
              <a:r>
                <a:rPr lang="en-ID" sz="1000" dirty="0">
                  <a:latin typeface="Calibri" panose="020F0502020204030204" pitchFamily="34" charset="0"/>
                </a:rPr>
                <a:t>: </a:t>
              </a:r>
              <a:r>
                <a:rPr lang="en-ID" sz="1000" i="1" dirty="0">
                  <a:latin typeface="Calibri" panose="020F0502020204030204" pitchFamily="34" charset="0"/>
                </a:rPr>
                <a:t>commons.wikimedia.org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C97C3816-C2A7-45E4-9CEA-627857E998A4}"/>
                </a:ext>
              </a:extLst>
            </p:cNvPr>
            <p:cNvSpPr txBox="1"/>
            <p:nvPr/>
          </p:nvSpPr>
          <p:spPr>
            <a:xfrm>
              <a:off x="1186209" y="4105930"/>
              <a:ext cx="227648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latin typeface="Calibri" panose="020F0502020204030204" pitchFamily="34" charset="0"/>
                </a:rPr>
                <a:t>Salah </a:t>
              </a:r>
              <a:r>
                <a:rPr lang="en-US" sz="1400" b="1" dirty="0" err="1">
                  <a:latin typeface="Calibri" panose="020F0502020204030204" pitchFamily="34" charset="0"/>
                </a:rPr>
                <a:t>satu</a:t>
              </a:r>
              <a:r>
                <a:rPr lang="en-US" sz="1400" b="1" dirty="0">
                  <a:latin typeface="Calibri" panose="020F0502020204030204" pitchFamily="34" charset="0"/>
                </a:rPr>
                <a:t> </a:t>
              </a:r>
              <a:r>
                <a:rPr lang="en-US" sz="1400" b="1" dirty="0" err="1">
                  <a:latin typeface="Calibri" panose="020F0502020204030204" pitchFamily="34" charset="0"/>
                </a:rPr>
                <a:t>contoh</a:t>
              </a:r>
              <a:r>
                <a:rPr lang="en-US" sz="1400" b="1" dirty="0">
                  <a:latin typeface="Calibri" panose="020F0502020204030204" pitchFamily="34" charset="0"/>
                </a:rPr>
                <a:t> </a:t>
              </a:r>
              <a:r>
                <a:rPr lang="en-US" sz="1400" b="1" dirty="0" err="1">
                  <a:latin typeface="Calibri" panose="020F0502020204030204" pitchFamily="34" charset="0"/>
                </a:rPr>
                <a:t>aplikasi</a:t>
              </a:r>
              <a:r>
                <a:rPr lang="en-US" sz="1400" b="1" dirty="0">
                  <a:latin typeface="Calibri" panose="020F0502020204030204" pitchFamily="34" charset="0"/>
                </a:rPr>
                <a:t> </a:t>
              </a:r>
              <a:r>
                <a:rPr lang="en-US" sz="1400" b="1" dirty="0" err="1">
                  <a:latin typeface="Calibri" panose="020F0502020204030204" pitchFamily="34" charset="0"/>
                </a:rPr>
                <a:t>pengolah</a:t>
              </a:r>
              <a:r>
                <a:rPr lang="en-US" sz="1400" b="1" dirty="0">
                  <a:latin typeface="Calibri" panose="020F0502020204030204" pitchFamily="34" charset="0"/>
                </a:rPr>
                <a:t> kata </a:t>
              </a:r>
              <a:endParaRPr lang="en-ID" sz="1400" b="1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BCA7649F-3CCB-467C-8670-5F664C4EEA54}"/>
              </a:ext>
            </a:extLst>
          </p:cNvPr>
          <p:cNvGrpSpPr/>
          <p:nvPr/>
        </p:nvGrpSpPr>
        <p:grpSpPr>
          <a:xfrm>
            <a:off x="5197061" y="3089818"/>
            <a:ext cx="2806773" cy="1510285"/>
            <a:chOff x="5197061" y="3089818"/>
            <a:chExt cx="2806773" cy="1510285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CE5B5BC-ED13-45A9-A8AD-D647FA8ED314}"/>
                </a:ext>
              </a:extLst>
            </p:cNvPr>
            <p:cNvSpPr txBox="1"/>
            <p:nvPr/>
          </p:nvSpPr>
          <p:spPr>
            <a:xfrm>
              <a:off x="5197061" y="4076883"/>
              <a:ext cx="280677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latin typeface="Calibri" panose="020F0502020204030204" pitchFamily="34" charset="0"/>
                </a:rPr>
                <a:t>Microsoft Excel </a:t>
              </a:r>
              <a:r>
                <a:rPr lang="en-US" sz="1400" b="1" dirty="0" err="1">
                  <a:latin typeface="Calibri" panose="020F0502020204030204" pitchFamily="34" charset="0"/>
                </a:rPr>
                <a:t>merupakan</a:t>
              </a:r>
              <a:r>
                <a:rPr lang="en-US" sz="1400" b="1" dirty="0">
                  <a:latin typeface="Calibri" panose="020F0502020204030204" pitchFamily="34" charset="0"/>
                </a:rPr>
                <a:t> salah </a:t>
              </a:r>
              <a:r>
                <a:rPr lang="en-US" sz="1400" b="1" dirty="0" err="1">
                  <a:latin typeface="Calibri" panose="020F0502020204030204" pitchFamily="34" charset="0"/>
                </a:rPr>
                <a:t>satu</a:t>
              </a:r>
              <a:r>
                <a:rPr lang="en-US" sz="1400" b="1" dirty="0">
                  <a:latin typeface="Calibri" panose="020F0502020204030204" pitchFamily="34" charset="0"/>
                </a:rPr>
                <a:t> </a:t>
              </a:r>
              <a:r>
                <a:rPr lang="en-US" sz="1400" b="1" dirty="0" err="1">
                  <a:latin typeface="Calibri" panose="020F0502020204030204" pitchFamily="34" charset="0"/>
                </a:rPr>
                <a:t>contoh</a:t>
              </a:r>
              <a:r>
                <a:rPr lang="en-US" sz="1400" b="1" dirty="0">
                  <a:latin typeface="Calibri" panose="020F0502020204030204" pitchFamily="34" charset="0"/>
                </a:rPr>
                <a:t> </a:t>
              </a:r>
              <a:r>
                <a:rPr lang="en-US" sz="1400" b="1" dirty="0" err="1">
                  <a:latin typeface="Calibri" panose="020F0502020204030204" pitchFamily="34" charset="0"/>
                </a:rPr>
                <a:t>aplikasi</a:t>
              </a:r>
              <a:r>
                <a:rPr lang="en-US" sz="1400" b="1" dirty="0">
                  <a:latin typeface="Calibri" panose="020F0502020204030204" pitchFamily="34" charset="0"/>
                </a:rPr>
                <a:t> </a:t>
              </a:r>
              <a:r>
                <a:rPr lang="en-US" sz="1400" b="1" dirty="0" err="1">
                  <a:latin typeface="Calibri" panose="020F0502020204030204" pitchFamily="34" charset="0"/>
                </a:rPr>
                <a:t>pengolah</a:t>
              </a:r>
              <a:r>
                <a:rPr lang="en-US" sz="1400" b="1" dirty="0">
                  <a:latin typeface="Calibri" panose="020F0502020204030204" pitchFamily="34" charset="0"/>
                </a:rPr>
                <a:t> kata </a:t>
              </a:r>
              <a:endParaRPr lang="en-ID" sz="1400" b="1" dirty="0">
                <a:latin typeface="Calibri" panose="020F0502020204030204" pitchFamily="34" charset="0"/>
              </a:endParaRPr>
            </a:p>
          </p:txBody>
        </p:sp>
        <p:pic>
          <p:nvPicPr>
            <p:cNvPr id="1028" name="Picture 4" descr="Microsoft excel Icon of Flat style - Available in SVG, PNG, EPS, AI &amp; Icon  fonts">
              <a:extLst>
                <a:ext uri="{FF2B5EF4-FFF2-40B4-BE49-F238E27FC236}">
                  <a16:creationId xmlns:a16="http://schemas.microsoft.com/office/drawing/2014/main" id="{A731D5B9-0D96-4FA5-9AA0-433A40CAB3BB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750" t="17537" r="20312" b="18543"/>
            <a:stretch/>
          </p:blipFill>
          <p:spPr bwMode="auto">
            <a:xfrm>
              <a:off x="5772728" y="3089818"/>
              <a:ext cx="1008896" cy="1058274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</p:grpSp>
    </p:spTree>
    <p:extLst>
      <p:ext uri="{BB962C8B-B14F-4D97-AF65-F5344CB8AC3E}">
        <p14:creationId xmlns:p14="http://schemas.microsoft.com/office/powerpoint/2010/main" val="2939672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ADB006A0-D505-48B2-A8D4-B9828E62B4EE}"/>
              </a:ext>
            </a:extLst>
          </p:cNvPr>
          <p:cNvCxnSpPr>
            <a:cxnSpLocks/>
          </p:cNvCxnSpPr>
          <p:nvPr/>
        </p:nvCxnSpPr>
        <p:spPr>
          <a:xfrm>
            <a:off x="4343400" y="285750"/>
            <a:ext cx="0" cy="4114800"/>
          </a:xfrm>
          <a:prstGeom prst="line">
            <a:avLst/>
          </a:prstGeom>
          <a:ln w="19050">
            <a:solidFill>
              <a:schemeClr val="accent3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>
            <a:extLst>
              <a:ext uri="{FF2B5EF4-FFF2-40B4-BE49-F238E27FC236}">
                <a16:creationId xmlns:a16="http://schemas.microsoft.com/office/drawing/2014/main" id="{23245982-3EDF-4391-B6FD-C19E6B9FAFE4}"/>
              </a:ext>
            </a:extLst>
          </p:cNvPr>
          <p:cNvSpPr/>
          <p:nvPr/>
        </p:nvSpPr>
        <p:spPr>
          <a:xfrm>
            <a:off x="297331" y="756659"/>
            <a:ext cx="39624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600" dirty="0" err="1">
                <a:latin typeface="Calibri" panose="020F0502020204030204" pitchFamily="34" charset="0"/>
              </a:rPr>
              <a:t>Digunakan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untuk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membuat</a:t>
            </a:r>
            <a:r>
              <a:rPr lang="en-US" sz="1600" dirty="0">
                <a:latin typeface="Calibri" panose="020F0502020204030204" pitchFamily="34" charset="0"/>
              </a:rPr>
              <a:t>, </a:t>
            </a:r>
            <a:r>
              <a:rPr lang="en-US" sz="1600" dirty="0" err="1">
                <a:latin typeface="Calibri" panose="020F0502020204030204" pitchFamily="34" charset="0"/>
              </a:rPr>
              <a:t>mengedit</a:t>
            </a:r>
            <a:r>
              <a:rPr lang="en-US" sz="1600" dirty="0">
                <a:latin typeface="Calibri" panose="020F0502020204030204" pitchFamily="34" charset="0"/>
              </a:rPr>
              <a:t>, dan </a:t>
            </a:r>
            <a:r>
              <a:rPr lang="en-US" sz="1600" dirty="0" err="1">
                <a:latin typeface="Calibri" panose="020F0502020204030204" pitchFamily="34" charset="0"/>
              </a:rPr>
              <a:t>menjalankan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dokumen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presentasi</a:t>
            </a:r>
            <a:r>
              <a:rPr lang="en-US" sz="1600" dirty="0">
                <a:latin typeface="Calibri" panose="020F0502020204030204" pitchFamily="34" charset="0"/>
              </a:rPr>
              <a:t>.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600" dirty="0" err="1">
                <a:latin typeface="Calibri" panose="020F0502020204030204" pitchFamily="34" charset="0"/>
              </a:rPr>
              <a:t>Dilengkapi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kemampuan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untuk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menampilkan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informasi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dalam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bentuk</a:t>
            </a:r>
            <a:r>
              <a:rPr lang="en-US" sz="1600" dirty="0">
                <a:latin typeface="Calibri" panose="020F0502020204030204" pitchFamily="34" charset="0"/>
              </a:rPr>
              <a:t> slide, </a:t>
            </a:r>
            <a:r>
              <a:rPr lang="en-US" sz="1600" dirty="0" err="1">
                <a:latin typeface="Calibri" panose="020F0502020204030204" pitchFamily="34" charset="0"/>
              </a:rPr>
              <a:t>dengan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informasi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berupa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teks</a:t>
            </a:r>
            <a:r>
              <a:rPr lang="en-US" sz="1600" dirty="0">
                <a:latin typeface="Calibri" panose="020F0502020204030204" pitchFamily="34" charset="0"/>
              </a:rPr>
              <a:t>, </a:t>
            </a:r>
            <a:r>
              <a:rPr lang="en-US" sz="1600" dirty="0" err="1">
                <a:latin typeface="Calibri" panose="020F0502020204030204" pitchFamily="34" charset="0"/>
              </a:rPr>
              <a:t>grafik</a:t>
            </a:r>
            <a:r>
              <a:rPr lang="en-US" sz="1600" dirty="0">
                <a:latin typeface="Calibri" panose="020F0502020204030204" pitchFamily="34" charset="0"/>
              </a:rPr>
              <a:t>, </a:t>
            </a:r>
            <a:r>
              <a:rPr lang="en-US" sz="1600" dirty="0" err="1">
                <a:latin typeface="Calibri" panose="020F0502020204030204" pitchFamily="34" charset="0"/>
              </a:rPr>
              <a:t>gambar</a:t>
            </a:r>
            <a:r>
              <a:rPr lang="en-US" sz="1600" dirty="0">
                <a:latin typeface="Calibri" panose="020F0502020204030204" pitchFamily="34" charset="0"/>
              </a:rPr>
              <a:t>, </a:t>
            </a:r>
            <a:r>
              <a:rPr lang="en-US" sz="1600" dirty="0" err="1">
                <a:latin typeface="Calibri" panose="020F0502020204030204" pitchFamily="34" charset="0"/>
              </a:rPr>
              <a:t>animasi</a:t>
            </a:r>
            <a:r>
              <a:rPr lang="en-US" sz="1600" dirty="0">
                <a:latin typeface="Calibri" panose="020F0502020204030204" pitchFamily="34" charset="0"/>
              </a:rPr>
              <a:t>, </a:t>
            </a:r>
            <a:r>
              <a:rPr lang="en-US" sz="1600" dirty="0" err="1">
                <a:latin typeface="Calibri" panose="020F0502020204030204" pitchFamily="34" charset="0"/>
              </a:rPr>
              <a:t>suara</a:t>
            </a:r>
            <a:r>
              <a:rPr lang="en-US" sz="1600" dirty="0">
                <a:latin typeface="Calibri" panose="020F0502020204030204" pitchFamily="34" charset="0"/>
              </a:rPr>
              <a:t>, dan video.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600" dirty="0" err="1">
                <a:latin typeface="Calibri" panose="020F0502020204030204" pitchFamily="34" charset="0"/>
              </a:rPr>
              <a:t>Beberapa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contoh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perangkat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lunak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presentasi</a:t>
            </a:r>
            <a:r>
              <a:rPr lang="en-US" sz="1600" dirty="0">
                <a:latin typeface="Calibri" panose="020F0502020204030204" pitchFamily="34" charset="0"/>
              </a:rPr>
              <a:t>, </a:t>
            </a:r>
            <a:r>
              <a:rPr lang="en-US" sz="1600" dirty="0" err="1">
                <a:latin typeface="Calibri" panose="020F0502020204030204" pitchFamily="34" charset="0"/>
              </a:rPr>
              <a:t>diantaranya</a:t>
            </a:r>
            <a:r>
              <a:rPr lang="en-US" sz="1600" dirty="0">
                <a:latin typeface="Calibri" panose="020F0502020204030204" pitchFamily="34" charset="0"/>
              </a:rPr>
              <a:t> Microsoft Office Power Point, Custom Show, </a:t>
            </a:r>
            <a:r>
              <a:rPr lang="en-US" sz="1600" dirty="0" err="1">
                <a:latin typeface="Calibri" panose="020F0502020204030204" pitchFamily="34" charset="0"/>
              </a:rPr>
              <a:t>ClearSlide</a:t>
            </a:r>
            <a:r>
              <a:rPr lang="en-US" sz="1600" dirty="0">
                <a:latin typeface="Calibri" panose="020F0502020204030204" pitchFamily="34" charset="0"/>
              </a:rPr>
              <a:t>.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19C51177-2650-4F48-9B5F-1A2B6C9D9C75}"/>
              </a:ext>
            </a:extLst>
          </p:cNvPr>
          <p:cNvSpPr/>
          <p:nvPr/>
        </p:nvSpPr>
        <p:spPr>
          <a:xfrm>
            <a:off x="4503351" y="765877"/>
            <a:ext cx="456444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600" dirty="0" err="1">
                <a:latin typeface="Calibri" panose="020F0502020204030204" pitchFamily="34" charset="0"/>
              </a:rPr>
              <a:t>Digunakan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untuk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membuat</a:t>
            </a:r>
            <a:r>
              <a:rPr lang="en-US" sz="1600" dirty="0">
                <a:latin typeface="Calibri" panose="020F0502020204030204" pitchFamily="34" charset="0"/>
              </a:rPr>
              <a:t> dan </a:t>
            </a:r>
            <a:r>
              <a:rPr lang="en-US" sz="1600" dirty="0" err="1">
                <a:latin typeface="Calibri" panose="020F0502020204030204" pitchFamily="34" charset="0"/>
              </a:rPr>
              <a:t>mengedit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i="1" dirty="0">
                <a:latin typeface="Calibri" panose="020F0502020204030204" pitchFamily="34" charset="0"/>
              </a:rPr>
              <a:t>file </a:t>
            </a:r>
            <a:r>
              <a:rPr lang="en-US" sz="1600" dirty="0">
                <a:latin typeface="Calibri" panose="020F0502020204030204" pitchFamily="34" charset="0"/>
              </a:rPr>
              <a:t>audio (</a:t>
            </a:r>
            <a:r>
              <a:rPr lang="en-US" sz="1600" dirty="0" err="1">
                <a:latin typeface="Calibri" panose="020F0502020204030204" pitchFamily="34" charset="0"/>
              </a:rPr>
              <a:t>suara</a:t>
            </a:r>
            <a:r>
              <a:rPr lang="en-US" sz="1600" dirty="0">
                <a:latin typeface="Calibri" panose="020F0502020204030204" pitchFamily="34" charset="0"/>
              </a:rPr>
              <a:t>) dan video.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600" dirty="0" err="1">
                <a:latin typeface="Calibri" panose="020F0502020204030204" pitchFamily="34" charset="0"/>
              </a:rPr>
              <a:t>Memiliki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kemampuan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untuk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merekam</a:t>
            </a:r>
            <a:r>
              <a:rPr lang="en-US" sz="1600" dirty="0">
                <a:latin typeface="Calibri" panose="020F0502020204030204" pitchFamily="34" charset="0"/>
              </a:rPr>
              <a:t>, </a:t>
            </a:r>
            <a:r>
              <a:rPr lang="en-US" sz="1600" dirty="0" err="1">
                <a:latin typeface="Calibri" panose="020F0502020204030204" pitchFamily="34" charset="0"/>
              </a:rPr>
              <a:t>menjalankan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i="1" dirty="0">
                <a:latin typeface="Calibri" panose="020F0502020204030204" pitchFamily="34" charset="0"/>
              </a:rPr>
              <a:t>file, </a:t>
            </a:r>
            <a:r>
              <a:rPr lang="en-US" sz="1600" dirty="0" err="1">
                <a:latin typeface="Calibri" panose="020F0502020204030204" pitchFamily="34" charset="0"/>
              </a:rPr>
              <a:t>menambahkan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efek</a:t>
            </a:r>
            <a:r>
              <a:rPr lang="en-US" sz="1600" dirty="0">
                <a:latin typeface="Calibri" panose="020F0502020204030204" pitchFamily="34" charset="0"/>
              </a:rPr>
              <a:t>, dan </a:t>
            </a:r>
            <a:r>
              <a:rPr lang="en-US" sz="1600" dirty="0" err="1">
                <a:latin typeface="Calibri" panose="020F0502020204030204" pitchFamily="34" charset="0"/>
              </a:rPr>
              <a:t>melakukan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pengeditan</a:t>
            </a:r>
            <a:r>
              <a:rPr lang="en-US" sz="1600" dirty="0">
                <a:latin typeface="Calibri" panose="020F0502020204030204" pitchFamily="34" charset="0"/>
              </a:rPr>
              <a:t> pada </a:t>
            </a:r>
            <a:r>
              <a:rPr lang="en-US" sz="1600" i="1" dirty="0">
                <a:latin typeface="Calibri" panose="020F0502020204030204" pitchFamily="34" charset="0"/>
              </a:rPr>
              <a:t>file </a:t>
            </a:r>
            <a:r>
              <a:rPr lang="en-US" sz="1600" dirty="0">
                <a:latin typeface="Calibri" panose="020F0502020204030204" pitchFamily="34" charset="0"/>
              </a:rPr>
              <a:t>audio dan video.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600" dirty="0" err="1">
                <a:latin typeface="Calibri" panose="020F0502020204030204" pitchFamily="34" charset="0"/>
              </a:rPr>
              <a:t>Beberapa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contoh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perangkat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lunak</a:t>
            </a:r>
            <a:r>
              <a:rPr lang="en-US" sz="1600" dirty="0">
                <a:latin typeface="Calibri" panose="020F0502020204030204" pitchFamily="34" charset="0"/>
              </a:rPr>
              <a:t> multimedia, </a:t>
            </a:r>
            <a:r>
              <a:rPr lang="en-US" sz="1600" dirty="0" err="1">
                <a:latin typeface="Calibri" panose="020F0502020204030204" pitchFamily="34" charset="0"/>
              </a:rPr>
              <a:t>diantaranya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CyberLink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PowerDirector</a:t>
            </a:r>
            <a:r>
              <a:rPr lang="en-US" sz="1600" dirty="0">
                <a:latin typeface="Calibri" panose="020F0502020204030204" pitchFamily="34" charset="0"/>
              </a:rPr>
              <a:t>, Corel </a:t>
            </a:r>
            <a:r>
              <a:rPr lang="en-US" sz="1600" dirty="0" err="1">
                <a:latin typeface="Calibri" panose="020F0502020204030204" pitchFamily="34" charset="0"/>
              </a:rPr>
              <a:t>VideoStudio</a:t>
            </a:r>
            <a:r>
              <a:rPr lang="en-US" sz="1600" dirty="0">
                <a:latin typeface="Calibri" panose="020F0502020204030204" pitchFamily="34" charset="0"/>
              </a:rPr>
              <a:t> Pro, Adobe Premiere Elements, Video Pad, </a:t>
            </a:r>
            <a:r>
              <a:rPr lang="en-US" sz="1600" dirty="0" err="1">
                <a:latin typeface="Calibri" panose="020F0502020204030204" pitchFamily="34" charset="0"/>
              </a:rPr>
              <a:t>Wondershare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Filmora</a:t>
            </a:r>
            <a:r>
              <a:rPr lang="en-US" sz="1600" dirty="0">
                <a:latin typeface="Calibri" panose="020F0502020204030204" pitchFamily="34" charset="0"/>
              </a:rPr>
              <a:t>.</a:t>
            </a: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A2F3104C-5FB0-4F1B-9E07-2BB42ED45379}"/>
              </a:ext>
            </a:extLst>
          </p:cNvPr>
          <p:cNvGrpSpPr/>
          <p:nvPr/>
        </p:nvGrpSpPr>
        <p:grpSpPr>
          <a:xfrm>
            <a:off x="457200" y="262823"/>
            <a:ext cx="3276599" cy="480127"/>
            <a:chOff x="3506477" y="83553"/>
            <a:chExt cx="2057841" cy="608216"/>
          </a:xfrm>
        </p:grpSpPr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FCF4782F-26DC-4873-986B-0547F6F01D3D}"/>
                </a:ext>
              </a:extLst>
            </p:cNvPr>
            <p:cNvSpPr/>
            <p:nvPr/>
          </p:nvSpPr>
          <p:spPr>
            <a:xfrm>
              <a:off x="3506477" y="83553"/>
              <a:ext cx="2057841" cy="608216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5">
                <a:hueOff val="-1806159"/>
                <a:satOff val="7238"/>
                <a:lumOff val="1569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2E655225-0F1A-40B4-8FF3-37C5B1B23A61}"/>
                </a:ext>
              </a:extLst>
            </p:cNvPr>
            <p:cNvSpPr txBox="1"/>
            <p:nvPr/>
          </p:nvSpPr>
          <p:spPr>
            <a:xfrm>
              <a:off x="3559029" y="83553"/>
              <a:ext cx="2005289" cy="60821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b="1" i="0" kern="1200" dirty="0" err="1">
                  <a:solidFill>
                    <a:schemeClr val="tx1"/>
                  </a:solidFill>
                </a:rPr>
                <a:t>Perangkat</a:t>
              </a:r>
              <a:r>
                <a:rPr lang="en-US" b="1" i="0" kern="1200" baseline="0" dirty="0">
                  <a:solidFill>
                    <a:schemeClr val="tx1"/>
                  </a:solidFill>
                </a:rPr>
                <a:t> </a:t>
              </a:r>
              <a:r>
                <a:rPr lang="en-US" b="1" i="0" kern="1200" baseline="0" dirty="0" err="1">
                  <a:solidFill>
                    <a:schemeClr val="tx1"/>
                  </a:solidFill>
                </a:rPr>
                <a:t>Lunak</a:t>
              </a:r>
              <a:r>
                <a:rPr lang="en-US" b="1" i="0" kern="1200" baseline="0" dirty="0">
                  <a:solidFill>
                    <a:schemeClr val="tx1"/>
                  </a:solidFill>
                </a:rPr>
                <a:t> </a:t>
              </a:r>
              <a:r>
                <a:rPr lang="en-US" b="1" i="0" kern="1200" baseline="0" dirty="0" err="1">
                  <a:solidFill>
                    <a:schemeClr val="tx1"/>
                  </a:solidFill>
                </a:rPr>
                <a:t>Presentasi</a:t>
              </a:r>
              <a:endParaRPr lang="en-ID" b="1" i="0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966A5EE5-04F3-4948-90D3-21970D5F72E1}"/>
              </a:ext>
            </a:extLst>
          </p:cNvPr>
          <p:cNvGrpSpPr/>
          <p:nvPr/>
        </p:nvGrpSpPr>
        <p:grpSpPr>
          <a:xfrm>
            <a:off x="5116644" y="262823"/>
            <a:ext cx="3265356" cy="480127"/>
            <a:chOff x="5544752" y="83553"/>
            <a:chExt cx="1813862" cy="608216"/>
          </a:xfrm>
        </p:grpSpPr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0F416DB0-0917-4334-B35B-5B4E2DABB8DA}"/>
                </a:ext>
              </a:extLst>
            </p:cNvPr>
            <p:cNvSpPr/>
            <p:nvPr/>
          </p:nvSpPr>
          <p:spPr>
            <a:xfrm>
              <a:off x="5544752" y="83553"/>
              <a:ext cx="1813862" cy="608216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5">
                <a:hueOff val="-2709239"/>
                <a:satOff val="10858"/>
                <a:lumOff val="2353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01E946CA-7055-4530-B95F-6A69FCFFB020}"/>
                </a:ext>
              </a:extLst>
            </p:cNvPr>
            <p:cNvSpPr txBox="1"/>
            <p:nvPr/>
          </p:nvSpPr>
          <p:spPr>
            <a:xfrm>
              <a:off x="5544752" y="83553"/>
              <a:ext cx="1813862" cy="60821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b="1" i="0" kern="1200" dirty="0" err="1">
                  <a:solidFill>
                    <a:schemeClr val="tx1"/>
                  </a:solidFill>
                </a:rPr>
                <a:t>Perangkat</a:t>
              </a:r>
              <a:r>
                <a:rPr lang="en-US" b="1" i="0" kern="1200" baseline="0" dirty="0">
                  <a:solidFill>
                    <a:schemeClr val="tx1"/>
                  </a:solidFill>
                </a:rPr>
                <a:t> </a:t>
              </a:r>
              <a:r>
                <a:rPr lang="en-US" b="1" i="0" kern="1200" baseline="0" dirty="0" err="1">
                  <a:solidFill>
                    <a:schemeClr val="tx1"/>
                  </a:solidFill>
                </a:rPr>
                <a:t>Lunak</a:t>
              </a:r>
              <a:r>
                <a:rPr lang="en-US" b="1" i="0" kern="1200" baseline="0" dirty="0">
                  <a:solidFill>
                    <a:schemeClr val="tx1"/>
                  </a:solidFill>
                </a:rPr>
                <a:t> Multimedia</a:t>
              </a:r>
              <a:endParaRPr lang="en-ID" b="1" i="0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BDA81AE8-64C4-489C-BE3D-7E727BC11B50}"/>
              </a:ext>
            </a:extLst>
          </p:cNvPr>
          <p:cNvGrpSpPr/>
          <p:nvPr/>
        </p:nvGrpSpPr>
        <p:grpSpPr>
          <a:xfrm>
            <a:off x="696571" y="2962176"/>
            <a:ext cx="3610148" cy="1533362"/>
            <a:chOff x="798430" y="2889050"/>
            <a:chExt cx="3610148" cy="1533362"/>
          </a:xfrm>
        </p:grpSpPr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26095A34-E624-4457-B447-EAA4A7AC321A}"/>
                </a:ext>
              </a:extLst>
            </p:cNvPr>
            <p:cNvSpPr txBox="1"/>
            <p:nvPr/>
          </p:nvSpPr>
          <p:spPr>
            <a:xfrm>
              <a:off x="798430" y="4114635"/>
              <a:ext cx="244761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latin typeface="Calibri" panose="020F0502020204030204" pitchFamily="34" charset="0"/>
                </a:rPr>
                <a:t>Microsoft Office Power Point</a:t>
              </a:r>
              <a:endParaRPr lang="en-ID" sz="1400" b="1" dirty="0">
                <a:latin typeface="Calibri" panose="020F0502020204030204" pitchFamily="34" charset="0"/>
              </a:endParaRPr>
            </a:p>
          </p:txBody>
        </p:sp>
        <p:pic>
          <p:nvPicPr>
            <p:cNvPr id="6146" name="Picture 2">
              <a:extLst>
                <a:ext uri="{FF2B5EF4-FFF2-40B4-BE49-F238E27FC236}">
                  <a16:creationId xmlns:a16="http://schemas.microsoft.com/office/drawing/2014/main" id="{F7B52FEF-B2E5-4EF5-94DA-01273E5501F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06445" y="2889050"/>
              <a:ext cx="1389773" cy="13897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2B88E062-1B06-4F74-8E76-9D1FA8C81072}"/>
                </a:ext>
              </a:extLst>
            </p:cNvPr>
            <p:cNvSpPr txBox="1"/>
            <p:nvPr/>
          </p:nvSpPr>
          <p:spPr>
            <a:xfrm>
              <a:off x="2301622" y="3867150"/>
              <a:ext cx="2106956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ID" sz="1000" dirty="0" err="1">
                  <a:latin typeface="Calibri" panose="020F0502020204030204" pitchFamily="34" charset="0"/>
                </a:rPr>
                <a:t>Sumber</a:t>
              </a:r>
              <a:r>
                <a:rPr lang="en-ID" sz="1000" dirty="0">
                  <a:latin typeface="Calibri" panose="020F0502020204030204" pitchFamily="34" charset="0"/>
                </a:rPr>
                <a:t>: </a:t>
              </a:r>
              <a:r>
                <a:rPr lang="en-ID" sz="1000" i="1" dirty="0">
                  <a:latin typeface="Calibri" panose="020F0502020204030204" pitchFamily="34" charset="0"/>
                </a:rPr>
                <a:t>commons.wikimedia.org</a:t>
              </a: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4862483" y="3062527"/>
            <a:ext cx="3989362" cy="1468984"/>
            <a:chOff x="4862483" y="3062527"/>
            <a:chExt cx="3989362" cy="1468984"/>
          </a:xfrm>
        </p:grpSpPr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78222534-D659-456E-B56E-6C59E3E8E037}"/>
                </a:ext>
              </a:extLst>
            </p:cNvPr>
            <p:cNvSpPr txBox="1"/>
            <p:nvPr/>
          </p:nvSpPr>
          <p:spPr>
            <a:xfrm>
              <a:off x="4862483" y="4223734"/>
              <a:ext cx="31422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latin typeface="Calibri" panose="020F0502020204030204" pitchFamily="34" charset="0"/>
                </a:rPr>
                <a:t>Logo </a:t>
              </a:r>
              <a:r>
                <a:rPr lang="en-US" sz="1400" b="1" dirty="0" err="1">
                  <a:latin typeface="Calibri" panose="020F0502020204030204" pitchFamily="34" charset="0"/>
                </a:rPr>
                <a:t>Aplikasi</a:t>
              </a:r>
              <a:r>
                <a:rPr lang="en-US" sz="1400" b="1" dirty="0">
                  <a:latin typeface="Calibri" panose="020F0502020204030204" pitchFamily="34" charset="0"/>
                </a:rPr>
                <a:t> Adobe Premiere Elements</a:t>
              </a:r>
              <a:endParaRPr lang="en-ID" sz="1400" b="1" dirty="0">
                <a:latin typeface="Calibri" panose="020F0502020204030204" pitchFamily="34" charset="0"/>
              </a:endParaRPr>
            </a:p>
          </p:txBody>
        </p:sp>
        <p:pic>
          <p:nvPicPr>
            <p:cNvPr id="6148" name="Picture 4">
              <a:extLst>
                <a:ext uri="{FF2B5EF4-FFF2-40B4-BE49-F238E27FC236}">
                  <a16:creationId xmlns:a16="http://schemas.microsoft.com/office/drawing/2014/main" id="{B2D200A3-24B4-4A08-8799-0010133E7FB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88597" y="3062527"/>
              <a:ext cx="1207690" cy="1181089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8F4761C9-1FFA-43C5-B07D-F07414FE628A}"/>
                </a:ext>
              </a:extLst>
            </p:cNvPr>
            <p:cNvSpPr txBox="1"/>
            <p:nvPr/>
          </p:nvSpPr>
          <p:spPr>
            <a:xfrm>
              <a:off x="6744889" y="3997395"/>
              <a:ext cx="2106956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ID" sz="1000" dirty="0" err="1">
                  <a:latin typeface="Calibri" panose="020F0502020204030204" pitchFamily="34" charset="0"/>
                </a:rPr>
                <a:t>Sumber</a:t>
              </a:r>
              <a:r>
                <a:rPr lang="en-ID" sz="1000" dirty="0">
                  <a:latin typeface="Calibri" panose="020F0502020204030204" pitchFamily="34" charset="0"/>
                </a:rPr>
                <a:t>: </a:t>
              </a:r>
              <a:r>
                <a:rPr lang="en-ID" sz="1000" i="1" dirty="0">
                  <a:latin typeface="Calibri" panose="020F0502020204030204" pitchFamily="34" charset="0"/>
                </a:rPr>
                <a:t>commons.wikimedia.org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2045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ADB006A0-D505-48B2-A8D4-B9828E62B4EE}"/>
              </a:ext>
            </a:extLst>
          </p:cNvPr>
          <p:cNvCxnSpPr>
            <a:cxnSpLocks/>
          </p:cNvCxnSpPr>
          <p:nvPr/>
        </p:nvCxnSpPr>
        <p:spPr>
          <a:xfrm>
            <a:off x="4476427" y="361950"/>
            <a:ext cx="0" cy="4114800"/>
          </a:xfrm>
          <a:prstGeom prst="line">
            <a:avLst/>
          </a:prstGeom>
          <a:ln w="19050">
            <a:solidFill>
              <a:schemeClr val="accent3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>
            <a:extLst>
              <a:ext uri="{FF2B5EF4-FFF2-40B4-BE49-F238E27FC236}">
                <a16:creationId xmlns:a16="http://schemas.microsoft.com/office/drawing/2014/main" id="{23245982-3EDF-4391-B6FD-C19E6B9FAFE4}"/>
              </a:ext>
            </a:extLst>
          </p:cNvPr>
          <p:cNvSpPr/>
          <p:nvPr/>
        </p:nvSpPr>
        <p:spPr>
          <a:xfrm>
            <a:off x="457200" y="741566"/>
            <a:ext cx="3976697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600" dirty="0" err="1">
                <a:latin typeface="Calibri" panose="020F0502020204030204" pitchFamily="34" charset="0"/>
              </a:rPr>
              <a:t>Digunakan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untuk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membuat</a:t>
            </a:r>
            <a:r>
              <a:rPr lang="en-US" sz="1600" dirty="0">
                <a:latin typeface="Calibri" panose="020F0502020204030204" pitchFamily="34" charset="0"/>
              </a:rPr>
              <a:t> data </a:t>
            </a:r>
            <a:r>
              <a:rPr lang="en-US" sz="1600" dirty="0" err="1">
                <a:latin typeface="Calibri" panose="020F0502020204030204" pitchFamily="34" charset="0"/>
              </a:rPr>
              <a:t>secara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terstruktur</a:t>
            </a:r>
            <a:r>
              <a:rPr lang="en-US" sz="1600" dirty="0">
                <a:latin typeface="Calibri" panose="020F0502020204030204" pitchFamily="34" charset="0"/>
              </a:rPr>
              <a:t>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600" dirty="0" err="1">
                <a:latin typeface="Calibri" panose="020F0502020204030204" pitchFamily="34" charset="0"/>
              </a:rPr>
              <a:t>Memiliki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kemampuan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untuk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menyimpan</a:t>
            </a:r>
            <a:r>
              <a:rPr lang="en-US" sz="1600" dirty="0">
                <a:latin typeface="Calibri" panose="020F0502020204030204" pitchFamily="34" charset="0"/>
              </a:rPr>
              <a:t>, </a:t>
            </a:r>
            <a:r>
              <a:rPr lang="en-US" sz="1600" dirty="0" err="1">
                <a:latin typeface="Calibri" panose="020F0502020204030204" pitchFamily="34" charset="0"/>
              </a:rPr>
              <a:t>mengelola</a:t>
            </a:r>
            <a:r>
              <a:rPr lang="en-US" sz="1600" dirty="0">
                <a:latin typeface="Calibri" panose="020F0502020204030204" pitchFamily="34" charset="0"/>
              </a:rPr>
              <a:t>, dan </a:t>
            </a:r>
            <a:r>
              <a:rPr lang="en-US" sz="1600" dirty="0" err="1">
                <a:latin typeface="Calibri" panose="020F0502020204030204" pitchFamily="34" charset="0"/>
              </a:rPr>
              <a:t>menampilkan</a:t>
            </a:r>
            <a:r>
              <a:rPr lang="en-US" sz="1600" dirty="0">
                <a:latin typeface="Calibri" panose="020F0502020204030204" pitchFamily="34" charset="0"/>
              </a:rPr>
              <a:t> data </a:t>
            </a:r>
            <a:r>
              <a:rPr lang="en-US" sz="1600" dirty="0" err="1">
                <a:latin typeface="Calibri" panose="020F0502020204030204" pitchFamily="34" charset="0"/>
              </a:rPr>
              <a:t>dalam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dalam</a:t>
            </a:r>
            <a:r>
              <a:rPr lang="en-US" sz="1600" dirty="0">
                <a:latin typeface="Calibri" panose="020F0502020204030204" pitchFamily="34" charset="0"/>
              </a:rPr>
              <a:t> format yang </a:t>
            </a:r>
            <a:r>
              <a:rPr lang="en-US" sz="1600" dirty="0" err="1">
                <a:latin typeface="Calibri" panose="020F0502020204030204" pitchFamily="34" charset="0"/>
              </a:rPr>
              <a:t>terorganisasi</a:t>
            </a:r>
            <a:r>
              <a:rPr lang="en-US" sz="1600" dirty="0">
                <a:latin typeface="Calibri" panose="020F0502020204030204" pitchFamily="34" charset="0"/>
              </a:rPr>
              <a:t>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600" dirty="0" err="1">
                <a:latin typeface="Calibri" panose="020F0502020204030204" pitchFamily="34" charset="0"/>
              </a:rPr>
              <a:t>Beberapa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contoh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perangkat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lunak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i="1" dirty="0">
                <a:latin typeface="Calibri" panose="020F0502020204030204" pitchFamily="34" charset="0"/>
              </a:rPr>
              <a:t>database, </a:t>
            </a:r>
            <a:r>
              <a:rPr lang="en-US" sz="1600" dirty="0" err="1">
                <a:latin typeface="Calibri" panose="020F0502020204030204" pitchFamily="34" charset="0"/>
              </a:rPr>
              <a:t>diantaranya</a:t>
            </a:r>
            <a:r>
              <a:rPr lang="en-US" sz="1600" dirty="0">
                <a:latin typeface="Calibri" panose="020F0502020204030204" pitchFamily="34" charset="0"/>
              </a:rPr>
              <a:t> Microsoft Office Access, Microsoft SQL Server, Oracle.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19C51177-2650-4F48-9B5F-1A2B6C9D9C75}"/>
              </a:ext>
            </a:extLst>
          </p:cNvPr>
          <p:cNvSpPr/>
          <p:nvPr/>
        </p:nvSpPr>
        <p:spPr>
          <a:xfrm>
            <a:off x="4572000" y="765877"/>
            <a:ext cx="426703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600" dirty="0" err="1">
                <a:latin typeface="Calibri" panose="020F0502020204030204" pitchFamily="34" charset="0"/>
              </a:rPr>
              <a:t>Digunakan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untuk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membantu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aktivitas</a:t>
            </a:r>
            <a:r>
              <a:rPr lang="en-US" sz="1600" dirty="0">
                <a:latin typeface="Calibri" panose="020F0502020204030204" pitchFamily="34" charset="0"/>
              </a:rPr>
              <a:t> dan </a:t>
            </a:r>
            <a:r>
              <a:rPr lang="en-US" sz="1600" dirty="0" err="1">
                <a:latin typeface="Calibri" panose="020F0502020204030204" pitchFamily="34" charset="0"/>
              </a:rPr>
              <a:t>aliran</a:t>
            </a:r>
            <a:r>
              <a:rPr lang="en-US" sz="1600" dirty="0">
                <a:latin typeface="Calibri" panose="020F0502020204030204" pitchFamily="34" charset="0"/>
              </a:rPr>
              <a:t> data </a:t>
            </a:r>
            <a:r>
              <a:rPr lang="en-US" sz="1600" dirty="0" err="1">
                <a:latin typeface="Calibri" panose="020F0502020204030204" pitchFamily="34" charset="0"/>
              </a:rPr>
              <a:t>dalam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perusahaan</a:t>
            </a:r>
            <a:r>
              <a:rPr lang="en-US" sz="1600" dirty="0">
                <a:latin typeface="Calibri" panose="020F0502020204030204" pitchFamily="34" charset="0"/>
              </a:rPr>
              <a:t>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600" dirty="0" err="1">
                <a:latin typeface="Calibri" panose="020F0502020204030204" pitchFamily="34" charset="0"/>
              </a:rPr>
              <a:t>Mencakup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perangkat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lunak</a:t>
            </a:r>
            <a:r>
              <a:rPr lang="en-US" sz="1600" dirty="0">
                <a:latin typeface="Calibri" panose="020F0502020204030204" pitchFamily="34" charset="0"/>
              </a:rPr>
              <a:t> yang </a:t>
            </a:r>
            <a:r>
              <a:rPr lang="en-US" sz="1600" dirty="0" err="1">
                <a:latin typeface="Calibri" panose="020F0502020204030204" pitchFamily="34" charset="0"/>
              </a:rPr>
              <a:t>digunakan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untuk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melayani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pelanggan</a:t>
            </a:r>
            <a:r>
              <a:rPr lang="en-US" sz="1600" dirty="0">
                <a:latin typeface="Calibri" panose="020F0502020204030204" pitchFamily="34" charset="0"/>
              </a:rPr>
              <a:t>, </a:t>
            </a:r>
            <a:r>
              <a:rPr lang="en-US" sz="1600" dirty="0" err="1">
                <a:latin typeface="Calibri" panose="020F0502020204030204" pitchFamily="34" charset="0"/>
              </a:rPr>
              <a:t>administrasi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keuangan</a:t>
            </a:r>
            <a:r>
              <a:rPr lang="en-US" sz="1600" dirty="0">
                <a:latin typeface="Calibri" panose="020F0502020204030204" pitchFamily="34" charset="0"/>
              </a:rPr>
              <a:t>, dan </a:t>
            </a:r>
            <a:r>
              <a:rPr lang="en-US" sz="1600" dirty="0" err="1">
                <a:latin typeface="Calibri" panose="020F0502020204030204" pitchFamily="34" charset="0"/>
              </a:rPr>
              <a:t>aktivitas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lainnya</a:t>
            </a:r>
            <a:r>
              <a:rPr lang="en-US" sz="1600" dirty="0">
                <a:latin typeface="Calibri" panose="020F0502020204030204" pitchFamily="34" charset="0"/>
              </a:rPr>
              <a:t>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600" dirty="0" err="1">
                <a:latin typeface="Calibri" panose="020F0502020204030204" pitchFamily="34" charset="0"/>
              </a:rPr>
              <a:t>Beberapa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contoh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perangkat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lunak</a:t>
            </a:r>
            <a:r>
              <a:rPr lang="en-US" sz="1600" dirty="0">
                <a:latin typeface="Calibri" panose="020F0502020204030204" pitchFamily="34" charset="0"/>
              </a:rPr>
              <a:t> e</a:t>
            </a:r>
            <a:r>
              <a:rPr lang="en-US" sz="1600" i="1" dirty="0">
                <a:latin typeface="Calibri" panose="020F0502020204030204" pitchFamily="34" charset="0"/>
              </a:rPr>
              <a:t>nterprise, </a:t>
            </a:r>
            <a:r>
              <a:rPr lang="en-US" sz="1600" dirty="0" err="1">
                <a:latin typeface="Calibri" panose="020F0502020204030204" pitchFamily="34" charset="0"/>
              </a:rPr>
              <a:t>diantaranya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perangkat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lunak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Sistem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Informasi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Akuntansi</a:t>
            </a:r>
            <a:r>
              <a:rPr lang="en-US" sz="1600" dirty="0">
                <a:latin typeface="Calibri" panose="020F0502020204030204" pitchFamily="34" charset="0"/>
              </a:rPr>
              <a:t>, </a:t>
            </a:r>
            <a:r>
              <a:rPr lang="en-US" sz="1600" i="1" dirty="0">
                <a:latin typeface="Calibri" panose="020F0502020204030204" pitchFamily="34" charset="0"/>
              </a:rPr>
              <a:t>Enterprise Resources Planning, </a:t>
            </a:r>
            <a:r>
              <a:rPr lang="en-US" sz="1600" dirty="0">
                <a:latin typeface="Calibri" panose="020F0502020204030204" pitchFamily="34" charset="0"/>
              </a:rPr>
              <a:t>dan </a:t>
            </a:r>
            <a:r>
              <a:rPr lang="en-US" sz="1600" i="1" dirty="0">
                <a:latin typeface="Calibri" panose="020F0502020204030204" pitchFamily="34" charset="0"/>
              </a:rPr>
              <a:t>Customer Relationship Management.</a:t>
            </a:r>
            <a:endParaRPr lang="en-US" sz="1600" dirty="0">
              <a:latin typeface="Calibri" panose="020F0502020204030204" pitchFamily="34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49FD1D5-5441-4577-83AF-D2A5D723F137}"/>
              </a:ext>
            </a:extLst>
          </p:cNvPr>
          <p:cNvGrpSpPr/>
          <p:nvPr/>
        </p:nvGrpSpPr>
        <p:grpSpPr>
          <a:xfrm>
            <a:off x="776763" y="230556"/>
            <a:ext cx="3185637" cy="512394"/>
            <a:chOff x="4209" y="724755"/>
            <a:chExt cx="1813862" cy="608216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2DD7184E-6CBD-4897-9888-DF6DCD5E8D11}"/>
                </a:ext>
              </a:extLst>
            </p:cNvPr>
            <p:cNvSpPr/>
            <p:nvPr/>
          </p:nvSpPr>
          <p:spPr>
            <a:xfrm>
              <a:off x="4209" y="724755"/>
              <a:ext cx="1813862" cy="608216"/>
            </a:xfrm>
            <a:prstGeom prst="rect">
              <a:avLst/>
            </a:prstGeom>
            <a:solidFill>
              <a:srgbClr val="ACEEBA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5">
                <a:hueOff val="-3612319"/>
                <a:satOff val="14477"/>
                <a:lumOff val="3137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43044007-79BF-4F2E-A7C0-B365F77EE402}"/>
                </a:ext>
              </a:extLst>
            </p:cNvPr>
            <p:cNvSpPr txBox="1"/>
            <p:nvPr/>
          </p:nvSpPr>
          <p:spPr>
            <a:xfrm>
              <a:off x="4209" y="724755"/>
              <a:ext cx="1813862" cy="60821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b="1" i="0" kern="1200" dirty="0" err="1">
                  <a:solidFill>
                    <a:schemeClr val="tx1"/>
                  </a:solidFill>
                </a:rPr>
                <a:t>Perangkat</a:t>
              </a:r>
              <a:r>
                <a:rPr lang="en-US" b="1" i="0" kern="1200" baseline="0" dirty="0">
                  <a:solidFill>
                    <a:schemeClr val="tx1"/>
                  </a:solidFill>
                </a:rPr>
                <a:t> </a:t>
              </a:r>
              <a:r>
                <a:rPr lang="en-US" b="1" i="0" kern="1200" baseline="0" dirty="0" err="1">
                  <a:solidFill>
                    <a:schemeClr val="tx1"/>
                  </a:solidFill>
                </a:rPr>
                <a:t>Lunak</a:t>
              </a:r>
              <a:r>
                <a:rPr lang="en-US" b="1" i="0" kern="1200" baseline="0" dirty="0">
                  <a:solidFill>
                    <a:schemeClr val="tx1"/>
                  </a:solidFill>
                </a:rPr>
                <a:t> </a:t>
              </a:r>
              <a:r>
                <a:rPr lang="en-US" b="1" i="1" kern="1200" baseline="0" dirty="0">
                  <a:solidFill>
                    <a:schemeClr val="tx1"/>
                  </a:solidFill>
                </a:rPr>
                <a:t>Database</a:t>
              </a:r>
              <a:endParaRPr lang="en-ID" b="1" i="1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74AFD8B-8B6E-400F-A5CD-34A6A9895828}"/>
              </a:ext>
            </a:extLst>
          </p:cNvPr>
          <p:cNvGrpSpPr/>
          <p:nvPr/>
        </p:nvGrpSpPr>
        <p:grpSpPr>
          <a:xfrm>
            <a:off x="5257815" y="230557"/>
            <a:ext cx="3352785" cy="511010"/>
            <a:chOff x="1867553" y="743673"/>
            <a:chExt cx="1813862" cy="608216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0CF5D456-3780-40C8-A9CB-110D0E103800}"/>
                </a:ext>
              </a:extLst>
            </p:cNvPr>
            <p:cNvSpPr/>
            <p:nvPr/>
          </p:nvSpPr>
          <p:spPr>
            <a:xfrm>
              <a:off x="1867553" y="743673"/>
              <a:ext cx="1813862" cy="608216"/>
            </a:xfrm>
            <a:prstGeom prst="rect">
              <a:avLst/>
            </a:prstGeom>
            <a:solidFill>
              <a:srgbClr val="FFCCFF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5">
                <a:hueOff val="-5418478"/>
                <a:satOff val="21715"/>
                <a:lumOff val="4706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E1AD961-6817-41F7-B902-D86042D15430}"/>
                </a:ext>
              </a:extLst>
            </p:cNvPr>
            <p:cNvSpPr txBox="1"/>
            <p:nvPr/>
          </p:nvSpPr>
          <p:spPr>
            <a:xfrm>
              <a:off x="1867553" y="743673"/>
              <a:ext cx="1813862" cy="60821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b="1" i="0" kern="1200" dirty="0" err="1">
                  <a:solidFill>
                    <a:schemeClr val="tx1"/>
                  </a:solidFill>
                </a:rPr>
                <a:t>Perangkat</a:t>
              </a:r>
              <a:r>
                <a:rPr lang="en-US" b="1" i="0" kern="1200" baseline="0" dirty="0">
                  <a:solidFill>
                    <a:schemeClr val="tx1"/>
                  </a:solidFill>
                </a:rPr>
                <a:t> </a:t>
              </a:r>
              <a:r>
                <a:rPr lang="en-US" b="1" i="0" kern="1200" baseline="0" dirty="0" err="1">
                  <a:solidFill>
                    <a:schemeClr val="tx1"/>
                  </a:solidFill>
                </a:rPr>
                <a:t>Lunak</a:t>
              </a:r>
              <a:r>
                <a:rPr lang="en-US" b="1" i="0" kern="1200" baseline="0" dirty="0">
                  <a:solidFill>
                    <a:schemeClr val="tx1"/>
                  </a:solidFill>
                </a:rPr>
                <a:t> </a:t>
              </a:r>
              <a:r>
                <a:rPr lang="en-US" b="1" i="1" kern="1200" baseline="0" dirty="0">
                  <a:solidFill>
                    <a:schemeClr val="tx1"/>
                  </a:solidFill>
                </a:rPr>
                <a:t>Enterprise</a:t>
              </a:r>
              <a:endParaRPr lang="en-ID" b="1" i="0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6F1208BD-169A-4249-BF15-D33E84F4037D}"/>
              </a:ext>
            </a:extLst>
          </p:cNvPr>
          <p:cNvGrpSpPr/>
          <p:nvPr/>
        </p:nvGrpSpPr>
        <p:grpSpPr>
          <a:xfrm>
            <a:off x="875054" y="2838072"/>
            <a:ext cx="2133231" cy="1610029"/>
            <a:chOff x="875054" y="2838072"/>
            <a:chExt cx="2133231" cy="1610029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96A27645-7786-4E46-A444-0AFB148C76BC}"/>
                </a:ext>
              </a:extLst>
            </p:cNvPr>
            <p:cNvSpPr txBox="1"/>
            <p:nvPr/>
          </p:nvSpPr>
          <p:spPr>
            <a:xfrm>
              <a:off x="875054" y="4140324"/>
              <a:ext cx="213323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latin typeface="Calibri" panose="020F0502020204030204" pitchFamily="34" charset="0"/>
                </a:rPr>
                <a:t>Microsoft Office Access</a:t>
              </a:r>
              <a:endParaRPr lang="en-ID" sz="1400" b="1" dirty="0">
                <a:latin typeface="Calibri" panose="020F0502020204030204" pitchFamily="34" charset="0"/>
              </a:endParaRPr>
            </a:p>
          </p:txBody>
        </p:sp>
        <p:pic>
          <p:nvPicPr>
            <p:cNvPr id="5122" name="Picture 2" descr="Microsoft access Logo Icon of Flat style - Available in SVG, PNG, EPS, AI &amp;  Icon fonts">
              <a:extLst>
                <a:ext uri="{FF2B5EF4-FFF2-40B4-BE49-F238E27FC236}">
                  <a16:creationId xmlns:a16="http://schemas.microsoft.com/office/drawing/2014/main" id="{A1D56AAD-A4BC-41B7-BB7F-F77EAE4A099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3412" y="2838072"/>
              <a:ext cx="1406348" cy="14063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Group 2"/>
          <p:cNvGrpSpPr/>
          <p:nvPr/>
        </p:nvGrpSpPr>
        <p:grpSpPr>
          <a:xfrm>
            <a:off x="4715004" y="3094062"/>
            <a:ext cx="4185536" cy="1382688"/>
            <a:chOff x="4715004" y="3094062"/>
            <a:chExt cx="4185536" cy="1382688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5869F40E-68A5-49D0-B8A1-5B2654C88045}"/>
                </a:ext>
              </a:extLst>
            </p:cNvPr>
            <p:cNvSpPr txBox="1"/>
            <p:nvPr/>
          </p:nvSpPr>
          <p:spPr>
            <a:xfrm>
              <a:off x="7147858" y="3434616"/>
              <a:ext cx="175268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>
                  <a:latin typeface="Calibri" panose="020F0502020204030204" pitchFamily="34" charset="0"/>
                </a:rPr>
                <a:t>Salah </a:t>
              </a:r>
              <a:r>
                <a:rPr lang="en-US" sz="1400" b="1" dirty="0" err="1">
                  <a:latin typeface="Calibri" panose="020F0502020204030204" pitchFamily="34" charset="0"/>
                </a:rPr>
                <a:t>satu</a:t>
              </a:r>
              <a:r>
                <a:rPr lang="en-US" sz="1400" b="1" dirty="0">
                  <a:latin typeface="Calibri" panose="020F0502020204030204" pitchFamily="34" charset="0"/>
                </a:rPr>
                <a:t> </a:t>
              </a:r>
              <a:r>
                <a:rPr lang="en-US" sz="1400" b="1" dirty="0" err="1">
                  <a:latin typeface="Calibri" panose="020F0502020204030204" pitchFamily="34" charset="0"/>
                </a:rPr>
                <a:t>contoh</a:t>
              </a:r>
              <a:r>
                <a:rPr lang="en-US" sz="1400" b="1" dirty="0">
                  <a:latin typeface="Calibri" panose="020F0502020204030204" pitchFamily="34" charset="0"/>
                </a:rPr>
                <a:t> </a:t>
              </a:r>
              <a:r>
                <a:rPr lang="en-US" sz="1400" b="1" dirty="0" err="1">
                  <a:latin typeface="Calibri" panose="020F0502020204030204" pitchFamily="34" charset="0"/>
                </a:rPr>
                <a:t>aplikasi</a:t>
              </a:r>
              <a:r>
                <a:rPr lang="en-US" sz="1400" b="1" dirty="0">
                  <a:latin typeface="Calibri" panose="020F0502020204030204" pitchFamily="34" charset="0"/>
                </a:rPr>
                <a:t> </a:t>
              </a:r>
              <a:r>
                <a:rPr lang="en-US" sz="1400" b="1" dirty="0" err="1">
                  <a:latin typeface="Calibri" panose="020F0502020204030204" pitchFamily="34" charset="0"/>
                </a:rPr>
                <a:t>perangkat</a:t>
              </a:r>
              <a:r>
                <a:rPr lang="en-US" sz="1400" b="1" dirty="0">
                  <a:latin typeface="Calibri" panose="020F0502020204030204" pitchFamily="34" charset="0"/>
                </a:rPr>
                <a:t> </a:t>
              </a:r>
              <a:r>
                <a:rPr lang="en-US" sz="1400" b="1" dirty="0" err="1">
                  <a:latin typeface="Calibri" panose="020F0502020204030204" pitchFamily="34" charset="0"/>
                </a:rPr>
                <a:t>lunak</a:t>
              </a:r>
              <a:r>
                <a:rPr lang="en-US" sz="1400" b="1" dirty="0">
                  <a:latin typeface="Calibri" panose="020F0502020204030204" pitchFamily="34" charset="0"/>
                </a:rPr>
                <a:t> </a:t>
              </a:r>
              <a:r>
                <a:rPr lang="en-US" sz="1400" b="1" i="1" dirty="0">
                  <a:latin typeface="Calibri" panose="020F0502020204030204" pitchFamily="34" charset="0"/>
                </a:rPr>
                <a:t>enterprise</a:t>
              </a:r>
              <a:endParaRPr lang="en-ID" sz="1400" b="1" i="1" dirty="0">
                <a:latin typeface="Calibri" panose="020F0502020204030204" pitchFamily="34" charset="0"/>
              </a:endParaRPr>
            </a:p>
          </p:txBody>
        </p:sp>
        <p:pic>
          <p:nvPicPr>
            <p:cNvPr id="8194" name="Picture 2">
              <a:extLst>
                <a:ext uri="{FF2B5EF4-FFF2-40B4-BE49-F238E27FC236}">
                  <a16:creationId xmlns:a16="http://schemas.microsoft.com/office/drawing/2014/main" id="{086D4D37-37A5-421D-91F3-236A5756917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15004" y="3094062"/>
              <a:ext cx="2459131" cy="12001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4ED0CD5A-BAA3-4F26-AC7F-0DB1AFC72CCC}"/>
                </a:ext>
              </a:extLst>
            </p:cNvPr>
            <p:cNvSpPr txBox="1"/>
            <p:nvPr/>
          </p:nvSpPr>
          <p:spPr>
            <a:xfrm>
              <a:off x="4732210" y="4230529"/>
              <a:ext cx="2106956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ID" sz="1000" dirty="0" err="1">
                  <a:latin typeface="Calibri" panose="020F0502020204030204" pitchFamily="34" charset="0"/>
                </a:rPr>
                <a:t>Sumber</a:t>
              </a:r>
              <a:r>
                <a:rPr lang="en-ID" sz="1000" i="1" dirty="0">
                  <a:latin typeface="Calibri" panose="020F0502020204030204" pitchFamily="34" charset="0"/>
                </a:rPr>
                <a:t>: commons.wikimedia.org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60015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ADB006A0-D505-48B2-A8D4-B9828E62B4EE}"/>
              </a:ext>
            </a:extLst>
          </p:cNvPr>
          <p:cNvCxnSpPr>
            <a:cxnSpLocks/>
          </p:cNvCxnSpPr>
          <p:nvPr/>
        </p:nvCxnSpPr>
        <p:spPr>
          <a:xfrm>
            <a:off x="4572000" y="336698"/>
            <a:ext cx="0" cy="4114800"/>
          </a:xfrm>
          <a:prstGeom prst="line">
            <a:avLst/>
          </a:prstGeom>
          <a:ln w="19050">
            <a:solidFill>
              <a:schemeClr val="accent3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>
            <a:extLst>
              <a:ext uri="{FF2B5EF4-FFF2-40B4-BE49-F238E27FC236}">
                <a16:creationId xmlns:a16="http://schemas.microsoft.com/office/drawing/2014/main" id="{23245982-3EDF-4391-B6FD-C19E6B9FAFE4}"/>
              </a:ext>
            </a:extLst>
          </p:cNvPr>
          <p:cNvSpPr/>
          <p:nvPr/>
        </p:nvSpPr>
        <p:spPr>
          <a:xfrm>
            <a:off x="304962" y="741566"/>
            <a:ext cx="426703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600" dirty="0" err="1">
                <a:latin typeface="Calibri" panose="020F0502020204030204" pitchFamily="34" charset="0"/>
              </a:rPr>
              <a:t>Digunakan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untuk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mengelola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dokumen-dokumen</a:t>
            </a:r>
            <a:r>
              <a:rPr lang="en-US" sz="1600" dirty="0">
                <a:latin typeface="Calibri" panose="020F0502020204030204" pitchFamily="34" charset="0"/>
              </a:rPr>
              <a:t> yang </a:t>
            </a:r>
            <a:r>
              <a:rPr lang="en-US" sz="1600" dirty="0" err="1">
                <a:latin typeface="Calibri" panose="020F0502020204030204" pitchFamily="34" charset="0"/>
              </a:rPr>
              <a:t>akan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dipublikasikan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dalam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bentuk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dokumen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cetak</a:t>
            </a:r>
            <a:r>
              <a:rPr lang="en-US" sz="1600" dirty="0">
                <a:latin typeface="Calibri" panose="020F0502020204030204" pitchFamily="34" charset="0"/>
              </a:rPr>
              <a:t>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600" dirty="0" err="1">
                <a:latin typeface="Calibri" panose="020F0502020204030204" pitchFamily="34" charset="0"/>
              </a:rPr>
              <a:t>Memiliki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kemampuan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untuk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pengaturan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teks</a:t>
            </a:r>
            <a:r>
              <a:rPr lang="en-US" sz="1600" dirty="0">
                <a:latin typeface="Calibri" panose="020F0502020204030204" pitchFamily="34" charset="0"/>
              </a:rPr>
              <a:t>, </a:t>
            </a:r>
            <a:r>
              <a:rPr lang="en-US" sz="1600" dirty="0" err="1">
                <a:latin typeface="Calibri" panose="020F0502020204030204" pitchFamily="34" charset="0"/>
              </a:rPr>
              <a:t>gambar</a:t>
            </a:r>
            <a:r>
              <a:rPr lang="en-US" sz="1600" dirty="0">
                <a:latin typeface="Calibri" panose="020F0502020204030204" pitchFamily="34" charset="0"/>
              </a:rPr>
              <a:t>, </a:t>
            </a:r>
            <a:r>
              <a:rPr lang="en-US" sz="1600" dirty="0" err="1">
                <a:latin typeface="Calibri" panose="020F0502020204030204" pitchFamily="34" charset="0"/>
              </a:rPr>
              <a:t>warna</a:t>
            </a:r>
            <a:r>
              <a:rPr lang="en-US" sz="1600" dirty="0">
                <a:latin typeface="Calibri" panose="020F0502020204030204" pitchFamily="34" charset="0"/>
              </a:rPr>
              <a:t>, tata </a:t>
            </a:r>
            <a:r>
              <a:rPr lang="en-US" sz="1600" dirty="0" err="1">
                <a:latin typeface="Calibri" panose="020F0502020204030204" pitchFamily="34" charset="0"/>
              </a:rPr>
              <a:t>letak</a:t>
            </a:r>
            <a:r>
              <a:rPr lang="en-US" sz="1600" dirty="0">
                <a:latin typeface="Calibri" panose="020F0502020204030204" pitchFamily="34" charset="0"/>
              </a:rPr>
              <a:t>, dan </a:t>
            </a:r>
            <a:r>
              <a:rPr lang="en-US" sz="1600" dirty="0" err="1">
                <a:latin typeface="Calibri" panose="020F0502020204030204" pitchFamily="34" charset="0"/>
              </a:rPr>
              <a:t>sebagainya</a:t>
            </a:r>
            <a:r>
              <a:rPr lang="en-US" sz="1600" dirty="0">
                <a:latin typeface="Calibri" panose="020F0502020204030204" pitchFamily="34" charset="0"/>
              </a:rPr>
              <a:t>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600" dirty="0" err="1">
                <a:latin typeface="Calibri" panose="020F0502020204030204" pitchFamily="34" charset="0"/>
              </a:rPr>
              <a:t>Perangkat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lunak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i="1" dirty="0">
                <a:latin typeface="Calibri" panose="020F0502020204030204" pitchFamily="34" charset="0"/>
              </a:rPr>
              <a:t>desktop publishing </a:t>
            </a:r>
            <a:r>
              <a:rPr lang="en-US" sz="1600" dirty="0">
                <a:latin typeface="Calibri" panose="020F0502020204030204" pitchFamily="34" charset="0"/>
              </a:rPr>
              <a:t>yang </a:t>
            </a:r>
            <a:r>
              <a:rPr lang="en-US" sz="1600" dirty="0" err="1">
                <a:latin typeface="Calibri" panose="020F0502020204030204" pitchFamily="34" charset="0"/>
              </a:rPr>
              <a:t>umum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digunakan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saat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ini</a:t>
            </a:r>
            <a:r>
              <a:rPr lang="en-US" sz="1600" dirty="0">
                <a:latin typeface="Calibri" panose="020F0502020204030204" pitchFamily="34" charset="0"/>
              </a:rPr>
              <a:t>, </a:t>
            </a:r>
            <a:r>
              <a:rPr lang="en-US" sz="1600" dirty="0" err="1">
                <a:latin typeface="Calibri" panose="020F0502020204030204" pitchFamily="34" charset="0"/>
              </a:rPr>
              <a:t>diantaranya</a:t>
            </a:r>
            <a:r>
              <a:rPr lang="en-US" sz="1600" dirty="0">
                <a:latin typeface="Calibri" panose="020F0502020204030204" pitchFamily="34" charset="0"/>
              </a:rPr>
              <a:t> Adobe PageMaker, Adobe </a:t>
            </a:r>
            <a:r>
              <a:rPr lang="en-US" sz="1600" dirty="0" err="1">
                <a:latin typeface="Calibri" panose="020F0502020204030204" pitchFamily="34" charset="0"/>
              </a:rPr>
              <a:t>Indesign</a:t>
            </a:r>
            <a:r>
              <a:rPr lang="en-US" sz="1600" dirty="0">
                <a:latin typeface="Calibri" panose="020F0502020204030204" pitchFamily="34" charset="0"/>
              </a:rPr>
              <a:t>, Microsoft Publisher, AppleWorks.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19C51177-2650-4F48-9B5F-1A2B6C9D9C75}"/>
              </a:ext>
            </a:extLst>
          </p:cNvPr>
          <p:cNvSpPr/>
          <p:nvPr/>
        </p:nvSpPr>
        <p:spPr>
          <a:xfrm>
            <a:off x="4724398" y="741566"/>
            <a:ext cx="426703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600" dirty="0" err="1">
                <a:latin typeface="Calibri" panose="020F0502020204030204" pitchFamily="34" charset="0"/>
              </a:rPr>
              <a:t>Digunakan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untuk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melatih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atau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memberikan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pengetahuan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atau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keahlian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baru</a:t>
            </a:r>
            <a:r>
              <a:rPr lang="en-US" sz="1600" dirty="0">
                <a:latin typeface="Calibri" panose="020F0502020204030204" pitchFamily="34" charset="0"/>
              </a:rPr>
              <a:t>. Banyak </a:t>
            </a:r>
            <a:r>
              <a:rPr lang="en-US" sz="1600" dirty="0" err="1">
                <a:latin typeface="Calibri" panose="020F0502020204030204" pitchFamily="34" charset="0"/>
              </a:rPr>
              <a:t>digunakan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untuk</a:t>
            </a:r>
            <a:r>
              <a:rPr lang="en-US" sz="1600" dirty="0">
                <a:latin typeface="Calibri" panose="020F0502020204030204" pitchFamily="34" charset="0"/>
              </a:rPr>
              <a:t> proses </a:t>
            </a:r>
            <a:r>
              <a:rPr lang="en-US" sz="1600" dirty="0" err="1">
                <a:latin typeface="Calibri" panose="020F0502020204030204" pitchFamily="34" charset="0"/>
              </a:rPr>
              <a:t>pembelajaran</a:t>
            </a:r>
            <a:r>
              <a:rPr lang="en-US" sz="1600" dirty="0">
                <a:latin typeface="Calibri" panose="020F0502020204030204" pitchFamily="34" charset="0"/>
              </a:rPr>
              <a:t> dan </a:t>
            </a:r>
            <a:r>
              <a:rPr lang="en-US" sz="1600" dirty="0" err="1">
                <a:latin typeface="Calibri" panose="020F0502020204030204" pitchFamily="34" charset="0"/>
              </a:rPr>
              <a:t>belajar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mandiri</a:t>
            </a:r>
            <a:r>
              <a:rPr lang="en-US" sz="1600" dirty="0">
                <a:latin typeface="Calibri" panose="020F0502020204030204" pitchFamily="34" charset="0"/>
              </a:rPr>
              <a:t>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600" dirty="0" err="1">
                <a:latin typeface="Calibri" panose="020F0502020204030204" pitchFamily="34" charset="0"/>
              </a:rPr>
              <a:t>Memiliki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kemampuan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untuk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menjalankan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tes</a:t>
            </a:r>
            <a:r>
              <a:rPr lang="en-US" sz="1600" dirty="0">
                <a:latin typeface="Calibri" panose="020F0502020204030204" pitchFamily="34" charset="0"/>
              </a:rPr>
              <a:t> dan </a:t>
            </a:r>
            <a:r>
              <a:rPr lang="en-US" sz="1600" dirty="0" err="1">
                <a:latin typeface="Calibri" panose="020F0502020204030204" pitchFamily="34" charset="0"/>
              </a:rPr>
              <a:t>menelusuri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kemajuan</a:t>
            </a:r>
            <a:r>
              <a:rPr lang="en-US" sz="1600" dirty="0">
                <a:latin typeface="Calibri" panose="020F0502020204030204" pitchFamily="34" charset="0"/>
              </a:rPr>
              <a:t>.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600" dirty="0" err="1">
                <a:latin typeface="Calibri" panose="020F0502020204030204" pitchFamily="34" charset="0"/>
              </a:rPr>
              <a:t>Beberapa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contoh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perangkat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lunak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pendidikan</a:t>
            </a:r>
            <a:r>
              <a:rPr lang="en-US" sz="1600" dirty="0">
                <a:latin typeface="Calibri" panose="020F0502020204030204" pitchFamily="34" charset="0"/>
              </a:rPr>
              <a:t>, </a:t>
            </a:r>
            <a:r>
              <a:rPr lang="en-US" sz="1600" dirty="0" err="1">
                <a:latin typeface="Calibri" panose="020F0502020204030204" pitchFamily="34" charset="0"/>
              </a:rPr>
              <a:t>diantaranya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i="1" dirty="0">
                <a:latin typeface="Calibri" panose="020F0502020204030204" pitchFamily="34" charset="0"/>
              </a:rPr>
              <a:t>software </a:t>
            </a:r>
            <a:r>
              <a:rPr lang="en-US" sz="1600" dirty="0" err="1">
                <a:latin typeface="Calibri" panose="020F0502020204030204" pitchFamily="34" charset="0"/>
              </a:rPr>
              <a:t>untuk</a:t>
            </a:r>
            <a:r>
              <a:rPr lang="en-US" sz="1600" dirty="0">
                <a:latin typeface="Calibri" panose="020F0502020204030204" pitchFamily="34" charset="0"/>
              </a:rPr>
              <a:t> TOEFL, </a:t>
            </a:r>
            <a:r>
              <a:rPr lang="en-US" sz="1600" dirty="0" err="1">
                <a:latin typeface="Calibri" panose="020F0502020204030204" pitchFamily="34" charset="0"/>
              </a:rPr>
              <a:t>belajar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mengetik</a:t>
            </a:r>
            <a:r>
              <a:rPr lang="en-US" sz="1600" dirty="0">
                <a:latin typeface="Calibri" panose="020F0502020204030204" pitchFamily="34" charset="0"/>
              </a:rPr>
              <a:t>, </a:t>
            </a:r>
            <a:r>
              <a:rPr lang="en-US" sz="1600" dirty="0" err="1">
                <a:latin typeface="Calibri" panose="020F0502020204030204" pitchFamily="34" charset="0"/>
              </a:rPr>
              <a:t>belajar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matematika</a:t>
            </a:r>
            <a:r>
              <a:rPr lang="en-US" sz="1600" dirty="0">
                <a:latin typeface="Calibri" panose="020F0502020204030204" pitchFamily="34" charset="0"/>
              </a:rPr>
              <a:t>, </a:t>
            </a:r>
            <a:r>
              <a:rPr lang="en-US" sz="1600" dirty="0" err="1">
                <a:latin typeface="Calibri" panose="020F0502020204030204" pitchFamily="34" charset="0"/>
              </a:rPr>
              <a:t>belajar</a:t>
            </a:r>
            <a:r>
              <a:rPr lang="en-US" sz="1600" dirty="0">
                <a:latin typeface="Calibri" panose="020F0502020204030204" pitchFamily="34" charset="0"/>
              </a:rPr>
              <a:t> IPA.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44C80632-5611-4E80-9813-585282347B89}"/>
              </a:ext>
            </a:extLst>
          </p:cNvPr>
          <p:cNvGrpSpPr/>
          <p:nvPr/>
        </p:nvGrpSpPr>
        <p:grpSpPr>
          <a:xfrm>
            <a:off x="1170435" y="209549"/>
            <a:ext cx="2271060" cy="532017"/>
            <a:chOff x="3710792" y="743673"/>
            <a:chExt cx="1813862" cy="608216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0EF1ACD-519C-47AB-8F98-5430CBB42AA9}"/>
                </a:ext>
              </a:extLst>
            </p:cNvPr>
            <p:cNvSpPr/>
            <p:nvPr/>
          </p:nvSpPr>
          <p:spPr>
            <a:xfrm>
              <a:off x="3710792" y="743673"/>
              <a:ext cx="1813862" cy="608216"/>
            </a:xfrm>
            <a:prstGeom prst="rect">
              <a:avLst/>
            </a:prstGeom>
            <a:solidFill>
              <a:srgbClr val="C8F4B6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5">
                <a:hueOff val="-4515398"/>
                <a:satOff val="18096"/>
                <a:lumOff val="3922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C4689CA6-63B3-4748-9FE4-FC897562DA90}"/>
                </a:ext>
              </a:extLst>
            </p:cNvPr>
            <p:cNvSpPr txBox="1"/>
            <p:nvPr/>
          </p:nvSpPr>
          <p:spPr>
            <a:xfrm>
              <a:off x="3710792" y="743673"/>
              <a:ext cx="1813862" cy="60821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b="1" i="1" kern="1200" dirty="0">
                  <a:solidFill>
                    <a:schemeClr val="tx1"/>
                  </a:solidFill>
                </a:rPr>
                <a:t>Desktop</a:t>
              </a:r>
              <a:r>
                <a:rPr lang="en-US" b="1" i="1" kern="1200" baseline="0" dirty="0">
                  <a:solidFill>
                    <a:schemeClr val="tx1"/>
                  </a:solidFill>
                </a:rPr>
                <a:t> Publishing</a:t>
              </a:r>
              <a:endParaRPr lang="en-ID" b="1" i="1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94F84053-6FA9-477F-8565-156E41E6C423}"/>
              </a:ext>
            </a:extLst>
          </p:cNvPr>
          <p:cNvGrpSpPr/>
          <p:nvPr/>
        </p:nvGrpSpPr>
        <p:grpSpPr>
          <a:xfrm>
            <a:off x="5029200" y="209550"/>
            <a:ext cx="3441328" cy="480127"/>
            <a:chOff x="5544752" y="724755"/>
            <a:chExt cx="1813862" cy="608216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3BFA4AF0-4DA5-4BB2-B782-8F43BA493563}"/>
                </a:ext>
              </a:extLst>
            </p:cNvPr>
            <p:cNvSpPr/>
            <p:nvPr/>
          </p:nvSpPr>
          <p:spPr>
            <a:xfrm>
              <a:off x="5544752" y="724755"/>
              <a:ext cx="1813862" cy="608216"/>
            </a:xfrm>
            <a:prstGeom prst="rect">
              <a:avLst/>
            </a:prstGeom>
            <a:solidFill>
              <a:srgbClr val="FFFFA7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5">
                <a:hueOff val="-6321557"/>
                <a:satOff val="25334"/>
                <a:lumOff val="5491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B247A7C8-4EA2-4E27-B016-0A5B61F6ACAA}"/>
                </a:ext>
              </a:extLst>
            </p:cNvPr>
            <p:cNvSpPr txBox="1"/>
            <p:nvPr/>
          </p:nvSpPr>
          <p:spPr>
            <a:xfrm>
              <a:off x="5544752" y="724755"/>
              <a:ext cx="1813862" cy="60821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b="1" i="0" kern="1200" dirty="0" err="1">
                  <a:solidFill>
                    <a:schemeClr val="tx1"/>
                  </a:solidFill>
                </a:rPr>
                <a:t>Perangkat</a:t>
              </a:r>
              <a:r>
                <a:rPr lang="en-US" b="1" i="0" kern="1200" baseline="0" dirty="0">
                  <a:solidFill>
                    <a:schemeClr val="tx1"/>
                  </a:solidFill>
                </a:rPr>
                <a:t> </a:t>
              </a:r>
              <a:r>
                <a:rPr lang="en-US" b="1" i="0" kern="1200" baseline="0" dirty="0" err="1">
                  <a:solidFill>
                    <a:schemeClr val="tx1"/>
                  </a:solidFill>
                </a:rPr>
                <a:t>Lunak</a:t>
              </a:r>
              <a:r>
                <a:rPr lang="en-US" b="1" i="0" kern="1200" baseline="0" dirty="0">
                  <a:solidFill>
                    <a:schemeClr val="tx1"/>
                  </a:solidFill>
                </a:rPr>
                <a:t> Pendidikan</a:t>
              </a:r>
              <a:endParaRPr lang="en-ID" b="1" i="0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B9E805C1-B2CD-4674-9EB5-E5D10314AA04}"/>
              </a:ext>
            </a:extLst>
          </p:cNvPr>
          <p:cNvGrpSpPr/>
          <p:nvPr/>
        </p:nvGrpSpPr>
        <p:grpSpPr>
          <a:xfrm>
            <a:off x="918512" y="3101740"/>
            <a:ext cx="3501091" cy="1511502"/>
            <a:chOff x="633407" y="2999366"/>
            <a:chExt cx="3501091" cy="1511502"/>
          </a:xfrm>
        </p:grpSpPr>
        <p:pic>
          <p:nvPicPr>
            <p:cNvPr id="4098" name="Picture 2">
              <a:extLst>
                <a:ext uri="{FF2B5EF4-FFF2-40B4-BE49-F238E27FC236}">
                  <a16:creationId xmlns:a16="http://schemas.microsoft.com/office/drawing/2014/main" id="{C6F68308-D377-4737-A97F-701718B151A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4262" y="2999366"/>
              <a:ext cx="1303712" cy="12688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D4D0BD58-CAA6-469E-87C3-45BE55D808EA}"/>
                </a:ext>
              </a:extLst>
            </p:cNvPr>
            <p:cNvSpPr txBox="1"/>
            <p:nvPr/>
          </p:nvSpPr>
          <p:spPr>
            <a:xfrm>
              <a:off x="633407" y="4203091"/>
              <a:ext cx="244761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latin typeface="Calibri" panose="020F0502020204030204" pitchFamily="34" charset="0"/>
                </a:rPr>
                <a:t>Microsoft Office Power Point</a:t>
              </a:r>
              <a:endParaRPr lang="en-ID" sz="1400" b="1" dirty="0">
                <a:latin typeface="Calibri" panose="020F0502020204030204" pitchFamily="34" charset="0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1D25D314-A7B9-42A9-B328-2A0EA8A71998}"/>
                </a:ext>
              </a:extLst>
            </p:cNvPr>
            <p:cNvSpPr txBox="1"/>
            <p:nvPr/>
          </p:nvSpPr>
          <p:spPr>
            <a:xfrm>
              <a:off x="2027542" y="3939206"/>
              <a:ext cx="2106956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ID" sz="1000" dirty="0" err="1">
                  <a:latin typeface="Calibri" panose="020F0502020204030204" pitchFamily="34" charset="0"/>
                </a:rPr>
                <a:t>Sumber</a:t>
              </a:r>
              <a:r>
                <a:rPr lang="en-ID" sz="1000" dirty="0">
                  <a:latin typeface="Calibri" panose="020F0502020204030204" pitchFamily="34" charset="0"/>
                </a:rPr>
                <a:t>: </a:t>
              </a:r>
              <a:r>
                <a:rPr lang="en-ID" sz="1000" i="1" dirty="0">
                  <a:latin typeface="Calibri" panose="020F0502020204030204" pitchFamily="34" charset="0"/>
                </a:rPr>
                <a:t>commons.wikimedia.org</a:t>
              </a: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5251591" y="3062282"/>
            <a:ext cx="3171119" cy="1590670"/>
            <a:chOff x="5251591" y="3062282"/>
            <a:chExt cx="3171119" cy="1590670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F4C133F3-8B68-4877-B535-239C6D32BF89}"/>
                </a:ext>
              </a:extLst>
            </p:cNvPr>
            <p:cNvSpPr txBox="1"/>
            <p:nvPr/>
          </p:nvSpPr>
          <p:spPr>
            <a:xfrm>
              <a:off x="5251591" y="4129732"/>
              <a:ext cx="31711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latin typeface="Calibri" panose="020F0502020204030204" pitchFamily="34" charset="0"/>
                </a:rPr>
                <a:t>Salah </a:t>
              </a:r>
              <a:r>
                <a:rPr lang="en-US" sz="1400" b="1" dirty="0" err="1">
                  <a:latin typeface="Calibri" panose="020F0502020204030204" pitchFamily="34" charset="0"/>
                </a:rPr>
                <a:t>satu</a:t>
              </a:r>
              <a:r>
                <a:rPr lang="en-US" sz="1400" b="1" dirty="0">
                  <a:latin typeface="Calibri" panose="020F0502020204030204" pitchFamily="34" charset="0"/>
                </a:rPr>
                <a:t> </a:t>
              </a:r>
              <a:r>
                <a:rPr lang="en-US" sz="1400" b="1" dirty="0" err="1">
                  <a:latin typeface="Calibri" panose="020F0502020204030204" pitchFamily="34" charset="0"/>
                </a:rPr>
                <a:t>contoh</a:t>
              </a:r>
              <a:r>
                <a:rPr lang="en-US" sz="1400" b="1" dirty="0">
                  <a:latin typeface="Calibri" panose="020F0502020204030204" pitchFamily="34" charset="0"/>
                </a:rPr>
                <a:t> </a:t>
              </a:r>
              <a:r>
                <a:rPr lang="en-US" sz="1400" b="1" dirty="0" err="1">
                  <a:latin typeface="Calibri" panose="020F0502020204030204" pitchFamily="34" charset="0"/>
                </a:rPr>
                <a:t>aplikasi</a:t>
              </a:r>
              <a:r>
                <a:rPr lang="en-US" sz="1400" b="1" dirty="0">
                  <a:latin typeface="Calibri" panose="020F0502020204030204" pitchFamily="34" charset="0"/>
                </a:rPr>
                <a:t> </a:t>
              </a:r>
              <a:r>
                <a:rPr lang="en-US" sz="1400" b="1" dirty="0" err="1">
                  <a:latin typeface="Calibri" panose="020F0502020204030204" pitchFamily="34" charset="0"/>
                </a:rPr>
                <a:t>perangkat</a:t>
              </a:r>
              <a:r>
                <a:rPr lang="en-US" sz="1400" b="1" dirty="0">
                  <a:latin typeface="Calibri" panose="020F0502020204030204" pitchFamily="34" charset="0"/>
                </a:rPr>
                <a:t> </a:t>
              </a:r>
              <a:r>
                <a:rPr lang="en-US" sz="1400" b="1" dirty="0" err="1">
                  <a:latin typeface="Calibri" panose="020F0502020204030204" pitchFamily="34" charset="0"/>
                </a:rPr>
                <a:t>lunak</a:t>
              </a:r>
              <a:r>
                <a:rPr lang="en-US" sz="1400" b="1" dirty="0">
                  <a:latin typeface="Calibri" panose="020F0502020204030204" pitchFamily="34" charset="0"/>
                </a:rPr>
                <a:t> </a:t>
              </a:r>
              <a:r>
                <a:rPr lang="en-US" sz="1400" b="1" dirty="0" err="1">
                  <a:latin typeface="Calibri" panose="020F0502020204030204" pitchFamily="34" charset="0"/>
                </a:rPr>
                <a:t>pendidikan</a:t>
              </a:r>
              <a:endParaRPr lang="en-ID" sz="1400" b="1" dirty="0">
                <a:latin typeface="Calibri" panose="020F0502020204030204" pitchFamily="34" charset="0"/>
              </a:endParaRPr>
            </a:p>
          </p:txBody>
        </p:sp>
        <p:pic>
          <p:nvPicPr>
            <p:cNvPr id="4100" name="Picture 4">
              <a:extLst>
                <a:ext uri="{FF2B5EF4-FFF2-40B4-BE49-F238E27FC236}">
                  <a16:creationId xmlns:a16="http://schemas.microsoft.com/office/drawing/2014/main" id="{10D85E33-2B38-4734-B8D2-3741ED25546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01903" y="3062282"/>
              <a:ext cx="1870497" cy="96214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2EF4526E-CCF1-4C04-A35E-7F79188AAACC}"/>
                </a:ext>
              </a:extLst>
            </p:cNvPr>
            <p:cNvSpPr txBox="1"/>
            <p:nvPr/>
          </p:nvSpPr>
          <p:spPr>
            <a:xfrm>
              <a:off x="5804439" y="3998687"/>
              <a:ext cx="2106956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ID" sz="1000" dirty="0" err="1">
                  <a:latin typeface="Calibri" panose="020F0502020204030204" pitchFamily="34" charset="0"/>
                </a:rPr>
                <a:t>Sumber</a:t>
              </a:r>
              <a:r>
                <a:rPr lang="en-ID" sz="1000" dirty="0">
                  <a:latin typeface="Calibri" panose="020F0502020204030204" pitchFamily="34" charset="0"/>
                </a:rPr>
                <a:t>: </a:t>
              </a:r>
              <a:r>
                <a:rPr lang="en-ID" sz="1000" i="1" dirty="0">
                  <a:latin typeface="Calibri" panose="020F0502020204030204" pitchFamily="34" charset="0"/>
                </a:rPr>
                <a:t>commons.wikimedia.org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16852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ADB006A0-D505-48B2-A8D4-B9828E62B4EE}"/>
              </a:ext>
            </a:extLst>
          </p:cNvPr>
          <p:cNvCxnSpPr>
            <a:cxnSpLocks/>
          </p:cNvCxnSpPr>
          <p:nvPr/>
        </p:nvCxnSpPr>
        <p:spPr>
          <a:xfrm>
            <a:off x="4572000" y="336698"/>
            <a:ext cx="0" cy="4114800"/>
          </a:xfrm>
          <a:prstGeom prst="line">
            <a:avLst/>
          </a:prstGeom>
          <a:ln w="19050">
            <a:solidFill>
              <a:schemeClr val="accent3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>
            <a:extLst>
              <a:ext uri="{FF2B5EF4-FFF2-40B4-BE49-F238E27FC236}">
                <a16:creationId xmlns:a16="http://schemas.microsoft.com/office/drawing/2014/main" id="{23245982-3EDF-4391-B6FD-C19E6B9FAFE4}"/>
              </a:ext>
            </a:extLst>
          </p:cNvPr>
          <p:cNvSpPr/>
          <p:nvPr/>
        </p:nvSpPr>
        <p:spPr>
          <a:xfrm>
            <a:off x="304962" y="741566"/>
            <a:ext cx="412893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600" dirty="0" err="1">
                <a:latin typeface="Calibri" panose="020F0502020204030204" pitchFamily="34" charset="0"/>
              </a:rPr>
              <a:t>Digunakan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untuk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menyimulasikan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objek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atau</a:t>
            </a:r>
            <a:r>
              <a:rPr lang="en-US" sz="1600" dirty="0">
                <a:latin typeface="Calibri" panose="020F0502020204030204" pitchFamily="34" charset="0"/>
              </a:rPr>
              <a:t> proses </a:t>
            </a:r>
            <a:r>
              <a:rPr lang="en-US" sz="1600" dirty="0" err="1">
                <a:latin typeface="Calibri" panose="020F0502020204030204" pitchFamily="34" charset="0"/>
              </a:rPr>
              <a:t>secara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fisik</a:t>
            </a:r>
            <a:r>
              <a:rPr lang="en-US" sz="1600" dirty="0">
                <a:latin typeface="Calibri" panose="020F0502020204030204" pitchFamily="34" charset="0"/>
              </a:rPr>
              <a:t>, </a:t>
            </a:r>
            <a:r>
              <a:rPr lang="en-US" sz="1600" dirty="0" err="1">
                <a:latin typeface="Calibri" panose="020F0502020204030204" pitchFamily="34" charset="0"/>
              </a:rPr>
              <a:t>biasanya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untuk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tujuan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penelitian</a:t>
            </a:r>
            <a:r>
              <a:rPr lang="en-US" sz="1600" dirty="0">
                <a:latin typeface="Calibri" panose="020F0502020204030204" pitchFamily="34" charset="0"/>
              </a:rPr>
              <a:t>, </a:t>
            </a:r>
            <a:r>
              <a:rPr lang="en-US" sz="1600" dirty="0" err="1">
                <a:latin typeface="Calibri" panose="020F0502020204030204" pitchFamily="34" charset="0"/>
              </a:rPr>
              <a:t>percobaan</a:t>
            </a:r>
            <a:r>
              <a:rPr lang="en-US" sz="1600" dirty="0">
                <a:latin typeface="Calibri" panose="020F0502020204030204" pitchFamily="34" charset="0"/>
              </a:rPr>
              <a:t>, dan </a:t>
            </a:r>
            <a:r>
              <a:rPr lang="en-US" sz="1600" dirty="0" err="1">
                <a:latin typeface="Calibri" panose="020F0502020204030204" pitchFamily="34" charset="0"/>
              </a:rPr>
              <a:t>hiburan</a:t>
            </a:r>
            <a:r>
              <a:rPr lang="en-US" sz="1600" dirty="0">
                <a:latin typeface="Calibri" panose="020F0502020204030204" pitchFamily="34" charset="0"/>
              </a:rPr>
              <a:t>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600" dirty="0" err="1">
                <a:latin typeface="Calibri" panose="020F0502020204030204" pitchFamily="34" charset="0"/>
              </a:rPr>
              <a:t>Contoh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perangkat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lunak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simulasi</a:t>
            </a:r>
            <a:r>
              <a:rPr lang="en-US" sz="1600" dirty="0">
                <a:latin typeface="Calibri" panose="020F0502020204030204" pitchFamily="34" charset="0"/>
              </a:rPr>
              <a:t>, </a:t>
            </a:r>
            <a:r>
              <a:rPr lang="en-US" sz="1600" dirty="0" err="1">
                <a:latin typeface="Calibri" panose="020F0502020204030204" pitchFamily="34" charset="0"/>
              </a:rPr>
              <a:t>diantaranya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aplikasi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simulasi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penerbangan</a:t>
            </a:r>
            <a:r>
              <a:rPr lang="en-US" sz="1600" dirty="0">
                <a:latin typeface="Calibri" panose="020F0502020204030204" pitchFamily="34" charset="0"/>
              </a:rPr>
              <a:t>, dan </a:t>
            </a:r>
            <a:r>
              <a:rPr lang="en-US" sz="1600" dirty="0" err="1">
                <a:latin typeface="Calibri" panose="020F0502020204030204" pitchFamily="34" charset="0"/>
              </a:rPr>
              <a:t>simulasi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mobil</a:t>
            </a:r>
            <a:r>
              <a:rPr lang="en-US" sz="1600" dirty="0">
                <a:latin typeface="Calibri" panose="020F0502020204030204" pitchFamily="34" charset="0"/>
              </a:rPr>
              <a:t>.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19C51177-2650-4F48-9B5F-1A2B6C9D9C75}"/>
              </a:ext>
            </a:extLst>
          </p:cNvPr>
          <p:cNvSpPr/>
          <p:nvPr/>
        </p:nvSpPr>
        <p:spPr>
          <a:xfrm>
            <a:off x="4862024" y="765877"/>
            <a:ext cx="397701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600" dirty="0" err="1">
                <a:latin typeface="Calibri" panose="020F0502020204030204" pitchFamily="34" charset="0"/>
              </a:rPr>
              <a:t>Digunakan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untuk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mengakses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halaman</a:t>
            </a:r>
            <a:r>
              <a:rPr lang="en-US" sz="1600" dirty="0">
                <a:latin typeface="Calibri" panose="020F0502020204030204" pitchFamily="34" charset="0"/>
              </a:rPr>
              <a:t> web yang </a:t>
            </a:r>
            <a:r>
              <a:rPr lang="en-US" sz="1600" dirty="0" err="1">
                <a:latin typeface="Calibri" panose="020F0502020204030204" pitchFamily="34" charset="0"/>
              </a:rPr>
              <a:t>ada</a:t>
            </a:r>
            <a:r>
              <a:rPr lang="en-US" sz="1600" dirty="0">
                <a:latin typeface="Calibri" panose="020F0502020204030204" pitchFamily="34" charset="0"/>
              </a:rPr>
              <a:t> di internet.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600" dirty="0" err="1">
                <a:latin typeface="Calibri" panose="020F0502020204030204" pitchFamily="34" charset="0"/>
              </a:rPr>
              <a:t>Berdasarkan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alamat</a:t>
            </a:r>
            <a:r>
              <a:rPr lang="en-US" sz="1600" dirty="0">
                <a:latin typeface="Calibri" panose="020F0502020204030204" pitchFamily="34" charset="0"/>
              </a:rPr>
              <a:t> yang </a:t>
            </a:r>
            <a:r>
              <a:rPr lang="en-US" sz="1600" dirty="0" err="1">
                <a:latin typeface="Calibri" panose="020F0502020204030204" pitchFamily="34" charset="0"/>
              </a:rPr>
              <a:t>diberikan</a:t>
            </a:r>
            <a:r>
              <a:rPr lang="en-US" sz="1600" dirty="0">
                <a:latin typeface="Calibri" panose="020F0502020204030204" pitchFamily="34" charset="0"/>
              </a:rPr>
              <a:t>, </a:t>
            </a:r>
            <a:r>
              <a:rPr lang="en-US" sz="1600" i="1" dirty="0">
                <a:latin typeface="Calibri" panose="020F0502020204030204" pitchFamily="34" charset="0"/>
              </a:rPr>
              <a:t>browser </a:t>
            </a:r>
            <a:r>
              <a:rPr lang="en-US" sz="1600" dirty="0" err="1">
                <a:latin typeface="Calibri" panose="020F0502020204030204" pitchFamily="34" charset="0"/>
              </a:rPr>
              <a:t>mencari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i="1" dirty="0">
                <a:latin typeface="Calibri" panose="020F0502020204030204" pitchFamily="34" charset="0"/>
              </a:rPr>
              <a:t>web server</a:t>
            </a:r>
            <a:r>
              <a:rPr lang="en-US" sz="1600" dirty="0">
                <a:latin typeface="Calibri" panose="020F0502020204030204" pitchFamily="34" charset="0"/>
              </a:rPr>
              <a:t>, </a:t>
            </a:r>
            <a:r>
              <a:rPr lang="en-US" sz="1600" dirty="0" err="1">
                <a:latin typeface="Calibri" panose="020F0502020204030204" pitchFamily="34" charset="0"/>
              </a:rPr>
              <a:t>tempat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i="1" dirty="0">
                <a:latin typeface="Calibri" panose="020F0502020204030204" pitchFamily="34" charset="0"/>
              </a:rPr>
              <a:t>file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disimpan</a:t>
            </a:r>
            <a:r>
              <a:rPr lang="en-US" sz="1600" dirty="0">
                <a:latin typeface="Calibri" panose="020F0502020204030204" pitchFamily="34" charset="0"/>
              </a:rPr>
              <a:t>, </a:t>
            </a:r>
            <a:r>
              <a:rPr lang="en-US" sz="1600" dirty="0" err="1">
                <a:latin typeface="Calibri" panose="020F0502020204030204" pitchFamily="34" charset="0"/>
              </a:rPr>
              <a:t>kemudian</a:t>
            </a:r>
            <a:r>
              <a:rPr lang="en-US" sz="1600" dirty="0">
                <a:latin typeface="Calibri" panose="020F0502020204030204" pitchFamily="34" charset="0"/>
              </a:rPr>
              <a:t> men-</a:t>
            </a:r>
            <a:r>
              <a:rPr lang="en-US" sz="1600" i="1" dirty="0">
                <a:latin typeface="Calibri" panose="020F0502020204030204" pitchFamily="34" charset="0"/>
              </a:rPr>
              <a:t>download</a:t>
            </a:r>
            <a:r>
              <a:rPr lang="en-US" sz="1600" dirty="0">
                <a:latin typeface="Calibri" panose="020F0502020204030204" pitchFamily="34" charset="0"/>
              </a:rPr>
              <a:t> dan </a:t>
            </a:r>
            <a:r>
              <a:rPr lang="en-US" sz="1600" dirty="0" err="1">
                <a:latin typeface="Calibri" panose="020F0502020204030204" pitchFamily="34" charset="0"/>
              </a:rPr>
              <a:t>menampilkannya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dijendela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i="1" dirty="0">
                <a:latin typeface="Calibri" panose="020F0502020204030204" pitchFamily="34" charset="0"/>
              </a:rPr>
              <a:t>browser</a:t>
            </a:r>
            <a:r>
              <a:rPr lang="en-US" sz="1600" dirty="0">
                <a:latin typeface="Calibri" panose="020F0502020204030204" pitchFamily="34" charset="0"/>
              </a:rPr>
              <a:t>.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600" dirty="0" err="1">
                <a:latin typeface="Calibri" panose="020F0502020204030204" pitchFamily="34" charset="0"/>
              </a:rPr>
              <a:t>Beberapa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contoh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i="1" dirty="0">
                <a:latin typeface="Calibri" panose="020F0502020204030204" pitchFamily="34" charset="0"/>
              </a:rPr>
              <a:t>browser</a:t>
            </a:r>
            <a:r>
              <a:rPr lang="en-US" sz="1600" dirty="0">
                <a:latin typeface="Calibri" panose="020F0502020204030204" pitchFamily="34" charset="0"/>
              </a:rPr>
              <a:t>, </a:t>
            </a:r>
            <a:r>
              <a:rPr lang="en-US" sz="1600" dirty="0" err="1">
                <a:latin typeface="Calibri" panose="020F0502020204030204" pitchFamily="34" charset="0"/>
              </a:rPr>
              <a:t>diantaranya</a:t>
            </a:r>
            <a:r>
              <a:rPr lang="en-US" sz="1600" dirty="0">
                <a:latin typeface="Calibri" panose="020F0502020204030204" pitchFamily="34" charset="0"/>
              </a:rPr>
              <a:t> Google Chrome, Internet Explorer, Mozilla Firefox, Opera, dan Safari. 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0516F5E-5CAB-469A-B586-DF9361CB3919}"/>
              </a:ext>
            </a:extLst>
          </p:cNvPr>
          <p:cNvGrpSpPr/>
          <p:nvPr/>
        </p:nvGrpSpPr>
        <p:grpSpPr>
          <a:xfrm>
            <a:off x="685801" y="285750"/>
            <a:ext cx="3231030" cy="483200"/>
            <a:chOff x="4209" y="1365957"/>
            <a:chExt cx="1813862" cy="608216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9E495975-62BF-4F60-9E8C-333E24883604}"/>
                </a:ext>
              </a:extLst>
            </p:cNvPr>
            <p:cNvSpPr/>
            <p:nvPr/>
          </p:nvSpPr>
          <p:spPr>
            <a:xfrm>
              <a:off x="4209" y="1365957"/>
              <a:ext cx="1813862" cy="608216"/>
            </a:xfrm>
            <a:prstGeom prst="rect">
              <a:avLst/>
            </a:prstGeom>
            <a:solidFill>
              <a:srgbClr val="FFCC99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5">
                <a:hueOff val="-7224638"/>
                <a:satOff val="28953"/>
                <a:lumOff val="6275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AA654D7-286B-43A2-BA79-43DBD1ED1B51}"/>
                </a:ext>
              </a:extLst>
            </p:cNvPr>
            <p:cNvSpPr txBox="1"/>
            <p:nvPr/>
          </p:nvSpPr>
          <p:spPr>
            <a:xfrm>
              <a:off x="4209" y="1365957"/>
              <a:ext cx="1813862" cy="60821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b="1" i="0" kern="1200" dirty="0" err="1">
                  <a:solidFill>
                    <a:schemeClr val="tx1"/>
                  </a:solidFill>
                </a:rPr>
                <a:t>Perangkat</a:t>
              </a:r>
              <a:r>
                <a:rPr lang="en-US" b="1" i="0" kern="1200" baseline="0" dirty="0">
                  <a:solidFill>
                    <a:schemeClr val="tx1"/>
                  </a:solidFill>
                </a:rPr>
                <a:t> </a:t>
              </a:r>
              <a:r>
                <a:rPr lang="en-US" b="1" i="0" kern="1200" baseline="0" dirty="0" err="1">
                  <a:solidFill>
                    <a:schemeClr val="tx1"/>
                  </a:solidFill>
                </a:rPr>
                <a:t>Lunak</a:t>
              </a:r>
              <a:r>
                <a:rPr lang="en-US" b="1" i="0" kern="1200" baseline="0" dirty="0">
                  <a:solidFill>
                    <a:schemeClr val="tx1"/>
                  </a:solidFill>
                </a:rPr>
                <a:t> </a:t>
              </a:r>
              <a:r>
                <a:rPr lang="en-US" b="1" i="0" kern="1200" baseline="0" dirty="0" err="1">
                  <a:solidFill>
                    <a:schemeClr val="tx1"/>
                  </a:solidFill>
                </a:rPr>
                <a:t>Simulasi</a:t>
              </a:r>
              <a:endParaRPr lang="en-ID" b="1" i="0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99ABC5CC-31F2-4C6D-9D42-5AC4CA034BC2}"/>
              </a:ext>
            </a:extLst>
          </p:cNvPr>
          <p:cNvGrpSpPr/>
          <p:nvPr/>
        </p:nvGrpSpPr>
        <p:grpSpPr>
          <a:xfrm>
            <a:off x="5290640" y="285750"/>
            <a:ext cx="3015160" cy="483200"/>
            <a:chOff x="1851057" y="1365957"/>
            <a:chExt cx="1813862" cy="608216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C11E794E-3CC4-4F25-A1E5-BB8B7CB9F31F}"/>
                </a:ext>
              </a:extLst>
            </p:cNvPr>
            <p:cNvSpPr/>
            <p:nvPr/>
          </p:nvSpPr>
          <p:spPr>
            <a:xfrm>
              <a:off x="1851057" y="1365957"/>
              <a:ext cx="1813862" cy="608216"/>
            </a:xfrm>
            <a:prstGeom prst="rect">
              <a:avLst/>
            </a:prstGeom>
            <a:solidFill>
              <a:srgbClr val="F4EE8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5">
                <a:hueOff val="-8127717"/>
                <a:satOff val="32573"/>
                <a:lumOff val="7059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6F857400-E727-43A6-9705-ECFDF99C666D}"/>
                </a:ext>
              </a:extLst>
            </p:cNvPr>
            <p:cNvSpPr txBox="1"/>
            <p:nvPr/>
          </p:nvSpPr>
          <p:spPr>
            <a:xfrm>
              <a:off x="1851057" y="1365957"/>
              <a:ext cx="1813862" cy="60821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b="1" i="0" kern="1200" dirty="0" err="1">
                  <a:solidFill>
                    <a:schemeClr val="tx1"/>
                  </a:solidFill>
                </a:rPr>
                <a:t>Perangkat</a:t>
              </a:r>
              <a:r>
                <a:rPr lang="en-US" sz="1600" b="1" i="0" kern="1200" baseline="0" dirty="0">
                  <a:solidFill>
                    <a:schemeClr val="tx1"/>
                  </a:solidFill>
                </a:rPr>
                <a:t> </a:t>
              </a:r>
              <a:r>
                <a:rPr lang="en-US" sz="1600" b="1" i="0" kern="1200" baseline="0" dirty="0" err="1">
                  <a:solidFill>
                    <a:schemeClr val="tx1"/>
                  </a:solidFill>
                </a:rPr>
                <a:t>Lunak</a:t>
              </a:r>
              <a:r>
                <a:rPr lang="en-US" sz="1600" b="1" i="0" kern="1200" baseline="0" dirty="0">
                  <a:solidFill>
                    <a:schemeClr val="tx1"/>
                  </a:solidFill>
                </a:rPr>
                <a:t> </a:t>
              </a:r>
              <a:r>
                <a:rPr lang="en-US" sz="1600" b="1" i="1" kern="1200" baseline="0" dirty="0">
                  <a:solidFill>
                    <a:schemeClr val="tx1"/>
                  </a:solidFill>
                </a:rPr>
                <a:t>Browser</a:t>
              </a:r>
              <a:endParaRPr lang="en-ID" sz="1600" b="1" i="0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918117" y="2371888"/>
            <a:ext cx="2857030" cy="2183934"/>
            <a:chOff x="918117" y="2371888"/>
            <a:chExt cx="2857030" cy="2183934"/>
          </a:xfrm>
        </p:grpSpPr>
        <p:pic>
          <p:nvPicPr>
            <p:cNvPr id="3074" name="Picture 2">
              <a:extLst>
                <a:ext uri="{FF2B5EF4-FFF2-40B4-BE49-F238E27FC236}">
                  <a16:creationId xmlns:a16="http://schemas.microsoft.com/office/drawing/2014/main" id="{09A5F10E-1CF1-4AAA-A20D-848BAB2BCDC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7907" y="2371888"/>
              <a:ext cx="2815283" cy="1704483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838ED45F-956F-4AA4-B033-AC3AD019C8C3}"/>
                </a:ext>
              </a:extLst>
            </p:cNvPr>
            <p:cNvSpPr txBox="1"/>
            <p:nvPr/>
          </p:nvSpPr>
          <p:spPr>
            <a:xfrm>
              <a:off x="959862" y="4248045"/>
              <a:ext cx="281528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err="1">
                  <a:latin typeface="Calibri" panose="020F0502020204030204" pitchFamily="34" charset="0"/>
                </a:rPr>
                <a:t>Perangkat</a:t>
              </a:r>
              <a:r>
                <a:rPr lang="en-US" sz="1400" b="1" dirty="0">
                  <a:latin typeface="Calibri" panose="020F0502020204030204" pitchFamily="34" charset="0"/>
                </a:rPr>
                <a:t> </a:t>
              </a:r>
              <a:r>
                <a:rPr lang="en-US" sz="1400" b="1" dirty="0" err="1">
                  <a:latin typeface="Calibri" panose="020F0502020204030204" pitchFamily="34" charset="0"/>
                </a:rPr>
                <a:t>Simulasi</a:t>
              </a:r>
              <a:r>
                <a:rPr lang="en-US" sz="1400" b="1" dirty="0">
                  <a:latin typeface="Calibri" panose="020F0502020204030204" pitchFamily="34" charset="0"/>
                </a:rPr>
                <a:t> </a:t>
              </a:r>
              <a:r>
                <a:rPr lang="en-US" sz="1400" b="1" dirty="0" err="1">
                  <a:latin typeface="Calibri" panose="020F0502020204030204" pitchFamily="34" charset="0"/>
                </a:rPr>
                <a:t>Penerbangan</a:t>
              </a:r>
              <a:endParaRPr lang="en-ID" sz="1400" b="1" dirty="0">
                <a:latin typeface="Calibri" panose="020F0502020204030204" pitchFamily="34" charset="0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94DDEF5A-2AFF-44F5-B047-FFBD72517CEF}"/>
                </a:ext>
              </a:extLst>
            </p:cNvPr>
            <p:cNvSpPr txBox="1"/>
            <p:nvPr/>
          </p:nvSpPr>
          <p:spPr>
            <a:xfrm>
              <a:off x="918117" y="4040115"/>
              <a:ext cx="2106956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ID" sz="1000" dirty="0" err="1">
                  <a:latin typeface="Calibri" panose="020F0502020204030204" pitchFamily="34" charset="0"/>
                </a:rPr>
                <a:t>Sumber</a:t>
              </a:r>
              <a:r>
                <a:rPr lang="en-ID" sz="1000" dirty="0">
                  <a:latin typeface="Calibri" panose="020F0502020204030204" pitchFamily="34" charset="0"/>
                </a:rPr>
                <a:t>: </a:t>
              </a:r>
              <a:r>
                <a:rPr lang="en-ID" sz="1000" i="1" dirty="0">
                  <a:latin typeface="Calibri" panose="020F0502020204030204" pitchFamily="34" charset="0"/>
                </a:rPr>
                <a:t>commons.wikimedia.org</a:t>
              </a: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5105400" y="3085900"/>
            <a:ext cx="3963454" cy="1380011"/>
            <a:chOff x="5105400" y="3085900"/>
            <a:chExt cx="3963454" cy="1380011"/>
          </a:xfrm>
        </p:grpSpPr>
        <p:pic>
          <p:nvPicPr>
            <p:cNvPr id="3076" name="Picture 4" descr="Browsers Internet Web Design - Free image on Pixabay">
              <a:extLst>
                <a:ext uri="{FF2B5EF4-FFF2-40B4-BE49-F238E27FC236}">
                  <a16:creationId xmlns:a16="http://schemas.microsoft.com/office/drawing/2014/main" id="{255F16FB-E269-4ADB-899D-27B5A3212B6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05400" y="3085900"/>
              <a:ext cx="2296397" cy="1291723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E0EB23A7-6E1B-4439-A26E-DA2FA4A2CEF8}"/>
                </a:ext>
              </a:extLst>
            </p:cNvPr>
            <p:cNvSpPr txBox="1"/>
            <p:nvPr/>
          </p:nvSpPr>
          <p:spPr>
            <a:xfrm>
              <a:off x="5183724" y="4219690"/>
              <a:ext cx="2106956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ID" sz="1000" dirty="0" err="1">
                  <a:latin typeface="Calibri" panose="020F0502020204030204" pitchFamily="34" charset="0"/>
                </a:rPr>
                <a:t>Sumber</a:t>
              </a:r>
              <a:r>
                <a:rPr lang="en-ID" sz="1000" dirty="0">
                  <a:latin typeface="Calibri" panose="020F0502020204030204" pitchFamily="34" charset="0"/>
                </a:rPr>
                <a:t>: </a:t>
              </a:r>
              <a:r>
                <a:rPr lang="en-ID" sz="1000" i="1" dirty="0">
                  <a:latin typeface="Calibri" panose="020F0502020204030204" pitchFamily="34" charset="0"/>
                </a:rPr>
                <a:t>pixabay.com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AD631757-C275-4D4E-B9DE-7A1C7979BD8B}"/>
                </a:ext>
              </a:extLst>
            </p:cNvPr>
            <p:cNvSpPr txBox="1"/>
            <p:nvPr/>
          </p:nvSpPr>
          <p:spPr>
            <a:xfrm>
              <a:off x="7316172" y="3520846"/>
              <a:ext cx="175268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 err="1">
                  <a:latin typeface="Calibri" panose="020F0502020204030204" pitchFamily="34" charset="0"/>
                </a:rPr>
                <a:t>Berbagai</a:t>
              </a:r>
              <a:r>
                <a:rPr lang="en-US" sz="1400" b="1" dirty="0">
                  <a:latin typeface="Calibri" panose="020F0502020204030204" pitchFamily="34" charset="0"/>
                </a:rPr>
                <a:t> </a:t>
              </a:r>
              <a:r>
                <a:rPr lang="en-US" sz="1400" b="1" dirty="0" err="1">
                  <a:latin typeface="Calibri" panose="020F0502020204030204" pitchFamily="34" charset="0"/>
                </a:rPr>
                <a:t>perangkat</a:t>
              </a:r>
              <a:r>
                <a:rPr lang="en-US" sz="1400" b="1" dirty="0">
                  <a:latin typeface="Calibri" panose="020F0502020204030204" pitchFamily="34" charset="0"/>
                </a:rPr>
                <a:t> </a:t>
              </a:r>
              <a:r>
                <a:rPr lang="en-US" sz="1400" b="1" dirty="0" err="1">
                  <a:latin typeface="Calibri" panose="020F0502020204030204" pitchFamily="34" charset="0"/>
                </a:rPr>
                <a:t>lunak</a:t>
              </a:r>
              <a:r>
                <a:rPr lang="en-US" sz="1400" b="1" dirty="0">
                  <a:latin typeface="Calibri" panose="020F0502020204030204" pitchFamily="34" charset="0"/>
                </a:rPr>
                <a:t> </a:t>
              </a:r>
              <a:r>
                <a:rPr lang="en-US" sz="1400" b="1" i="1" dirty="0">
                  <a:latin typeface="Calibri" panose="020F0502020204030204" pitchFamily="34" charset="0"/>
                </a:rPr>
                <a:t>browser</a:t>
              </a:r>
              <a:endParaRPr lang="en-ID" sz="1400" b="1" i="1" dirty="0">
                <a:latin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31802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ADB006A0-D505-48B2-A8D4-B9828E62B4EE}"/>
              </a:ext>
            </a:extLst>
          </p:cNvPr>
          <p:cNvCxnSpPr>
            <a:cxnSpLocks/>
          </p:cNvCxnSpPr>
          <p:nvPr/>
        </p:nvCxnSpPr>
        <p:spPr>
          <a:xfrm>
            <a:off x="4572000" y="336698"/>
            <a:ext cx="0" cy="4114800"/>
          </a:xfrm>
          <a:prstGeom prst="line">
            <a:avLst/>
          </a:prstGeom>
          <a:ln w="19050">
            <a:solidFill>
              <a:schemeClr val="accent3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>
            <a:extLst>
              <a:ext uri="{FF2B5EF4-FFF2-40B4-BE49-F238E27FC236}">
                <a16:creationId xmlns:a16="http://schemas.microsoft.com/office/drawing/2014/main" id="{23245982-3EDF-4391-B6FD-C19E6B9FAFE4}"/>
              </a:ext>
            </a:extLst>
          </p:cNvPr>
          <p:cNvSpPr/>
          <p:nvPr/>
        </p:nvSpPr>
        <p:spPr>
          <a:xfrm>
            <a:off x="609600" y="741566"/>
            <a:ext cx="382429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600" dirty="0" err="1">
                <a:latin typeface="Calibri" panose="020F0502020204030204" pitchFamily="34" charset="0"/>
              </a:rPr>
              <a:t>Digunakan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untuk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mengirimkan</a:t>
            </a:r>
            <a:r>
              <a:rPr lang="en-US" sz="1600" dirty="0">
                <a:latin typeface="Calibri" panose="020F0502020204030204" pitchFamily="34" charset="0"/>
              </a:rPr>
              <a:t>, </a:t>
            </a:r>
            <a:r>
              <a:rPr lang="en-US" sz="1600" dirty="0" err="1">
                <a:latin typeface="Calibri" panose="020F0502020204030204" pitchFamily="34" charset="0"/>
              </a:rPr>
              <a:t>menerima</a:t>
            </a:r>
            <a:r>
              <a:rPr lang="en-US" sz="1600" dirty="0">
                <a:latin typeface="Calibri" panose="020F0502020204030204" pitchFamily="34" charset="0"/>
              </a:rPr>
              <a:t>, </a:t>
            </a:r>
            <a:r>
              <a:rPr lang="en-US" sz="1600" dirty="0" err="1">
                <a:latin typeface="Calibri" panose="020F0502020204030204" pitchFamily="34" charset="0"/>
              </a:rPr>
              <a:t>mengelola</a:t>
            </a:r>
            <a:r>
              <a:rPr lang="en-US" sz="1600" dirty="0">
                <a:latin typeface="Calibri" panose="020F0502020204030204" pitchFamily="34" charset="0"/>
              </a:rPr>
              <a:t>, dan </a:t>
            </a:r>
            <a:r>
              <a:rPr lang="en-US" sz="1600" dirty="0" err="1">
                <a:latin typeface="Calibri" panose="020F0502020204030204" pitchFamily="34" charset="0"/>
              </a:rPr>
              <a:t>membaca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i="1" dirty="0">
                <a:latin typeface="Calibri" panose="020F0502020204030204" pitchFamily="34" charset="0"/>
              </a:rPr>
              <a:t>email</a:t>
            </a:r>
            <a:r>
              <a:rPr lang="en-US" sz="1600" dirty="0">
                <a:latin typeface="Calibri" panose="020F0502020204030204" pitchFamily="34" charset="0"/>
              </a:rPr>
              <a:t>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600" dirty="0" err="1">
                <a:latin typeface="Calibri" panose="020F0502020204030204" pitchFamily="34" charset="0"/>
              </a:rPr>
              <a:t>Dilengkapi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dengan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fitur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untuk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pengelolaan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i="1" dirty="0">
                <a:latin typeface="Calibri" panose="020F0502020204030204" pitchFamily="34" charset="0"/>
              </a:rPr>
              <a:t>email</a:t>
            </a:r>
            <a:r>
              <a:rPr lang="en-US" sz="1600" dirty="0">
                <a:latin typeface="Calibri" panose="020F0502020204030204" pitchFamily="34" charset="0"/>
              </a:rPr>
              <a:t>, </a:t>
            </a:r>
            <a:r>
              <a:rPr lang="en-US" sz="1600" dirty="0" err="1">
                <a:latin typeface="Calibri" panose="020F0502020204030204" pitchFamily="34" charset="0"/>
              </a:rPr>
              <a:t>pengaturan</a:t>
            </a:r>
            <a:r>
              <a:rPr lang="en-US" sz="1600" dirty="0">
                <a:latin typeface="Calibri" panose="020F0502020204030204" pitchFamily="34" charset="0"/>
              </a:rPr>
              <a:t> filter spam, dan </a:t>
            </a:r>
            <a:r>
              <a:rPr lang="en-US" sz="1600" dirty="0" err="1">
                <a:latin typeface="Calibri" panose="020F0502020204030204" pitchFamily="34" charset="0"/>
              </a:rPr>
              <a:t>sebagainya</a:t>
            </a:r>
            <a:r>
              <a:rPr lang="en-US" sz="1600" dirty="0">
                <a:latin typeface="Calibri" panose="020F0502020204030204" pitchFamily="34" charset="0"/>
              </a:rPr>
              <a:t>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600" dirty="0" err="1">
                <a:latin typeface="Calibri" panose="020F0502020204030204" pitchFamily="34" charset="0"/>
              </a:rPr>
              <a:t>Beberapa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perangkat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lunak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aplikasi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i="1" dirty="0">
                <a:latin typeface="Calibri" panose="020F0502020204030204" pitchFamily="34" charset="0"/>
              </a:rPr>
              <a:t>email</a:t>
            </a:r>
            <a:r>
              <a:rPr lang="en-US" sz="1600" dirty="0">
                <a:latin typeface="Calibri" panose="020F0502020204030204" pitchFamily="34" charset="0"/>
              </a:rPr>
              <a:t>, </a:t>
            </a:r>
            <a:r>
              <a:rPr lang="en-US" sz="1600" dirty="0" err="1">
                <a:latin typeface="Calibri" panose="020F0502020204030204" pitchFamily="34" charset="0"/>
              </a:rPr>
              <a:t>diantaranya</a:t>
            </a:r>
            <a:r>
              <a:rPr lang="en-US" sz="1600" dirty="0">
                <a:latin typeface="Calibri" panose="020F0502020204030204" pitchFamily="34" charset="0"/>
              </a:rPr>
              <a:t> Netscape Messenger, Microsoft Outlook Express, dan Eudora.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19C51177-2650-4F48-9B5F-1A2B6C9D9C75}"/>
              </a:ext>
            </a:extLst>
          </p:cNvPr>
          <p:cNvSpPr/>
          <p:nvPr/>
        </p:nvSpPr>
        <p:spPr>
          <a:xfrm>
            <a:off x="4862024" y="765877"/>
            <a:ext cx="397701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600" dirty="0" err="1">
                <a:latin typeface="Calibri" panose="020F0502020204030204" pitchFamily="34" charset="0"/>
              </a:rPr>
              <a:t>Digunakan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untuk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mengelola</a:t>
            </a:r>
            <a:r>
              <a:rPr lang="en-US" sz="1600" i="1" dirty="0">
                <a:latin typeface="Calibri" panose="020F0502020204030204" pitchFamily="34" charset="0"/>
              </a:rPr>
              <a:t> file </a:t>
            </a:r>
            <a:r>
              <a:rPr lang="en-US" sz="1600" dirty="0" err="1">
                <a:latin typeface="Calibri" panose="020F0502020204030204" pitchFamily="34" charset="0"/>
              </a:rPr>
              <a:t>grafis</a:t>
            </a:r>
            <a:r>
              <a:rPr lang="en-US" sz="1600" dirty="0">
                <a:latin typeface="Calibri" panose="020F0502020204030204" pitchFamily="34" charset="0"/>
              </a:rPr>
              <a:t>, </a:t>
            </a:r>
            <a:r>
              <a:rPr lang="en-US" sz="1600" dirty="0" err="1">
                <a:latin typeface="Calibri" panose="020F0502020204030204" pitchFamily="34" charset="0"/>
              </a:rPr>
              <a:t>seperti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gambar</a:t>
            </a:r>
            <a:r>
              <a:rPr lang="en-US" sz="1600" dirty="0">
                <a:latin typeface="Calibri" panose="020F0502020204030204" pitchFamily="34" charset="0"/>
              </a:rPr>
              <a:t> dan </a:t>
            </a:r>
            <a:r>
              <a:rPr lang="en-US" sz="1600" dirty="0" err="1">
                <a:latin typeface="Calibri" panose="020F0502020204030204" pitchFamily="34" charset="0"/>
              </a:rPr>
              <a:t>foto</a:t>
            </a:r>
            <a:r>
              <a:rPr lang="en-US" sz="1600" dirty="0">
                <a:latin typeface="Calibri" panose="020F0502020204030204" pitchFamily="34" charset="0"/>
              </a:rPr>
              <a:t>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600" dirty="0" err="1">
                <a:latin typeface="Calibri" panose="020F0502020204030204" pitchFamily="34" charset="0"/>
              </a:rPr>
              <a:t>Terdapat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dua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jenis</a:t>
            </a:r>
            <a:r>
              <a:rPr lang="en-US" sz="1600" dirty="0">
                <a:latin typeface="Calibri" panose="020F0502020204030204" pitchFamily="34" charset="0"/>
              </a:rPr>
              <a:t>, </a:t>
            </a:r>
            <a:r>
              <a:rPr lang="en-US" sz="1600" dirty="0" err="1">
                <a:latin typeface="Calibri" panose="020F0502020204030204" pitchFamily="34" charset="0"/>
              </a:rPr>
              <a:t>yaitu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aplikasi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berbasis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piksel</a:t>
            </a:r>
            <a:r>
              <a:rPr lang="en-US" sz="1600" dirty="0">
                <a:latin typeface="Calibri" panose="020F0502020204030204" pitchFamily="34" charset="0"/>
              </a:rPr>
              <a:t> dan </a:t>
            </a:r>
            <a:r>
              <a:rPr lang="en-US" sz="1600" dirty="0" err="1">
                <a:latin typeface="Calibri" panose="020F0502020204030204" pitchFamily="34" charset="0"/>
              </a:rPr>
              <a:t>aplikasi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berbasis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vektor</a:t>
            </a:r>
            <a:r>
              <a:rPr lang="en-US" sz="1600" dirty="0">
                <a:latin typeface="Calibri" panose="020F0502020204030204" pitchFamily="34" charset="0"/>
              </a:rPr>
              <a:t>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600" dirty="0" err="1">
                <a:latin typeface="Calibri" panose="020F0502020204030204" pitchFamily="34" charset="0"/>
              </a:rPr>
              <a:t>Contoh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aplikasi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berbasis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piksel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adalah</a:t>
            </a:r>
            <a:r>
              <a:rPr lang="en-US" sz="1600" dirty="0">
                <a:latin typeface="Calibri" panose="020F0502020204030204" pitchFamily="34" charset="0"/>
              </a:rPr>
              <a:t> Adobe Photoshop, Paint Shop Pro, Microsoft Paint dan Painter.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600" dirty="0" err="1">
                <a:latin typeface="Calibri" panose="020F0502020204030204" pitchFamily="34" charset="0"/>
              </a:rPr>
              <a:t>Contoh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aplikasi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berbasis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vektor</a:t>
            </a:r>
            <a:r>
              <a:rPr lang="en-US" sz="1600" dirty="0">
                <a:latin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</a:rPr>
              <a:t>adalah</a:t>
            </a:r>
            <a:r>
              <a:rPr lang="en-US" sz="1600" dirty="0">
                <a:latin typeface="Calibri" panose="020F0502020204030204" pitchFamily="34" charset="0"/>
              </a:rPr>
              <a:t> Adobe Illustrator dan Corel Draw.</a:t>
            </a:r>
          </a:p>
          <a:p>
            <a:endParaRPr lang="en-US" sz="1600" dirty="0">
              <a:latin typeface="Calibri" panose="020F0502020204030204" pitchFamily="34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2DCD58E3-B45A-47EB-B3EF-0AC17E1B507B}"/>
              </a:ext>
            </a:extLst>
          </p:cNvPr>
          <p:cNvGrpSpPr/>
          <p:nvPr/>
        </p:nvGrpSpPr>
        <p:grpSpPr>
          <a:xfrm>
            <a:off x="762000" y="216655"/>
            <a:ext cx="3430322" cy="549222"/>
            <a:chOff x="3697904" y="1365957"/>
            <a:chExt cx="1813862" cy="608216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38A57229-C72A-4A5F-A098-FEA226710F68}"/>
                </a:ext>
              </a:extLst>
            </p:cNvPr>
            <p:cNvSpPr/>
            <p:nvPr/>
          </p:nvSpPr>
          <p:spPr>
            <a:xfrm>
              <a:off x="3697904" y="1365957"/>
              <a:ext cx="1813862" cy="60821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5">
                <a:hueOff val="-9030797"/>
                <a:satOff val="36192"/>
                <a:lumOff val="7844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C173B713-AF28-496D-8A9F-1FCE2F512784}"/>
                </a:ext>
              </a:extLst>
            </p:cNvPr>
            <p:cNvSpPr txBox="1"/>
            <p:nvPr/>
          </p:nvSpPr>
          <p:spPr>
            <a:xfrm>
              <a:off x="3697904" y="1365957"/>
              <a:ext cx="1813862" cy="60821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b="1" kern="1200" dirty="0" err="1">
                  <a:solidFill>
                    <a:schemeClr val="tx1"/>
                  </a:solidFill>
                </a:rPr>
                <a:t>Perangkat</a:t>
              </a:r>
              <a:r>
                <a:rPr lang="en-US" b="1" kern="1200" dirty="0">
                  <a:solidFill>
                    <a:schemeClr val="tx1"/>
                  </a:solidFill>
                </a:rPr>
                <a:t> </a:t>
              </a:r>
              <a:r>
                <a:rPr lang="en-US" b="1" kern="1200" dirty="0" err="1">
                  <a:solidFill>
                    <a:schemeClr val="tx1"/>
                  </a:solidFill>
                </a:rPr>
                <a:t>Lunak</a:t>
              </a:r>
              <a:r>
                <a:rPr lang="en-US" b="1" kern="1200" dirty="0">
                  <a:solidFill>
                    <a:schemeClr val="tx1"/>
                  </a:solidFill>
                </a:rPr>
                <a:t> </a:t>
              </a:r>
              <a:r>
                <a:rPr lang="en-US" b="1" i="1" kern="1200" dirty="0">
                  <a:solidFill>
                    <a:schemeClr val="tx1"/>
                  </a:solidFill>
                </a:rPr>
                <a:t>Email</a:t>
              </a:r>
              <a:endParaRPr lang="en-ID" b="1" i="1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B0822DB-D548-400E-955F-A34A124FA092}"/>
              </a:ext>
            </a:extLst>
          </p:cNvPr>
          <p:cNvGrpSpPr/>
          <p:nvPr/>
        </p:nvGrpSpPr>
        <p:grpSpPr>
          <a:xfrm>
            <a:off x="4800600" y="209550"/>
            <a:ext cx="3976303" cy="549222"/>
            <a:chOff x="5544751" y="1365957"/>
            <a:chExt cx="1813863" cy="608216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2F579842-33C4-49AA-81C1-C4CF57F93489}"/>
                </a:ext>
              </a:extLst>
            </p:cNvPr>
            <p:cNvSpPr/>
            <p:nvPr/>
          </p:nvSpPr>
          <p:spPr>
            <a:xfrm>
              <a:off x="5544752" y="1365957"/>
              <a:ext cx="1813862" cy="608216"/>
            </a:xfrm>
            <a:prstGeom prst="rect">
              <a:avLst/>
            </a:prstGeom>
            <a:solidFill>
              <a:srgbClr val="D1EBF7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5">
                <a:hueOff val="-9933876"/>
                <a:satOff val="39811"/>
                <a:lumOff val="8628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D0CB477D-71BC-495D-907C-7D9FAE252C6E}"/>
                </a:ext>
              </a:extLst>
            </p:cNvPr>
            <p:cNvSpPr txBox="1"/>
            <p:nvPr/>
          </p:nvSpPr>
          <p:spPr>
            <a:xfrm>
              <a:off x="5544751" y="1365957"/>
              <a:ext cx="1813862" cy="60821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b="1" i="0" kern="1200" dirty="0" err="1">
                  <a:solidFill>
                    <a:schemeClr val="tx1"/>
                  </a:solidFill>
                </a:rPr>
                <a:t>Perangkat</a:t>
              </a:r>
              <a:r>
                <a:rPr lang="en-US" b="1" i="0" kern="1200" baseline="0" dirty="0">
                  <a:solidFill>
                    <a:schemeClr val="tx1"/>
                  </a:solidFill>
                </a:rPr>
                <a:t> </a:t>
              </a:r>
              <a:r>
                <a:rPr lang="en-US" b="1" i="0" kern="1200" baseline="0" dirty="0" err="1">
                  <a:solidFill>
                    <a:schemeClr val="tx1"/>
                  </a:solidFill>
                </a:rPr>
                <a:t>Lunak</a:t>
              </a:r>
              <a:r>
                <a:rPr lang="en-US" b="1" i="0" kern="1200" baseline="0" dirty="0">
                  <a:solidFill>
                    <a:schemeClr val="tx1"/>
                  </a:solidFill>
                </a:rPr>
                <a:t> </a:t>
              </a:r>
              <a:r>
                <a:rPr lang="en-US" b="1" i="0" kern="1200" baseline="0" dirty="0" err="1">
                  <a:solidFill>
                    <a:schemeClr val="tx1"/>
                  </a:solidFill>
                </a:rPr>
                <a:t>Pengolah</a:t>
              </a:r>
              <a:r>
                <a:rPr lang="en-US" b="1" i="0" kern="1200" baseline="0" dirty="0">
                  <a:solidFill>
                    <a:schemeClr val="tx1"/>
                  </a:solidFill>
                </a:rPr>
                <a:t> </a:t>
              </a:r>
              <a:r>
                <a:rPr lang="en-US" b="1" i="0" kern="1200" baseline="0" dirty="0" err="1">
                  <a:solidFill>
                    <a:schemeClr val="tx1"/>
                  </a:solidFill>
                </a:rPr>
                <a:t>Grafis</a:t>
              </a:r>
              <a:endParaRPr lang="en-ID" b="1" i="0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911345" y="3105150"/>
            <a:ext cx="3678045" cy="1591190"/>
            <a:chOff x="911345" y="3105150"/>
            <a:chExt cx="3678045" cy="1591190"/>
          </a:xfrm>
        </p:grpSpPr>
        <p:pic>
          <p:nvPicPr>
            <p:cNvPr id="9218" name="Picture 2" descr="Microsoft outlook Logo Icon of Flat style - Available in SVG, PNG, EPS, AI  &amp; Icon fonts">
              <a:extLst>
                <a:ext uri="{FF2B5EF4-FFF2-40B4-BE49-F238E27FC236}">
                  <a16:creationId xmlns:a16="http://schemas.microsoft.com/office/drawing/2014/main" id="{97D9CA87-B56A-477C-B8A3-BE8908E24D3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1345" y="3105150"/>
              <a:ext cx="2010922" cy="15911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2848A242-A472-4146-AD06-140488161600}"/>
                </a:ext>
              </a:extLst>
            </p:cNvPr>
            <p:cNvSpPr txBox="1"/>
            <p:nvPr/>
          </p:nvSpPr>
          <p:spPr>
            <a:xfrm>
              <a:off x="3027245" y="3212981"/>
              <a:ext cx="1562145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>
                  <a:latin typeface="Calibri" panose="020F0502020204030204" pitchFamily="34" charset="0"/>
                </a:rPr>
                <a:t>Microsoft Outlook Express </a:t>
              </a:r>
              <a:r>
                <a:rPr lang="en-US" sz="1400" b="1" dirty="0" err="1">
                  <a:latin typeface="Calibri" panose="020F0502020204030204" pitchFamily="34" charset="0"/>
                </a:rPr>
                <a:t>sebagai</a:t>
              </a:r>
              <a:r>
                <a:rPr lang="en-US" sz="1400" b="1" dirty="0">
                  <a:latin typeface="Calibri" panose="020F0502020204030204" pitchFamily="34" charset="0"/>
                </a:rPr>
                <a:t> salah </a:t>
              </a:r>
              <a:r>
                <a:rPr lang="en-US" sz="1400" b="1" dirty="0" err="1">
                  <a:latin typeface="Calibri" panose="020F0502020204030204" pitchFamily="34" charset="0"/>
                </a:rPr>
                <a:t>satu</a:t>
              </a:r>
              <a:r>
                <a:rPr lang="en-US" sz="1400" b="1" dirty="0">
                  <a:latin typeface="Calibri" panose="020F0502020204030204" pitchFamily="34" charset="0"/>
                </a:rPr>
                <a:t> </a:t>
              </a:r>
              <a:r>
                <a:rPr lang="en-US" sz="1400" b="1" dirty="0" err="1">
                  <a:latin typeface="Calibri" panose="020F0502020204030204" pitchFamily="34" charset="0"/>
                </a:rPr>
                <a:t>perangkat</a:t>
              </a:r>
              <a:r>
                <a:rPr lang="en-US" sz="1400" b="1" dirty="0">
                  <a:latin typeface="Calibri" panose="020F0502020204030204" pitchFamily="34" charset="0"/>
                </a:rPr>
                <a:t> </a:t>
              </a:r>
              <a:r>
                <a:rPr lang="en-US" sz="1400" b="1" dirty="0" err="1">
                  <a:latin typeface="Calibri" panose="020F0502020204030204" pitchFamily="34" charset="0"/>
                </a:rPr>
                <a:t>lunak</a:t>
              </a:r>
              <a:r>
                <a:rPr lang="en-US" sz="1400" b="1" dirty="0">
                  <a:latin typeface="Calibri" panose="020F0502020204030204" pitchFamily="34" charset="0"/>
                </a:rPr>
                <a:t> </a:t>
              </a:r>
              <a:r>
                <a:rPr lang="en-US" sz="1400" b="1" i="1" dirty="0">
                  <a:latin typeface="Calibri" panose="020F0502020204030204" pitchFamily="34" charset="0"/>
                </a:rPr>
                <a:t>Email</a:t>
              </a:r>
              <a:endParaRPr lang="en-ID" sz="1400" b="1" i="1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AE0960C8-213D-4DF6-8E8B-D0F5D6395C92}"/>
              </a:ext>
            </a:extLst>
          </p:cNvPr>
          <p:cNvGrpSpPr/>
          <p:nvPr/>
        </p:nvGrpSpPr>
        <p:grpSpPr>
          <a:xfrm>
            <a:off x="5410200" y="3105150"/>
            <a:ext cx="3278247" cy="1490142"/>
            <a:chOff x="5287445" y="3062957"/>
            <a:chExt cx="3278247" cy="1490142"/>
          </a:xfrm>
        </p:grpSpPr>
        <p:pic>
          <p:nvPicPr>
            <p:cNvPr id="2054" name="Picture 6" descr="Photoshop Logo Symbol - Free image on Pixabay">
              <a:extLst>
                <a:ext uri="{FF2B5EF4-FFF2-40B4-BE49-F238E27FC236}">
                  <a16:creationId xmlns:a16="http://schemas.microsoft.com/office/drawing/2014/main" id="{E25939C4-5900-49BF-B4A7-C0A23FA2152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34952" y="3062957"/>
              <a:ext cx="1265430" cy="126543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1C6301BC-0C7C-4062-A88F-194FCAE0AAC1}"/>
                </a:ext>
              </a:extLst>
            </p:cNvPr>
            <p:cNvSpPr txBox="1"/>
            <p:nvPr/>
          </p:nvSpPr>
          <p:spPr>
            <a:xfrm>
              <a:off x="5287445" y="4306878"/>
              <a:ext cx="2106956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ID" sz="1000" dirty="0" err="1">
                  <a:latin typeface="Calibri" panose="020F0502020204030204" pitchFamily="34" charset="0"/>
                </a:rPr>
                <a:t>Sumber</a:t>
              </a:r>
              <a:r>
                <a:rPr lang="en-ID" sz="1000" dirty="0">
                  <a:latin typeface="Calibri" panose="020F0502020204030204" pitchFamily="34" charset="0"/>
                </a:rPr>
                <a:t>: </a:t>
              </a:r>
              <a:r>
                <a:rPr lang="en-ID" sz="1000" i="1" dirty="0">
                  <a:latin typeface="Calibri" panose="020F0502020204030204" pitchFamily="34" charset="0"/>
                </a:rPr>
                <a:t>pixabay.com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160EFB28-F3BA-496E-806C-780901405C2B}"/>
                </a:ext>
              </a:extLst>
            </p:cNvPr>
            <p:cNvSpPr txBox="1"/>
            <p:nvPr/>
          </p:nvSpPr>
          <p:spPr>
            <a:xfrm>
              <a:off x="6600382" y="3434062"/>
              <a:ext cx="19653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 err="1">
                  <a:latin typeface="Calibri" panose="020F0502020204030204" pitchFamily="34" charset="0"/>
                </a:rPr>
                <a:t>Aplikasi</a:t>
              </a:r>
              <a:r>
                <a:rPr lang="en-US" sz="1400" b="1" dirty="0">
                  <a:latin typeface="Calibri" panose="020F0502020204030204" pitchFamily="34" charset="0"/>
                </a:rPr>
                <a:t> </a:t>
              </a:r>
              <a:r>
                <a:rPr lang="en-US" sz="1400" b="1" dirty="0" err="1">
                  <a:latin typeface="Calibri" panose="020F0502020204030204" pitchFamily="34" charset="0"/>
                </a:rPr>
                <a:t>berbasis</a:t>
              </a:r>
              <a:r>
                <a:rPr lang="en-US" sz="1400" b="1" dirty="0">
                  <a:latin typeface="Calibri" panose="020F0502020204030204" pitchFamily="34" charset="0"/>
                </a:rPr>
                <a:t> </a:t>
              </a:r>
              <a:r>
                <a:rPr lang="en-US" sz="1400" b="1" dirty="0" err="1">
                  <a:latin typeface="Calibri" panose="020F0502020204030204" pitchFamily="34" charset="0"/>
                </a:rPr>
                <a:t>piksel</a:t>
              </a:r>
              <a:r>
                <a:rPr lang="en-US" sz="1400" b="1" dirty="0">
                  <a:latin typeface="Calibri" panose="020F0502020204030204" pitchFamily="34" charset="0"/>
                </a:rPr>
                <a:t> Adobe Photoshop</a:t>
              </a:r>
              <a:endParaRPr lang="en-ID" sz="1400" b="1" i="1" dirty="0">
                <a:latin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382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299506" y="57150"/>
            <a:ext cx="2215094" cy="461665"/>
            <a:chOff x="1544766" y="1073687"/>
            <a:chExt cx="2215094" cy="461665"/>
          </a:xfrm>
        </p:grpSpPr>
        <p:sp>
          <p:nvSpPr>
            <p:cNvPr id="6" name="Rectangle 5"/>
            <p:cNvSpPr/>
            <p:nvPr/>
          </p:nvSpPr>
          <p:spPr>
            <a:xfrm>
              <a:off x="1544766" y="1073687"/>
              <a:ext cx="221509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3. </a:t>
              </a:r>
              <a:r>
                <a:rPr lang="en-US" sz="2400" b="1" i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Motherboard</a:t>
              </a:r>
            </a:p>
          </p:txBody>
        </p:sp>
        <p:cxnSp>
          <p:nvCxnSpPr>
            <p:cNvPr id="7" name="Straight Connector 6"/>
            <p:cNvCxnSpPr/>
            <p:nvPr/>
          </p:nvCxnSpPr>
          <p:spPr>
            <a:xfrm>
              <a:off x="1550060" y="1515493"/>
              <a:ext cx="2209800" cy="0"/>
            </a:xfrm>
            <a:prstGeom prst="line">
              <a:avLst/>
            </a:prstGeom>
            <a:ln w="19050">
              <a:solidFill>
                <a:srgbClr val="FF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Rectangle 9"/>
          <p:cNvSpPr/>
          <p:nvPr/>
        </p:nvSpPr>
        <p:spPr>
          <a:xfrm>
            <a:off x="228600" y="560571"/>
            <a:ext cx="4572000" cy="34778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n-US" sz="2000" dirty="0" err="1">
                <a:latin typeface="Calibri" panose="020F0502020204030204" pitchFamily="34" charset="0"/>
              </a:rPr>
              <a:t>Disebut</a:t>
            </a:r>
            <a:r>
              <a:rPr lang="en-US" sz="2000" dirty="0">
                <a:latin typeface="Calibri" panose="020F0502020204030204" pitchFamily="34" charset="0"/>
              </a:rPr>
              <a:t> juga </a:t>
            </a:r>
            <a:r>
              <a:rPr lang="en-US" sz="2000" dirty="0" err="1">
                <a:latin typeface="Calibri" panose="020F0502020204030204" pitchFamily="34" charset="0"/>
              </a:rPr>
              <a:t>dengan</a:t>
            </a: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</a:rPr>
              <a:t>nama</a:t>
            </a: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en-US" sz="2000" i="1" dirty="0">
                <a:latin typeface="Calibri" panose="020F0502020204030204" pitchFamily="34" charset="0"/>
              </a:rPr>
              <a:t>mainboard.</a:t>
            </a:r>
            <a:endParaRPr lang="en-US" sz="2000" dirty="0">
              <a:latin typeface="Calibri" panose="020F050202020403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n-US" sz="2000" dirty="0" err="1">
                <a:latin typeface="Calibri" panose="020F0502020204030204" pitchFamily="34" charset="0"/>
              </a:rPr>
              <a:t>Berfungsi</a:t>
            </a: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</a:rPr>
              <a:t>sebagai</a:t>
            </a: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</a:rPr>
              <a:t>tempat</a:t>
            </a: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</a:rPr>
              <a:t>perangkat-perangkat</a:t>
            </a:r>
            <a:r>
              <a:rPr lang="en-US" sz="2000" dirty="0">
                <a:latin typeface="Calibri" panose="020F0502020204030204" pitchFamily="34" charset="0"/>
              </a:rPr>
              <a:t> internal, </a:t>
            </a:r>
            <a:r>
              <a:rPr lang="en-US" sz="2000" dirty="0" err="1">
                <a:latin typeface="Calibri" panose="020F0502020204030204" pitchFamily="34" charset="0"/>
              </a:rPr>
              <a:t>seperti</a:t>
            </a: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</a:rPr>
              <a:t>prosesor</a:t>
            </a:r>
            <a:r>
              <a:rPr lang="en-US" sz="2000" dirty="0">
                <a:latin typeface="Calibri" panose="020F0502020204030204" pitchFamily="34" charset="0"/>
              </a:rPr>
              <a:t>, </a:t>
            </a:r>
            <a:r>
              <a:rPr lang="en-US" sz="2000" dirty="0" err="1">
                <a:latin typeface="Calibri" panose="020F0502020204030204" pitchFamily="34" charset="0"/>
              </a:rPr>
              <a:t>memori</a:t>
            </a:r>
            <a:r>
              <a:rPr lang="en-US" sz="2000" dirty="0">
                <a:latin typeface="Calibri" panose="020F0502020204030204" pitchFamily="34" charset="0"/>
              </a:rPr>
              <a:t>, </a:t>
            </a:r>
            <a:r>
              <a:rPr lang="en-US" sz="2000" dirty="0" err="1">
                <a:latin typeface="Calibri" panose="020F0502020204030204" pitchFamily="34" charset="0"/>
              </a:rPr>
              <a:t>kartu</a:t>
            </a: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</a:rPr>
              <a:t>grafis</a:t>
            </a:r>
            <a:r>
              <a:rPr lang="en-US" sz="2000" dirty="0">
                <a:latin typeface="Calibri" panose="020F0502020204030204" pitchFamily="34" charset="0"/>
              </a:rPr>
              <a:t>, </a:t>
            </a:r>
            <a:r>
              <a:rPr lang="en-US" sz="2000" dirty="0" err="1">
                <a:latin typeface="Calibri" panose="020F0502020204030204" pitchFamily="34" charset="0"/>
              </a:rPr>
              <a:t>kartu</a:t>
            </a: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</a:rPr>
              <a:t>suara</a:t>
            </a:r>
            <a:r>
              <a:rPr lang="en-US" sz="2000" dirty="0">
                <a:latin typeface="Calibri" panose="020F0502020204030204" pitchFamily="34" charset="0"/>
              </a:rPr>
              <a:t>, </a:t>
            </a:r>
            <a:r>
              <a:rPr lang="en-US" sz="2000" dirty="0" err="1">
                <a:latin typeface="Calibri" panose="020F0502020204030204" pitchFamily="34" charset="0"/>
              </a:rPr>
              <a:t>dan</a:t>
            </a:r>
            <a:r>
              <a:rPr lang="en-US" sz="2000" dirty="0">
                <a:latin typeface="Calibri" panose="020F0502020204030204" pitchFamily="34" charset="0"/>
              </a:rPr>
              <a:t> LAN </a:t>
            </a:r>
            <a:r>
              <a:rPr lang="en-US" sz="2000" i="1" dirty="0">
                <a:latin typeface="Calibri" panose="020F0502020204030204" pitchFamily="34" charset="0"/>
              </a:rPr>
              <a:t>card. </a:t>
            </a:r>
            <a:endParaRPr lang="en-US" sz="2000" dirty="0">
              <a:latin typeface="Calibri" panose="020F050202020403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n-US" sz="2000" dirty="0" err="1">
                <a:latin typeface="Calibri" panose="020F0502020204030204" pitchFamily="34" charset="0"/>
              </a:rPr>
              <a:t>Berfungsi</a:t>
            </a: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</a:rPr>
              <a:t>sebagai</a:t>
            </a: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</a:rPr>
              <a:t>penyedia</a:t>
            </a: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</a:rPr>
              <a:t>jalur</a:t>
            </a: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</a:rPr>
              <a:t>koneksi</a:t>
            </a: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en-US" sz="2000" i="1" dirty="0">
                <a:latin typeface="Calibri" panose="020F0502020204030204" pitchFamily="34" charset="0"/>
              </a:rPr>
              <a:t>(bus) </a:t>
            </a:r>
            <a:r>
              <a:rPr lang="en-US" sz="2000" dirty="0" err="1">
                <a:latin typeface="Calibri" panose="020F0502020204030204" pitchFamily="34" charset="0"/>
              </a:rPr>
              <a:t>atau</a:t>
            </a: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</a:rPr>
              <a:t>aliran</a:t>
            </a:r>
            <a:r>
              <a:rPr lang="en-US" sz="2000" dirty="0">
                <a:latin typeface="Calibri" panose="020F0502020204030204" pitchFamily="34" charset="0"/>
              </a:rPr>
              <a:t> data </a:t>
            </a:r>
            <a:r>
              <a:rPr lang="en-US" sz="2000" dirty="0" err="1">
                <a:latin typeface="Calibri" panose="020F0502020204030204" pitchFamily="34" charset="0"/>
              </a:rPr>
              <a:t>dari</a:t>
            </a: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</a:rPr>
              <a:t>satu</a:t>
            </a: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</a:rPr>
              <a:t>perangkat</a:t>
            </a: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</a:rPr>
              <a:t>dengan</a:t>
            </a: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</a:rPr>
              <a:t>perangkat</a:t>
            </a:r>
            <a:r>
              <a:rPr lang="en-US" sz="2000" dirty="0">
                <a:latin typeface="Calibri" panose="020F0502020204030204" pitchFamily="34" charset="0"/>
              </a:rPr>
              <a:t> yang lain. 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n-US" sz="2000" i="1" dirty="0">
                <a:latin typeface="Calibri" panose="020F0502020204030204" pitchFamily="34" charset="0"/>
              </a:rPr>
              <a:t>Motherboard </a:t>
            </a:r>
            <a:r>
              <a:rPr lang="en-US" sz="2000" dirty="0" err="1">
                <a:latin typeface="Calibri" panose="020F0502020204030204" pitchFamily="34" charset="0"/>
              </a:rPr>
              <a:t>didesain</a:t>
            </a: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</a:rPr>
              <a:t>untuk</a:t>
            </a: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</a:rPr>
              <a:t>digunakan</a:t>
            </a: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</a:rPr>
              <a:t>pada</a:t>
            </a: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</a:rPr>
              <a:t>prosesor</a:t>
            </a: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</a:rPr>
              <a:t>dengan</a:t>
            </a: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</a:rPr>
              <a:t>merek</a:t>
            </a: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</a:rPr>
              <a:t>dan</a:t>
            </a: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</a:rPr>
              <a:t>seri</a:t>
            </a: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</a:rPr>
              <a:t>tertentu</a:t>
            </a: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</a:rPr>
              <a:t>saja</a:t>
            </a:r>
            <a:r>
              <a:rPr lang="en-US" sz="2000" dirty="0">
                <a:latin typeface="Calibri" panose="020F0502020204030204" pitchFamily="34" charset="0"/>
              </a:rPr>
              <a:t>. </a:t>
            </a:r>
            <a:endParaRPr lang="en-US" sz="2000" i="1" dirty="0">
              <a:latin typeface="Calibri" panose="020F0502020204030204" pitchFamily="34" charset="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5105400" y="92393"/>
            <a:ext cx="4038600" cy="4403467"/>
            <a:chOff x="5105400" y="92393"/>
            <a:chExt cx="4038600" cy="4403467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B9B4977-36CD-480B-9341-0E53B2FFCE14}"/>
                </a:ext>
              </a:extLst>
            </p:cNvPr>
            <p:cNvSpPr txBox="1"/>
            <p:nvPr/>
          </p:nvSpPr>
          <p:spPr>
            <a:xfrm>
              <a:off x="7478658" y="390776"/>
              <a:ext cx="432638" cy="339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latin typeface="Calibri" panose="020F0502020204030204" pitchFamily="34" charset="0"/>
                </a:rPr>
                <a:t>(a)</a:t>
              </a:r>
              <a:endParaRPr lang="en-ID" sz="1600" b="1" dirty="0">
                <a:latin typeface="Calibri" panose="020F0502020204030204" pitchFamily="34" charset="0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DE1C38C4-5EF4-4BC1-9DC4-9757F1B506E1}"/>
                </a:ext>
              </a:extLst>
            </p:cNvPr>
            <p:cNvSpPr txBox="1"/>
            <p:nvPr/>
          </p:nvSpPr>
          <p:spPr>
            <a:xfrm>
              <a:off x="7457006" y="2266242"/>
              <a:ext cx="432638" cy="339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latin typeface="Calibri" panose="020F0502020204030204" pitchFamily="34" charset="0"/>
                </a:rPr>
                <a:t>(b)</a:t>
              </a:r>
              <a:endParaRPr lang="en-ID" sz="1600" b="1" dirty="0">
                <a:latin typeface="Calibri" panose="020F0502020204030204" pitchFamily="34" charset="0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4109C961-B85D-4E8F-8480-5BE3A4CC9F77}"/>
                </a:ext>
              </a:extLst>
            </p:cNvPr>
            <p:cNvSpPr txBox="1"/>
            <p:nvPr/>
          </p:nvSpPr>
          <p:spPr>
            <a:xfrm>
              <a:off x="5105400" y="4095750"/>
              <a:ext cx="40386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Calibri" panose="020F0502020204030204" pitchFamily="34" charset="0"/>
                </a:rPr>
                <a:t>Gambar:</a:t>
              </a:r>
            </a:p>
            <a:p>
              <a:r>
                <a:rPr lang="en-US" sz="1000" b="1" i="1" dirty="0">
                  <a:latin typeface="Calibri" panose="020F0502020204030204" pitchFamily="34" charset="0"/>
                </a:rPr>
                <a:t>Motherboard </a:t>
              </a:r>
              <a:r>
                <a:rPr lang="en-US" sz="1000" b="1" dirty="0">
                  <a:latin typeface="Calibri" panose="020F0502020204030204" pitchFamily="34" charset="0"/>
                </a:rPr>
                <a:t>yang </a:t>
              </a:r>
              <a:r>
                <a:rPr lang="en-US" sz="1000" b="1" dirty="0" err="1">
                  <a:latin typeface="Calibri" panose="020F0502020204030204" pitchFamily="34" charset="0"/>
                </a:rPr>
                <a:t>digunakan</a:t>
              </a:r>
              <a:r>
                <a:rPr lang="en-US" sz="1000" b="1" dirty="0">
                  <a:latin typeface="Calibri" panose="020F0502020204030204" pitchFamily="34" charset="0"/>
                </a:rPr>
                <a:t> pada </a:t>
              </a:r>
              <a:r>
                <a:rPr lang="en-US" sz="1000" b="1" dirty="0" err="1">
                  <a:latin typeface="Calibri" panose="020F0502020204030204" pitchFamily="34" charset="0"/>
                </a:rPr>
                <a:t>prosesor</a:t>
              </a:r>
              <a:r>
                <a:rPr lang="en-US" sz="1000" b="1" dirty="0">
                  <a:latin typeface="Calibri" panose="020F0502020204030204" pitchFamily="34" charset="0"/>
                </a:rPr>
                <a:t> (a) AMD dan (b) </a:t>
              </a:r>
              <a:r>
                <a:rPr lang="en-US" sz="1000" b="1" dirty="0" err="1">
                  <a:latin typeface="Calibri" panose="020F0502020204030204" pitchFamily="34" charset="0"/>
                </a:rPr>
                <a:t>Intell</a:t>
              </a:r>
              <a:endParaRPr lang="en-ID" sz="1000" b="1" dirty="0">
                <a:latin typeface="Calibri" panose="020F0502020204030204" pitchFamily="34" charset="0"/>
              </a:endParaRPr>
            </a:p>
          </p:txBody>
        </p:sp>
        <p:pic>
          <p:nvPicPr>
            <p:cNvPr id="15" name="Picture 2" descr="Motherboard Pc Komputer - Gambar gratis di Pixabay">
              <a:extLst>
                <a:ext uri="{FF2B5EF4-FFF2-40B4-BE49-F238E27FC236}">
                  <a16:creationId xmlns:a16="http://schemas.microsoft.com/office/drawing/2014/main" id="{70FC7A55-B0E6-42D3-855F-F00FA0CC459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06758" y="92393"/>
              <a:ext cx="2165576" cy="19927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4">
              <a:extLst>
                <a:ext uri="{FF2B5EF4-FFF2-40B4-BE49-F238E27FC236}">
                  <a16:creationId xmlns:a16="http://schemas.microsoft.com/office/drawing/2014/main" id="{8497DA98-F50F-4555-A3F8-1D11CDBA660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06758" y="2146875"/>
              <a:ext cx="2165575" cy="19488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C4F0721-D261-4A7B-9F7A-7CA0C4CF5C8B}"/>
                </a:ext>
              </a:extLst>
            </p:cNvPr>
            <p:cNvSpPr txBox="1"/>
            <p:nvPr/>
          </p:nvSpPr>
          <p:spPr>
            <a:xfrm>
              <a:off x="5963281" y="3972639"/>
              <a:ext cx="1524000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ID" sz="1000" dirty="0" err="1">
                  <a:latin typeface="Calibri" panose="020F0502020204030204" pitchFamily="34" charset="0"/>
                </a:rPr>
                <a:t>Sumber</a:t>
              </a:r>
              <a:r>
                <a:rPr lang="en-ID" sz="1000" dirty="0">
                  <a:latin typeface="Calibri" panose="020F0502020204030204" pitchFamily="34" charset="0"/>
                </a:rPr>
                <a:t>: </a:t>
              </a:r>
              <a:r>
                <a:rPr lang="en-ID" sz="1000" i="1" dirty="0">
                  <a:latin typeface="Calibri" panose="020F0502020204030204" pitchFamily="34" charset="0"/>
                </a:rPr>
                <a:t>en.wikipedia.org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5DBD649E-127D-4E57-82D9-13E28F79A106}"/>
                </a:ext>
              </a:extLst>
            </p:cNvPr>
            <p:cNvSpPr txBox="1"/>
            <p:nvPr/>
          </p:nvSpPr>
          <p:spPr>
            <a:xfrm>
              <a:off x="6131645" y="1962032"/>
              <a:ext cx="1563332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ID" sz="1000" dirty="0" err="1">
                  <a:latin typeface="Calibri" panose="020F0502020204030204" pitchFamily="34" charset="0"/>
                </a:rPr>
                <a:t>Sumber</a:t>
              </a:r>
              <a:r>
                <a:rPr lang="en-ID" sz="1000" dirty="0">
                  <a:latin typeface="Calibri" panose="020F0502020204030204" pitchFamily="34" charset="0"/>
                </a:rPr>
                <a:t>: </a:t>
              </a:r>
              <a:r>
                <a:rPr lang="en-ID" sz="1000" i="1" dirty="0">
                  <a:latin typeface="Calibri" panose="020F0502020204030204" pitchFamily="34" charset="0"/>
                </a:rPr>
                <a:t>pixabay.com</a:t>
              </a:r>
              <a:endParaRPr lang="en-ID" sz="1000" dirty="0">
                <a:latin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11154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304800" y="57150"/>
            <a:ext cx="2209800" cy="461665"/>
            <a:chOff x="1550060" y="1073687"/>
            <a:chExt cx="2209800" cy="461665"/>
          </a:xfrm>
        </p:grpSpPr>
        <p:sp>
          <p:nvSpPr>
            <p:cNvPr id="3" name="Rectangle 2"/>
            <p:cNvSpPr/>
            <p:nvPr/>
          </p:nvSpPr>
          <p:spPr>
            <a:xfrm>
              <a:off x="1640916" y="1073687"/>
              <a:ext cx="20227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4. </a:t>
              </a:r>
              <a:r>
                <a:rPr lang="en-US" sz="24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Kartu</a:t>
              </a:r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4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Grafis</a:t>
              </a:r>
              <a:endParaRPr lang="en-US" sz="2400" b="1" dirty="0">
                <a:solidFill>
                  <a:srgbClr val="FF0000"/>
                </a:solidFill>
                <a:latin typeface="Calibri" panose="020F0502020204030204" pitchFamily="34" charset="0"/>
              </a:endParaRPr>
            </a:p>
          </p:txBody>
        </p:sp>
        <p:cxnSp>
          <p:nvCxnSpPr>
            <p:cNvPr id="4" name="Straight Connector 3"/>
            <p:cNvCxnSpPr/>
            <p:nvPr/>
          </p:nvCxnSpPr>
          <p:spPr>
            <a:xfrm>
              <a:off x="1550060" y="1515493"/>
              <a:ext cx="2209800" cy="0"/>
            </a:xfrm>
            <a:prstGeom prst="line">
              <a:avLst/>
            </a:prstGeom>
            <a:ln w="19050">
              <a:solidFill>
                <a:srgbClr val="FF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Rectangle 4"/>
          <p:cNvSpPr/>
          <p:nvPr/>
        </p:nvSpPr>
        <p:spPr>
          <a:xfrm>
            <a:off x="132454" y="666750"/>
            <a:ext cx="4572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2000" dirty="0" err="1">
                <a:latin typeface="Calibri" panose="020F0502020204030204" pitchFamily="34" charset="0"/>
              </a:rPr>
              <a:t>Lebih</a:t>
            </a: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</a:rPr>
              <a:t>populer</a:t>
            </a: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</a:rPr>
              <a:t>dengan</a:t>
            </a: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</a:rPr>
              <a:t>nama</a:t>
            </a:r>
            <a:r>
              <a:rPr lang="en-US" sz="2000" dirty="0">
                <a:latin typeface="Calibri" panose="020F0502020204030204" pitchFamily="34" charset="0"/>
              </a:rPr>
              <a:t> VGA </a:t>
            </a:r>
            <a:r>
              <a:rPr lang="en-US" sz="2000" i="1" dirty="0">
                <a:latin typeface="Calibri" panose="020F0502020204030204" pitchFamily="34" charset="0"/>
              </a:rPr>
              <a:t>(Video Graphics Array).</a:t>
            </a:r>
            <a:endParaRPr lang="en-US" sz="2000" dirty="0">
              <a:latin typeface="Calibri" panose="020F050202020403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2000" dirty="0" err="1">
                <a:latin typeface="Calibri" panose="020F0502020204030204" pitchFamily="34" charset="0"/>
              </a:rPr>
              <a:t>Berfungsi</a:t>
            </a: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</a:rPr>
              <a:t>untuk</a:t>
            </a: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</a:rPr>
              <a:t>mengubah</a:t>
            </a: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</a:rPr>
              <a:t>sinyal</a:t>
            </a:r>
            <a:r>
              <a:rPr lang="en-US" sz="2000" dirty="0">
                <a:latin typeface="Calibri" panose="020F0502020204030204" pitchFamily="34" charset="0"/>
              </a:rPr>
              <a:t> digital </a:t>
            </a:r>
            <a:r>
              <a:rPr lang="en-US" sz="2000" dirty="0" err="1">
                <a:latin typeface="Calibri" panose="020F0502020204030204" pitchFamily="34" charset="0"/>
              </a:rPr>
              <a:t>menjadi</a:t>
            </a: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</a:rPr>
              <a:t>sinyal</a:t>
            </a: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</a:rPr>
              <a:t>gambar</a:t>
            </a: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</a:rPr>
              <a:t>dalam</a:t>
            </a: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</a:rPr>
              <a:t>bentuk</a:t>
            </a: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</a:rPr>
              <a:t>piksel</a:t>
            </a:r>
            <a:r>
              <a:rPr lang="en-US" sz="2000" i="1" dirty="0">
                <a:latin typeface="Calibri" panose="020F0502020204030204" pitchFamily="34" charset="0"/>
              </a:rPr>
              <a:t>, </a:t>
            </a:r>
            <a:r>
              <a:rPr lang="en-US" sz="2000" dirty="0" err="1">
                <a:latin typeface="Calibri" panose="020F0502020204030204" pitchFamily="34" charset="0"/>
              </a:rPr>
              <a:t>sehingga</a:t>
            </a:r>
            <a:r>
              <a:rPr lang="en-US" sz="2000" dirty="0">
                <a:latin typeface="Calibri" panose="020F0502020204030204" pitchFamily="34" charset="0"/>
              </a:rPr>
              <a:t> data </a:t>
            </a:r>
            <a:r>
              <a:rPr lang="en-US" sz="2000" dirty="0" err="1">
                <a:latin typeface="Calibri" panose="020F0502020204030204" pitchFamily="34" charset="0"/>
              </a:rPr>
              <a:t>dalam</a:t>
            </a: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</a:rPr>
              <a:t>bentuk</a:t>
            </a:r>
            <a:r>
              <a:rPr lang="en-US" sz="2000" dirty="0">
                <a:latin typeface="Calibri" panose="020F0502020204030204" pitchFamily="34" charset="0"/>
              </a:rPr>
              <a:t> digital </a:t>
            </a:r>
            <a:r>
              <a:rPr lang="en-US" sz="2000" dirty="0" err="1">
                <a:latin typeface="Calibri" panose="020F0502020204030204" pitchFamily="34" charset="0"/>
              </a:rPr>
              <a:t>dapat</a:t>
            </a: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</a:rPr>
              <a:t>ditampilkan</a:t>
            </a: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</a:rPr>
              <a:t>dalam</a:t>
            </a: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</a:rPr>
              <a:t>bentuk</a:t>
            </a: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</a:rPr>
              <a:t>gambar</a:t>
            </a:r>
            <a:r>
              <a:rPr lang="en-US" sz="2000" dirty="0">
                <a:latin typeface="Calibri" panose="020F0502020204030204" pitchFamily="34" charset="0"/>
              </a:rPr>
              <a:t> di </a:t>
            </a:r>
            <a:r>
              <a:rPr lang="en-US" sz="2000" dirty="0" err="1">
                <a:latin typeface="Calibri" panose="020F0502020204030204" pitchFamily="34" charset="0"/>
              </a:rPr>
              <a:t>layar</a:t>
            </a:r>
            <a:r>
              <a:rPr lang="en-US" sz="2000" dirty="0">
                <a:latin typeface="Calibri" panose="020F0502020204030204" pitchFamily="34" charset="0"/>
              </a:rPr>
              <a:t> monitor.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2000" dirty="0" err="1">
                <a:latin typeface="Calibri" panose="020F0502020204030204" pitchFamily="34" charset="0"/>
              </a:rPr>
              <a:t>Kualitas</a:t>
            </a: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</a:rPr>
              <a:t>gambar</a:t>
            </a:r>
            <a:r>
              <a:rPr lang="en-US" sz="2000" dirty="0">
                <a:latin typeface="Calibri" panose="020F0502020204030204" pitchFamily="34" charset="0"/>
              </a:rPr>
              <a:t> yang </a:t>
            </a:r>
            <a:r>
              <a:rPr lang="en-US" sz="2000" dirty="0" err="1">
                <a:latin typeface="Calibri" panose="020F0502020204030204" pitchFamily="34" charset="0"/>
              </a:rPr>
              <a:t>dihasilkan</a:t>
            </a: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</a:rPr>
              <a:t>sangat</a:t>
            </a: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</a:rPr>
              <a:t>tergantung</a:t>
            </a: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</a:rPr>
              <a:t>pada</a:t>
            </a: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</a:rPr>
              <a:t>kemampuan</a:t>
            </a: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</a:rPr>
              <a:t>prosesor</a:t>
            </a:r>
            <a:r>
              <a:rPr lang="en-US" sz="2000" dirty="0">
                <a:latin typeface="Calibri" panose="020F0502020204030204" pitchFamily="34" charset="0"/>
              </a:rPr>
              <a:t> di </a:t>
            </a:r>
            <a:r>
              <a:rPr lang="en-US" sz="2000" dirty="0" err="1">
                <a:latin typeface="Calibri" panose="020F0502020204030204" pitchFamily="34" charset="0"/>
              </a:rPr>
              <a:t>kartu</a:t>
            </a: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</a:rPr>
              <a:t>grafis</a:t>
            </a:r>
            <a:r>
              <a:rPr lang="en-US" sz="2000" dirty="0">
                <a:latin typeface="Calibri" panose="020F0502020204030204" pitchFamily="34" charset="0"/>
              </a:rPr>
              <a:t> yang </a:t>
            </a:r>
            <a:r>
              <a:rPr lang="en-US" sz="2000" dirty="0" err="1">
                <a:latin typeface="Calibri" panose="020F0502020204030204" pitchFamily="34" charset="0"/>
              </a:rPr>
              <a:t>disebut</a:t>
            </a:r>
            <a:r>
              <a:rPr lang="en-US" sz="2000" dirty="0">
                <a:latin typeface="Calibri" panose="020F0502020204030204" pitchFamily="34" charset="0"/>
              </a:rPr>
              <a:t> GPU </a:t>
            </a:r>
            <a:r>
              <a:rPr lang="en-US" sz="2000" i="1" dirty="0">
                <a:latin typeface="Calibri" panose="020F0502020204030204" pitchFamily="34" charset="0"/>
              </a:rPr>
              <a:t>(Graphics Processing Unit) </a:t>
            </a:r>
            <a:r>
              <a:rPr lang="en-US" sz="2000" dirty="0" err="1">
                <a:latin typeface="Calibri" panose="020F0502020204030204" pitchFamily="34" charset="0"/>
              </a:rPr>
              <a:t>dan</a:t>
            </a: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</a:rPr>
              <a:t>besar</a:t>
            </a: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</a:rPr>
              <a:t>memori</a:t>
            </a:r>
            <a:r>
              <a:rPr lang="en-US" sz="2000" dirty="0">
                <a:latin typeface="Calibri" panose="020F0502020204030204" pitchFamily="34" charset="0"/>
              </a:rPr>
              <a:t> yang </a:t>
            </a:r>
            <a:r>
              <a:rPr lang="en-US" sz="2000" dirty="0" err="1">
                <a:latin typeface="Calibri" panose="020F0502020204030204" pitchFamily="34" charset="0"/>
              </a:rPr>
              <a:t>dimiliki</a:t>
            </a:r>
            <a:r>
              <a:rPr lang="en-US" sz="2000" dirty="0">
                <a:latin typeface="Calibri" panose="020F0502020204030204" pitchFamily="34" charset="0"/>
              </a:rPr>
              <a:t>. </a:t>
            </a:r>
            <a:endParaRPr lang="en-US" sz="2000" i="1" dirty="0">
              <a:latin typeface="Calibri" panose="020F0502020204030204" pitchFamily="34" charset="0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4795310" y="464540"/>
            <a:ext cx="5381880" cy="2770256"/>
            <a:chOff x="4795310" y="464540"/>
            <a:chExt cx="5381880" cy="2770256"/>
          </a:xfrm>
        </p:grpSpPr>
        <p:pic>
          <p:nvPicPr>
            <p:cNvPr id="6" name="Picture 2">
              <a:extLst>
                <a:ext uri="{FF2B5EF4-FFF2-40B4-BE49-F238E27FC236}">
                  <a16:creationId xmlns:a16="http://schemas.microsoft.com/office/drawing/2014/main" id="{F11688A2-A02B-4BA7-B274-54DC8F8AE74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95310" y="464540"/>
              <a:ext cx="3993789" cy="26009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4109C961-B85D-4E8F-8480-5BE3A4CC9F77}"/>
                </a:ext>
              </a:extLst>
            </p:cNvPr>
            <p:cNvSpPr txBox="1"/>
            <p:nvPr/>
          </p:nvSpPr>
          <p:spPr>
            <a:xfrm>
              <a:off x="5013033" y="2911631"/>
              <a:ext cx="3776066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500" b="1" dirty="0" err="1">
                  <a:latin typeface="Calibri" panose="020F0502020204030204" pitchFamily="34" charset="0"/>
                </a:rPr>
                <a:t>Kartu</a:t>
              </a:r>
              <a:r>
                <a:rPr lang="en-US" sz="1500" b="1" dirty="0">
                  <a:latin typeface="Calibri" panose="020F0502020204030204" pitchFamily="34" charset="0"/>
                </a:rPr>
                <a:t> </a:t>
              </a:r>
              <a:r>
                <a:rPr lang="en-US" sz="1500" b="1" dirty="0" err="1">
                  <a:latin typeface="Calibri" panose="020F0502020204030204" pitchFamily="34" charset="0"/>
                </a:rPr>
                <a:t>grafis</a:t>
              </a:r>
              <a:r>
                <a:rPr lang="en-US" sz="1500" b="1" dirty="0">
                  <a:latin typeface="Calibri" panose="020F0502020204030204" pitchFamily="34" charset="0"/>
                </a:rPr>
                <a:t> </a:t>
              </a:r>
              <a:r>
                <a:rPr lang="en-US" sz="1500" b="1" dirty="0" err="1">
                  <a:latin typeface="Calibri" panose="020F0502020204030204" pitchFamily="34" charset="0"/>
                </a:rPr>
                <a:t>dengan</a:t>
              </a:r>
              <a:r>
                <a:rPr lang="en-US" sz="1500" b="1" dirty="0">
                  <a:latin typeface="Calibri" panose="020F0502020204030204" pitchFamily="34" charset="0"/>
                </a:rPr>
                <a:t> port VGA, HDMI, dan DVI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BC4F0721-D261-4A7B-9F7A-7CA0C4CF5C8B}"/>
                </a:ext>
              </a:extLst>
            </p:cNvPr>
            <p:cNvSpPr txBox="1"/>
            <p:nvPr/>
          </p:nvSpPr>
          <p:spPr>
            <a:xfrm>
              <a:off x="6629400" y="2313355"/>
              <a:ext cx="3547790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ID" sz="1000" dirty="0" err="1">
                  <a:latin typeface="Calibri" panose="020F0502020204030204" pitchFamily="34" charset="0"/>
                </a:rPr>
                <a:t>Sumber</a:t>
              </a:r>
              <a:r>
                <a:rPr lang="en-ID" sz="1000" dirty="0">
                  <a:latin typeface="Calibri" panose="020F0502020204030204" pitchFamily="34" charset="0"/>
                </a:rPr>
                <a:t>: </a:t>
              </a:r>
              <a:r>
                <a:rPr lang="en-ID" sz="1000" i="1" dirty="0">
                  <a:latin typeface="Calibri" panose="020F0502020204030204" pitchFamily="34" charset="0"/>
                </a:rPr>
                <a:t>commons.wikimedia.org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60461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272992" y="57150"/>
            <a:ext cx="3689408" cy="461665"/>
            <a:chOff x="1518252" y="1073687"/>
            <a:chExt cx="3689408" cy="461665"/>
          </a:xfrm>
        </p:grpSpPr>
        <p:sp>
          <p:nvSpPr>
            <p:cNvPr id="3" name="Rectangle 2"/>
            <p:cNvSpPr/>
            <p:nvPr/>
          </p:nvSpPr>
          <p:spPr>
            <a:xfrm>
              <a:off x="1518252" y="1073687"/>
              <a:ext cx="368940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5. </a:t>
              </a:r>
              <a:r>
                <a:rPr lang="en-US" sz="24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Kartu</a:t>
              </a:r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4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Suara</a:t>
              </a:r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400" b="1" i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(Sound Card)</a:t>
              </a:r>
              <a:endParaRPr lang="en-US" sz="2400" b="1" dirty="0">
                <a:solidFill>
                  <a:srgbClr val="FF0000"/>
                </a:solidFill>
                <a:latin typeface="Calibri" panose="020F0502020204030204" pitchFamily="34" charset="0"/>
              </a:endParaRPr>
            </a:p>
          </p:txBody>
        </p:sp>
        <p:cxnSp>
          <p:nvCxnSpPr>
            <p:cNvPr id="4" name="Straight Connector 3"/>
            <p:cNvCxnSpPr/>
            <p:nvPr/>
          </p:nvCxnSpPr>
          <p:spPr>
            <a:xfrm>
              <a:off x="1550060" y="1515493"/>
              <a:ext cx="3657600" cy="0"/>
            </a:xfrm>
            <a:prstGeom prst="line">
              <a:avLst/>
            </a:prstGeom>
            <a:ln w="19050">
              <a:solidFill>
                <a:srgbClr val="FF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Rectangle 6"/>
          <p:cNvSpPr/>
          <p:nvPr/>
        </p:nvSpPr>
        <p:spPr>
          <a:xfrm>
            <a:off x="152400" y="518815"/>
            <a:ext cx="4572000" cy="4093428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2000" dirty="0" err="1"/>
              <a:t>Berfungsi</a:t>
            </a:r>
            <a:r>
              <a:rPr lang="en-US" sz="2000" dirty="0"/>
              <a:t> </a:t>
            </a:r>
            <a:r>
              <a:rPr lang="en-US" sz="2000" dirty="0" err="1"/>
              <a:t>untuk</a:t>
            </a:r>
            <a:r>
              <a:rPr lang="en-US" sz="2000" dirty="0"/>
              <a:t> </a:t>
            </a:r>
            <a:r>
              <a:rPr lang="en-US" sz="2000" dirty="0" err="1"/>
              <a:t>mengubah</a:t>
            </a:r>
            <a:r>
              <a:rPr lang="en-US" sz="2000" dirty="0"/>
              <a:t> </a:t>
            </a:r>
            <a:r>
              <a:rPr lang="en-US" sz="2000" dirty="0" err="1"/>
              <a:t>sinyal</a:t>
            </a:r>
            <a:r>
              <a:rPr lang="en-US" sz="2000" dirty="0"/>
              <a:t> digital </a:t>
            </a:r>
            <a:r>
              <a:rPr lang="en-US" sz="2000" dirty="0" err="1"/>
              <a:t>menjadi</a:t>
            </a:r>
            <a:r>
              <a:rPr lang="en-US" sz="2000" dirty="0"/>
              <a:t> </a:t>
            </a:r>
            <a:r>
              <a:rPr lang="en-US" sz="2000" dirty="0" err="1"/>
              <a:t>sinyal</a:t>
            </a:r>
            <a:r>
              <a:rPr lang="en-US" sz="2000" dirty="0"/>
              <a:t> analog (</a:t>
            </a:r>
            <a:r>
              <a:rPr lang="en-US" sz="2000" dirty="0" err="1"/>
              <a:t>sinyal</a:t>
            </a:r>
            <a:r>
              <a:rPr lang="en-US" sz="2000" dirty="0"/>
              <a:t> </a:t>
            </a:r>
            <a:r>
              <a:rPr lang="en-US" sz="2000" dirty="0" err="1"/>
              <a:t>suara</a:t>
            </a:r>
            <a:r>
              <a:rPr lang="en-US" sz="2000" dirty="0"/>
              <a:t>) </a:t>
            </a:r>
            <a:r>
              <a:rPr lang="en-US" sz="2000" dirty="0" err="1"/>
              <a:t>dan</a:t>
            </a:r>
            <a:r>
              <a:rPr lang="en-US" sz="2000" dirty="0"/>
              <a:t> </a:t>
            </a:r>
            <a:r>
              <a:rPr lang="en-US" sz="2000" dirty="0" err="1"/>
              <a:t>sebaliknya</a:t>
            </a:r>
            <a:r>
              <a:rPr lang="en-US" sz="2000" dirty="0"/>
              <a:t> </a:t>
            </a:r>
            <a:r>
              <a:rPr lang="en-US" sz="2000" dirty="0" err="1"/>
              <a:t>mengubah</a:t>
            </a:r>
            <a:r>
              <a:rPr lang="en-US" sz="2000" dirty="0"/>
              <a:t> </a:t>
            </a:r>
            <a:r>
              <a:rPr lang="en-US" sz="2000" dirty="0" err="1"/>
              <a:t>sinyal</a:t>
            </a:r>
            <a:r>
              <a:rPr lang="en-US" sz="2000" dirty="0"/>
              <a:t> analog </a:t>
            </a:r>
            <a:r>
              <a:rPr lang="en-US" sz="2000" dirty="0" err="1"/>
              <a:t>menjadi</a:t>
            </a:r>
            <a:r>
              <a:rPr lang="en-US" sz="2000" dirty="0"/>
              <a:t> </a:t>
            </a:r>
            <a:r>
              <a:rPr lang="en-US" sz="2000" dirty="0" err="1"/>
              <a:t>sinyal</a:t>
            </a:r>
            <a:r>
              <a:rPr lang="en-US" sz="2000" dirty="0"/>
              <a:t> digital.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2000" dirty="0" err="1"/>
              <a:t>Kartu</a:t>
            </a:r>
            <a:r>
              <a:rPr lang="en-US" sz="2000" dirty="0"/>
              <a:t> </a:t>
            </a:r>
            <a:r>
              <a:rPr lang="en-US" sz="2000" dirty="0" err="1"/>
              <a:t>suara</a:t>
            </a:r>
            <a:r>
              <a:rPr lang="en-US" sz="2000" dirty="0"/>
              <a:t> </a:t>
            </a:r>
            <a:r>
              <a:rPr lang="en-US" sz="2000" dirty="0" err="1"/>
              <a:t>memungkinkan</a:t>
            </a:r>
            <a:r>
              <a:rPr lang="en-US" sz="2000" dirty="0"/>
              <a:t> data </a:t>
            </a:r>
            <a:r>
              <a:rPr lang="en-US" sz="2000" dirty="0" err="1"/>
              <a:t>suara</a:t>
            </a:r>
            <a:r>
              <a:rPr lang="en-US" sz="2000" dirty="0"/>
              <a:t> </a:t>
            </a:r>
            <a:r>
              <a:rPr lang="en-US" sz="2000" dirty="0" err="1"/>
              <a:t>dapat</a:t>
            </a:r>
            <a:r>
              <a:rPr lang="en-US" sz="2000" dirty="0"/>
              <a:t> </a:t>
            </a:r>
            <a:r>
              <a:rPr lang="en-US" sz="2000" dirty="0" err="1"/>
              <a:t>didengar</a:t>
            </a:r>
            <a:r>
              <a:rPr lang="en-US" sz="2000" dirty="0"/>
              <a:t> </a:t>
            </a:r>
            <a:r>
              <a:rPr lang="en-US" sz="2000" dirty="0" err="1"/>
              <a:t>melalui</a:t>
            </a:r>
            <a:r>
              <a:rPr lang="en-US" sz="2000" dirty="0"/>
              <a:t> </a:t>
            </a:r>
            <a:r>
              <a:rPr lang="en-US" sz="2000" i="1" dirty="0"/>
              <a:t>speaker </a:t>
            </a:r>
            <a:r>
              <a:rPr lang="en-US" sz="2000" dirty="0"/>
              <a:t>yang </a:t>
            </a:r>
            <a:r>
              <a:rPr lang="en-US" sz="2000" dirty="0" err="1"/>
              <a:t>dihubungkan</a:t>
            </a:r>
            <a:r>
              <a:rPr lang="en-US" sz="2000" dirty="0"/>
              <a:t> di </a:t>
            </a:r>
            <a:r>
              <a:rPr lang="en-US" sz="2000" dirty="0" err="1"/>
              <a:t>komputer</a:t>
            </a:r>
            <a:r>
              <a:rPr lang="en-US" sz="2000" dirty="0"/>
              <a:t>. </a:t>
            </a:r>
            <a:r>
              <a:rPr lang="en-US" sz="2000" dirty="0" err="1"/>
              <a:t>Sebaliknya</a:t>
            </a:r>
            <a:r>
              <a:rPr lang="en-US" sz="2000" dirty="0"/>
              <a:t>, </a:t>
            </a:r>
            <a:r>
              <a:rPr lang="en-US" sz="2000" dirty="0" err="1"/>
              <a:t>suara</a:t>
            </a:r>
            <a:r>
              <a:rPr lang="en-US" sz="2000" dirty="0"/>
              <a:t> </a:t>
            </a:r>
            <a:r>
              <a:rPr lang="en-US" sz="2000" dirty="0" err="1"/>
              <a:t>dari</a:t>
            </a:r>
            <a:r>
              <a:rPr lang="en-US" sz="2000" dirty="0"/>
              <a:t> </a:t>
            </a:r>
            <a:r>
              <a:rPr lang="en-US" sz="2000" dirty="0" err="1"/>
              <a:t>luar</a:t>
            </a:r>
            <a:r>
              <a:rPr lang="en-US" sz="2000" dirty="0"/>
              <a:t> juga </a:t>
            </a:r>
            <a:r>
              <a:rPr lang="en-US" sz="2000" dirty="0" err="1"/>
              <a:t>dapat</a:t>
            </a:r>
            <a:r>
              <a:rPr lang="en-US" sz="2000" dirty="0"/>
              <a:t> </a:t>
            </a:r>
            <a:r>
              <a:rPr lang="en-US" sz="2000" dirty="0" err="1"/>
              <a:t>direkam</a:t>
            </a:r>
            <a:r>
              <a:rPr lang="en-US" sz="2000" dirty="0"/>
              <a:t> </a:t>
            </a:r>
            <a:r>
              <a:rPr lang="en-US" sz="2000" dirty="0" err="1"/>
              <a:t>dan</a:t>
            </a:r>
            <a:r>
              <a:rPr lang="en-US" sz="2000" dirty="0"/>
              <a:t> </a:t>
            </a:r>
            <a:r>
              <a:rPr lang="en-US" sz="2000" dirty="0" err="1"/>
              <a:t>disimpan</a:t>
            </a:r>
            <a:r>
              <a:rPr lang="en-US" sz="2000" dirty="0"/>
              <a:t> </a:t>
            </a:r>
            <a:r>
              <a:rPr lang="en-US" sz="2000" dirty="0" err="1"/>
              <a:t>dalam</a:t>
            </a:r>
            <a:r>
              <a:rPr lang="en-US" sz="2000" dirty="0"/>
              <a:t> </a:t>
            </a:r>
            <a:r>
              <a:rPr lang="en-US" sz="2000" dirty="0" err="1"/>
              <a:t>bentuk</a:t>
            </a:r>
            <a:r>
              <a:rPr lang="en-US" sz="2000" dirty="0"/>
              <a:t> file </a:t>
            </a:r>
            <a:r>
              <a:rPr lang="en-US" sz="2000" dirty="0" err="1"/>
              <a:t>suara</a:t>
            </a:r>
            <a:r>
              <a:rPr lang="en-US" sz="2000" dirty="0"/>
              <a:t> (audio) </a:t>
            </a:r>
            <a:r>
              <a:rPr lang="en-US" sz="2000" dirty="0" err="1"/>
              <a:t>didalam</a:t>
            </a:r>
            <a:r>
              <a:rPr lang="en-US" sz="2000" dirty="0"/>
              <a:t> </a:t>
            </a:r>
            <a:r>
              <a:rPr lang="en-US" sz="2000" dirty="0" err="1"/>
              <a:t>komputer</a:t>
            </a:r>
            <a:r>
              <a:rPr lang="en-US" sz="2000" dirty="0"/>
              <a:t>, </a:t>
            </a:r>
            <a:r>
              <a:rPr lang="en-US" sz="2000" dirty="0" err="1"/>
              <a:t>dengan</a:t>
            </a:r>
            <a:r>
              <a:rPr lang="en-US" sz="2000" dirty="0"/>
              <a:t> </a:t>
            </a:r>
            <a:r>
              <a:rPr lang="en-US" sz="2000" dirty="0" err="1"/>
              <a:t>bantuan</a:t>
            </a:r>
            <a:r>
              <a:rPr lang="en-US" sz="2000" dirty="0"/>
              <a:t> </a:t>
            </a:r>
            <a:r>
              <a:rPr lang="en-US" sz="2000" dirty="0" err="1"/>
              <a:t>perangkat</a:t>
            </a:r>
            <a:r>
              <a:rPr lang="en-US" sz="2000" dirty="0"/>
              <a:t> input </a:t>
            </a:r>
            <a:r>
              <a:rPr lang="en-US" sz="2000" dirty="0" err="1"/>
              <a:t>seperti</a:t>
            </a:r>
            <a:r>
              <a:rPr lang="en-US" sz="2000" dirty="0"/>
              <a:t> </a:t>
            </a:r>
            <a:r>
              <a:rPr lang="en-US" sz="2000" dirty="0" err="1"/>
              <a:t>mikrofon</a:t>
            </a:r>
            <a:r>
              <a:rPr lang="en-US" sz="2000" dirty="0"/>
              <a:t>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239D96-F268-4933-8679-D288A707F169}"/>
              </a:ext>
            </a:extLst>
          </p:cNvPr>
          <p:cNvSpPr txBox="1"/>
          <p:nvPr/>
        </p:nvSpPr>
        <p:spPr>
          <a:xfrm>
            <a:off x="5486400" y="438150"/>
            <a:ext cx="29336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u="sng" dirty="0" err="1">
                <a:latin typeface="Calibri" panose="020F0502020204030204" pitchFamily="34" charset="0"/>
              </a:rPr>
              <a:t>Kartu</a:t>
            </a:r>
            <a:r>
              <a:rPr lang="en-US" sz="2000" b="1" u="sng" dirty="0">
                <a:latin typeface="Calibri" panose="020F0502020204030204" pitchFamily="34" charset="0"/>
              </a:rPr>
              <a:t> </a:t>
            </a:r>
            <a:r>
              <a:rPr lang="en-US" sz="2000" b="1" u="sng" dirty="0" err="1">
                <a:latin typeface="Calibri" panose="020F0502020204030204" pitchFamily="34" charset="0"/>
              </a:rPr>
              <a:t>Suara</a:t>
            </a:r>
            <a:r>
              <a:rPr lang="en-US" sz="2000" b="1" u="sng" dirty="0">
                <a:latin typeface="Calibri" panose="020F0502020204030204" pitchFamily="34" charset="0"/>
              </a:rPr>
              <a:t> </a:t>
            </a:r>
            <a:r>
              <a:rPr lang="en-US" sz="2000" b="1" i="1" u="sng" dirty="0">
                <a:latin typeface="Calibri" panose="020F0502020204030204" pitchFamily="34" charset="0"/>
              </a:rPr>
              <a:t>(Sound Card) </a:t>
            </a:r>
            <a:r>
              <a:rPr lang="en-US" sz="2000" b="1" u="sng" dirty="0" err="1">
                <a:latin typeface="Calibri" panose="020F0502020204030204" pitchFamily="34" charset="0"/>
              </a:rPr>
              <a:t>Terbagi</a:t>
            </a:r>
            <a:r>
              <a:rPr lang="en-US" sz="2000" b="1" u="sng" dirty="0">
                <a:latin typeface="Calibri" panose="020F0502020204030204" pitchFamily="34" charset="0"/>
              </a:rPr>
              <a:t> </a:t>
            </a:r>
            <a:r>
              <a:rPr lang="en-US" sz="2000" b="1" u="sng" dirty="0" err="1">
                <a:latin typeface="Calibri" panose="020F0502020204030204" pitchFamily="34" charset="0"/>
              </a:rPr>
              <a:t>menjadi</a:t>
            </a:r>
            <a:r>
              <a:rPr lang="en-US" sz="2000" b="1" u="sng" dirty="0">
                <a:latin typeface="Calibri" panose="020F0502020204030204" pitchFamily="34" charset="0"/>
              </a:rPr>
              <a:t> 3 </a:t>
            </a:r>
            <a:r>
              <a:rPr lang="en-US" sz="2000" b="1" u="sng" dirty="0" err="1">
                <a:latin typeface="Calibri" panose="020F0502020204030204" pitchFamily="34" charset="0"/>
              </a:rPr>
              <a:t>jenis</a:t>
            </a:r>
            <a:r>
              <a:rPr lang="en-US" sz="2000" b="1" u="sng" dirty="0">
                <a:latin typeface="Calibri" panose="020F0502020204030204" pitchFamily="34" charset="0"/>
              </a:rPr>
              <a:t>: </a:t>
            </a:r>
            <a:endParaRPr lang="en-ID" sz="2000" b="1" u="sng" dirty="0">
              <a:latin typeface="Calibri" panose="020F050202020403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518484" y="1146036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latin typeface="Calibri" panose="020F0502020204030204" pitchFamily="34" charset="0"/>
              </a:rPr>
              <a:t>1) </a:t>
            </a:r>
            <a:r>
              <a:rPr lang="en-US" dirty="0" err="1">
                <a:latin typeface="Calibri" panose="020F0502020204030204" pitchFamily="34" charset="0"/>
              </a:rPr>
              <a:t>Kartu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suara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standar</a:t>
            </a:r>
            <a:endParaRPr lang="en-US" dirty="0">
              <a:latin typeface="Calibri" panose="020F0502020204030204" pitchFamily="34" charset="0"/>
            </a:endParaRPr>
          </a:p>
          <a:p>
            <a:r>
              <a:rPr lang="en-US" dirty="0">
                <a:latin typeface="Calibri" panose="020F0502020204030204" pitchFamily="34" charset="0"/>
              </a:rPr>
              <a:t>2) </a:t>
            </a:r>
            <a:r>
              <a:rPr lang="en-US" dirty="0" err="1">
                <a:latin typeface="Calibri" panose="020F0502020204030204" pitchFamily="34" charset="0"/>
              </a:rPr>
              <a:t>Kartu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suara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i="1" dirty="0">
                <a:latin typeface="Calibri" panose="020F0502020204030204" pitchFamily="34" charset="0"/>
              </a:rPr>
              <a:t>onboard</a:t>
            </a:r>
          </a:p>
          <a:p>
            <a:r>
              <a:rPr lang="en-US" dirty="0">
                <a:latin typeface="Calibri" panose="020F0502020204030204" pitchFamily="34" charset="0"/>
              </a:rPr>
              <a:t>3) </a:t>
            </a:r>
            <a:r>
              <a:rPr lang="en-US" dirty="0" err="1">
                <a:latin typeface="Calibri" panose="020F0502020204030204" pitchFamily="34" charset="0"/>
              </a:rPr>
              <a:t>Kartu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suara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eksternal</a:t>
            </a:r>
            <a:endParaRPr lang="en-ID" dirty="0">
              <a:latin typeface="Calibri" panose="020F0502020204030204" pitchFamily="34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4724400" y="2058322"/>
            <a:ext cx="4343400" cy="2375982"/>
            <a:chOff x="4724400" y="2058322"/>
            <a:chExt cx="4343400" cy="2375982"/>
          </a:xfrm>
        </p:grpSpPr>
        <p:pic>
          <p:nvPicPr>
            <p:cNvPr id="10" name="Picture 2" descr="Free Images : beach, technology, turtle, motherboard, microcontroller,  video card, electronic device, computer hardware, personal computer  hardware, network interface controller, sound card, io card 3400x1800 - -  1387013 - Free stock photos - PxHere">
              <a:extLst>
                <a:ext uri="{FF2B5EF4-FFF2-40B4-BE49-F238E27FC236}">
                  <a16:creationId xmlns:a16="http://schemas.microsoft.com/office/drawing/2014/main" id="{2F4274A3-2D46-43B3-B0B9-416AD91814E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24400" y="2058322"/>
              <a:ext cx="4006816" cy="21136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4109C961-B85D-4E8F-8480-5BE3A4CC9F77}"/>
                </a:ext>
              </a:extLst>
            </p:cNvPr>
            <p:cNvSpPr txBox="1"/>
            <p:nvPr/>
          </p:nvSpPr>
          <p:spPr>
            <a:xfrm>
              <a:off x="5268475" y="4095750"/>
              <a:ext cx="25801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err="1">
                  <a:latin typeface="Calibri" panose="020F0502020204030204" pitchFamily="34" charset="0"/>
                </a:rPr>
                <a:t>Kartu</a:t>
              </a:r>
              <a:r>
                <a:rPr lang="en-US" sz="1600" b="1" dirty="0">
                  <a:latin typeface="Calibri" panose="020F0502020204030204" pitchFamily="34" charset="0"/>
                </a:rPr>
                <a:t> </a:t>
              </a:r>
              <a:r>
                <a:rPr lang="en-US" sz="1600" b="1" dirty="0" err="1">
                  <a:latin typeface="Calibri" panose="020F0502020204030204" pitchFamily="34" charset="0"/>
                </a:rPr>
                <a:t>suara</a:t>
              </a:r>
              <a:r>
                <a:rPr lang="en-US" sz="1600" b="1" dirty="0">
                  <a:latin typeface="Calibri" panose="020F0502020204030204" pitchFamily="34" charset="0"/>
                </a:rPr>
                <a:t> </a:t>
              </a:r>
              <a:r>
                <a:rPr lang="en-US" sz="1600" b="1" dirty="0" err="1">
                  <a:latin typeface="Calibri" panose="020F0502020204030204" pitchFamily="34" charset="0"/>
                </a:rPr>
                <a:t>standar</a:t>
              </a:r>
              <a:endParaRPr lang="en-US" sz="1600" b="1" dirty="0">
                <a:latin typeface="Calibri" panose="020F0502020204030204" pitchFamily="34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BC4F0721-D261-4A7B-9F7A-7CA0C4CF5C8B}"/>
                </a:ext>
              </a:extLst>
            </p:cNvPr>
            <p:cNvSpPr txBox="1"/>
            <p:nvPr/>
          </p:nvSpPr>
          <p:spPr>
            <a:xfrm>
              <a:off x="6734175" y="3638550"/>
              <a:ext cx="2333625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ID" sz="1000" dirty="0" err="1">
                  <a:latin typeface="Calibri" panose="020F0502020204030204" pitchFamily="34" charset="0"/>
                </a:rPr>
                <a:t>Sumber</a:t>
              </a:r>
              <a:r>
                <a:rPr lang="en-ID" sz="1000" dirty="0">
                  <a:latin typeface="Calibri" panose="020F0502020204030204" pitchFamily="34" charset="0"/>
                </a:rPr>
                <a:t>: </a:t>
              </a:r>
              <a:r>
                <a:rPr lang="en-ID" sz="1000" i="1" dirty="0">
                  <a:latin typeface="Calibri" panose="020F0502020204030204" pitchFamily="34" charset="0"/>
                </a:rPr>
                <a:t>pxhere.com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34172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299971" y="57150"/>
            <a:ext cx="4195829" cy="461665"/>
            <a:chOff x="1545231" y="1073687"/>
            <a:chExt cx="4195829" cy="461665"/>
          </a:xfrm>
        </p:grpSpPr>
        <p:sp>
          <p:nvSpPr>
            <p:cNvPr id="3" name="Rectangle 2"/>
            <p:cNvSpPr/>
            <p:nvPr/>
          </p:nvSpPr>
          <p:spPr>
            <a:xfrm>
              <a:off x="1545231" y="1073687"/>
              <a:ext cx="41958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6. Media </a:t>
              </a:r>
              <a:r>
                <a:rPr lang="en-US" sz="24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Penyimpanan</a:t>
              </a:r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Internal</a:t>
              </a:r>
            </a:p>
          </p:txBody>
        </p:sp>
        <p:cxnSp>
          <p:nvCxnSpPr>
            <p:cNvPr id="4" name="Straight Connector 3"/>
            <p:cNvCxnSpPr/>
            <p:nvPr/>
          </p:nvCxnSpPr>
          <p:spPr>
            <a:xfrm>
              <a:off x="1550060" y="1515493"/>
              <a:ext cx="4191000" cy="0"/>
            </a:xfrm>
            <a:prstGeom prst="line">
              <a:avLst/>
            </a:prstGeom>
            <a:ln w="19050">
              <a:solidFill>
                <a:srgbClr val="FF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Rectangle 6"/>
          <p:cNvSpPr/>
          <p:nvPr/>
        </p:nvSpPr>
        <p:spPr>
          <a:xfrm>
            <a:off x="271897" y="66675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err="1">
                <a:latin typeface="Calibri" panose="020F0502020204030204" pitchFamily="34" charset="0"/>
              </a:rPr>
              <a:t>Komputer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menyimpan</a:t>
            </a:r>
            <a:r>
              <a:rPr lang="en-US" dirty="0">
                <a:latin typeface="Calibri" panose="020F0502020204030204" pitchFamily="34" charset="0"/>
              </a:rPr>
              <a:t> file program </a:t>
            </a:r>
            <a:r>
              <a:rPr lang="en-US" dirty="0" err="1">
                <a:latin typeface="Calibri" panose="020F0502020204030204" pitchFamily="34" charset="0"/>
              </a:rPr>
              <a:t>dan</a:t>
            </a:r>
            <a:r>
              <a:rPr lang="en-US" dirty="0">
                <a:latin typeface="Calibri" panose="020F0502020204030204" pitchFamily="34" charset="0"/>
              </a:rPr>
              <a:t> data </a:t>
            </a:r>
            <a:r>
              <a:rPr lang="en-US" dirty="0" err="1">
                <a:latin typeface="Calibri" panose="020F0502020204030204" pitchFamily="34" charset="0"/>
              </a:rPr>
              <a:t>dalam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sebuah</a:t>
            </a:r>
            <a:r>
              <a:rPr lang="en-US" dirty="0">
                <a:latin typeface="Calibri" panose="020F0502020204030204" pitchFamily="34" charset="0"/>
              </a:rPr>
              <a:t> media </a:t>
            </a:r>
            <a:r>
              <a:rPr lang="en-US" dirty="0" err="1">
                <a:latin typeface="Calibri" panose="020F0502020204030204" pitchFamily="34" charset="0"/>
              </a:rPr>
              <a:t>penyimpanan</a:t>
            </a:r>
            <a:r>
              <a:rPr lang="en-US" dirty="0">
                <a:latin typeface="Calibri" panose="020F0502020204030204" pitchFamily="34" charset="0"/>
              </a:rPr>
              <a:t> internal yang </a:t>
            </a:r>
            <a:r>
              <a:rPr lang="en-US" dirty="0" err="1">
                <a:latin typeface="Calibri" panose="020F0502020204030204" pitchFamily="34" charset="0"/>
              </a:rPr>
              <a:t>disebut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i="1" dirty="0" err="1">
                <a:latin typeface="Calibri" panose="020F0502020204030204" pitchFamily="34" charset="0"/>
              </a:rPr>
              <a:t>harddisk</a:t>
            </a:r>
            <a:r>
              <a:rPr lang="en-US" i="1" dirty="0">
                <a:latin typeface="Calibri" panose="020F0502020204030204" pitchFamily="34" charset="0"/>
              </a:rPr>
              <a:t>/</a:t>
            </a:r>
            <a:r>
              <a:rPr lang="en-US" i="1" dirty="0" err="1">
                <a:latin typeface="Calibri" panose="020F0502020204030204" pitchFamily="34" charset="0"/>
              </a:rPr>
              <a:t>harddrive</a:t>
            </a:r>
            <a:r>
              <a:rPr lang="en-US" i="1" dirty="0">
                <a:latin typeface="Calibri" panose="020F0502020204030204" pitchFamily="34" charset="0"/>
              </a:rPr>
              <a:t>/</a:t>
            </a:r>
            <a:r>
              <a:rPr lang="en-US" i="1" dirty="0" err="1">
                <a:latin typeface="Calibri" panose="020F0502020204030204" pitchFamily="34" charset="0"/>
              </a:rPr>
              <a:t>harddisk</a:t>
            </a:r>
            <a:r>
              <a:rPr lang="en-US" i="1" dirty="0">
                <a:latin typeface="Calibri" panose="020F0502020204030204" pitchFamily="34" charset="0"/>
              </a:rPr>
              <a:t> drive. 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874B283-5DE9-4D74-85BD-D51C0BA1B9E5}"/>
              </a:ext>
            </a:extLst>
          </p:cNvPr>
          <p:cNvSpPr/>
          <p:nvPr/>
        </p:nvSpPr>
        <p:spPr>
          <a:xfrm>
            <a:off x="4953000" y="361950"/>
            <a:ext cx="3962399" cy="4133202"/>
          </a:xfrm>
          <a:prstGeom prst="rect">
            <a:avLst/>
          </a:prstGeom>
          <a:ln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sz="2000" b="1" dirty="0" err="1">
                <a:latin typeface="Calibri" panose="020F0502020204030204" pitchFamily="34" charset="0"/>
              </a:rPr>
              <a:t>Dua</a:t>
            </a:r>
            <a:r>
              <a:rPr lang="en-US" sz="2000" b="1" dirty="0">
                <a:latin typeface="Calibri" panose="020F0502020204030204" pitchFamily="34" charset="0"/>
              </a:rPr>
              <a:t> </a:t>
            </a:r>
            <a:r>
              <a:rPr lang="en-US" sz="2000" b="1" dirty="0" err="1">
                <a:latin typeface="Calibri" panose="020F0502020204030204" pitchFamily="34" charset="0"/>
              </a:rPr>
              <a:t>jenis</a:t>
            </a:r>
            <a:r>
              <a:rPr lang="en-US" sz="2000" b="1" dirty="0">
                <a:latin typeface="Calibri" panose="020F0502020204030204" pitchFamily="34" charset="0"/>
              </a:rPr>
              <a:t> </a:t>
            </a:r>
            <a:r>
              <a:rPr lang="en-US" sz="2000" b="1" dirty="0" err="1">
                <a:latin typeface="Calibri" panose="020F0502020204030204" pitchFamily="34" charset="0"/>
              </a:rPr>
              <a:t>teknologi</a:t>
            </a:r>
            <a:r>
              <a:rPr lang="en-US" sz="2000" b="1" dirty="0">
                <a:latin typeface="Calibri" panose="020F0502020204030204" pitchFamily="34" charset="0"/>
              </a:rPr>
              <a:t> yang </a:t>
            </a:r>
            <a:r>
              <a:rPr lang="en-US" sz="2000" b="1" dirty="0" err="1">
                <a:latin typeface="Calibri" panose="020F0502020204030204" pitchFamily="34" charset="0"/>
              </a:rPr>
              <a:t>digunakan</a:t>
            </a:r>
            <a:r>
              <a:rPr lang="en-US" sz="2000" b="1" dirty="0">
                <a:latin typeface="Calibri" panose="020F0502020204030204" pitchFamily="34" charset="0"/>
              </a:rPr>
              <a:t> </a:t>
            </a:r>
            <a:r>
              <a:rPr lang="en-US" sz="2000" b="1" dirty="0" err="1">
                <a:latin typeface="Calibri" panose="020F0502020204030204" pitchFamily="34" charset="0"/>
              </a:rPr>
              <a:t>pada</a:t>
            </a:r>
            <a:r>
              <a:rPr lang="en-US" sz="2000" b="1" dirty="0">
                <a:latin typeface="Calibri" panose="020F0502020204030204" pitchFamily="34" charset="0"/>
              </a:rPr>
              <a:t> </a:t>
            </a:r>
            <a:r>
              <a:rPr lang="en-US" sz="2000" b="1" i="1" dirty="0" err="1">
                <a:latin typeface="Calibri" panose="020F0502020204030204" pitchFamily="34" charset="0"/>
              </a:rPr>
              <a:t>harddisk</a:t>
            </a:r>
            <a:r>
              <a:rPr lang="en-US" sz="2000" b="1" i="1" dirty="0">
                <a:latin typeface="Calibri" panose="020F0502020204030204" pitchFamily="34" charset="0"/>
              </a:rPr>
              <a:t>:</a:t>
            </a:r>
            <a:endParaRPr lang="en-US" sz="2000" dirty="0">
              <a:latin typeface="Calibri" panose="020F0502020204030204" pitchFamily="34" charset="0"/>
            </a:endParaRPr>
          </a:p>
          <a:p>
            <a:endParaRPr lang="en-US" dirty="0">
              <a:latin typeface="Calibri" panose="020F0502020204030204" pitchFamily="34" charset="0"/>
            </a:endParaRPr>
          </a:p>
          <a:p>
            <a:r>
              <a:rPr lang="en-US" b="1" dirty="0">
                <a:latin typeface="Calibri" panose="020F0502020204030204" pitchFamily="34" charset="0"/>
              </a:rPr>
              <a:t>1) HDD </a:t>
            </a:r>
            <a:r>
              <a:rPr lang="en-US" b="1" i="1" dirty="0">
                <a:latin typeface="Calibri" panose="020F0502020204030204" pitchFamily="34" charset="0"/>
              </a:rPr>
              <a:t>(Hard Disc Drive)</a:t>
            </a:r>
          </a:p>
          <a:p>
            <a:pPr marL="265113" algn="just"/>
            <a:r>
              <a:rPr lang="en-US" dirty="0">
                <a:latin typeface="Calibri" panose="020F0502020204030204" pitchFamily="34" charset="0"/>
              </a:rPr>
              <a:t>Media </a:t>
            </a:r>
            <a:r>
              <a:rPr lang="en-US" dirty="0" err="1">
                <a:latin typeface="Calibri" panose="020F0502020204030204" pitchFamily="34" charset="0"/>
              </a:rPr>
              <a:t>penyimpanan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terdiri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atas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kumpulan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piringan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sebagai</a:t>
            </a:r>
            <a:r>
              <a:rPr lang="en-US" dirty="0">
                <a:latin typeface="Calibri" panose="020F0502020204030204" pitchFamily="34" charset="0"/>
              </a:rPr>
              <a:t> media </a:t>
            </a:r>
            <a:r>
              <a:rPr lang="en-US" dirty="0" err="1">
                <a:latin typeface="Calibri" panose="020F0502020204030204" pitchFamily="34" charset="0"/>
              </a:rPr>
              <a:t>penyimpanan</a:t>
            </a:r>
            <a:r>
              <a:rPr lang="en-US" dirty="0">
                <a:latin typeface="Calibri" panose="020F0502020204030204" pitchFamily="34" charset="0"/>
              </a:rPr>
              <a:t> yang </a:t>
            </a:r>
            <a:r>
              <a:rPr lang="en-US" dirty="0" err="1">
                <a:latin typeface="Calibri" panose="020F0502020204030204" pitchFamily="34" charset="0"/>
              </a:rPr>
              <a:t>mempunyai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poros</a:t>
            </a:r>
            <a:r>
              <a:rPr lang="en-US" dirty="0">
                <a:latin typeface="Calibri" panose="020F0502020204030204" pitchFamily="34" charset="0"/>
              </a:rPr>
              <a:t> yang </a:t>
            </a:r>
            <a:r>
              <a:rPr lang="en-US" dirty="0" err="1">
                <a:latin typeface="Calibri" panose="020F0502020204030204" pitchFamily="34" charset="0"/>
              </a:rPr>
              <a:t>dapat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berputar</a:t>
            </a:r>
            <a:r>
              <a:rPr lang="en-US" dirty="0">
                <a:latin typeface="Calibri" panose="020F0502020204030204" pitchFamily="34" charset="0"/>
              </a:rPr>
              <a:t>. </a:t>
            </a:r>
          </a:p>
          <a:p>
            <a:r>
              <a:rPr lang="en-US" b="1" dirty="0">
                <a:latin typeface="Calibri" panose="020F0502020204030204" pitchFamily="34" charset="0"/>
              </a:rPr>
              <a:t>2) SSD </a:t>
            </a:r>
            <a:r>
              <a:rPr lang="en-US" b="1" i="1" dirty="0">
                <a:latin typeface="Calibri" panose="020F0502020204030204" pitchFamily="34" charset="0"/>
              </a:rPr>
              <a:t>(Solid State Drive)</a:t>
            </a:r>
          </a:p>
          <a:p>
            <a:pPr marL="265113"/>
            <a:r>
              <a:rPr lang="en-US" dirty="0" err="1">
                <a:latin typeface="Calibri" panose="020F0502020204030204" pitchFamily="34" charset="0"/>
              </a:rPr>
              <a:t>Teknologi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penyimpanan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baru</a:t>
            </a:r>
            <a:r>
              <a:rPr lang="en-US" dirty="0">
                <a:latin typeface="Calibri" panose="020F0502020204030204" pitchFamily="34" charset="0"/>
              </a:rPr>
              <a:t> yang </a:t>
            </a:r>
            <a:r>
              <a:rPr lang="en-US" dirty="0" err="1">
                <a:latin typeface="Calibri" panose="020F0502020204030204" pitchFamily="34" charset="0"/>
              </a:rPr>
              <a:t>menggunakan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penyimpanan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elektronik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dalam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memori</a:t>
            </a:r>
            <a:r>
              <a:rPr lang="en-US" dirty="0">
                <a:latin typeface="Calibri" panose="020F0502020204030204" pitchFamily="34" charset="0"/>
              </a:rPr>
              <a:t> yang </a:t>
            </a:r>
            <a:r>
              <a:rPr lang="en-US" dirty="0" err="1">
                <a:latin typeface="Calibri" panose="020F0502020204030204" pitchFamily="34" charset="0"/>
              </a:rPr>
              <a:t>bersifat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i="1" dirty="0">
                <a:latin typeface="Calibri" panose="020F0502020204030204" pitchFamily="34" charset="0"/>
              </a:rPr>
              <a:t>non-volatile </a:t>
            </a:r>
            <a:r>
              <a:rPr lang="en-US" dirty="0">
                <a:latin typeface="Calibri" panose="020F0502020204030204" pitchFamily="34" charset="0"/>
              </a:rPr>
              <a:t>(data </a:t>
            </a:r>
            <a:r>
              <a:rPr lang="en-US" dirty="0" err="1">
                <a:latin typeface="Calibri" panose="020F0502020204030204" pitchFamily="34" charset="0"/>
              </a:rPr>
              <a:t>tidak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akan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hilang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saat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komputer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dimatikan</a:t>
            </a:r>
            <a:r>
              <a:rPr lang="en-US" dirty="0">
                <a:latin typeface="Calibri" panose="020F0502020204030204" pitchFamily="34" charset="0"/>
              </a:rPr>
              <a:t>).</a:t>
            </a:r>
          </a:p>
          <a:p>
            <a:pPr marL="265113"/>
            <a:endParaRPr lang="en-ID" dirty="0">
              <a:latin typeface="Calibri" panose="020F0502020204030204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128348" y="1816149"/>
            <a:ext cx="4151133" cy="2515383"/>
            <a:chOff x="128348" y="1816149"/>
            <a:chExt cx="4151133" cy="2515383"/>
          </a:xfrm>
        </p:grpSpPr>
        <p:pic>
          <p:nvPicPr>
            <p:cNvPr id="10" name="Picture 2" descr="Gambar : Laptop, teknologi, mendorong, produk, terkena, hard disk drive,  peralatan elektronik, perangkat keras komputer, komponen komputer,  perangkat penyimpanan data 4600x3520 - - 1387054 - Galeri Foto - PxHere">
              <a:extLst>
                <a:ext uri="{FF2B5EF4-FFF2-40B4-BE49-F238E27FC236}">
                  <a16:creationId xmlns:a16="http://schemas.microsoft.com/office/drawing/2014/main" id="{7EF04884-930A-4374-B149-486DCDA6DD2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348" y="1867079"/>
              <a:ext cx="2040937" cy="15565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CD3DFD43-3418-4CBD-B963-3065533B00A2}"/>
                </a:ext>
              </a:extLst>
            </p:cNvPr>
            <p:cNvSpPr txBox="1"/>
            <p:nvPr/>
          </p:nvSpPr>
          <p:spPr>
            <a:xfrm>
              <a:off x="272674" y="3417050"/>
              <a:ext cx="1803704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ID" sz="1000" dirty="0" err="1">
                  <a:latin typeface="Calibri" panose="020F0502020204030204" pitchFamily="34" charset="0"/>
                </a:rPr>
                <a:t>Sumber</a:t>
              </a:r>
              <a:r>
                <a:rPr lang="en-ID" sz="1000" dirty="0">
                  <a:latin typeface="Calibri" panose="020F0502020204030204" pitchFamily="34" charset="0"/>
                </a:rPr>
                <a:t>: </a:t>
              </a:r>
              <a:r>
                <a:rPr lang="en-ID" sz="1000" i="1" dirty="0">
                  <a:latin typeface="Calibri" panose="020F0502020204030204" pitchFamily="34" charset="0"/>
                </a:rPr>
                <a:t>pxhere.com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16B5442A-F973-42DD-993B-F1C4A4A425C4}"/>
                </a:ext>
              </a:extLst>
            </p:cNvPr>
            <p:cNvSpPr txBox="1"/>
            <p:nvPr/>
          </p:nvSpPr>
          <p:spPr>
            <a:xfrm>
              <a:off x="153602" y="1985944"/>
              <a:ext cx="432638" cy="339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latin typeface="Calibri" panose="020F0502020204030204" pitchFamily="34" charset="0"/>
                </a:rPr>
                <a:t>(a)</a:t>
              </a:r>
              <a:endParaRPr lang="en-ID" sz="1600" b="1" dirty="0">
                <a:latin typeface="Calibri" panose="020F0502020204030204" pitchFamily="34" charset="0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CA338CD3-035B-42C3-8FAD-B0270C8923EF}"/>
                </a:ext>
              </a:extLst>
            </p:cNvPr>
            <p:cNvSpPr txBox="1"/>
            <p:nvPr/>
          </p:nvSpPr>
          <p:spPr>
            <a:xfrm>
              <a:off x="2410166" y="1816149"/>
              <a:ext cx="432638" cy="339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latin typeface="Calibri" panose="020F0502020204030204" pitchFamily="34" charset="0"/>
                </a:rPr>
                <a:t>(b)</a:t>
              </a:r>
              <a:endParaRPr lang="en-ID" sz="1600" b="1" dirty="0">
                <a:latin typeface="Calibri" panose="020F0502020204030204" pitchFamily="34" charset="0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0A9BB244-7043-4380-8823-5177708B5660}"/>
                </a:ext>
              </a:extLst>
            </p:cNvPr>
            <p:cNvSpPr txBox="1"/>
            <p:nvPr/>
          </p:nvSpPr>
          <p:spPr>
            <a:xfrm>
              <a:off x="586240" y="3916034"/>
              <a:ext cx="3071360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b="1" dirty="0">
                  <a:latin typeface="Calibri" panose="020F0502020204030204" pitchFamily="34" charset="0"/>
                </a:rPr>
                <a:t>Gambar:</a:t>
              </a:r>
            </a:p>
            <a:p>
              <a:r>
                <a:rPr lang="en-US" sz="1050" b="1" dirty="0">
                  <a:latin typeface="Calibri" panose="020F0502020204030204" pitchFamily="34" charset="0"/>
                </a:rPr>
                <a:t>Media </a:t>
              </a:r>
              <a:r>
                <a:rPr lang="en-US" sz="1050" b="1" dirty="0" err="1">
                  <a:latin typeface="Calibri" panose="020F0502020204030204" pitchFamily="34" charset="0"/>
                </a:rPr>
                <a:t>Penyimpanan</a:t>
              </a:r>
              <a:r>
                <a:rPr lang="en-US" sz="1050" b="1" dirty="0">
                  <a:latin typeface="Calibri" panose="020F0502020204030204" pitchFamily="34" charset="0"/>
                </a:rPr>
                <a:t> Internal (a) HDD dan (b) SSD</a:t>
              </a:r>
              <a:endParaRPr lang="en-ID" sz="1050" b="1" dirty="0">
                <a:latin typeface="Calibri" panose="020F0502020204030204" pitchFamily="34" charset="0"/>
              </a:endParaRPr>
            </a:p>
          </p:txBody>
        </p:sp>
        <p:pic>
          <p:nvPicPr>
            <p:cNvPr id="15" name="Picture 4">
              <a:extLst>
                <a:ext uri="{FF2B5EF4-FFF2-40B4-BE49-F238E27FC236}">
                  <a16:creationId xmlns:a16="http://schemas.microsoft.com/office/drawing/2014/main" id="{5B86D86D-857D-4D6F-BA56-17BA627F333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62734" y="2155739"/>
              <a:ext cx="1813120" cy="12552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A1DDC73-55E0-4997-8B74-D4EEFB580ABA}"/>
                </a:ext>
              </a:extLst>
            </p:cNvPr>
            <p:cNvSpPr txBox="1"/>
            <p:nvPr/>
          </p:nvSpPr>
          <p:spPr>
            <a:xfrm>
              <a:off x="2375015" y="3382818"/>
              <a:ext cx="1904466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ID" sz="1000" dirty="0" err="1">
                  <a:latin typeface="Calibri" panose="020F0502020204030204" pitchFamily="34" charset="0"/>
                </a:rPr>
                <a:t>Sumber</a:t>
              </a:r>
              <a:r>
                <a:rPr lang="en-ID" sz="1000" dirty="0">
                  <a:latin typeface="Calibri" panose="020F0502020204030204" pitchFamily="34" charset="0"/>
                </a:rPr>
                <a:t>: </a:t>
              </a:r>
              <a:r>
                <a:rPr lang="en-ID" sz="1000" i="1" dirty="0">
                  <a:latin typeface="Calibri" panose="020F0502020204030204" pitchFamily="34" charset="0"/>
                </a:rPr>
                <a:t>commons.wikimedia.org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60213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5">
            <a:extLst>
              <a:ext uri="{FF2B5EF4-FFF2-40B4-BE49-F238E27FC236}">
                <a16:creationId xmlns:a16="http://schemas.microsoft.com/office/drawing/2014/main" id="{A8A5C259-A117-4315-BE8C-BE140582F8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861773"/>
              </p:ext>
            </p:extLst>
          </p:nvPr>
        </p:nvGraphicFramePr>
        <p:xfrm>
          <a:off x="319146" y="1352550"/>
          <a:ext cx="8520054" cy="2219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53158">
                  <a:extLst>
                    <a:ext uri="{9D8B030D-6E8A-4147-A177-3AD203B41FA5}">
                      <a16:colId xmlns:a16="http://schemas.microsoft.com/office/drawing/2014/main" val="474420759"/>
                    </a:ext>
                  </a:extLst>
                </a:gridCol>
                <a:gridCol w="3130046">
                  <a:extLst>
                    <a:ext uri="{9D8B030D-6E8A-4147-A177-3AD203B41FA5}">
                      <a16:colId xmlns:a16="http://schemas.microsoft.com/office/drawing/2014/main" val="3894042483"/>
                    </a:ext>
                  </a:extLst>
                </a:gridCol>
                <a:gridCol w="3036850">
                  <a:extLst>
                    <a:ext uri="{9D8B030D-6E8A-4147-A177-3AD203B41FA5}">
                      <a16:colId xmlns:a16="http://schemas.microsoft.com/office/drawing/2014/main" val="287616196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Kriteria</a:t>
                      </a:r>
                      <a:endParaRPr lang="en-ID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HDD </a:t>
                      </a:r>
                      <a:r>
                        <a:rPr lang="en-US" i="1" dirty="0">
                          <a:solidFill>
                            <a:schemeClr val="tx1"/>
                          </a:solidFill>
                        </a:rPr>
                        <a:t>(Hard Disc Drive)</a:t>
                      </a:r>
                      <a:endParaRPr lang="en-ID" i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SDD </a:t>
                      </a:r>
                      <a:r>
                        <a:rPr lang="en-US" i="1" dirty="0">
                          <a:solidFill>
                            <a:schemeClr val="tx1"/>
                          </a:solidFill>
                        </a:rPr>
                        <a:t>(Solid State Drive)</a:t>
                      </a:r>
                      <a:endParaRPr lang="en-ID" i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91253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err="1"/>
                        <a:t>Kecepatan</a:t>
                      </a:r>
                      <a:endParaRPr lang="en-ID" b="1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err="1"/>
                        <a:t>Lebih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lambat</a:t>
                      </a:r>
                      <a:endParaRPr lang="en-ID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err="1"/>
                        <a:t>Lebih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cepat</a:t>
                      </a:r>
                      <a:endParaRPr lang="en-ID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18470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err="1"/>
                        <a:t>Daya</a:t>
                      </a:r>
                      <a:r>
                        <a:rPr lang="en-US" b="1" dirty="0"/>
                        <a:t> </a:t>
                      </a:r>
                      <a:r>
                        <a:rPr lang="en-US" b="1" dirty="0" err="1"/>
                        <a:t>tahan</a:t>
                      </a:r>
                      <a:endParaRPr lang="en-ID" b="1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err="1"/>
                        <a:t>Kurang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tahan</a:t>
                      </a:r>
                      <a:r>
                        <a:rPr lang="en-US" dirty="0"/>
                        <a:t> lama</a:t>
                      </a:r>
                      <a:endParaRPr lang="en-ID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err="1"/>
                        <a:t>Lebih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tahan</a:t>
                      </a:r>
                      <a:r>
                        <a:rPr lang="en-US" dirty="0"/>
                        <a:t> lama</a:t>
                      </a:r>
                      <a:endParaRPr lang="en-ID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18702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err="1"/>
                        <a:t>Kapasitas</a:t>
                      </a:r>
                      <a:endParaRPr lang="en-ID" b="1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10 TB</a:t>
                      </a:r>
                      <a:endParaRPr lang="en-ID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4 TB</a:t>
                      </a:r>
                      <a:endParaRPr lang="en-ID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19138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err="1"/>
                        <a:t>Biaya</a:t>
                      </a:r>
                      <a:endParaRPr lang="en-ID" b="1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err="1"/>
                        <a:t>Lebih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murah</a:t>
                      </a:r>
                      <a:endParaRPr lang="en-ID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err="1"/>
                        <a:t>Lebih</a:t>
                      </a:r>
                      <a:r>
                        <a:rPr lang="en-US" dirty="0"/>
                        <a:t> mahal</a:t>
                      </a:r>
                      <a:endParaRPr lang="en-ID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140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err="1"/>
                        <a:t>Penggunaan</a:t>
                      </a:r>
                      <a:r>
                        <a:rPr lang="en-US" b="1" dirty="0"/>
                        <a:t> </a:t>
                      </a:r>
                      <a:r>
                        <a:rPr lang="en-US" b="1" dirty="0" err="1"/>
                        <a:t>energi</a:t>
                      </a:r>
                      <a:endParaRPr lang="en-ID" b="1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err="1"/>
                        <a:t>Kurang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hemat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energi</a:t>
                      </a:r>
                      <a:endParaRPr lang="en-ID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err="1"/>
                        <a:t>Lebih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hemat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energi</a:t>
                      </a:r>
                      <a:endParaRPr lang="en-ID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3960598"/>
                  </a:ext>
                </a:extLst>
              </a:tr>
            </a:tbl>
          </a:graphicData>
        </a:graphic>
      </p:graphicFrame>
      <p:grpSp>
        <p:nvGrpSpPr>
          <p:cNvPr id="5" name="Group 4"/>
          <p:cNvGrpSpPr/>
          <p:nvPr/>
        </p:nvGrpSpPr>
        <p:grpSpPr>
          <a:xfrm>
            <a:off x="228600" y="224640"/>
            <a:ext cx="4191000" cy="746910"/>
            <a:chOff x="457200" y="133350"/>
            <a:chExt cx="4191000" cy="746910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7200" y="133350"/>
              <a:ext cx="4191000" cy="746910"/>
            </a:xfrm>
            <a:prstGeom prst="rect">
              <a:avLst/>
            </a:prstGeom>
          </p:spPr>
        </p:pic>
        <p:sp>
          <p:nvSpPr>
            <p:cNvPr id="3" name="Rectangle 2"/>
            <p:cNvSpPr/>
            <p:nvPr/>
          </p:nvSpPr>
          <p:spPr>
            <a:xfrm>
              <a:off x="547746" y="285750"/>
              <a:ext cx="37956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dirty="0" err="1">
                  <a:latin typeface="Calibri" panose="020F0502020204030204" pitchFamily="34" charset="0"/>
                </a:rPr>
                <a:t>Perbandingan</a:t>
              </a:r>
              <a:r>
                <a:rPr lang="en-US" sz="2400" b="1" dirty="0">
                  <a:latin typeface="Calibri" panose="020F0502020204030204" pitchFamily="34" charset="0"/>
                </a:rPr>
                <a:t> HDD </a:t>
              </a:r>
              <a:r>
                <a:rPr lang="en-US" sz="2400" b="1" dirty="0" err="1">
                  <a:latin typeface="Calibri" panose="020F0502020204030204" pitchFamily="34" charset="0"/>
                </a:rPr>
                <a:t>dan</a:t>
              </a:r>
              <a:r>
                <a:rPr lang="en-US" sz="2400" b="1" dirty="0">
                  <a:latin typeface="Calibri" panose="020F0502020204030204" pitchFamily="34" charset="0"/>
                </a:rPr>
                <a:t> SSD</a:t>
              </a:r>
              <a:endParaRPr lang="en-ID" sz="2400" b="1" dirty="0">
                <a:latin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9674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ustom 1">
      <a:majorFont>
        <a:latin typeface="Berlin Sans FB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1760</TotalTime>
  <Words>4195</Words>
  <Application>Microsoft Office PowerPoint</Application>
  <PresentationFormat>On-screen Show (16:9)</PresentationFormat>
  <Paragraphs>446</Paragraphs>
  <Slides>46</Slides>
  <Notes>6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54" baseType="lpstr">
      <vt:lpstr>Arial</vt:lpstr>
      <vt:lpstr>Calibri</vt:lpstr>
      <vt:lpstr>Calibri Light</vt:lpstr>
      <vt:lpstr>Open Sans</vt:lpstr>
      <vt:lpstr>Wingdings</vt:lpstr>
      <vt:lpstr>Office Theme</vt:lpstr>
      <vt:lpstr>Custom Design</vt:lpstr>
      <vt:lpstr>Acrobat Document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Elisa Putri Andini</dc:creator>
  <cp:lastModifiedBy>Ganendrajati Widagdo</cp:lastModifiedBy>
  <cp:revision>198</cp:revision>
  <dcterms:created xsi:type="dcterms:W3CDTF">2016-06-25T05:09:46Z</dcterms:created>
  <dcterms:modified xsi:type="dcterms:W3CDTF">2022-07-25T15:48:06Z</dcterms:modified>
</cp:coreProperties>
</file>