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2165E-C29E-4AD7-BB95-E79BF18CD09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C4599F8-2A00-479B-AAC1-9B09B7C409E4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Orientasi yang berisi pengenalan dan latar belakang tokoh. </a:t>
          </a:r>
          <a:endParaRPr lang="id-ID" dirty="0"/>
        </a:p>
      </dgm:t>
    </dgm:pt>
    <dgm:pt modelId="{F2B0BFBB-5FB0-4B71-9189-A3C60B7B9C8F}" type="parTrans" cxnId="{039EE509-8245-40C8-8F02-7A28F5278B8D}">
      <dgm:prSet/>
      <dgm:spPr/>
      <dgm:t>
        <a:bodyPr/>
        <a:lstStyle/>
        <a:p>
          <a:endParaRPr lang="id-ID"/>
        </a:p>
      </dgm:t>
    </dgm:pt>
    <dgm:pt modelId="{50327F5B-CAD2-4EF6-9356-192E64D55A34}" type="sibTrans" cxnId="{039EE509-8245-40C8-8F02-7A28F5278B8D}">
      <dgm:prSet/>
      <dgm:spPr/>
      <dgm:t>
        <a:bodyPr/>
        <a:lstStyle/>
        <a:p>
          <a:endParaRPr lang="id-ID"/>
        </a:p>
      </dgm:t>
    </dgm:pt>
    <dgm:pt modelId="{3E302ED3-73B5-476E-B627-40F7DA8B3C2D}">
      <dgm:prSet/>
      <dgm:spPr/>
      <dgm:t>
        <a:bodyPr/>
        <a:lstStyle/>
        <a:p>
          <a:r>
            <a:rPr lang="it-IT" b="0" i="0" u="none" strike="noStrike" baseline="0" dirty="0">
              <a:solidFill>
                <a:srgbClr val="000000"/>
              </a:solidFill>
              <a:latin typeface="Gilam Book"/>
            </a:rPr>
            <a:t>Peristiwa penting yang berisi bagian ini bagian inti biografi berisi kejadian/ kisah penting tokoh yang menginspirasi pembaca. </a:t>
          </a:r>
        </a:p>
      </dgm:t>
    </dgm:pt>
    <dgm:pt modelId="{70F01082-5338-44E2-BFF4-85A93ECB98F3}" type="parTrans" cxnId="{4C08384C-D497-474C-A52A-63F1A81042A9}">
      <dgm:prSet/>
      <dgm:spPr/>
      <dgm:t>
        <a:bodyPr/>
        <a:lstStyle/>
        <a:p>
          <a:endParaRPr lang="id-ID"/>
        </a:p>
      </dgm:t>
    </dgm:pt>
    <dgm:pt modelId="{B43E0AE7-6C29-42DB-ABCD-6C6D6FAE7FD2}" type="sibTrans" cxnId="{4C08384C-D497-474C-A52A-63F1A81042A9}">
      <dgm:prSet/>
      <dgm:spPr/>
      <dgm:t>
        <a:bodyPr/>
        <a:lstStyle/>
        <a:p>
          <a:endParaRPr lang="id-ID"/>
        </a:p>
      </dgm:t>
    </dgm:pt>
    <dgm:pt modelId="{83AEC860-34B2-4DAE-A9AD-81E31F8421DD}">
      <dgm:prSet/>
      <dgm:spPr/>
      <dgm:t>
        <a:bodyPr/>
        <a:lstStyle/>
        <a:p>
          <a:r>
            <a:rPr lang="sv-SE" b="0" i="0" u="none" strike="noStrike" baseline="0">
              <a:solidFill>
                <a:srgbClr val="000000"/>
              </a:solidFill>
              <a:latin typeface="Gilam Book"/>
            </a:rPr>
            <a:t>Reorientasi berupa komentar penutup/simpulan yang bersifat opsional (bisa ada, bisa tidak).</a:t>
          </a:r>
          <a:endParaRPr lang="id-ID" dirty="0"/>
        </a:p>
      </dgm:t>
    </dgm:pt>
    <dgm:pt modelId="{EE4F78D9-0429-4BC0-B38E-11484F8464FF}" type="parTrans" cxnId="{2689B816-0A2E-4DDA-B1A8-64DB7733DC75}">
      <dgm:prSet/>
      <dgm:spPr/>
      <dgm:t>
        <a:bodyPr/>
        <a:lstStyle/>
        <a:p>
          <a:endParaRPr lang="id-ID"/>
        </a:p>
      </dgm:t>
    </dgm:pt>
    <dgm:pt modelId="{6CB8820D-5815-4EA1-9129-98685C75BDA0}" type="sibTrans" cxnId="{2689B816-0A2E-4DDA-B1A8-64DB7733DC75}">
      <dgm:prSet/>
      <dgm:spPr/>
      <dgm:t>
        <a:bodyPr/>
        <a:lstStyle/>
        <a:p>
          <a:endParaRPr lang="id-ID"/>
        </a:p>
      </dgm:t>
    </dgm:pt>
    <dgm:pt modelId="{348F88C3-CCB5-4BFF-B4F1-A48F2998102B}" type="pres">
      <dgm:prSet presAssocID="{D2C2165E-C29E-4AD7-BB95-E79BF18CD09B}" presName="rootnode" presStyleCnt="0">
        <dgm:presLayoutVars>
          <dgm:chMax/>
          <dgm:chPref/>
          <dgm:dir/>
          <dgm:animLvl val="lvl"/>
        </dgm:presLayoutVars>
      </dgm:prSet>
      <dgm:spPr/>
    </dgm:pt>
    <dgm:pt modelId="{A617A67E-B201-4207-88C5-8CAFC9B0B698}" type="pres">
      <dgm:prSet presAssocID="{AC4599F8-2A00-479B-AAC1-9B09B7C409E4}" presName="composite" presStyleCnt="0"/>
      <dgm:spPr/>
    </dgm:pt>
    <dgm:pt modelId="{733A1262-2FEA-4F1A-9BB8-A5D5C2B6288D}" type="pres">
      <dgm:prSet presAssocID="{AC4599F8-2A00-479B-AAC1-9B09B7C409E4}" presName="LShape" presStyleLbl="alignNode1" presStyleIdx="0" presStyleCnt="5"/>
      <dgm:spPr/>
    </dgm:pt>
    <dgm:pt modelId="{3E068AAD-E84F-476C-97DE-CE5B91EBCF20}" type="pres">
      <dgm:prSet presAssocID="{AC4599F8-2A00-479B-AAC1-9B09B7C409E4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B995BB6-8C9B-4F29-95FE-07A8BCFA45A1}" type="pres">
      <dgm:prSet presAssocID="{AC4599F8-2A00-479B-AAC1-9B09B7C409E4}" presName="Triangle" presStyleLbl="alignNode1" presStyleIdx="1" presStyleCnt="5"/>
      <dgm:spPr/>
    </dgm:pt>
    <dgm:pt modelId="{5194B440-95BD-4E7D-B0FC-39AFADF64CE6}" type="pres">
      <dgm:prSet presAssocID="{50327F5B-CAD2-4EF6-9356-192E64D55A34}" presName="sibTrans" presStyleCnt="0"/>
      <dgm:spPr/>
    </dgm:pt>
    <dgm:pt modelId="{5C92DA40-80AB-4A4C-9A58-6AA1B8B7CF3D}" type="pres">
      <dgm:prSet presAssocID="{50327F5B-CAD2-4EF6-9356-192E64D55A34}" presName="space" presStyleCnt="0"/>
      <dgm:spPr/>
    </dgm:pt>
    <dgm:pt modelId="{D0662D3F-0BAB-40D9-8FB1-AA10E4517BD4}" type="pres">
      <dgm:prSet presAssocID="{3E302ED3-73B5-476E-B627-40F7DA8B3C2D}" presName="composite" presStyleCnt="0"/>
      <dgm:spPr/>
    </dgm:pt>
    <dgm:pt modelId="{F4DBEE57-C097-4495-B2A9-25365B131FE8}" type="pres">
      <dgm:prSet presAssocID="{3E302ED3-73B5-476E-B627-40F7DA8B3C2D}" presName="LShape" presStyleLbl="alignNode1" presStyleIdx="2" presStyleCnt="5"/>
      <dgm:spPr/>
    </dgm:pt>
    <dgm:pt modelId="{8DEC9890-D924-4167-843F-4F805CEE26BF}" type="pres">
      <dgm:prSet presAssocID="{3E302ED3-73B5-476E-B627-40F7DA8B3C2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90040830-8627-40E5-97E9-EBEA864481E5}" type="pres">
      <dgm:prSet presAssocID="{3E302ED3-73B5-476E-B627-40F7DA8B3C2D}" presName="Triangle" presStyleLbl="alignNode1" presStyleIdx="3" presStyleCnt="5"/>
      <dgm:spPr/>
    </dgm:pt>
    <dgm:pt modelId="{26DC161A-9FFD-4E46-AD9B-47F2D3D92DE6}" type="pres">
      <dgm:prSet presAssocID="{B43E0AE7-6C29-42DB-ABCD-6C6D6FAE7FD2}" presName="sibTrans" presStyleCnt="0"/>
      <dgm:spPr/>
    </dgm:pt>
    <dgm:pt modelId="{F3D903BC-3015-4D4A-8C54-D8B5006A8FF2}" type="pres">
      <dgm:prSet presAssocID="{B43E0AE7-6C29-42DB-ABCD-6C6D6FAE7FD2}" presName="space" presStyleCnt="0"/>
      <dgm:spPr/>
    </dgm:pt>
    <dgm:pt modelId="{D140D58B-0980-4BB5-B627-7E16EB6C56F9}" type="pres">
      <dgm:prSet presAssocID="{83AEC860-34B2-4DAE-A9AD-81E31F8421DD}" presName="composite" presStyleCnt="0"/>
      <dgm:spPr/>
    </dgm:pt>
    <dgm:pt modelId="{F989E1EE-050F-4026-B47E-FE8486A29BEE}" type="pres">
      <dgm:prSet presAssocID="{83AEC860-34B2-4DAE-A9AD-81E31F8421DD}" presName="LShape" presStyleLbl="alignNode1" presStyleIdx="4" presStyleCnt="5"/>
      <dgm:spPr/>
    </dgm:pt>
    <dgm:pt modelId="{6FC074B1-38CA-4A93-B747-FF2B09FCCC3E}" type="pres">
      <dgm:prSet presAssocID="{83AEC860-34B2-4DAE-A9AD-81E31F8421DD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39EE509-8245-40C8-8F02-7A28F5278B8D}" srcId="{D2C2165E-C29E-4AD7-BB95-E79BF18CD09B}" destId="{AC4599F8-2A00-479B-AAC1-9B09B7C409E4}" srcOrd="0" destOrd="0" parTransId="{F2B0BFBB-5FB0-4B71-9189-A3C60B7B9C8F}" sibTransId="{50327F5B-CAD2-4EF6-9356-192E64D55A34}"/>
    <dgm:cxn modelId="{A213170F-7087-4EDC-BA8C-8F44F367DACC}" type="presOf" srcId="{83AEC860-34B2-4DAE-A9AD-81E31F8421DD}" destId="{6FC074B1-38CA-4A93-B747-FF2B09FCCC3E}" srcOrd="0" destOrd="0" presId="urn:microsoft.com/office/officeart/2009/3/layout/StepUpProcess"/>
    <dgm:cxn modelId="{2689B816-0A2E-4DDA-B1A8-64DB7733DC75}" srcId="{D2C2165E-C29E-4AD7-BB95-E79BF18CD09B}" destId="{83AEC860-34B2-4DAE-A9AD-81E31F8421DD}" srcOrd="2" destOrd="0" parTransId="{EE4F78D9-0429-4BC0-B38E-11484F8464FF}" sibTransId="{6CB8820D-5815-4EA1-9129-98685C75BDA0}"/>
    <dgm:cxn modelId="{16070E21-5703-4EB6-9689-CF4AD45AFF82}" type="presOf" srcId="{AC4599F8-2A00-479B-AAC1-9B09B7C409E4}" destId="{3E068AAD-E84F-476C-97DE-CE5B91EBCF20}" srcOrd="0" destOrd="0" presId="urn:microsoft.com/office/officeart/2009/3/layout/StepUpProcess"/>
    <dgm:cxn modelId="{4F527B30-1D84-4207-AD2A-3E6FE6EE1D79}" type="presOf" srcId="{D2C2165E-C29E-4AD7-BB95-E79BF18CD09B}" destId="{348F88C3-CCB5-4BFF-B4F1-A48F2998102B}" srcOrd="0" destOrd="0" presId="urn:microsoft.com/office/officeart/2009/3/layout/StepUpProcess"/>
    <dgm:cxn modelId="{4C08384C-D497-474C-A52A-63F1A81042A9}" srcId="{D2C2165E-C29E-4AD7-BB95-E79BF18CD09B}" destId="{3E302ED3-73B5-476E-B627-40F7DA8B3C2D}" srcOrd="1" destOrd="0" parTransId="{70F01082-5338-44E2-BFF4-85A93ECB98F3}" sibTransId="{B43E0AE7-6C29-42DB-ABCD-6C6D6FAE7FD2}"/>
    <dgm:cxn modelId="{3BC6736F-DD0F-44C6-9222-216CDCDE07A5}" type="presOf" srcId="{3E302ED3-73B5-476E-B627-40F7DA8B3C2D}" destId="{8DEC9890-D924-4167-843F-4F805CEE26BF}" srcOrd="0" destOrd="0" presId="urn:microsoft.com/office/officeart/2009/3/layout/StepUpProcess"/>
    <dgm:cxn modelId="{C003151B-BE4B-4FE1-8A01-69AD3E57828C}" type="presParOf" srcId="{348F88C3-CCB5-4BFF-B4F1-A48F2998102B}" destId="{A617A67E-B201-4207-88C5-8CAFC9B0B698}" srcOrd="0" destOrd="0" presId="urn:microsoft.com/office/officeart/2009/3/layout/StepUpProcess"/>
    <dgm:cxn modelId="{591DC6E8-16A6-4C9F-A263-5D90EE44DC15}" type="presParOf" srcId="{A617A67E-B201-4207-88C5-8CAFC9B0B698}" destId="{733A1262-2FEA-4F1A-9BB8-A5D5C2B6288D}" srcOrd="0" destOrd="0" presId="urn:microsoft.com/office/officeart/2009/3/layout/StepUpProcess"/>
    <dgm:cxn modelId="{CE287DF7-2AC7-45B0-9A3A-30F93F78CF11}" type="presParOf" srcId="{A617A67E-B201-4207-88C5-8CAFC9B0B698}" destId="{3E068AAD-E84F-476C-97DE-CE5B91EBCF20}" srcOrd="1" destOrd="0" presId="urn:microsoft.com/office/officeart/2009/3/layout/StepUpProcess"/>
    <dgm:cxn modelId="{322C7127-64DF-4E70-B63A-067114DA4FDB}" type="presParOf" srcId="{A617A67E-B201-4207-88C5-8CAFC9B0B698}" destId="{EB995BB6-8C9B-4F29-95FE-07A8BCFA45A1}" srcOrd="2" destOrd="0" presId="urn:microsoft.com/office/officeart/2009/3/layout/StepUpProcess"/>
    <dgm:cxn modelId="{B2732C24-05FC-474D-BF59-0B03421553F1}" type="presParOf" srcId="{348F88C3-CCB5-4BFF-B4F1-A48F2998102B}" destId="{5194B440-95BD-4E7D-B0FC-39AFADF64CE6}" srcOrd="1" destOrd="0" presId="urn:microsoft.com/office/officeart/2009/3/layout/StepUpProcess"/>
    <dgm:cxn modelId="{80590170-0227-46FD-BDB6-DCD6E3D87FAC}" type="presParOf" srcId="{5194B440-95BD-4E7D-B0FC-39AFADF64CE6}" destId="{5C92DA40-80AB-4A4C-9A58-6AA1B8B7CF3D}" srcOrd="0" destOrd="0" presId="urn:microsoft.com/office/officeart/2009/3/layout/StepUpProcess"/>
    <dgm:cxn modelId="{39752F76-697A-4183-840C-B9F01E469325}" type="presParOf" srcId="{348F88C3-CCB5-4BFF-B4F1-A48F2998102B}" destId="{D0662D3F-0BAB-40D9-8FB1-AA10E4517BD4}" srcOrd="2" destOrd="0" presId="urn:microsoft.com/office/officeart/2009/3/layout/StepUpProcess"/>
    <dgm:cxn modelId="{4267B8E8-11E7-42F3-89B6-A61B806F2AFE}" type="presParOf" srcId="{D0662D3F-0BAB-40D9-8FB1-AA10E4517BD4}" destId="{F4DBEE57-C097-4495-B2A9-25365B131FE8}" srcOrd="0" destOrd="0" presId="urn:microsoft.com/office/officeart/2009/3/layout/StepUpProcess"/>
    <dgm:cxn modelId="{BC3E1E06-9C3A-4809-B4E4-86D95D4B9752}" type="presParOf" srcId="{D0662D3F-0BAB-40D9-8FB1-AA10E4517BD4}" destId="{8DEC9890-D924-4167-843F-4F805CEE26BF}" srcOrd="1" destOrd="0" presId="urn:microsoft.com/office/officeart/2009/3/layout/StepUpProcess"/>
    <dgm:cxn modelId="{AAEDA718-37E8-4DB2-A087-F6C10A310921}" type="presParOf" srcId="{D0662D3F-0BAB-40D9-8FB1-AA10E4517BD4}" destId="{90040830-8627-40E5-97E9-EBEA864481E5}" srcOrd="2" destOrd="0" presId="urn:microsoft.com/office/officeart/2009/3/layout/StepUpProcess"/>
    <dgm:cxn modelId="{BA7602BA-4490-4912-B5FB-886F9A730E01}" type="presParOf" srcId="{348F88C3-CCB5-4BFF-B4F1-A48F2998102B}" destId="{26DC161A-9FFD-4E46-AD9B-47F2D3D92DE6}" srcOrd="3" destOrd="0" presId="urn:microsoft.com/office/officeart/2009/3/layout/StepUpProcess"/>
    <dgm:cxn modelId="{1FFC11B4-E6DF-4F88-85A1-A3145CDD10B3}" type="presParOf" srcId="{26DC161A-9FFD-4E46-AD9B-47F2D3D92DE6}" destId="{F3D903BC-3015-4D4A-8C54-D8B5006A8FF2}" srcOrd="0" destOrd="0" presId="urn:microsoft.com/office/officeart/2009/3/layout/StepUpProcess"/>
    <dgm:cxn modelId="{CB380786-A145-4F67-91B9-EEA6EB2FE1D5}" type="presParOf" srcId="{348F88C3-CCB5-4BFF-B4F1-A48F2998102B}" destId="{D140D58B-0980-4BB5-B627-7E16EB6C56F9}" srcOrd="4" destOrd="0" presId="urn:microsoft.com/office/officeart/2009/3/layout/StepUpProcess"/>
    <dgm:cxn modelId="{DD20EC86-F237-4E9D-865F-B0CD93F2FFBA}" type="presParOf" srcId="{D140D58B-0980-4BB5-B627-7E16EB6C56F9}" destId="{F989E1EE-050F-4026-B47E-FE8486A29BEE}" srcOrd="0" destOrd="0" presId="urn:microsoft.com/office/officeart/2009/3/layout/StepUpProcess"/>
    <dgm:cxn modelId="{E4F74A66-E473-499E-9B1B-A0B153B1B6AE}" type="presParOf" srcId="{D140D58B-0980-4BB5-B627-7E16EB6C56F9}" destId="{6FC074B1-38CA-4A93-B747-FF2B09FCCC3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8F31AE-8DFC-4C6E-B1CB-FE92D7C05FD7}" type="doc">
      <dgm:prSet loTypeId="urn:microsoft.com/office/officeart/2008/layout/IncreasingCircleProcess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0E1984BC-1DF1-49AB-BB8B-1BB462BE19F8}">
      <dgm:prSet phldrT="[Text]" custT="1"/>
      <dgm:spPr/>
      <dgm:t>
        <a:bodyPr/>
        <a:lstStyle/>
        <a:p>
          <a:r>
            <a:rPr lang="id-ID" sz="2400" b="0" i="0" u="none" strike="noStrike" baseline="0" dirty="0">
              <a:latin typeface="Gilam Book"/>
            </a:rPr>
            <a:t>berbentuk narasi (cerita)</a:t>
          </a:r>
          <a:endParaRPr lang="id-ID" sz="2400" dirty="0"/>
        </a:p>
      </dgm:t>
    </dgm:pt>
    <dgm:pt modelId="{6DF40554-AAD0-463B-9317-411888B08283}" type="parTrans" cxnId="{BB022BFE-578C-4391-8B4C-4D96F1A45779}">
      <dgm:prSet/>
      <dgm:spPr/>
      <dgm:t>
        <a:bodyPr/>
        <a:lstStyle/>
        <a:p>
          <a:endParaRPr lang="id-ID"/>
        </a:p>
      </dgm:t>
    </dgm:pt>
    <dgm:pt modelId="{E918C3D4-030F-46F9-A3DC-628F9ED25D3E}" type="sibTrans" cxnId="{BB022BFE-578C-4391-8B4C-4D96F1A45779}">
      <dgm:prSet/>
      <dgm:spPr/>
      <dgm:t>
        <a:bodyPr/>
        <a:lstStyle/>
        <a:p>
          <a:endParaRPr lang="id-ID"/>
        </a:p>
      </dgm:t>
    </dgm:pt>
    <dgm:pt modelId="{041DBA01-A1CB-4CA4-AAB0-D82BDEF5CDDC}">
      <dgm:prSet phldrT="[Text]"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didasarkan fakta (kisah nyata)</a:t>
          </a:r>
          <a:endParaRPr lang="id-ID" sz="2400" dirty="0"/>
        </a:p>
      </dgm:t>
    </dgm:pt>
    <dgm:pt modelId="{450AD6E9-E106-4008-820C-985CFBE3354D}" type="parTrans" cxnId="{389994F5-DCED-4F66-9DDF-F4AEF6E32469}">
      <dgm:prSet/>
      <dgm:spPr/>
      <dgm:t>
        <a:bodyPr/>
        <a:lstStyle/>
        <a:p>
          <a:endParaRPr lang="id-ID"/>
        </a:p>
      </dgm:t>
    </dgm:pt>
    <dgm:pt modelId="{05FC7A82-94B0-4C6A-B074-D7CA106385DC}" type="sibTrans" cxnId="{389994F5-DCED-4F66-9DDF-F4AEF6E32469}">
      <dgm:prSet/>
      <dgm:spPr/>
      <dgm:t>
        <a:bodyPr/>
        <a:lstStyle/>
        <a:p>
          <a:endParaRPr lang="id-ID"/>
        </a:p>
      </dgm:t>
    </dgm:pt>
    <dgm:pt modelId="{D6AAF28A-6A93-41EA-A73F-397A83EB96F9}">
      <dgm:prSet phldrT="[Text]" custT="1"/>
      <dgm:spPr/>
      <dgm:t>
        <a:bodyPr anchor="t"/>
        <a:lstStyle/>
        <a:p>
          <a:r>
            <a:rPr lang="id-ID" sz="2400" b="0" i="0" u="none" strike="noStrike" baseline="0" dirty="0">
              <a:latin typeface="Gilam Book"/>
            </a:rPr>
            <a:t>berisi kejadian penting tokoh yang dapat diambil nilai-nilai keteladanan dan menginspirasi</a:t>
          </a:r>
          <a:endParaRPr lang="id-ID" sz="2400" dirty="0"/>
        </a:p>
      </dgm:t>
    </dgm:pt>
    <dgm:pt modelId="{410AA086-ACED-4823-A88C-E06E2AC8BE03}" type="parTrans" cxnId="{BB3B527E-40E8-4BBB-B72F-6229B496777D}">
      <dgm:prSet/>
      <dgm:spPr/>
      <dgm:t>
        <a:bodyPr/>
        <a:lstStyle/>
        <a:p>
          <a:endParaRPr lang="id-ID"/>
        </a:p>
      </dgm:t>
    </dgm:pt>
    <dgm:pt modelId="{92B6F2BE-C423-4B62-B66A-1A0D1DCFA45F}" type="sibTrans" cxnId="{BB3B527E-40E8-4BBB-B72F-6229B496777D}">
      <dgm:prSet/>
      <dgm:spPr/>
      <dgm:t>
        <a:bodyPr/>
        <a:lstStyle/>
        <a:p>
          <a:endParaRPr lang="id-ID"/>
        </a:p>
      </dgm:t>
    </dgm:pt>
    <dgm:pt modelId="{CFBB7400-C2E4-4C83-B5C2-620FB551A884}" type="pres">
      <dgm:prSet presAssocID="{458F31AE-8DFC-4C6E-B1CB-FE92D7C05FD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A8F15491-4650-4351-871E-77B28D610A3C}" type="pres">
      <dgm:prSet presAssocID="{0E1984BC-1DF1-49AB-BB8B-1BB462BE19F8}" presName="composite" presStyleCnt="0"/>
      <dgm:spPr/>
    </dgm:pt>
    <dgm:pt modelId="{D0E9755B-5CAC-4262-BCE1-D3DD59FD8442}" type="pres">
      <dgm:prSet presAssocID="{0E1984BC-1DF1-49AB-BB8B-1BB462BE19F8}" presName="BackAccent" presStyleLbl="bgShp" presStyleIdx="0" presStyleCnt="3"/>
      <dgm:spPr/>
    </dgm:pt>
    <dgm:pt modelId="{5D145756-5FC3-4831-AF1D-D38BE58D733E}" type="pres">
      <dgm:prSet presAssocID="{0E1984BC-1DF1-49AB-BB8B-1BB462BE19F8}" presName="Accent" presStyleLbl="alignNode1" presStyleIdx="0" presStyleCnt="3"/>
      <dgm:spPr/>
    </dgm:pt>
    <dgm:pt modelId="{4B5666F5-DE59-4999-BEF7-7C99B2C061B9}" type="pres">
      <dgm:prSet presAssocID="{0E1984BC-1DF1-49AB-BB8B-1BB462BE19F8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416B48D0-A9F8-4F26-BF27-C7A59A982C84}" type="pres">
      <dgm:prSet presAssocID="{0E1984BC-1DF1-49AB-BB8B-1BB462BE19F8}" presName="Parent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BE35BA58-5504-4622-B475-A812C00ACD4B}" type="pres">
      <dgm:prSet presAssocID="{E918C3D4-030F-46F9-A3DC-628F9ED25D3E}" presName="sibTrans" presStyleCnt="0"/>
      <dgm:spPr/>
    </dgm:pt>
    <dgm:pt modelId="{F9876B58-35CE-4A68-90C5-428258FE8CA5}" type="pres">
      <dgm:prSet presAssocID="{041DBA01-A1CB-4CA4-AAB0-D82BDEF5CDDC}" presName="composite" presStyleCnt="0"/>
      <dgm:spPr/>
    </dgm:pt>
    <dgm:pt modelId="{5E0595CB-73F0-4D9B-AF22-C7ACEECD0E9F}" type="pres">
      <dgm:prSet presAssocID="{041DBA01-A1CB-4CA4-AAB0-D82BDEF5CDDC}" presName="BackAccent" presStyleLbl="bgShp" presStyleIdx="1" presStyleCnt="3"/>
      <dgm:spPr/>
    </dgm:pt>
    <dgm:pt modelId="{92D208C2-C536-49A0-85B3-54BED8EC403E}" type="pres">
      <dgm:prSet presAssocID="{041DBA01-A1CB-4CA4-AAB0-D82BDEF5CDDC}" presName="Accent" presStyleLbl="alignNode1" presStyleIdx="1" presStyleCnt="3"/>
      <dgm:spPr/>
    </dgm:pt>
    <dgm:pt modelId="{5DE96B17-258E-4E9F-805D-1E7912104FE1}" type="pres">
      <dgm:prSet presAssocID="{041DBA01-A1CB-4CA4-AAB0-D82BDEF5CDDC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253E346-5D69-44E9-968C-01247051E511}" type="pres">
      <dgm:prSet presAssocID="{041DBA01-A1CB-4CA4-AAB0-D82BDEF5CDDC}" presName="Parent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CE921CA4-17AB-48B4-AC33-129D0069C085}" type="pres">
      <dgm:prSet presAssocID="{05FC7A82-94B0-4C6A-B074-D7CA106385DC}" presName="sibTrans" presStyleCnt="0"/>
      <dgm:spPr/>
    </dgm:pt>
    <dgm:pt modelId="{5093DF0B-D018-4756-9E47-5F60D86E7FDB}" type="pres">
      <dgm:prSet presAssocID="{D6AAF28A-6A93-41EA-A73F-397A83EB96F9}" presName="composite" presStyleCnt="0"/>
      <dgm:spPr/>
    </dgm:pt>
    <dgm:pt modelId="{BB308C47-6267-49D6-8CF1-2B2739C42FC8}" type="pres">
      <dgm:prSet presAssocID="{D6AAF28A-6A93-41EA-A73F-397A83EB96F9}" presName="BackAccent" presStyleLbl="bgShp" presStyleIdx="2" presStyleCnt="3"/>
      <dgm:spPr/>
    </dgm:pt>
    <dgm:pt modelId="{A1534C35-0CF1-4D7E-BACB-53DAD138B7DA}" type="pres">
      <dgm:prSet presAssocID="{D6AAF28A-6A93-41EA-A73F-397A83EB96F9}" presName="Accent" presStyleLbl="alignNode1" presStyleIdx="2" presStyleCnt="3"/>
      <dgm:spPr/>
    </dgm:pt>
    <dgm:pt modelId="{6077F9A2-07AA-461E-8C8A-246DC942C071}" type="pres">
      <dgm:prSet presAssocID="{D6AAF28A-6A93-41EA-A73F-397A83EB96F9}" presName="Child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2B5AB20-8F85-4D75-8017-C9599B0331C8}" type="pres">
      <dgm:prSet presAssocID="{D6AAF28A-6A93-41EA-A73F-397A83EB96F9}" presName="Parent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73AC062E-EC36-44DF-AEF0-D094C60E2063}" type="presOf" srcId="{041DBA01-A1CB-4CA4-AAB0-D82BDEF5CDDC}" destId="{0253E346-5D69-44E9-968C-01247051E511}" srcOrd="0" destOrd="0" presId="urn:microsoft.com/office/officeart/2008/layout/IncreasingCircleProcess"/>
    <dgm:cxn modelId="{B2D7164D-A264-4F81-A459-1B15EDEE7C02}" type="presOf" srcId="{0E1984BC-1DF1-49AB-BB8B-1BB462BE19F8}" destId="{416B48D0-A9F8-4F26-BF27-C7A59A982C84}" srcOrd="0" destOrd="0" presId="urn:microsoft.com/office/officeart/2008/layout/IncreasingCircleProcess"/>
    <dgm:cxn modelId="{73BA307C-ED93-4582-B5A8-A4CB146E8BEF}" type="presOf" srcId="{458F31AE-8DFC-4C6E-B1CB-FE92D7C05FD7}" destId="{CFBB7400-C2E4-4C83-B5C2-620FB551A884}" srcOrd="0" destOrd="0" presId="urn:microsoft.com/office/officeart/2008/layout/IncreasingCircleProcess"/>
    <dgm:cxn modelId="{BB3B527E-40E8-4BBB-B72F-6229B496777D}" srcId="{458F31AE-8DFC-4C6E-B1CB-FE92D7C05FD7}" destId="{D6AAF28A-6A93-41EA-A73F-397A83EB96F9}" srcOrd="2" destOrd="0" parTransId="{410AA086-ACED-4823-A88C-E06E2AC8BE03}" sibTransId="{92B6F2BE-C423-4B62-B66A-1A0D1DCFA45F}"/>
    <dgm:cxn modelId="{13BB0AB7-1DFB-4D8E-90F6-7EBD89617276}" type="presOf" srcId="{D6AAF28A-6A93-41EA-A73F-397A83EB96F9}" destId="{F2B5AB20-8F85-4D75-8017-C9599B0331C8}" srcOrd="0" destOrd="0" presId="urn:microsoft.com/office/officeart/2008/layout/IncreasingCircleProcess"/>
    <dgm:cxn modelId="{389994F5-DCED-4F66-9DDF-F4AEF6E32469}" srcId="{458F31AE-8DFC-4C6E-B1CB-FE92D7C05FD7}" destId="{041DBA01-A1CB-4CA4-AAB0-D82BDEF5CDDC}" srcOrd="1" destOrd="0" parTransId="{450AD6E9-E106-4008-820C-985CFBE3354D}" sibTransId="{05FC7A82-94B0-4C6A-B074-D7CA106385DC}"/>
    <dgm:cxn modelId="{BB022BFE-578C-4391-8B4C-4D96F1A45779}" srcId="{458F31AE-8DFC-4C6E-B1CB-FE92D7C05FD7}" destId="{0E1984BC-1DF1-49AB-BB8B-1BB462BE19F8}" srcOrd="0" destOrd="0" parTransId="{6DF40554-AAD0-463B-9317-411888B08283}" sibTransId="{E918C3D4-030F-46F9-A3DC-628F9ED25D3E}"/>
    <dgm:cxn modelId="{94294133-F505-4045-994A-D70BCBD8589D}" type="presParOf" srcId="{CFBB7400-C2E4-4C83-B5C2-620FB551A884}" destId="{A8F15491-4650-4351-871E-77B28D610A3C}" srcOrd="0" destOrd="0" presId="urn:microsoft.com/office/officeart/2008/layout/IncreasingCircleProcess"/>
    <dgm:cxn modelId="{81568436-C8F0-4D35-8E75-331F32277933}" type="presParOf" srcId="{A8F15491-4650-4351-871E-77B28D610A3C}" destId="{D0E9755B-5CAC-4262-BCE1-D3DD59FD8442}" srcOrd="0" destOrd="0" presId="urn:microsoft.com/office/officeart/2008/layout/IncreasingCircleProcess"/>
    <dgm:cxn modelId="{0AD9FEBD-BE73-4471-BEF5-386FF1B34B8B}" type="presParOf" srcId="{A8F15491-4650-4351-871E-77B28D610A3C}" destId="{5D145756-5FC3-4831-AF1D-D38BE58D733E}" srcOrd="1" destOrd="0" presId="urn:microsoft.com/office/officeart/2008/layout/IncreasingCircleProcess"/>
    <dgm:cxn modelId="{DD12D6AA-1B29-4A35-B6E9-5941510ED5FF}" type="presParOf" srcId="{A8F15491-4650-4351-871E-77B28D610A3C}" destId="{4B5666F5-DE59-4999-BEF7-7C99B2C061B9}" srcOrd="2" destOrd="0" presId="urn:microsoft.com/office/officeart/2008/layout/IncreasingCircleProcess"/>
    <dgm:cxn modelId="{7823BFC8-EA36-4909-B7BE-F213F846D5EB}" type="presParOf" srcId="{A8F15491-4650-4351-871E-77B28D610A3C}" destId="{416B48D0-A9F8-4F26-BF27-C7A59A982C84}" srcOrd="3" destOrd="0" presId="urn:microsoft.com/office/officeart/2008/layout/IncreasingCircleProcess"/>
    <dgm:cxn modelId="{822D3AF4-022B-4645-8E6B-96AC33077BE1}" type="presParOf" srcId="{CFBB7400-C2E4-4C83-B5C2-620FB551A884}" destId="{BE35BA58-5504-4622-B475-A812C00ACD4B}" srcOrd="1" destOrd="0" presId="urn:microsoft.com/office/officeart/2008/layout/IncreasingCircleProcess"/>
    <dgm:cxn modelId="{2A433824-CC32-4744-BC36-F392166EA46A}" type="presParOf" srcId="{CFBB7400-C2E4-4C83-B5C2-620FB551A884}" destId="{F9876B58-35CE-4A68-90C5-428258FE8CA5}" srcOrd="2" destOrd="0" presId="urn:microsoft.com/office/officeart/2008/layout/IncreasingCircleProcess"/>
    <dgm:cxn modelId="{AC874540-3BFA-4C97-BF7E-73DE8360C011}" type="presParOf" srcId="{F9876B58-35CE-4A68-90C5-428258FE8CA5}" destId="{5E0595CB-73F0-4D9B-AF22-C7ACEECD0E9F}" srcOrd="0" destOrd="0" presId="urn:microsoft.com/office/officeart/2008/layout/IncreasingCircleProcess"/>
    <dgm:cxn modelId="{A5709387-7FA1-4BF9-AE42-6A181DC4B51A}" type="presParOf" srcId="{F9876B58-35CE-4A68-90C5-428258FE8CA5}" destId="{92D208C2-C536-49A0-85B3-54BED8EC403E}" srcOrd="1" destOrd="0" presId="urn:microsoft.com/office/officeart/2008/layout/IncreasingCircleProcess"/>
    <dgm:cxn modelId="{9156EDAE-6069-442E-95D6-480CD2714F3B}" type="presParOf" srcId="{F9876B58-35CE-4A68-90C5-428258FE8CA5}" destId="{5DE96B17-258E-4E9F-805D-1E7912104FE1}" srcOrd="2" destOrd="0" presId="urn:microsoft.com/office/officeart/2008/layout/IncreasingCircleProcess"/>
    <dgm:cxn modelId="{FC9B0E5F-9A6F-421D-83C0-1B575754E74A}" type="presParOf" srcId="{F9876B58-35CE-4A68-90C5-428258FE8CA5}" destId="{0253E346-5D69-44E9-968C-01247051E511}" srcOrd="3" destOrd="0" presId="urn:microsoft.com/office/officeart/2008/layout/IncreasingCircleProcess"/>
    <dgm:cxn modelId="{0908EB57-EA90-4D96-965D-25CF9A6DDCE4}" type="presParOf" srcId="{CFBB7400-C2E4-4C83-B5C2-620FB551A884}" destId="{CE921CA4-17AB-48B4-AC33-129D0069C085}" srcOrd="3" destOrd="0" presId="urn:microsoft.com/office/officeart/2008/layout/IncreasingCircleProcess"/>
    <dgm:cxn modelId="{155327DC-9F1B-41CF-9D61-4FCD9CBDC979}" type="presParOf" srcId="{CFBB7400-C2E4-4C83-B5C2-620FB551A884}" destId="{5093DF0B-D018-4756-9E47-5F60D86E7FDB}" srcOrd="4" destOrd="0" presId="urn:microsoft.com/office/officeart/2008/layout/IncreasingCircleProcess"/>
    <dgm:cxn modelId="{B906DFC6-6E94-4307-9BC1-AD55B677DC6F}" type="presParOf" srcId="{5093DF0B-D018-4756-9E47-5F60D86E7FDB}" destId="{BB308C47-6267-49D6-8CF1-2B2739C42FC8}" srcOrd="0" destOrd="0" presId="urn:microsoft.com/office/officeart/2008/layout/IncreasingCircleProcess"/>
    <dgm:cxn modelId="{5EF7B34D-734E-4C3C-AF31-79552DA0479F}" type="presParOf" srcId="{5093DF0B-D018-4756-9E47-5F60D86E7FDB}" destId="{A1534C35-0CF1-4D7E-BACB-53DAD138B7DA}" srcOrd="1" destOrd="0" presId="urn:microsoft.com/office/officeart/2008/layout/IncreasingCircleProcess"/>
    <dgm:cxn modelId="{66156B1A-F01A-40A7-BAD7-C16BDFE8FF99}" type="presParOf" srcId="{5093DF0B-D018-4756-9E47-5F60D86E7FDB}" destId="{6077F9A2-07AA-461E-8C8A-246DC942C071}" srcOrd="2" destOrd="0" presId="urn:microsoft.com/office/officeart/2008/layout/IncreasingCircleProcess"/>
    <dgm:cxn modelId="{829561B7-E93B-4423-8666-4E75A19510D7}" type="presParOf" srcId="{5093DF0B-D018-4756-9E47-5F60D86E7FDB}" destId="{F2B5AB20-8F85-4D75-8017-C9599B0331C8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F4194D-3741-4BA0-B418-E7078E0BA8AE}" type="doc">
      <dgm:prSet loTypeId="urn:microsoft.com/office/officeart/2005/8/layout/hierarchy4" loCatId="hierarchy" qsTypeId="urn:microsoft.com/office/officeart/2005/8/quickstyle/3d1" qsCatId="3D" csTypeId="urn:microsoft.com/office/officeart/2005/8/colors/accent6_5" csCatId="accent6" phldr="1"/>
      <dgm:spPr/>
      <dgm:t>
        <a:bodyPr/>
        <a:lstStyle/>
        <a:p>
          <a:endParaRPr lang="id-ID"/>
        </a:p>
      </dgm:t>
    </dgm:pt>
    <dgm:pt modelId="{FDAD992E-5F9A-40F4-A4C3-9E9909323771}">
      <dgm:prSet phldrT="[Text]"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Unsur Kebahasaan Teks Biografi</a:t>
          </a:r>
          <a:endParaRPr lang="id-ID" dirty="0"/>
        </a:p>
      </dgm:t>
    </dgm:pt>
    <dgm:pt modelId="{1ED38EE7-3C83-4DC0-A03E-291518FAD703}" type="parTrans" cxnId="{383AA1EE-278C-444F-AD74-004FB542A251}">
      <dgm:prSet/>
      <dgm:spPr/>
      <dgm:t>
        <a:bodyPr/>
        <a:lstStyle/>
        <a:p>
          <a:endParaRPr lang="id-ID"/>
        </a:p>
      </dgm:t>
    </dgm:pt>
    <dgm:pt modelId="{F5F42801-E9DC-41BB-895E-E6FA1F819440}" type="sibTrans" cxnId="{383AA1EE-278C-444F-AD74-004FB542A251}">
      <dgm:prSet/>
      <dgm:spPr/>
      <dgm:t>
        <a:bodyPr/>
        <a:lstStyle/>
        <a:p>
          <a:endParaRPr lang="id-ID"/>
        </a:p>
      </dgm:t>
    </dgm:pt>
    <dgm:pt modelId="{CE83E9CF-919B-4847-BBBB-3C88ED21E314}">
      <dgm:prSet phldrT="[Text]"/>
      <dgm:spPr/>
      <dgm:t>
        <a:bodyPr/>
        <a:lstStyle/>
        <a:p>
          <a:r>
            <a:rPr lang="pt-BR" b="0" i="0" u="none" strike="noStrike" baseline="0">
              <a:latin typeface="Gilam Book"/>
            </a:rPr>
            <a:t>pronomina personal (kata ganti orang) ketiga: </a:t>
          </a:r>
          <a:r>
            <a:rPr lang="pt-BR" b="0" i="1" u="none" strike="noStrike" baseline="0">
              <a:latin typeface="Gilam Book"/>
            </a:rPr>
            <a:t>beliau</a:t>
          </a:r>
          <a:r>
            <a:rPr lang="pt-BR" b="0" i="0" u="none" strike="noStrike" baseline="0">
              <a:latin typeface="Gilam Book"/>
            </a:rPr>
            <a:t>, </a:t>
          </a:r>
          <a:r>
            <a:rPr lang="pt-BR" b="0" i="1" u="none" strike="noStrike" baseline="0">
              <a:latin typeface="Gilam Book"/>
            </a:rPr>
            <a:t>dia</a:t>
          </a:r>
          <a:r>
            <a:rPr lang="pt-BR" b="0" i="0" u="none" strike="noStrike" baseline="0">
              <a:latin typeface="Gilam Book"/>
            </a:rPr>
            <a:t>, atau </a:t>
          </a:r>
          <a:r>
            <a:rPr lang="pt-BR" b="0" i="1" u="none" strike="noStrike" baseline="0">
              <a:latin typeface="Gilam Book"/>
            </a:rPr>
            <a:t>ia</a:t>
          </a:r>
          <a:r>
            <a:rPr lang="pt-BR" b="0" i="0" u="none" strike="noStrike" baseline="0">
              <a:latin typeface="Gilam Book"/>
            </a:rPr>
            <a:t>. </a:t>
          </a:r>
          <a:endParaRPr lang="id-ID" dirty="0"/>
        </a:p>
      </dgm:t>
    </dgm:pt>
    <dgm:pt modelId="{B4A9B870-ADD8-45D0-930A-DA29EC9B549F}" type="parTrans" cxnId="{8C886F82-1001-4A09-BF41-F7058AA10D57}">
      <dgm:prSet/>
      <dgm:spPr/>
      <dgm:t>
        <a:bodyPr/>
        <a:lstStyle/>
        <a:p>
          <a:endParaRPr lang="id-ID"/>
        </a:p>
      </dgm:t>
    </dgm:pt>
    <dgm:pt modelId="{D95A1E6E-EC4E-4BA3-AF9E-D5AA1F714B45}" type="sibTrans" cxnId="{8C886F82-1001-4A09-BF41-F7058AA10D57}">
      <dgm:prSet/>
      <dgm:spPr/>
      <dgm:t>
        <a:bodyPr/>
        <a:lstStyle/>
        <a:p>
          <a:endParaRPr lang="id-ID"/>
        </a:p>
      </dgm:t>
    </dgm:pt>
    <dgm:pt modelId="{5180A37C-D572-42D8-8E63-B00FCDB1D5C6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adjektiva (kata sifat) untuk menggambarkan karakter tokoh, misalnya </a:t>
          </a:r>
          <a:r>
            <a:rPr lang="id-ID" b="0" i="1" u="none" strike="noStrike" baseline="0">
              <a:latin typeface="Gilam Book"/>
            </a:rPr>
            <a:t>gigih</a:t>
          </a:r>
          <a:r>
            <a:rPr lang="id-ID" b="0" i="0" u="none" strike="noStrike" baseline="0">
              <a:latin typeface="Gilam Book"/>
            </a:rPr>
            <a:t>, </a:t>
          </a:r>
          <a:r>
            <a:rPr lang="id-ID" b="0" i="1" u="none" strike="noStrike" baseline="0">
              <a:latin typeface="Gilam Book"/>
            </a:rPr>
            <a:t>cerdas</a:t>
          </a:r>
          <a:r>
            <a:rPr lang="id-ID" b="0" i="0" u="none" strike="noStrike" baseline="0">
              <a:latin typeface="Gilam Book"/>
            </a:rPr>
            <a:t>, </a:t>
          </a:r>
          <a:r>
            <a:rPr lang="id-ID" b="0" i="1" u="none" strike="noStrike" baseline="0">
              <a:latin typeface="Gilam Book"/>
            </a:rPr>
            <a:t>rajin</a:t>
          </a:r>
          <a:r>
            <a:rPr lang="id-ID" b="0" i="0" u="none" strike="noStrike" baseline="0">
              <a:latin typeface="Gilam Book"/>
            </a:rPr>
            <a:t>, atau </a:t>
          </a:r>
          <a:r>
            <a:rPr lang="id-ID" b="0" i="1" u="none" strike="noStrike" baseline="0">
              <a:latin typeface="Gilam Book"/>
            </a:rPr>
            <a:t>berani</a:t>
          </a:r>
          <a:r>
            <a:rPr lang="id-ID" b="0" i="0" u="none" strike="noStrike" baseline="0">
              <a:latin typeface="Gilam Book"/>
            </a:rPr>
            <a:t>. </a:t>
          </a:r>
          <a:endParaRPr lang="id-ID" b="0" i="0" u="none" strike="noStrike" baseline="0" dirty="0">
            <a:latin typeface="Gilam Book"/>
          </a:endParaRPr>
        </a:p>
      </dgm:t>
    </dgm:pt>
    <dgm:pt modelId="{FCB38239-0139-4E27-B2D3-312B89F39E20}" type="parTrans" cxnId="{158B04D3-88D2-4E42-9E1C-216E6139C0FC}">
      <dgm:prSet/>
      <dgm:spPr/>
      <dgm:t>
        <a:bodyPr/>
        <a:lstStyle/>
        <a:p>
          <a:endParaRPr lang="id-ID"/>
        </a:p>
      </dgm:t>
    </dgm:pt>
    <dgm:pt modelId="{86106A80-552D-493F-BA01-158ECF6099FF}" type="sibTrans" cxnId="{158B04D3-88D2-4E42-9E1C-216E6139C0FC}">
      <dgm:prSet/>
      <dgm:spPr/>
      <dgm:t>
        <a:bodyPr/>
        <a:lstStyle/>
        <a:p>
          <a:endParaRPr lang="id-ID"/>
        </a:p>
      </dgm:t>
    </dgm:pt>
    <dgm:pt modelId="{36F56D38-016A-40AF-8D8E-669D64A80070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Verba (kata kerja) pasif untuk menggambarkan kejadian yang dialami tokoh. </a:t>
          </a:r>
          <a:endParaRPr lang="id-ID" b="0" i="0" u="none" strike="noStrike" baseline="0" dirty="0">
            <a:latin typeface="Gilam Book"/>
          </a:endParaRPr>
        </a:p>
      </dgm:t>
    </dgm:pt>
    <dgm:pt modelId="{F6B4B092-2226-48CE-A761-556CFA76DA32}" type="parTrans" cxnId="{9A113E4E-B288-47A5-B713-A4A839ABCA30}">
      <dgm:prSet/>
      <dgm:spPr/>
      <dgm:t>
        <a:bodyPr/>
        <a:lstStyle/>
        <a:p>
          <a:endParaRPr lang="id-ID"/>
        </a:p>
      </dgm:t>
    </dgm:pt>
    <dgm:pt modelId="{97942DC1-FA70-4110-ACFE-068767BF5246}" type="sibTrans" cxnId="{9A113E4E-B288-47A5-B713-A4A839ABCA30}">
      <dgm:prSet/>
      <dgm:spPr/>
      <dgm:t>
        <a:bodyPr/>
        <a:lstStyle/>
        <a:p>
          <a:endParaRPr lang="id-ID"/>
        </a:p>
      </dgm:t>
    </dgm:pt>
    <dgm:pt modelId="{4A012A88-77C8-4A70-AA9D-1F690EC9EC12}">
      <dgm:prSet/>
      <dgm:spPr/>
      <dgm:t>
        <a:bodyPr/>
        <a:lstStyle/>
        <a:p>
          <a:r>
            <a:rPr lang="fi-FI" b="0" i="0" u="none" strike="noStrike" baseline="0">
              <a:latin typeface="Gilam Book"/>
            </a:rPr>
            <a:t>Verba (kata kerja) tindakan untuk menggambarkan kejadian tokoh.</a:t>
          </a:r>
          <a:endParaRPr lang="id-ID" dirty="0"/>
        </a:p>
      </dgm:t>
    </dgm:pt>
    <dgm:pt modelId="{4031DAF7-3D06-408C-9BE1-BCD1EAE947FD}" type="parTrans" cxnId="{BB439022-B0EF-48A2-945C-7FF812C5DC25}">
      <dgm:prSet/>
      <dgm:spPr/>
      <dgm:t>
        <a:bodyPr/>
        <a:lstStyle/>
        <a:p>
          <a:endParaRPr lang="id-ID"/>
        </a:p>
      </dgm:t>
    </dgm:pt>
    <dgm:pt modelId="{6931E664-8819-4B75-B0B8-A6E942D1E61B}" type="sibTrans" cxnId="{BB439022-B0EF-48A2-945C-7FF812C5DC25}">
      <dgm:prSet/>
      <dgm:spPr/>
      <dgm:t>
        <a:bodyPr/>
        <a:lstStyle/>
        <a:p>
          <a:endParaRPr lang="id-ID"/>
        </a:p>
      </dgm:t>
    </dgm:pt>
    <dgm:pt modelId="{0AF7DF9A-8280-44D2-AE08-74054DFD140A}" type="pres">
      <dgm:prSet presAssocID="{B2F4194D-3741-4BA0-B418-E7078E0BA8A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934638-B397-4FAA-B4F0-100B8523318B}" type="pres">
      <dgm:prSet presAssocID="{FDAD992E-5F9A-40F4-A4C3-9E9909323771}" presName="vertOne" presStyleCnt="0"/>
      <dgm:spPr/>
    </dgm:pt>
    <dgm:pt modelId="{05C753FD-BF9D-4B7B-8227-D451E5396AEC}" type="pres">
      <dgm:prSet presAssocID="{FDAD992E-5F9A-40F4-A4C3-9E9909323771}" presName="txOne" presStyleLbl="node0" presStyleIdx="0" presStyleCnt="1">
        <dgm:presLayoutVars>
          <dgm:chPref val="3"/>
        </dgm:presLayoutVars>
      </dgm:prSet>
      <dgm:spPr/>
    </dgm:pt>
    <dgm:pt modelId="{5B56E28F-E62A-437F-80B7-30D49E54D6C4}" type="pres">
      <dgm:prSet presAssocID="{FDAD992E-5F9A-40F4-A4C3-9E9909323771}" presName="parTransOne" presStyleCnt="0"/>
      <dgm:spPr/>
    </dgm:pt>
    <dgm:pt modelId="{6A22C76A-C27E-48A7-94A0-26AE5458113B}" type="pres">
      <dgm:prSet presAssocID="{FDAD992E-5F9A-40F4-A4C3-9E9909323771}" presName="horzOne" presStyleCnt="0"/>
      <dgm:spPr/>
    </dgm:pt>
    <dgm:pt modelId="{3C5D3756-1F27-45E7-9729-8D253B93C003}" type="pres">
      <dgm:prSet presAssocID="{CE83E9CF-919B-4847-BBBB-3C88ED21E314}" presName="vertTwo" presStyleCnt="0"/>
      <dgm:spPr/>
    </dgm:pt>
    <dgm:pt modelId="{C3DF25BD-F36F-49E6-B3B7-8DB6B32452B1}" type="pres">
      <dgm:prSet presAssocID="{CE83E9CF-919B-4847-BBBB-3C88ED21E314}" presName="txTwo" presStyleLbl="node2" presStyleIdx="0" presStyleCnt="4">
        <dgm:presLayoutVars>
          <dgm:chPref val="3"/>
        </dgm:presLayoutVars>
      </dgm:prSet>
      <dgm:spPr/>
    </dgm:pt>
    <dgm:pt modelId="{7EED0457-5A44-4DCE-8E9C-92C1736F7538}" type="pres">
      <dgm:prSet presAssocID="{CE83E9CF-919B-4847-BBBB-3C88ED21E314}" presName="horzTwo" presStyleCnt="0"/>
      <dgm:spPr/>
    </dgm:pt>
    <dgm:pt modelId="{F4A3E9FF-3EF8-4A15-A156-6580A2051D1F}" type="pres">
      <dgm:prSet presAssocID="{D95A1E6E-EC4E-4BA3-AF9E-D5AA1F714B45}" presName="sibSpaceTwo" presStyleCnt="0"/>
      <dgm:spPr/>
    </dgm:pt>
    <dgm:pt modelId="{4AE1D5FC-6589-47EA-9019-F6A91D85909A}" type="pres">
      <dgm:prSet presAssocID="{5180A37C-D572-42D8-8E63-B00FCDB1D5C6}" presName="vertTwo" presStyleCnt="0"/>
      <dgm:spPr/>
    </dgm:pt>
    <dgm:pt modelId="{8129B6E3-B812-45F5-8A7E-7D7B6C37FEDF}" type="pres">
      <dgm:prSet presAssocID="{5180A37C-D572-42D8-8E63-B00FCDB1D5C6}" presName="txTwo" presStyleLbl="node2" presStyleIdx="1" presStyleCnt="4">
        <dgm:presLayoutVars>
          <dgm:chPref val="3"/>
        </dgm:presLayoutVars>
      </dgm:prSet>
      <dgm:spPr/>
    </dgm:pt>
    <dgm:pt modelId="{B0911F02-AFE5-4B12-8479-39D718824DE2}" type="pres">
      <dgm:prSet presAssocID="{5180A37C-D572-42D8-8E63-B00FCDB1D5C6}" presName="horzTwo" presStyleCnt="0"/>
      <dgm:spPr/>
    </dgm:pt>
    <dgm:pt modelId="{5EE2B758-C475-404C-A2C3-19FD1D2A3E88}" type="pres">
      <dgm:prSet presAssocID="{86106A80-552D-493F-BA01-158ECF6099FF}" presName="sibSpaceTwo" presStyleCnt="0"/>
      <dgm:spPr/>
    </dgm:pt>
    <dgm:pt modelId="{7AA22441-42C8-405E-8CEB-72BBBC6E9549}" type="pres">
      <dgm:prSet presAssocID="{36F56D38-016A-40AF-8D8E-669D64A80070}" presName="vertTwo" presStyleCnt="0"/>
      <dgm:spPr/>
    </dgm:pt>
    <dgm:pt modelId="{6131D7FA-E17C-4686-9E09-CFCF877563AC}" type="pres">
      <dgm:prSet presAssocID="{36F56D38-016A-40AF-8D8E-669D64A80070}" presName="txTwo" presStyleLbl="node2" presStyleIdx="2" presStyleCnt="4">
        <dgm:presLayoutVars>
          <dgm:chPref val="3"/>
        </dgm:presLayoutVars>
      </dgm:prSet>
      <dgm:spPr/>
    </dgm:pt>
    <dgm:pt modelId="{F174C0C3-79CF-47E5-BFB2-5ECFC135CC58}" type="pres">
      <dgm:prSet presAssocID="{36F56D38-016A-40AF-8D8E-669D64A80070}" presName="horzTwo" presStyleCnt="0"/>
      <dgm:spPr/>
    </dgm:pt>
    <dgm:pt modelId="{81AFB349-7F8E-4F9C-B21E-131D118F885B}" type="pres">
      <dgm:prSet presAssocID="{97942DC1-FA70-4110-ACFE-068767BF5246}" presName="sibSpaceTwo" presStyleCnt="0"/>
      <dgm:spPr/>
    </dgm:pt>
    <dgm:pt modelId="{20815CE7-E45B-4FC9-B435-F628500ED38D}" type="pres">
      <dgm:prSet presAssocID="{4A012A88-77C8-4A70-AA9D-1F690EC9EC12}" presName="vertTwo" presStyleCnt="0"/>
      <dgm:spPr/>
    </dgm:pt>
    <dgm:pt modelId="{FAAF4997-4F13-4FA7-911B-F27CC833A873}" type="pres">
      <dgm:prSet presAssocID="{4A012A88-77C8-4A70-AA9D-1F690EC9EC12}" presName="txTwo" presStyleLbl="node2" presStyleIdx="3" presStyleCnt="4">
        <dgm:presLayoutVars>
          <dgm:chPref val="3"/>
        </dgm:presLayoutVars>
      </dgm:prSet>
      <dgm:spPr/>
    </dgm:pt>
    <dgm:pt modelId="{8C712F8B-13DB-4EEF-B87D-41462DA62BF7}" type="pres">
      <dgm:prSet presAssocID="{4A012A88-77C8-4A70-AA9D-1F690EC9EC12}" presName="horzTwo" presStyleCnt="0"/>
      <dgm:spPr/>
    </dgm:pt>
  </dgm:ptLst>
  <dgm:cxnLst>
    <dgm:cxn modelId="{C09E8E17-B638-483D-98F0-F20BE0188537}" type="presOf" srcId="{CE83E9CF-919B-4847-BBBB-3C88ED21E314}" destId="{C3DF25BD-F36F-49E6-B3B7-8DB6B32452B1}" srcOrd="0" destOrd="0" presId="urn:microsoft.com/office/officeart/2005/8/layout/hierarchy4"/>
    <dgm:cxn modelId="{BB439022-B0EF-48A2-945C-7FF812C5DC25}" srcId="{FDAD992E-5F9A-40F4-A4C3-9E9909323771}" destId="{4A012A88-77C8-4A70-AA9D-1F690EC9EC12}" srcOrd="3" destOrd="0" parTransId="{4031DAF7-3D06-408C-9BE1-BCD1EAE947FD}" sibTransId="{6931E664-8819-4B75-B0B8-A6E942D1E61B}"/>
    <dgm:cxn modelId="{E122EC60-6DB7-41C4-8D9E-44B11AD40D3F}" type="presOf" srcId="{B2F4194D-3741-4BA0-B418-E7078E0BA8AE}" destId="{0AF7DF9A-8280-44D2-AE08-74054DFD140A}" srcOrd="0" destOrd="0" presId="urn:microsoft.com/office/officeart/2005/8/layout/hierarchy4"/>
    <dgm:cxn modelId="{9A113E4E-B288-47A5-B713-A4A839ABCA30}" srcId="{FDAD992E-5F9A-40F4-A4C3-9E9909323771}" destId="{36F56D38-016A-40AF-8D8E-669D64A80070}" srcOrd="2" destOrd="0" parTransId="{F6B4B092-2226-48CE-A761-556CFA76DA32}" sibTransId="{97942DC1-FA70-4110-ACFE-068767BF5246}"/>
    <dgm:cxn modelId="{8C886F82-1001-4A09-BF41-F7058AA10D57}" srcId="{FDAD992E-5F9A-40F4-A4C3-9E9909323771}" destId="{CE83E9CF-919B-4847-BBBB-3C88ED21E314}" srcOrd="0" destOrd="0" parTransId="{B4A9B870-ADD8-45D0-930A-DA29EC9B549F}" sibTransId="{D95A1E6E-EC4E-4BA3-AF9E-D5AA1F714B45}"/>
    <dgm:cxn modelId="{A75EFFB3-7704-4B55-9029-9B312BE62012}" type="presOf" srcId="{4A012A88-77C8-4A70-AA9D-1F690EC9EC12}" destId="{FAAF4997-4F13-4FA7-911B-F27CC833A873}" srcOrd="0" destOrd="0" presId="urn:microsoft.com/office/officeart/2005/8/layout/hierarchy4"/>
    <dgm:cxn modelId="{DE84BAC1-19D4-421C-BF92-B6ABB1E40EA5}" type="presOf" srcId="{5180A37C-D572-42D8-8E63-B00FCDB1D5C6}" destId="{8129B6E3-B812-45F5-8A7E-7D7B6C37FEDF}" srcOrd="0" destOrd="0" presId="urn:microsoft.com/office/officeart/2005/8/layout/hierarchy4"/>
    <dgm:cxn modelId="{158B04D3-88D2-4E42-9E1C-216E6139C0FC}" srcId="{FDAD992E-5F9A-40F4-A4C3-9E9909323771}" destId="{5180A37C-D572-42D8-8E63-B00FCDB1D5C6}" srcOrd="1" destOrd="0" parTransId="{FCB38239-0139-4E27-B2D3-312B89F39E20}" sibTransId="{86106A80-552D-493F-BA01-158ECF6099FF}"/>
    <dgm:cxn modelId="{D79373E2-58A2-40D9-84FC-BC0305871FC2}" type="presOf" srcId="{36F56D38-016A-40AF-8D8E-669D64A80070}" destId="{6131D7FA-E17C-4686-9E09-CFCF877563AC}" srcOrd="0" destOrd="0" presId="urn:microsoft.com/office/officeart/2005/8/layout/hierarchy4"/>
    <dgm:cxn modelId="{383AA1EE-278C-444F-AD74-004FB542A251}" srcId="{B2F4194D-3741-4BA0-B418-E7078E0BA8AE}" destId="{FDAD992E-5F9A-40F4-A4C3-9E9909323771}" srcOrd="0" destOrd="0" parTransId="{1ED38EE7-3C83-4DC0-A03E-291518FAD703}" sibTransId="{F5F42801-E9DC-41BB-895E-E6FA1F819440}"/>
    <dgm:cxn modelId="{365F33FB-378E-46C9-8885-BF7A332DE9C2}" type="presOf" srcId="{FDAD992E-5F9A-40F4-A4C3-9E9909323771}" destId="{05C753FD-BF9D-4B7B-8227-D451E5396AEC}" srcOrd="0" destOrd="0" presId="urn:microsoft.com/office/officeart/2005/8/layout/hierarchy4"/>
    <dgm:cxn modelId="{F605C435-916C-4109-A8B2-D203CA5E89AD}" type="presParOf" srcId="{0AF7DF9A-8280-44D2-AE08-74054DFD140A}" destId="{00934638-B397-4FAA-B4F0-100B8523318B}" srcOrd="0" destOrd="0" presId="urn:microsoft.com/office/officeart/2005/8/layout/hierarchy4"/>
    <dgm:cxn modelId="{2C537576-0259-4416-9799-22508CDDA12D}" type="presParOf" srcId="{00934638-B397-4FAA-B4F0-100B8523318B}" destId="{05C753FD-BF9D-4B7B-8227-D451E5396AEC}" srcOrd="0" destOrd="0" presId="urn:microsoft.com/office/officeart/2005/8/layout/hierarchy4"/>
    <dgm:cxn modelId="{30466E04-4C1F-4336-B34A-435679B36509}" type="presParOf" srcId="{00934638-B397-4FAA-B4F0-100B8523318B}" destId="{5B56E28F-E62A-437F-80B7-30D49E54D6C4}" srcOrd="1" destOrd="0" presId="urn:microsoft.com/office/officeart/2005/8/layout/hierarchy4"/>
    <dgm:cxn modelId="{FDA0BD16-D7CB-45C0-9F82-B7FA0FE503E2}" type="presParOf" srcId="{00934638-B397-4FAA-B4F0-100B8523318B}" destId="{6A22C76A-C27E-48A7-94A0-26AE5458113B}" srcOrd="2" destOrd="0" presId="urn:microsoft.com/office/officeart/2005/8/layout/hierarchy4"/>
    <dgm:cxn modelId="{ACEB8587-83DF-4A11-9EBE-B78BD4E2EB31}" type="presParOf" srcId="{6A22C76A-C27E-48A7-94A0-26AE5458113B}" destId="{3C5D3756-1F27-45E7-9729-8D253B93C003}" srcOrd="0" destOrd="0" presId="urn:microsoft.com/office/officeart/2005/8/layout/hierarchy4"/>
    <dgm:cxn modelId="{7D50235E-5CAD-499F-9567-EBE2CAE6F60E}" type="presParOf" srcId="{3C5D3756-1F27-45E7-9729-8D253B93C003}" destId="{C3DF25BD-F36F-49E6-B3B7-8DB6B32452B1}" srcOrd="0" destOrd="0" presId="urn:microsoft.com/office/officeart/2005/8/layout/hierarchy4"/>
    <dgm:cxn modelId="{C72688E7-96D9-44D0-BAA0-92E878F92B60}" type="presParOf" srcId="{3C5D3756-1F27-45E7-9729-8D253B93C003}" destId="{7EED0457-5A44-4DCE-8E9C-92C1736F7538}" srcOrd="1" destOrd="0" presId="urn:microsoft.com/office/officeart/2005/8/layout/hierarchy4"/>
    <dgm:cxn modelId="{F57B2C33-7D98-4850-B1AB-587B1E7E98AE}" type="presParOf" srcId="{6A22C76A-C27E-48A7-94A0-26AE5458113B}" destId="{F4A3E9FF-3EF8-4A15-A156-6580A2051D1F}" srcOrd="1" destOrd="0" presId="urn:microsoft.com/office/officeart/2005/8/layout/hierarchy4"/>
    <dgm:cxn modelId="{C3118DA3-F2C4-40E2-B870-3F51B9AA29B1}" type="presParOf" srcId="{6A22C76A-C27E-48A7-94A0-26AE5458113B}" destId="{4AE1D5FC-6589-47EA-9019-F6A91D85909A}" srcOrd="2" destOrd="0" presId="urn:microsoft.com/office/officeart/2005/8/layout/hierarchy4"/>
    <dgm:cxn modelId="{43CD6D29-9916-4A24-916A-97789D607619}" type="presParOf" srcId="{4AE1D5FC-6589-47EA-9019-F6A91D85909A}" destId="{8129B6E3-B812-45F5-8A7E-7D7B6C37FEDF}" srcOrd="0" destOrd="0" presId="urn:microsoft.com/office/officeart/2005/8/layout/hierarchy4"/>
    <dgm:cxn modelId="{2587B9E5-5482-4CD2-8657-42CFE3FCED2E}" type="presParOf" srcId="{4AE1D5FC-6589-47EA-9019-F6A91D85909A}" destId="{B0911F02-AFE5-4B12-8479-39D718824DE2}" srcOrd="1" destOrd="0" presId="urn:microsoft.com/office/officeart/2005/8/layout/hierarchy4"/>
    <dgm:cxn modelId="{4C97404D-46C1-457E-A679-B4F9B9E63AB9}" type="presParOf" srcId="{6A22C76A-C27E-48A7-94A0-26AE5458113B}" destId="{5EE2B758-C475-404C-A2C3-19FD1D2A3E88}" srcOrd="3" destOrd="0" presId="urn:microsoft.com/office/officeart/2005/8/layout/hierarchy4"/>
    <dgm:cxn modelId="{F152D15F-28D8-4BDE-9715-7395D6447AC5}" type="presParOf" srcId="{6A22C76A-C27E-48A7-94A0-26AE5458113B}" destId="{7AA22441-42C8-405E-8CEB-72BBBC6E9549}" srcOrd="4" destOrd="0" presId="urn:microsoft.com/office/officeart/2005/8/layout/hierarchy4"/>
    <dgm:cxn modelId="{2B864C35-5498-4D91-B557-886A8EAC80A8}" type="presParOf" srcId="{7AA22441-42C8-405E-8CEB-72BBBC6E9549}" destId="{6131D7FA-E17C-4686-9E09-CFCF877563AC}" srcOrd="0" destOrd="0" presId="urn:microsoft.com/office/officeart/2005/8/layout/hierarchy4"/>
    <dgm:cxn modelId="{657AA0FE-9023-408D-A084-02F17C644A9F}" type="presParOf" srcId="{7AA22441-42C8-405E-8CEB-72BBBC6E9549}" destId="{F174C0C3-79CF-47E5-BFB2-5ECFC135CC58}" srcOrd="1" destOrd="0" presId="urn:microsoft.com/office/officeart/2005/8/layout/hierarchy4"/>
    <dgm:cxn modelId="{05CDE871-21E1-4342-A6DC-BA4C486ADD4F}" type="presParOf" srcId="{6A22C76A-C27E-48A7-94A0-26AE5458113B}" destId="{81AFB349-7F8E-4F9C-B21E-131D118F885B}" srcOrd="5" destOrd="0" presId="urn:microsoft.com/office/officeart/2005/8/layout/hierarchy4"/>
    <dgm:cxn modelId="{063EF010-019D-404E-B39C-3A26EB675867}" type="presParOf" srcId="{6A22C76A-C27E-48A7-94A0-26AE5458113B}" destId="{20815CE7-E45B-4FC9-B435-F628500ED38D}" srcOrd="6" destOrd="0" presId="urn:microsoft.com/office/officeart/2005/8/layout/hierarchy4"/>
    <dgm:cxn modelId="{0D560FE8-025B-4967-8D3A-4D15A7DDF0CC}" type="presParOf" srcId="{20815CE7-E45B-4FC9-B435-F628500ED38D}" destId="{FAAF4997-4F13-4FA7-911B-F27CC833A873}" srcOrd="0" destOrd="0" presId="urn:microsoft.com/office/officeart/2005/8/layout/hierarchy4"/>
    <dgm:cxn modelId="{69C5804D-6806-4EC0-8A15-83D1D268496E}" type="presParOf" srcId="{20815CE7-E45B-4FC9-B435-F628500ED38D}" destId="{8C712F8B-13DB-4EEF-B87D-41462DA62BF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B1D5A0-46BC-4CF2-9EE4-ED400049B6FD}" type="doc">
      <dgm:prSet loTypeId="urn:microsoft.com/office/officeart/2005/8/layout/process5" loCatId="process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6FFFFA4F-C39E-47E7-AD04-87514DA879F6}">
      <dgm:prSet/>
      <dgm:spPr/>
      <dgm:t>
        <a:bodyPr/>
        <a:lstStyle/>
        <a:p>
          <a:r>
            <a:rPr lang="id-ID" dirty="0"/>
            <a:t>minat</a:t>
          </a:r>
        </a:p>
      </dgm:t>
    </dgm:pt>
    <dgm:pt modelId="{4D1B3AB8-1800-43C4-8E1D-B2A699842B21}" type="parTrans" cxnId="{0F56AF17-0DF9-4B7F-88A7-3F409E5C7FBB}">
      <dgm:prSet/>
      <dgm:spPr/>
      <dgm:t>
        <a:bodyPr/>
        <a:lstStyle/>
        <a:p>
          <a:endParaRPr lang="id-ID"/>
        </a:p>
      </dgm:t>
    </dgm:pt>
    <dgm:pt modelId="{F3A0B86B-BD21-42CD-A7D8-EE08F2637710}" type="sibTrans" cxnId="{0F56AF17-0DF9-4B7F-88A7-3F409E5C7FBB}">
      <dgm:prSet/>
      <dgm:spPr/>
      <dgm:t>
        <a:bodyPr/>
        <a:lstStyle/>
        <a:p>
          <a:endParaRPr lang="id-ID"/>
        </a:p>
      </dgm:t>
    </dgm:pt>
    <dgm:pt modelId="{43B632EC-9289-4DE5-A2FA-60146042313A}">
      <dgm:prSet/>
      <dgm:spPr/>
      <dgm:t>
        <a:bodyPr/>
        <a:lstStyle/>
        <a:p>
          <a:r>
            <a:rPr lang="id-ID" dirty="0"/>
            <a:t>perjalanan hidup tokoh dalam berbagai peristiwa penting</a:t>
          </a:r>
        </a:p>
      </dgm:t>
    </dgm:pt>
    <dgm:pt modelId="{7E1EAF25-ABCF-44E5-B3DC-84BF4438E854}" type="parTrans" cxnId="{DF99D3F5-3B15-4CD6-A009-8FEA6A7D2419}">
      <dgm:prSet/>
      <dgm:spPr/>
      <dgm:t>
        <a:bodyPr/>
        <a:lstStyle/>
        <a:p>
          <a:endParaRPr lang="id-ID"/>
        </a:p>
      </dgm:t>
    </dgm:pt>
    <dgm:pt modelId="{393991A6-CA1E-4C7E-91B5-73DF32014539}" type="sibTrans" cxnId="{DF99D3F5-3B15-4CD6-A009-8FEA6A7D2419}">
      <dgm:prSet/>
      <dgm:spPr/>
      <dgm:t>
        <a:bodyPr/>
        <a:lstStyle/>
        <a:p>
          <a:endParaRPr lang="id-ID"/>
        </a:p>
      </dgm:t>
    </dgm:pt>
    <dgm:pt modelId="{8B0B2F0E-1A6A-4E7E-8095-CC40009BCA63}">
      <dgm:prSet/>
      <dgm:spPr/>
      <dgm:t>
        <a:bodyPr/>
        <a:lstStyle/>
        <a:p>
          <a:r>
            <a:rPr lang="id-ID" dirty="0"/>
            <a:t>peristiwa besar (di masa kecil/remaja/dewasa</a:t>
          </a:r>
          <a:r>
            <a:rPr lang="id-ID"/>
            <a:t>) yangmemengaruhi hidupnya</a:t>
          </a:r>
          <a:endParaRPr lang="id-ID" dirty="0"/>
        </a:p>
      </dgm:t>
    </dgm:pt>
    <dgm:pt modelId="{EB7F8D2E-55DB-43D0-83D5-F52364B381E0}" type="parTrans" cxnId="{CD7F6DB5-A512-4CCD-9DA2-6AFF02AF9549}">
      <dgm:prSet/>
      <dgm:spPr/>
      <dgm:t>
        <a:bodyPr/>
        <a:lstStyle/>
        <a:p>
          <a:endParaRPr lang="id-ID"/>
        </a:p>
      </dgm:t>
    </dgm:pt>
    <dgm:pt modelId="{C8C9FE2A-02C9-4470-AA78-25E5253D1B17}" type="sibTrans" cxnId="{CD7F6DB5-A512-4CCD-9DA2-6AFF02AF9549}">
      <dgm:prSet/>
      <dgm:spPr/>
      <dgm:t>
        <a:bodyPr/>
        <a:lstStyle/>
        <a:p>
          <a:endParaRPr lang="id-ID"/>
        </a:p>
      </dgm:t>
    </dgm:pt>
    <dgm:pt modelId="{4518BC45-69DF-4850-A773-E422A9D59950}">
      <dgm:prSet/>
      <dgm:spPr/>
      <dgm:t>
        <a:bodyPr/>
        <a:lstStyle/>
        <a:p>
          <a:r>
            <a:rPr lang="fi-FI" dirty="0"/>
            <a:t> proses meraih kesuksesan</a:t>
          </a:r>
          <a:endParaRPr lang="id-ID" dirty="0"/>
        </a:p>
      </dgm:t>
    </dgm:pt>
    <dgm:pt modelId="{CAFA868E-43B1-42D2-86C7-3A7CF2A59DD8}" type="parTrans" cxnId="{BB8C7099-FD50-452D-B0AE-864F6CCD7D0C}">
      <dgm:prSet/>
      <dgm:spPr/>
      <dgm:t>
        <a:bodyPr/>
        <a:lstStyle/>
        <a:p>
          <a:endParaRPr lang="id-ID"/>
        </a:p>
      </dgm:t>
    </dgm:pt>
    <dgm:pt modelId="{132D537B-9F53-4EB4-ACE8-4D4258339667}" type="sibTrans" cxnId="{BB8C7099-FD50-452D-B0AE-864F6CCD7D0C}">
      <dgm:prSet/>
      <dgm:spPr/>
      <dgm:t>
        <a:bodyPr/>
        <a:lstStyle/>
        <a:p>
          <a:endParaRPr lang="id-ID"/>
        </a:p>
      </dgm:t>
    </dgm:pt>
    <dgm:pt modelId="{AF5DF64E-9F03-4028-BB73-71623C825179}">
      <dgm:prSet/>
      <dgm:spPr/>
      <dgm:t>
        <a:bodyPr/>
        <a:lstStyle/>
        <a:p>
          <a:r>
            <a:rPr lang="id-ID" dirty="0"/>
            <a:t>kisah-kisah lain dari tokoh yang dapat menginspirasi</a:t>
          </a:r>
          <a:r>
            <a:rPr lang="en-GB" dirty="0"/>
            <a:t> </a:t>
          </a:r>
          <a:r>
            <a:rPr lang="id-ID" dirty="0"/>
            <a:t>pembaca</a:t>
          </a:r>
        </a:p>
      </dgm:t>
    </dgm:pt>
    <dgm:pt modelId="{BB678AC6-6A65-4F7C-9EEC-BE05261A02BD}" type="parTrans" cxnId="{7A903465-7000-448A-B688-5A76B1419230}">
      <dgm:prSet/>
      <dgm:spPr/>
      <dgm:t>
        <a:bodyPr/>
        <a:lstStyle/>
        <a:p>
          <a:endParaRPr lang="id-ID"/>
        </a:p>
      </dgm:t>
    </dgm:pt>
    <dgm:pt modelId="{30F52157-4FFD-4AA0-A481-3AEB714006AE}" type="sibTrans" cxnId="{7A903465-7000-448A-B688-5A76B1419230}">
      <dgm:prSet/>
      <dgm:spPr/>
      <dgm:t>
        <a:bodyPr/>
        <a:lstStyle/>
        <a:p>
          <a:endParaRPr lang="id-ID"/>
        </a:p>
      </dgm:t>
    </dgm:pt>
    <dgm:pt modelId="{33C7199F-DA1A-4917-A70D-879BBDEFD639}">
      <dgm:prSet phldrT="[Text]"/>
      <dgm:spPr/>
      <dgm:t>
        <a:bodyPr/>
        <a:lstStyle/>
        <a:p>
          <a:r>
            <a:rPr lang="id-ID" dirty="0"/>
            <a:t>tempat lahir</a:t>
          </a:r>
        </a:p>
      </dgm:t>
    </dgm:pt>
    <dgm:pt modelId="{B57CB34C-A4CD-4655-BD4B-3CF02C110CBF}" type="parTrans" cxnId="{20D35AD6-E55F-42B6-AEC3-C0BA6BFD3A5D}">
      <dgm:prSet/>
      <dgm:spPr/>
      <dgm:t>
        <a:bodyPr/>
        <a:lstStyle/>
        <a:p>
          <a:endParaRPr lang="id-ID"/>
        </a:p>
      </dgm:t>
    </dgm:pt>
    <dgm:pt modelId="{46BF05CA-551F-4433-84A3-E6F3F3E86570}" type="sibTrans" cxnId="{20D35AD6-E55F-42B6-AEC3-C0BA6BFD3A5D}">
      <dgm:prSet/>
      <dgm:spPr/>
      <dgm:t>
        <a:bodyPr/>
        <a:lstStyle/>
        <a:p>
          <a:endParaRPr lang="id-ID"/>
        </a:p>
      </dgm:t>
    </dgm:pt>
    <dgm:pt modelId="{B1621B94-F2B9-4021-82A7-59EF02BF48FE}" type="pres">
      <dgm:prSet presAssocID="{D8B1D5A0-46BC-4CF2-9EE4-ED400049B6FD}" presName="diagram" presStyleCnt="0">
        <dgm:presLayoutVars>
          <dgm:dir/>
          <dgm:resizeHandles val="exact"/>
        </dgm:presLayoutVars>
      </dgm:prSet>
      <dgm:spPr/>
    </dgm:pt>
    <dgm:pt modelId="{D4B1E843-BF93-49F0-A2BC-F274E5124894}" type="pres">
      <dgm:prSet presAssocID="{33C7199F-DA1A-4917-A70D-879BBDEFD639}" presName="node" presStyleLbl="node1" presStyleIdx="0" presStyleCnt="6">
        <dgm:presLayoutVars>
          <dgm:bulletEnabled val="1"/>
        </dgm:presLayoutVars>
      </dgm:prSet>
      <dgm:spPr/>
    </dgm:pt>
    <dgm:pt modelId="{295C2032-0160-43F5-934B-F64FCCAC434E}" type="pres">
      <dgm:prSet presAssocID="{46BF05CA-551F-4433-84A3-E6F3F3E86570}" presName="sibTrans" presStyleLbl="sibTrans2D1" presStyleIdx="0" presStyleCnt="5"/>
      <dgm:spPr/>
    </dgm:pt>
    <dgm:pt modelId="{28E3EDD4-EAE3-4ECC-A897-55391924893F}" type="pres">
      <dgm:prSet presAssocID="{46BF05CA-551F-4433-84A3-E6F3F3E86570}" presName="connectorText" presStyleLbl="sibTrans2D1" presStyleIdx="0" presStyleCnt="5"/>
      <dgm:spPr/>
    </dgm:pt>
    <dgm:pt modelId="{D5FEE53B-3FD2-47A6-9EDD-7159161217E5}" type="pres">
      <dgm:prSet presAssocID="{6FFFFA4F-C39E-47E7-AD04-87514DA879F6}" presName="node" presStyleLbl="node1" presStyleIdx="1" presStyleCnt="6">
        <dgm:presLayoutVars>
          <dgm:bulletEnabled val="1"/>
        </dgm:presLayoutVars>
      </dgm:prSet>
      <dgm:spPr/>
    </dgm:pt>
    <dgm:pt modelId="{2187919E-1890-44E3-8799-347D23AD9EA8}" type="pres">
      <dgm:prSet presAssocID="{F3A0B86B-BD21-42CD-A7D8-EE08F2637710}" presName="sibTrans" presStyleLbl="sibTrans2D1" presStyleIdx="1" presStyleCnt="5"/>
      <dgm:spPr/>
    </dgm:pt>
    <dgm:pt modelId="{1C2F9E38-D3A5-483A-AFA6-025A2CC614DB}" type="pres">
      <dgm:prSet presAssocID="{F3A0B86B-BD21-42CD-A7D8-EE08F2637710}" presName="connectorText" presStyleLbl="sibTrans2D1" presStyleIdx="1" presStyleCnt="5"/>
      <dgm:spPr/>
    </dgm:pt>
    <dgm:pt modelId="{66AE276F-0D94-41CE-80FA-F81DBDC5D439}" type="pres">
      <dgm:prSet presAssocID="{43B632EC-9289-4DE5-A2FA-60146042313A}" presName="node" presStyleLbl="node1" presStyleIdx="2" presStyleCnt="6">
        <dgm:presLayoutVars>
          <dgm:bulletEnabled val="1"/>
        </dgm:presLayoutVars>
      </dgm:prSet>
      <dgm:spPr/>
    </dgm:pt>
    <dgm:pt modelId="{7A9CE03F-05F3-4297-B21A-70ADBD340ABC}" type="pres">
      <dgm:prSet presAssocID="{393991A6-CA1E-4C7E-91B5-73DF32014539}" presName="sibTrans" presStyleLbl="sibTrans2D1" presStyleIdx="2" presStyleCnt="5"/>
      <dgm:spPr/>
    </dgm:pt>
    <dgm:pt modelId="{B02EDBF2-9620-42F5-8915-4169F44BCB71}" type="pres">
      <dgm:prSet presAssocID="{393991A6-CA1E-4C7E-91B5-73DF32014539}" presName="connectorText" presStyleLbl="sibTrans2D1" presStyleIdx="2" presStyleCnt="5"/>
      <dgm:spPr/>
    </dgm:pt>
    <dgm:pt modelId="{907160CA-C523-4944-881F-DA6FB7104570}" type="pres">
      <dgm:prSet presAssocID="{8B0B2F0E-1A6A-4E7E-8095-CC40009BCA63}" presName="node" presStyleLbl="node1" presStyleIdx="3" presStyleCnt="6">
        <dgm:presLayoutVars>
          <dgm:bulletEnabled val="1"/>
        </dgm:presLayoutVars>
      </dgm:prSet>
      <dgm:spPr/>
    </dgm:pt>
    <dgm:pt modelId="{8B6EB743-90CD-40A8-BD5C-0E66396E1FD9}" type="pres">
      <dgm:prSet presAssocID="{C8C9FE2A-02C9-4470-AA78-25E5253D1B17}" presName="sibTrans" presStyleLbl="sibTrans2D1" presStyleIdx="3" presStyleCnt="5"/>
      <dgm:spPr/>
    </dgm:pt>
    <dgm:pt modelId="{888C15CD-7939-4603-890A-258800DEDADD}" type="pres">
      <dgm:prSet presAssocID="{C8C9FE2A-02C9-4470-AA78-25E5253D1B17}" presName="connectorText" presStyleLbl="sibTrans2D1" presStyleIdx="3" presStyleCnt="5"/>
      <dgm:spPr/>
    </dgm:pt>
    <dgm:pt modelId="{84698053-CAA1-492F-973F-E25C75A7AAAE}" type="pres">
      <dgm:prSet presAssocID="{4518BC45-69DF-4850-A773-E422A9D59950}" presName="node" presStyleLbl="node1" presStyleIdx="4" presStyleCnt="6">
        <dgm:presLayoutVars>
          <dgm:bulletEnabled val="1"/>
        </dgm:presLayoutVars>
      </dgm:prSet>
      <dgm:spPr/>
    </dgm:pt>
    <dgm:pt modelId="{C95EED6F-442C-4828-A4C0-6FE068D8E550}" type="pres">
      <dgm:prSet presAssocID="{132D537B-9F53-4EB4-ACE8-4D4258339667}" presName="sibTrans" presStyleLbl="sibTrans2D1" presStyleIdx="4" presStyleCnt="5"/>
      <dgm:spPr/>
    </dgm:pt>
    <dgm:pt modelId="{3B77DBB7-FF10-4B40-9EFB-2ED4C1CB301E}" type="pres">
      <dgm:prSet presAssocID="{132D537B-9F53-4EB4-ACE8-4D4258339667}" presName="connectorText" presStyleLbl="sibTrans2D1" presStyleIdx="4" presStyleCnt="5"/>
      <dgm:spPr/>
    </dgm:pt>
    <dgm:pt modelId="{5BCED0A6-9EDF-4CDD-9356-8F64F995CFA7}" type="pres">
      <dgm:prSet presAssocID="{AF5DF64E-9F03-4028-BB73-71623C825179}" presName="node" presStyleLbl="node1" presStyleIdx="5" presStyleCnt="6">
        <dgm:presLayoutVars>
          <dgm:bulletEnabled val="1"/>
        </dgm:presLayoutVars>
      </dgm:prSet>
      <dgm:spPr/>
    </dgm:pt>
  </dgm:ptLst>
  <dgm:cxnLst>
    <dgm:cxn modelId="{3AFBA20F-2C89-4FBA-BD4E-4ABA793A2E9F}" type="presOf" srcId="{132D537B-9F53-4EB4-ACE8-4D4258339667}" destId="{3B77DBB7-FF10-4B40-9EFB-2ED4C1CB301E}" srcOrd="1" destOrd="0" presId="urn:microsoft.com/office/officeart/2005/8/layout/process5"/>
    <dgm:cxn modelId="{5BAA7A17-6ECB-43B6-B49B-FE58DFF510B9}" type="presOf" srcId="{33C7199F-DA1A-4917-A70D-879BBDEFD639}" destId="{D4B1E843-BF93-49F0-A2BC-F274E5124894}" srcOrd="0" destOrd="0" presId="urn:microsoft.com/office/officeart/2005/8/layout/process5"/>
    <dgm:cxn modelId="{0F56AF17-0DF9-4B7F-88A7-3F409E5C7FBB}" srcId="{D8B1D5A0-46BC-4CF2-9EE4-ED400049B6FD}" destId="{6FFFFA4F-C39E-47E7-AD04-87514DA879F6}" srcOrd="1" destOrd="0" parTransId="{4D1B3AB8-1800-43C4-8E1D-B2A699842B21}" sibTransId="{F3A0B86B-BD21-42CD-A7D8-EE08F2637710}"/>
    <dgm:cxn modelId="{A3DE4B2D-36DB-48B8-8DCF-B0D2F12E8E85}" type="presOf" srcId="{393991A6-CA1E-4C7E-91B5-73DF32014539}" destId="{B02EDBF2-9620-42F5-8915-4169F44BCB71}" srcOrd="1" destOrd="0" presId="urn:microsoft.com/office/officeart/2005/8/layout/process5"/>
    <dgm:cxn modelId="{40996F2D-81D9-4291-82EA-BF69CD469166}" type="presOf" srcId="{C8C9FE2A-02C9-4470-AA78-25E5253D1B17}" destId="{888C15CD-7939-4603-890A-258800DEDADD}" srcOrd="1" destOrd="0" presId="urn:microsoft.com/office/officeart/2005/8/layout/process5"/>
    <dgm:cxn modelId="{D56E9A35-33E4-4716-92B3-B101ED056A6B}" type="presOf" srcId="{46BF05CA-551F-4433-84A3-E6F3F3E86570}" destId="{28E3EDD4-EAE3-4ECC-A897-55391924893F}" srcOrd="1" destOrd="0" presId="urn:microsoft.com/office/officeart/2005/8/layout/process5"/>
    <dgm:cxn modelId="{4C61B239-18B5-4D9D-98AC-BA42C030A362}" type="presOf" srcId="{43B632EC-9289-4DE5-A2FA-60146042313A}" destId="{66AE276F-0D94-41CE-80FA-F81DBDC5D439}" srcOrd="0" destOrd="0" presId="urn:microsoft.com/office/officeart/2005/8/layout/process5"/>
    <dgm:cxn modelId="{130BC93C-3666-4B9D-A898-53DF3848A3F8}" type="presOf" srcId="{4518BC45-69DF-4850-A773-E422A9D59950}" destId="{84698053-CAA1-492F-973F-E25C75A7AAAE}" srcOrd="0" destOrd="0" presId="urn:microsoft.com/office/officeart/2005/8/layout/process5"/>
    <dgm:cxn modelId="{7A903465-7000-448A-B688-5A76B1419230}" srcId="{D8B1D5A0-46BC-4CF2-9EE4-ED400049B6FD}" destId="{AF5DF64E-9F03-4028-BB73-71623C825179}" srcOrd="5" destOrd="0" parTransId="{BB678AC6-6A65-4F7C-9EEC-BE05261A02BD}" sibTransId="{30F52157-4FFD-4AA0-A481-3AEB714006AE}"/>
    <dgm:cxn modelId="{68F76645-3A2E-49FD-A567-58FDA7E46A9A}" type="presOf" srcId="{393991A6-CA1E-4C7E-91B5-73DF32014539}" destId="{7A9CE03F-05F3-4297-B21A-70ADBD340ABC}" srcOrd="0" destOrd="0" presId="urn:microsoft.com/office/officeart/2005/8/layout/process5"/>
    <dgm:cxn modelId="{75060666-ACFA-4921-ACDC-1C82B43AD403}" type="presOf" srcId="{D8B1D5A0-46BC-4CF2-9EE4-ED400049B6FD}" destId="{B1621B94-F2B9-4021-82A7-59EF02BF48FE}" srcOrd="0" destOrd="0" presId="urn:microsoft.com/office/officeart/2005/8/layout/process5"/>
    <dgm:cxn modelId="{BB8C7099-FD50-452D-B0AE-864F6CCD7D0C}" srcId="{D8B1D5A0-46BC-4CF2-9EE4-ED400049B6FD}" destId="{4518BC45-69DF-4850-A773-E422A9D59950}" srcOrd="4" destOrd="0" parTransId="{CAFA868E-43B1-42D2-86C7-3A7CF2A59DD8}" sibTransId="{132D537B-9F53-4EB4-ACE8-4D4258339667}"/>
    <dgm:cxn modelId="{C1948AAA-EE49-475E-B571-4F0483A992BD}" type="presOf" srcId="{F3A0B86B-BD21-42CD-A7D8-EE08F2637710}" destId="{2187919E-1890-44E3-8799-347D23AD9EA8}" srcOrd="0" destOrd="0" presId="urn:microsoft.com/office/officeart/2005/8/layout/process5"/>
    <dgm:cxn modelId="{E90F0FAF-3093-4008-8F5B-81C07E4B26C3}" type="presOf" srcId="{6FFFFA4F-C39E-47E7-AD04-87514DA879F6}" destId="{D5FEE53B-3FD2-47A6-9EDD-7159161217E5}" srcOrd="0" destOrd="0" presId="urn:microsoft.com/office/officeart/2005/8/layout/process5"/>
    <dgm:cxn modelId="{CD7F6DB5-A512-4CCD-9DA2-6AFF02AF9549}" srcId="{D8B1D5A0-46BC-4CF2-9EE4-ED400049B6FD}" destId="{8B0B2F0E-1A6A-4E7E-8095-CC40009BCA63}" srcOrd="3" destOrd="0" parTransId="{EB7F8D2E-55DB-43D0-83D5-F52364B381E0}" sibTransId="{C8C9FE2A-02C9-4470-AA78-25E5253D1B17}"/>
    <dgm:cxn modelId="{3825ADBB-E842-40F0-9BC8-A11B29FF6CDD}" type="presOf" srcId="{C8C9FE2A-02C9-4470-AA78-25E5253D1B17}" destId="{8B6EB743-90CD-40A8-BD5C-0E66396E1FD9}" srcOrd="0" destOrd="0" presId="urn:microsoft.com/office/officeart/2005/8/layout/process5"/>
    <dgm:cxn modelId="{563F3ACB-158B-49AE-B14C-9B3F08549087}" type="presOf" srcId="{AF5DF64E-9F03-4028-BB73-71623C825179}" destId="{5BCED0A6-9EDF-4CDD-9356-8F64F995CFA7}" srcOrd="0" destOrd="0" presId="urn:microsoft.com/office/officeart/2005/8/layout/process5"/>
    <dgm:cxn modelId="{20D35AD6-E55F-42B6-AEC3-C0BA6BFD3A5D}" srcId="{D8B1D5A0-46BC-4CF2-9EE4-ED400049B6FD}" destId="{33C7199F-DA1A-4917-A70D-879BBDEFD639}" srcOrd="0" destOrd="0" parTransId="{B57CB34C-A4CD-4655-BD4B-3CF02C110CBF}" sibTransId="{46BF05CA-551F-4433-84A3-E6F3F3E86570}"/>
    <dgm:cxn modelId="{3F6B25EF-9DBC-4104-BAD5-55E44477E4A4}" type="presOf" srcId="{F3A0B86B-BD21-42CD-A7D8-EE08F2637710}" destId="{1C2F9E38-D3A5-483A-AFA6-025A2CC614DB}" srcOrd="1" destOrd="0" presId="urn:microsoft.com/office/officeart/2005/8/layout/process5"/>
    <dgm:cxn modelId="{DF99D3F5-3B15-4CD6-A009-8FEA6A7D2419}" srcId="{D8B1D5A0-46BC-4CF2-9EE4-ED400049B6FD}" destId="{43B632EC-9289-4DE5-A2FA-60146042313A}" srcOrd="2" destOrd="0" parTransId="{7E1EAF25-ABCF-44E5-B3DC-84BF4438E854}" sibTransId="{393991A6-CA1E-4C7E-91B5-73DF32014539}"/>
    <dgm:cxn modelId="{D6DAF3F9-20C3-4A24-B667-58B486FE4705}" type="presOf" srcId="{46BF05CA-551F-4433-84A3-E6F3F3E86570}" destId="{295C2032-0160-43F5-934B-F64FCCAC434E}" srcOrd="0" destOrd="0" presId="urn:microsoft.com/office/officeart/2005/8/layout/process5"/>
    <dgm:cxn modelId="{A8581CFE-DBC3-4287-8367-D1C60F01B2BC}" type="presOf" srcId="{8B0B2F0E-1A6A-4E7E-8095-CC40009BCA63}" destId="{907160CA-C523-4944-881F-DA6FB7104570}" srcOrd="0" destOrd="0" presId="urn:microsoft.com/office/officeart/2005/8/layout/process5"/>
    <dgm:cxn modelId="{1D06C1FF-DB5B-4286-8B6D-9A5EF1B228AC}" type="presOf" srcId="{132D537B-9F53-4EB4-ACE8-4D4258339667}" destId="{C95EED6F-442C-4828-A4C0-6FE068D8E550}" srcOrd="0" destOrd="0" presId="urn:microsoft.com/office/officeart/2005/8/layout/process5"/>
    <dgm:cxn modelId="{9579D343-0249-40A6-902F-87F8F62ED7A5}" type="presParOf" srcId="{B1621B94-F2B9-4021-82A7-59EF02BF48FE}" destId="{D4B1E843-BF93-49F0-A2BC-F274E5124894}" srcOrd="0" destOrd="0" presId="urn:microsoft.com/office/officeart/2005/8/layout/process5"/>
    <dgm:cxn modelId="{FFE27BB6-C63C-4F66-9D5B-0E9F9392C36B}" type="presParOf" srcId="{B1621B94-F2B9-4021-82A7-59EF02BF48FE}" destId="{295C2032-0160-43F5-934B-F64FCCAC434E}" srcOrd="1" destOrd="0" presId="urn:microsoft.com/office/officeart/2005/8/layout/process5"/>
    <dgm:cxn modelId="{D06442CE-DE78-4993-ADB5-6E2D1FA83A3A}" type="presParOf" srcId="{295C2032-0160-43F5-934B-F64FCCAC434E}" destId="{28E3EDD4-EAE3-4ECC-A897-55391924893F}" srcOrd="0" destOrd="0" presId="urn:microsoft.com/office/officeart/2005/8/layout/process5"/>
    <dgm:cxn modelId="{4D0648B9-7D86-4851-9DF9-943AB295B0FD}" type="presParOf" srcId="{B1621B94-F2B9-4021-82A7-59EF02BF48FE}" destId="{D5FEE53B-3FD2-47A6-9EDD-7159161217E5}" srcOrd="2" destOrd="0" presId="urn:microsoft.com/office/officeart/2005/8/layout/process5"/>
    <dgm:cxn modelId="{11F3A5A4-8553-4665-A403-1B1F55E3C893}" type="presParOf" srcId="{B1621B94-F2B9-4021-82A7-59EF02BF48FE}" destId="{2187919E-1890-44E3-8799-347D23AD9EA8}" srcOrd="3" destOrd="0" presId="urn:microsoft.com/office/officeart/2005/8/layout/process5"/>
    <dgm:cxn modelId="{BCF3EC6D-A4F2-4ADD-AD7A-AA0FBE0EA53C}" type="presParOf" srcId="{2187919E-1890-44E3-8799-347D23AD9EA8}" destId="{1C2F9E38-D3A5-483A-AFA6-025A2CC614DB}" srcOrd="0" destOrd="0" presId="urn:microsoft.com/office/officeart/2005/8/layout/process5"/>
    <dgm:cxn modelId="{B3274B6D-1542-49D8-95E4-93853FBC9497}" type="presParOf" srcId="{B1621B94-F2B9-4021-82A7-59EF02BF48FE}" destId="{66AE276F-0D94-41CE-80FA-F81DBDC5D439}" srcOrd="4" destOrd="0" presId="urn:microsoft.com/office/officeart/2005/8/layout/process5"/>
    <dgm:cxn modelId="{DB4C75E9-959A-4FAD-B0E0-E29D16E7D304}" type="presParOf" srcId="{B1621B94-F2B9-4021-82A7-59EF02BF48FE}" destId="{7A9CE03F-05F3-4297-B21A-70ADBD340ABC}" srcOrd="5" destOrd="0" presId="urn:microsoft.com/office/officeart/2005/8/layout/process5"/>
    <dgm:cxn modelId="{DB3AD8D5-3DB4-4297-B195-8A515A035A90}" type="presParOf" srcId="{7A9CE03F-05F3-4297-B21A-70ADBD340ABC}" destId="{B02EDBF2-9620-42F5-8915-4169F44BCB71}" srcOrd="0" destOrd="0" presId="urn:microsoft.com/office/officeart/2005/8/layout/process5"/>
    <dgm:cxn modelId="{C258062A-413A-427E-B480-3270BD1EFFE3}" type="presParOf" srcId="{B1621B94-F2B9-4021-82A7-59EF02BF48FE}" destId="{907160CA-C523-4944-881F-DA6FB7104570}" srcOrd="6" destOrd="0" presId="urn:microsoft.com/office/officeart/2005/8/layout/process5"/>
    <dgm:cxn modelId="{FA2AA0B2-C07C-4EB2-AFFA-0E0E6D01871F}" type="presParOf" srcId="{B1621B94-F2B9-4021-82A7-59EF02BF48FE}" destId="{8B6EB743-90CD-40A8-BD5C-0E66396E1FD9}" srcOrd="7" destOrd="0" presId="urn:microsoft.com/office/officeart/2005/8/layout/process5"/>
    <dgm:cxn modelId="{E6FA0EBC-B88C-4149-AE9B-8F97AD9ED848}" type="presParOf" srcId="{8B6EB743-90CD-40A8-BD5C-0E66396E1FD9}" destId="{888C15CD-7939-4603-890A-258800DEDADD}" srcOrd="0" destOrd="0" presId="urn:microsoft.com/office/officeart/2005/8/layout/process5"/>
    <dgm:cxn modelId="{BCC4471B-ADFA-457A-BB1A-54790938C865}" type="presParOf" srcId="{B1621B94-F2B9-4021-82A7-59EF02BF48FE}" destId="{84698053-CAA1-492F-973F-E25C75A7AAAE}" srcOrd="8" destOrd="0" presId="urn:microsoft.com/office/officeart/2005/8/layout/process5"/>
    <dgm:cxn modelId="{454D559B-932C-4088-B5D3-DE6B9273D3AA}" type="presParOf" srcId="{B1621B94-F2B9-4021-82A7-59EF02BF48FE}" destId="{C95EED6F-442C-4828-A4C0-6FE068D8E550}" srcOrd="9" destOrd="0" presId="urn:microsoft.com/office/officeart/2005/8/layout/process5"/>
    <dgm:cxn modelId="{FFA8B26A-203E-4FC1-85C9-799675552355}" type="presParOf" srcId="{C95EED6F-442C-4828-A4C0-6FE068D8E550}" destId="{3B77DBB7-FF10-4B40-9EFB-2ED4C1CB301E}" srcOrd="0" destOrd="0" presId="urn:microsoft.com/office/officeart/2005/8/layout/process5"/>
    <dgm:cxn modelId="{724A5BAE-2B53-4A67-B438-6D3F29BEBA55}" type="presParOf" srcId="{B1621B94-F2B9-4021-82A7-59EF02BF48FE}" destId="{5BCED0A6-9EDF-4CDD-9356-8F64F995CFA7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A1262-2FEA-4F1A-9BB8-A5D5C2B6288D}">
      <dsp:nvSpPr>
        <dsp:cNvPr id="0" name=""/>
        <dsp:cNvSpPr/>
      </dsp:nvSpPr>
      <dsp:spPr>
        <a:xfrm rot="5400000">
          <a:off x="1004876" y="1052965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68AAD-E84F-476C-97DE-CE5B91EBCF20}">
      <dsp:nvSpPr>
        <dsp:cNvPr id="0" name=""/>
        <dsp:cNvSpPr/>
      </dsp:nvSpPr>
      <dsp:spPr>
        <a:xfrm>
          <a:off x="701585" y="1956292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200" b="0" i="0" u="none" strike="noStrike" kern="1200" baseline="0" dirty="0">
              <a:solidFill>
                <a:srgbClr val="000000"/>
              </a:solidFill>
              <a:latin typeface="Gilam Book"/>
            </a:rPr>
            <a:t>Orientasi yang berisi pengenalan dan latar belakang tokoh. </a:t>
          </a:r>
          <a:endParaRPr lang="id-ID" sz="2200" kern="1200" dirty="0"/>
        </a:p>
      </dsp:txBody>
      <dsp:txXfrm>
        <a:off x="701585" y="1956292"/>
        <a:ext cx="2729487" cy="2392556"/>
      </dsp:txXfrm>
    </dsp:sp>
    <dsp:sp modelId="{EB995BB6-8C9B-4F29-95FE-07A8BCFA45A1}">
      <dsp:nvSpPr>
        <dsp:cNvPr id="0" name=""/>
        <dsp:cNvSpPr/>
      </dsp:nvSpPr>
      <dsp:spPr>
        <a:xfrm>
          <a:off x="2916075" y="830384"/>
          <a:ext cx="514997" cy="51499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DBEE57-C097-4495-B2A9-25365B131FE8}">
      <dsp:nvSpPr>
        <dsp:cNvPr id="0" name=""/>
        <dsp:cNvSpPr/>
      </dsp:nvSpPr>
      <dsp:spPr>
        <a:xfrm rot="5400000">
          <a:off x="4346303" y="226126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C9890-D924-4167-843F-4F805CEE26BF}">
      <dsp:nvSpPr>
        <dsp:cNvPr id="0" name=""/>
        <dsp:cNvSpPr/>
      </dsp:nvSpPr>
      <dsp:spPr>
        <a:xfrm>
          <a:off x="4043011" y="1129453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b="0" i="0" u="none" strike="noStrike" kern="1200" baseline="0" dirty="0">
              <a:solidFill>
                <a:srgbClr val="000000"/>
              </a:solidFill>
              <a:latin typeface="Gilam Book"/>
            </a:rPr>
            <a:t>Peristiwa penting yang berisi bagian ini bagian inti biografi berisi kejadian/ kisah penting tokoh yang menginspirasi pembaca. </a:t>
          </a:r>
        </a:p>
      </dsp:txBody>
      <dsp:txXfrm>
        <a:off x="4043011" y="1129453"/>
        <a:ext cx="2729487" cy="2392556"/>
      </dsp:txXfrm>
    </dsp:sp>
    <dsp:sp modelId="{90040830-8627-40E5-97E9-EBEA864481E5}">
      <dsp:nvSpPr>
        <dsp:cNvPr id="0" name=""/>
        <dsp:cNvSpPr/>
      </dsp:nvSpPr>
      <dsp:spPr>
        <a:xfrm>
          <a:off x="6257501" y="3544"/>
          <a:ext cx="514997" cy="51499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9E1EE-050F-4026-B47E-FE8486A29BEE}">
      <dsp:nvSpPr>
        <dsp:cNvPr id="0" name=""/>
        <dsp:cNvSpPr/>
      </dsp:nvSpPr>
      <dsp:spPr>
        <a:xfrm rot="5400000">
          <a:off x="7687729" y="-600712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C074B1-38CA-4A93-B747-FF2B09FCCC3E}">
      <dsp:nvSpPr>
        <dsp:cNvPr id="0" name=""/>
        <dsp:cNvSpPr/>
      </dsp:nvSpPr>
      <dsp:spPr>
        <a:xfrm>
          <a:off x="7384437" y="302614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200" b="0" i="0" u="none" strike="noStrike" kern="1200" baseline="0">
              <a:solidFill>
                <a:srgbClr val="000000"/>
              </a:solidFill>
              <a:latin typeface="Gilam Book"/>
            </a:rPr>
            <a:t>Reorientasi berupa komentar penutup/simpulan yang bersifat opsional (bisa ada, bisa tidak).</a:t>
          </a:r>
          <a:endParaRPr lang="id-ID" sz="2200" kern="1200" dirty="0"/>
        </a:p>
      </dsp:txBody>
      <dsp:txXfrm>
        <a:off x="7384437" y="302614"/>
        <a:ext cx="2729487" cy="2392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9755B-5CAC-4262-BCE1-D3DD59FD8442}">
      <dsp:nvSpPr>
        <dsp:cNvPr id="0" name=""/>
        <dsp:cNvSpPr/>
      </dsp:nvSpPr>
      <dsp:spPr>
        <a:xfrm>
          <a:off x="4409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145756-5FC3-4831-AF1D-D38BE58D733E}">
      <dsp:nvSpPr>
        <dsp:cNvPr id="0" name=""/>
        <dsp:cNvSpPr/>
      </dsp:nvSpPr>
      <dsp:spPr>
        <a:xfrm>
          <a:off x="85752" y="81342"/>
          <a:ext cx="650742" cy="650742"/>
        </a:xfrm>
        <a:prstGeom prst="chord">
          <a:avLst>
            <a:gd name="adj1" fmla="val 1168272"/>
            <a:gd name="adj2" fmla="val 963172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6B48D0-A9F8-4F26-BF27-C7A59A982C84}">
      <dsp:nvSpPr>
        <dsp:cNvPr id="0" name=""/>
        <dsp:cNvSpPr/>
      </dsp:nvSpPr>
      <dsp:spPr>
        <a:xfrm>
          <a:off x="987301" y="0"/>
          <a:ext cx="2406391" cy="813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latin typeface="Gilam Book"/>
            </a:rPr>
            <a:t>berbentuk narasi (cerita)</a:t>
          </a:r>
          <a:endParaRPr lang="id-ID" sz="2400" kern="1200" dirty="0"/>
        </a:p>
      </dsp:txBody>
      <dsp:txXfrm>
        <a:off x="987301" y="0"/>
        <a:ext cx="2406391" cy="813428"/>
      </dsp:txXfrm>
    </dsp:sp>
    <dsp:sp modelId="{5E0595CB-73F0-4D9B-AF22-C7ACEECD0E9F}">
      <dsp:nvSpPr>
        <dsp:cNvPr id="0" name=""/>
        <dsp:cNvSpPr/>
      </dsp:nvSpPr>
      <dsp:spPr>
        <a:xfrm>
          <a:off x="3563157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D208C2-C536-49A0-85B3-54BED8EC403E}">
      <dsp:nvSpPr>
        <dsp:cNvPr id="0" name=""/>
        <dsp:cNvSpPr/>
      </dsp:nvSpPr>
      <dsp:spPr>
        <a:xfrm>
          <a:off x="3644500" y="81342"/>
          <a:ext cx="650742" cy="650742"/>
        </a:xfrm>
        <a:prstGeom prst="chord">
          <a:avLst>
            <a:gd name="adj1" fmla="val 20431728"/>
            <a:gd name="adj2" fmla="val 11968272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53E346-5D69-44E9-968C-01247051E511}">
      <dsp:nvSpPr>
        <dsp:cNvPr id="0" name=""/>
        <dsp:cNvSpPr/>
      </dsp:nvSpPr>
      <dsp:spPr>
        <a:xfrm>
          <a:off x="4546050" y="0"/>
          <a:ext cx="2406391" cy="813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didasarkan fakta (kisah nyata)</a:t>
          </a:r>
          <a:endParaRPr lang="id-ID" sz="2400" kern="1200" dirty="0"/>
        </a:p>
      </dsp:txBody>
      <dsp:txXfrm>
        <a:off x="4546050" y="0"/>
        <a:ext cx="2406391" cy="813428"/>
      </dsp:txXfrm>
    </dsp:sp>
    <dsp:sp modelId="{BB308C47-6267-49D6-8CF1-2B2739C42FC8}">
      <dsp:nvSpPr>
        <dsp:cNvPr id="0" name=""/>
        <dsp:cNvSpPr/>
      </dsp:nvSpPr>
      <dsp:spPr>
        <a:xfrm>
          <a:off x="7121906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34C35-0CF1-4D7E-BACB-53DAD138B7DA}">
      <dsp:nvSpPr>
        <dsp:cNvPr id="0" name=""/>
        <dsp:cNvSpPr/>
      </dsp:nvSpPr>
      <dsp:spPr>
        <a:xfrm>
          <a:off x="7203249" y="81342"/>
          <a:ext cx="650742" cy="650742"/>
        </a:xfrm>
        <a:prstGeom prst="chord">
          <a:avLst>
            <a:gd name="adj1" fmla="val 16200000"/>
            <a:gd name="adj2" fmla="val 1620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B5AB20-8F85-4D75-8017-C9599B0331C8}">
      <dsp:nvSpPr>
        <dsp:cNvPr id="0" name=""/>
        <dsp:cNvSpPr/>
      </dsp:nvSpPr>
      <dsp:spPr>
        <a:xfrm>
          <a:off x="8104798" y="0"/>
          <a:ext cx="2406391" cy="813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latin typeface="Gilam Book"/>
            </a:rPr>
            <a:t>berisi kejadian penting tokoh yang dapat diambil nilai-nilai keteladanan dan menginspirasi</a:t>
          </a:r>
          <a:endParaRPr lang="id-ID" sz="2400" kern="1200" dirty="0"/>
        </a:p>
      </dsp:txBody>
      <dsp:txXfrm>
        <a:off x="8104798" y="0"/>
        <a:ext cx="2406391" cy="8134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753FD-BF9D-4B7B-8227-D451E5396AEC}">
      <dsp:nvSpPr>
        <dsp:cNvPr id="0" name=""/>
        <dsp:cNvSpPr/>
      </dsp:nvSpPr>
      <dsp:spPr>
        <a:xfrm>
          <a:off x="1699" y="288"/>
          <a:ext cx="10512200" cy="2459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6500" b="0" i="0" u="none" strike="noStrike" kern="1200" baseline="0" dirty="0">
              <a:latin typeface="Gilam Book"/>
            </a:rPr>
            <a:t>Unsur Kebahasaan Teks Biografi</a:t>
          </a:r>
          <a:endParaRPr lang="id-ID" sz="6500" kern="1200" dirty="0"/>
        </a:p>
      </dsp:txBody>
      <dsp:txXfrm>
        <a:off x="73735" y="72324"/>
        <a:ext cx="10368128" cy="2315413"/>
      </dsp:txXfrm>
    </dsp:sp>
    <dsp:sp modelId="{C3DF25BD-F36F-49E6-B3B7-8DB6B32452B1}">
      <dsp:nvSpPr>
        <dsp:cNvPr id="0" name=""/>
        <dsp:cNvSpPr/>
      </dsp:nvSpPr>
      <dsp:spPr>
        <a:xfrm>
          <a:off x="1699" y="2738395"/>
          <a:ext cx="2472295" cy="2459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0" i="0" u="none" strike="noStrike" kern="1200" baseline="0">
              <a:latin typeface="Gilam Book"/>
            </a:rPr>
            <a:t>pronomina personal (kata ganti orang) ketiga: </a:t>
          </a:r>
          <a:r>
            <a:rPr lang="pt-BR" sz="2100" b="0" i="1" u="none" strike="noStrike" kern="1200" baseline="0">
              <a:latin typeface="Gilam Book"/>
            </a:rPr>
            <a:t>beliau</a:t>
          </a:r>
          <a:r>
            <a:rPr lang="pt-BR" sz="2100" b="0" i="0" u="none" strike="noStrike" kern="1200" baseline="0">
              <a:latin typeface="Gilam Book"/>
            </a:rPr>
            <a:t>, </a:t>
          </a:r>
          <a:r>
            <a:rPr lang="pt-BR" sz="2100" b="0" i="1" u="none" strike="noStrike" kern="1200" baseline="0">
              <a:latin typeface="Gilam Book"/>
            </a:rPr>
            <a:t>dia</a:t>
          </a:r>
          <a:r>
            <a:rPr lang="pt-BR" sz="2100" b="0" i="0" u="none" strike="noStrike" kern="1200" baseline="0">
              <a:latin typeface="Gilam Book"/>
            </a:rPr>
            <a:t>, atau </a:t>
          </a:r>
          <a:r>
            <a:rPr lang="pt-BR" sz="2100" b="0" i="1" u="none" strike="noStrike" kern="1200" baseline="0">
              <a:latin typeface="Gilam Book"/>
            </a:rPr>
            <a:t>ia</a:t>
          </a:r>
          <a:r>
            <a:rPr lang="pt-BR" sz="2100" b="0" i="0" u="none" strike="noStrike" kern="1200" baseline="0">
              <a:latin typeface="Gilam Book"/>
            </a:rPr>
            <a:t>. </a:t>
          </a:r>
          <a:endParaRPr lang="id-ID" sz="2100" kern="1200" dirty="0"/>
        </a:p>
      </dsp:txBody>
      <dsp:txXfrm>
        <a:off x="73735" y="2810431"/>
        <a:ext cx="2328223" cy="2315413"/>
      </dsp:txXfrm>
    </dsp:sp>
    <dsp:sp modelId="{8129B6E3-B812-45F5-8A7E-7D7B6C37FEDF}">
      <dsp:nvSpPr>
        <dsp:cNvPr id="0" name=""/>
        <dsp:cNvSpPr/>
      </dsp:nvSpPr>
      <dsp:spPr>
        <a:xfrm>
          <a:off x="2681667" y="2738395"/>
          <a:ext cx="2472295" cy="2459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adjektiva (kata sifat) untuk menggambarkan karakter tokoh, misalnya </a:t>
          </a:r>
          <a:r>
            <a:rPr lang="id-ID" sz="2100" b="0" i="1" u="none" strike="noStrike" kern="1200" baseline="0">
              <a:latin typeface="Gilam Book"/>
            </a:rPr>
            <a:t>gigih</a:t>
          </a:r>
          <a:r>
            <a:rPr lang="id-ID" sz="2100" b="0" i="0" u="none" strike="noStrike" kern="1200" baseline="0">
              <a:latin typeface="Gilam Book"/>
            </a:rPr>
            <a:t>, </a:t>
          </a:r>
          <a:r>
            <a:rPr lang="id-ID" sz="2100" b="0" i="1" u="none" strike="noStrike" kern="1200" baseline="0">
              <a:latin typeface="Gilam Book"/>
            </a:rPr>
            <a:t>cerdas</a:t>
          </a:r>
          <a:r>
            <a:rPr lang="id-ID" sz="2100" b="0" i="0" u="none" strike="noStrike" kern="1200" baseline="0">
              <a:latin typeface="Gilam Book"/>
            </a:rPr>
            <a:t>, </a:t>
          </a:r>
          <a:r>
            <a:rPr lang="id-ID" sz="2100" b="0" i="1" u="none" strike="noStrike" kern="1200" baseline="0">
              <a:latin typeface="Gilam Book"/>
            </a:rPr>
            <a:t>rajin</a:t>
          </a:r>
          <a:r>
            <a:rPr lang="id-ID" sz="2100" b="0" i="0" u="none" strike="noStrike" kern="1200" baseline="0">
              <a:latin typeface="Gilam Book"/>
            </a:rPr>
            <a:t>, atau </a:t>
          </a:r>
          <a:r>
            <a:rPr lang="id-ID" sz="2100" b="0" i="1" u="none" strike="noStrike" kern="1200" baseline="0">
              <a:latin typeface="Gilam Book"/>
            </a:rPr>
            <a:t>berani</a:t>
          </a:r>
          <a:r>
            <a:rPr lang="id-ID" sz="2100" b="0" i="0" u="none" strike="noStrike" kern="1200" baseline="0">
              <a:latin typeface="Gilam Book"/>
            </a:rPr>
            <a:t>. </a:t>
          </a:r>
          <a:endParaRPr lang="id-ID" sz="2100" b="0" i="0" u="none" strike="noStrike" kern="1200" baseline="0" dirty="0">
            <a:latin typeface="Gilam Book"/>
          </a:endParaRPr>
        </a:p>
      </dsp:txBody>
      <dsp:txXfrm>
        <a:off x="2753703" y="2810431"/>
        <a:ext cx="2328223" cy="2315413"/>
      </dsp:txXfrm>
    </dsp:sp>
    <dsp:sp modelId="{6131D7FA-E17C-4686-9E09-CFCF877563AC}">
      <dsp:nvSpPr>
        <dsp:cNvPr id="0" name=""/>
        <dsp:cNvSpPr/>
      </dsp:nvSpPr>
      <dsp:spPr>
        <a:xfrm>
          <a:off x="5361636" y="2738395"/>
          <a:ext cx="2472295" cy="2459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Verba (kata kerja) pasif untuk menggambarkan kejadian yang dialami tokoh. </a:t>
          </a:r>
          <a:endParaRPr lang="id-ID" sz="2100" b="0" i="0" u="none" strike="noStrike" kern="1200" baseline="0" dirty="0">
            <a:latin typeface="Gilam Book"/>
          </a:endParaRPr>
        </a:p>
      </dsp:txBody>
      <dsp:txXfrm>
        <a:off x="5433672" y="2810431"/>
        <a:ext cx="2328223" cy="2315413"/>
      </dsp:txXfrm>
    </dsp:sp>
    <dsp:sp modelId="{FAAF4997-4F13-4FA7-911B-F27CC833A873}">
      <dsp:nvSpPr>
        <dsp:cNvPr id="0" name=""/>
        <dsp:cNvSpPr/>
      </dsp:nvSpPr>
      <dsp:spPr>
        <a:xfrm>
          <a:off x="8041604" y="2738395"/>
          <a:ext cx="2472295" cy="2459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100" b="0" i="0" u="none" strike="noStrike" kern="1200" baseline="0">
              <a:latin typeface="Gilam Book"/>
            </a:rPr>
            <a:t>Verba (kata kerja) tindakan untuk menggambarkan kejadian tokoh.</a:t>
          </a:r>
          <a:endParaRPr lang="id-ID" sz="2100" kern="1200" dirty="0"/>
        </a:p>
      </dsp:txBody>
      <dsp:txXfrm>
        <a:off x="8113640" y="2810431"/>
        <a:ext cx="2328223" cy="23154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1E843-BF93-49F0-A2BC-F274E5124894}">
      <dsp:nvSpPr>
        <dsp:cNvPr id="0" name=""/>
        <dsp:cNvSpPr/>
      </dsp:nvSpPr>
      <dsp:spPr>
        <a:xfrm>
          <a:off x="97043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 dirty="0"/>
            <a:t>tempat lahir</a:t>
          </a:r>
        </a:p>
      </dsp:txBody>
      <dsp:txXfrm>
        <a:off x="144776" y="50451"/>
        <a:ext cx="2620721" cy="1534246"/>
      </dsp:txXfrm>
    </dsp:sp>
    <dsp:sp modelId="{295C2032-0160-43F5-934B-F64FCCAC434E}">
      <dsp:nvSpPr>
        <dsp:cNvPr id="0" name=""/>
        <dsp:cNvSpPr/>
      </dsp:nvSpPr>
      <dsp:spPr>
        <a:xfrm>
          <a:off x="3052255" y="480767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>
        <a:off x="3052255" y="615490"/>
        <a:ext cx="403082" cy="404168"/>
      </dsp:txXfrm>
    </dsp:sp>
    <dsp:sp modelId="{D5FEE53B-3FD2-47A6-9EDD-7159161217E5}">
      <dsp:nvSpPr>
        <dsp:cNvPr id="0" name=""/>
        <dsp:cNvSpPr/>
      </dsp:nvSpPr>
      <dsp:spPr>
        <a:xfrm>
          <a:off x="3899706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 dirty="0"/>
            <a:t>minat</a:t>
          </a:r>
        </a:p>
      </dsp:txBody>
      <dsp:txXfrm>
        <a:off x="3947439" y="50451"/>
        <a:ext cx="2620721" cy="1534246"/>
      </dsp:txXfrm>
    </dsp:sp>
    <dsp:sp modelId="{2187919E-1890-44E3-8799-347D23AD9EA8}">
      <dsp:nvSpPr>
        <dsp:cNvPr id="0" name=""/>
        <dsp:cNvSpPr/>
      </dsp:nvSpPr>
      <dsp:spPr>
        <a:xfrm>
          <a:off x="6854918" y="480767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>
        <a:off x="6854918" y="615490"/>
        <a:ext cx="403082" cy="404168"/>
      </dsp:txXfrm>
    </dsp:sp>
    <dsp:sp modelId="{66AE276F-0D94-41CE-80FA-F81DBDC5D439}">
      <dsp:nvSpPr>
        <dsp:cNvPr id="0" name=""/>
        <dsp:cNvSpPr/>
      </dsp:nvSpPr>
      <dsp:spPr>
        <a:xfrm>
          <a:off x="7702368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 dirty="0"/>
            <a:t>perjalanan hidup tokoh dalam berbagai peristiwa penting</a:t>
          </a:r>
        </a:p>
      </dsp:txBody>
      <dsp:txXfrm>
        <a:off x="7750101" y="50451"/>
        <a:ext cx="2620721" cy="1534246"/>
      </dsp:txXfrm>
    </dsp:sp>
    <dsp:sp modelId="{7A9CE03F-05F3-4297-B21A-70ADBD340ABC}">
      <dsp:nvSpPr>
        <dsp:cNvPr id="0" name=""/>
        <dsp:cNvSpPr/>
      </dsp:nvSpPr>
      <dsp:spPr>
        <a:xfrm rot="5400000">
          <a:off x="8772546" y="1822564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 rot="-5400000">
        <a:off x="8858378" y="1871456"/>
        <a:ext cx="404168" cy="403082"/>
      </dsp:txXfrm>
    </dsp:sp>
    <dsp:sp modelId="{907160CA-C523-4944-881F-DA6FB7104570}">
      <dsp:nvSpPr>
        <dsp:cNvPr id="0" name=""/>
        <dsp:cNvSpPr/>
      </dsp:nvSpPr>
      <dsp:spPr>
        <a:xfrm>
          <a:off x="7702368" y="2718906"/>
          <a:ext cx="2716187" cy="16297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 dirty="0"/>
            <a:t>peristiwa besar (di masa kecil/remaja/dewasa</a:t>
          </a:r>
          <a:r>
            <a:rPr lang="id-ID" sz="1900" kern="1200"/>
            <a:t>) yangmemengaruhi hidupnya</a:t>
          </a:r>
          <a:endParaRPr lang="id-ID" sz="1900" kern="1200" dirty="0"/>
        </a:p>
      </dsp:txBody>
      <dsp:txXfrm>
        <a:off x="7750101" y="2766639"/>
        <a:ext cx="2620721" cy="1534246"/>
      </dsp:txXfrm>
    </dsp:sp>
    <dsp:sp modelId="{8B6EB743-90CD-40A8-BD5C-0E66396E1FD9}">
      <dsp:nvSpPr>
        <dsp:cNvPr id="0" name=""/>
        <dsp:cNvSpPr/>
      </dsp:nvSpPr>
      <dsp:spPr>
        <a:xfrm rot="10800000">
          <a:off x="6887512" y="3196955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 rot="10800000">
        <a:off x="7060261" y="3331678"/>
        <a:ext cx="403082" cy="404168"/>
      </dsp:txXfrm>
    </dsp:sp>
    <dsp:sp modelId="{84698053-CAA1-492F-973F-E25C75A7AAAE}">
      <dsp:nvSpPr>
        <dsp:cNvPr id="0" name=""/>
        <dsp:cNvSpPr/>
      </dsp:nvSpPr>
      <dsp:spPr>
        <a:xfrm>
          <a:off x="3899706" y="2718906"/>
          <a:ext cx="2716187" cy="16297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900" kern="1200" dirty="0"/>
            <a:t> proses meraih kesuksesan</a:t>
          </a:r>
          <a:endParaRPr lang="id-ID" sz="1900" kern="1200" dirty="0"/>
        </a:p>
      </dsp:txBody>
      <dsp:txXfrm>
        <a:off x="3947439" y="2766639"/>
        <a:ext cx="2620721" cy="1534246"/>
      </dsp:txXfrm>
    </dsp:sp>
    <dsp:sp modelId="{C95EED6F-442C-4828-A4C0-6FE068D8E550}">
      <dsp:nvSpPr>
        <dsp:cNvPr id="0" name=""/>
        <dsp:cNvSpPr/>
      </dsp:nvSpPr>
      <dsp:spPr>
        <a:xfrm rot="10800000">
          <a:off x="3084849" y="3196955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 rot="10800000">
        <a:off x="3257598" y="3331678"/>
        <a:ext cx="403082" cy="404168"/>
      </dsp:txXfrm>
    </dsp:sp>
    <dsp:sp modelId="{5BCED0A6-9EDF-4CDD-9356-8F64F995CFA7}">
      <dsp:nvSpPr>
        <dsp:cNvPr id="0" name=""/>
        <dsp:cNvSpPr/>
      </dsp:nvSpPr>
      <dsp:spPr>
        <a:xfrm>
          <a:off x="97043" y="2718906"/>
          <a:ext cx="2716187" cy="16297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 dirty="0"/>
            <a:t>kisah-kisah lain dari tokoh yang dapat menginspirasi</a:t>
          </a:r>
          <a:r>
            <a:rPr lang="en-GB" sz="1900" kern="1200" dirty="0"/>
            <a:t> </a:t>
          </a:r>
          <a:r>
            <a:rPr lang="id-ID" sz="1900" kern="1200" dirty="0"/>
            <a:t>pembaca</a:t>
          </a:r>
        </a:p>
      </dsp:txBody>
      <dsp:txXfrm>
        <a:off x="144776" y="2766639"/>
        <a:ext cx="2620721" cy="1534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2724" y="660905"/>
            <a:ext cx="3745090" cy="5344165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6714188" y="6609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6714186" y="2261105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6714186" y="4105811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B34FD1F-1463-43C1-AD5F-3D8BD9B9D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49" y="0"/>
            <a:ext cx="73213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24A750-17F5-48AB-B5DD-B567D8392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Penelitian Sederhana Penulisan Biografi</a:t>
            </a:r>
            <a:endParaRPr lang="id-ID" sz="72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F952F2C-D6D2-434C-9460-29A10D1B05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9325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7855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B1E843-BF93-49F0-A2BC-F274E5124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4B1E843-BF93-49F0-A2BC-F274E51248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5C2032-0160-43F5-934B-F64FCCAC43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295C2032-0160-43F5-934B-F64FCCAC43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FEE53B-3FD2-47A6-9EDD-715916121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D5FEE53B-3FD2-47A6-9EDD-7159161217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87919E-1890-44E3-8799-347D23AD9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2187919E-1890-44E3-8799-347D23AD9E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AE276F-0D94-41CE-80FA-F81DBDC5D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66AE276F-0D94-41CE-80FA-F81DBDC5D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9CE03F-05F3-4297-B21A-70ADBD340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7A9CE03F-05F3-4297-B21A-70ADBD340A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7160CA-C523-4944-881F-DA6FB7104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907160CA-C523-4944-881F-DA6FB7104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6EB743-90CD-40A8-BD5C-0E66396E1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8B6EB743-90CD-40A8-BD5C-0E66396E1F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698053-CAA1-492F-973F-E25C75A7A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84698053-CAA1-492F-973F-E25C75A7AA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5EED6F-442C-4828-A4C0-6FE068D8E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C95EED6F-442C-4828-A4C0-6FE068D8E5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CED0A6-9EDF-4CDD-9356-8F64F995C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5BCED0A6-9EDF-4CDD-9356-8F64F995C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" b="7677"/>
          <a:stretch/>
        </p:blipFill>
        <p:spPr>
          <a:xfrm>
            <a:off x="1195754" y="753269"/>
            <a:ext cx="10128250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67359"/>
            <a:ext cx="9144000" cy="2406448"/>
          </a:xfrm>
        </p:spPr>
        <p:txBody>
          <a:bodyPr anchor="ctr">
            <a:normAutofit/>
          </a:bodyPr>
          <a:lstStyle/>
          <a:p>
            <a:r>
              <a:rPr lang="id-ID" sz="4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Bab 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id-ID"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59D91F-B590-426C-AAE1-177B6C9DC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451" y="995141"/>
            <a:ext cx="10340988" cy="1655762"/>
          </a:xfrm>
        </p:spPr>
        <p:txBody>
          <a:bodyPr anchor="ctr">
            <a:normAutofit/>
          </a:bodyPr>
          <a:lstStyle/>
          <a:p>
            <a:r>
              <a:rPr lang="it-IT" sz="4000" b="1" i="0" u="none" strike="noStrike" baseline="0" dirty="0">
                <a:solidFill>
                  <a:schemeClr val="bg1"/>
                </a:solidFill>
                <a:latin typeface="Gilam"/>
              </a:rPr>
              <a:t>Menggali Inspirasi dari Teks Biografi</a:t>
            </a:r>
            <a:endParaRPr lang="id-ID" sz="1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1D7204-5C26-49B6-ACBF-C1A689E61D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0163" y="1156435"/>
            <a:ext cx="10006883" cy="5143096"/>
          </a:xfrm>
          <a:prstGeom prst="rect">
            <a:avLst/>
          </a:prstGeom>
          <a:solidFill>
            <a:schemeClr val="bg2"/>
          </a:solidFill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9941A5-20BE-41BA-A4A0-952F1B862DED}"/>
              </a:ext>
            </a:extLst>
          </p:cNvPr>
          <p:cNvSpPr txBox="1"/>
          <p:nvPr/>
        </p:nvSpPr>
        <p:spPr>
          <a:xfrm>
            <a:off x="2333538" y="5933341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CF756-4E8C-4C86-BBAF-D2BFDA661DC0}"/>
              </a:ext>
            </a:extLst>
          </p:cNvPr>
          <p:cNvSpPr txBox="1"/>
          <p:nvPr/>
        </p:nvSpPr>
        <p:spPr>
          <a:xfrm>
            <a:off x="574415" y="657875"/>
            <a:ext cx="4203647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3200" dirty="0"/>
              <a:t>Teks biografi merupakan teks yang memuat kisah hidup seseorang yang menyoroti aspek kehidupan tokoh yang mengesankan dan bisa menginspirasi pembacanya</a:t>
            </a:r>
            <a:r>
              <a:rPr lang="en-GB" sz="3200" dirty="0"/>
              <a:t>.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28860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6B65216-CF82-48E3-B507-100B167ECE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70" y="875763"/>
            <a:ext cx="10985678" cy="53012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116D00-A53F-4236-97A6-9ADEA1E51403}"/>
              </a:ext>
            </a:extLst>
          </p:cNvPr>
          <p:cNvSpPr txBox="1"/>
          <p:nvPr/>
        </p:nvSpPr>
        <p:spPr>
          <a:xfrm>
            <a:off x="1442435" y="1545464"/>
            <a:ext cx="99381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b="0" i="0" u="none" strike="noStrike" baseline="0" dirty="0">
                <a:solidFill>
                  <a:srgbClr val="000000"/>
                </a:solidFill>
                <a:latin typeface="Gilam Book"/>
              </a:rPr>
              <a:t>Tujuan dari teks biografi adalah memberikan edukasi kepada pembaca bahwa dalam hidup seseorang </a:t>
            </a:r>
            <a:r>
              <a:rPr lang="en-GB" sz="3200" b="0" i="0" u="none" strike="noStrike" baseline="0" dirty="0" err="1">
                <a:solidFill>
                  <a:srgbClr val="000000"/>
                </a:solidFill>
                <a:latin typeface="Gilam Book"/>
              </a:rPr>
              <a:t>dapat</a:t>
            </a:r>
            <a:r>
              <a:rPr lang="id-ID" sz="3200" b="0" i="0" u="none" strike="noStrike" baseline="0" dirty="0">
                <a:solidFill>
                  <a:srgbClr val="000000"/>
                </a:solidFill>
                <a:latin typeface="Gilam Book"/>
              </a:rPr>
              <a:t> berkontribusi bagi hidup dan kehidupan dengan hal-hal bermakna</a:t>
            </a:r>
            <a:r>
              <a:rPr lang="en-GB" sz="32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30655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313620-3359-4C04-B526-6CDE43FE7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159" y="3282038"/>
            <a:ext cx="5431841" cy="357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18353A-7562-4BDB-9BDD-1F8ADF989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3768"/>
            <a:ext cx="10515600" cy="1325563"/>
          </a:xfrm>
        </p:spPr>
        <p:txBody>
          <a:bodyPr/>
          <a:lstStyle/>
          <a:p>
            <a:r>
              <a:rPr lang="id-ID" sz="4400" dirty="0">
                <a:solidFill>
                  <a:srgbClr val="000000"/>
                </a:solidFill>
                <a:latin typeface="Gilam Book"/>
              </a:rPr>
              <a:t>Struktur</a:t>
            </a:r>
            <a:r>
              <a:rPr lang="en-GB" sz="440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4400" dirty="0">
                <a:solidFill>
                  <a:srgbClr val="000000"/>
                </a:solidFill>
                <a:latin typeface="Gilam Book"/>
              </a:rPr>
              <a:t>Teks </a:t>
            </a:r>
            <a:r>
              <a:rPr lang="en-GB" dirty="0">
                <a:solidFill>
                  <a:srgbClr val="000000"/>
                </a:solidFill>
                <a:latin typeface="Gilam Book"/>
              </a:rPr>
              <a:t>B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iografi</a:t>
            </a:r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BA5998-B09B-4B96-A280-8D7DE5920B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3612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482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995BB6-8C9B-4F29-95FE-07A8BCFA4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EB995BB6-8C9B-4F29-95FE-07A8BCFA45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EB995BB6-8C9B-4F29-95FE-07A8BCFA4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EB995BB6-8C9B-4F29-95FE-07A8BCFA4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3A1262-2FEA-4F1A-9BB8-A5D5C2B62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733A1262-2FEA-4F1A-9BB8-A5D5C2B628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733A1262-2FEA-4F1A-9BB8-A5D5C2B62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733A1262-2FEA-4F1A-9BB8-A5D5C2B62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068AAD-E84F-476C-97DE-CE5B91EBC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3E068AAD-E84F-476C-97DE-CE5B91EBCF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3E068AAD-E84F-476C-97DE-CE5B91EBC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3E068AAD-E84F-476C-97DE-CE5B91EBC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040830-8627-40E5-97E9-EBEA86448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90040830-8627-40E5-97E9-EBEA864481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90040830-8627-40E5-97E9-EBEA86448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90040830-8627-40E5-97E9-EBEA86448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DBEE57-C097-4495-B2A9-25365B131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F4DBEE57-C097-4495-B2A9-25365B131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F4DBEE57-C097-4495-B2A9-25365B131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F4DBEE57-C097-4495-B2A9-25365B131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EC9890-D924-4167-843F-4F805CEE2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8DEC9890-D924-4167-843F-4F805CEE26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8DEC9890-D924-4167-843F-4F805CEE2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8DEC9890-D924-4167-843F-4F805CEE2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89E1EE-050F-4026-B47E-FE8486A29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F989E1EE-050F-4026-B47E-FE8486A29B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F989E1EE-050F-4026-B47E-FE8486A29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F989E1EE-050F-4026-B47E-FE8486A29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C074B1-38CA-4A93-B747-FF2B09FCC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graphicEl>
                                              <a:dgm id="{6FC074B1-38CA-4A93-B747-FF2B09FCCC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6FC074B1-38CA-4A93-B747-FF2B09FCC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graphicEl>
                                              <a:dgm id="{6FC074B1-38CA-4A93-B747-FF2B09FCC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E862F-AA18-4226-A667-408A3907E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Karakteristik Teks Biografi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F1DE025-5450-426B-9F4F-2F93E3EDFB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4035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2762B50-0350-43C4-97B4-35325149C2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082603"/>
            <a:ext cx="10765665" cy="22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7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E9755B-5CAC-4262-BCE1-D3DD59FD8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0E9755B-5CAC-4262-BCE1-D3DD59FD84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145756-5FC3-4831-AF1D-D38BE58D7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5D145756-5FC3-4831-AF1D-D38BE58D73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6B48D0-A9F8-4F26-BF27-C7A59A982C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416B48D0-A9F8-4F26-BF27-C7A59A982C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0595CB-73F0-4D9B-AF22-C7ACEECD0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5E0595CB-73F0-4D9B-AF22-C7ACEECD0E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208C2-C536-49A0-85B3-54BED8EC4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92D208C2-C536-49A0-85B3-54BED8EC40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53E346-5D69-44E9-968C-01247051E5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0253E346-5D69-44E9-968C-01247051E5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308C47-6267-49D6-8CF1-2B2739C42F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BB308C47-6267-49D6-8CF1-2B2739C42F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534C35-0CF1-4D7E-BACB-53DAD138B7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A1534C35-0CF1-4D7E-BACB-53DAD138B7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B5AB20-8F85-4D75-8017-C9599B033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F2B5AB20-8F85-4D75-8017-C9599B0331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34C10B-BD9B-4B36-A766-E397654A1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23" y="0"/>
            <a:ext cx="7994754" cy="685800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3F3F4DA-7A92-49D3-A05A-B39B2CB4C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374379"/>
              </p:ext>
            </p:extLst>
          </p:nvPr>
        </p:nvGraphicFramePr>
        <p:xfrm>
          <a:off x="838200" y="978794"/>
          <a:ext cx="10515600" cy="5198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68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C753FD-BF9D-4B7B-8227-D451E5396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5C753FD-BF9D-4B7B-8227-D451E5396A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DF25BD-F36F-49E6-B3B7-8DB6B3245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3DF25BD-F36F-49E6-B3B7-8DB6B32452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29B6E3-B812-45F5-8A7E-7D7B6C37FE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8129B6E3-B812-45F5-8A7E-7D7B6C37FE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31D7FA-E17C-4686-9E09-CFCF87756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6131D7FA-E17C-4686-9E09-CFCF877563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AF4997-4F13-4FA7-911B-F27CC833A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AAF4997-4F13-4FA7-911B-F27CC833A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8CEC24-1E1E-475C-BB5F-B6921F3FD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2" y="930343"/>
            <a:ext cx="10560676" cy="53625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FBCF98-1549-4ED2-9FDA-39C99624F187}"/>
              </a:ext>
            </a:extLst>
          </p:cNvPr>
          <p:cNvSpPr txBox="1"/>
          <p:nvPr/>
        </p:nvSpPr>
        <p:spPr>
          <a:xfrm rot="21383835">
            <a:off x="2238777" y="2425023"/>
            <a:ext cx="74826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0" i="0" u="none" strike="noStrike" baseline="0" dirty="0">
                <a:solidFill>
                  <a:schemeClr val="bg2"/>
                </a:solidFill>
                <a:latin typeface="Gilam Book"/>
              </a:rPr>
              <a:t>Untuk bisa menyampaikan tujuan, usul, perumusan masalah, dan solusi saat menyajikan gagasan, pandangan, arahan, atau pesan dalam teks biografi, cara yang dilakukan adalah menguasai materi/topik inti dari biografi yang sudah dibaca.</a:t>
            </a:r>
            <a:endParaRPr lang="id-ID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14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99C7216-6E7D-4A24-A7E6-FF93550A2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58E781E-F05F-4CFD-A98A-9D084633F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Sumber Informasi </a:t>
            </a:r>
            <a:r>
              <a:rPr lang="en-GB" sz="3600" b="0" i="0" u="none" strike="noStrike" baseline="0" dirty="0">
                <a:solidFill>
                  <a:srgbClr val="000000"/>
                </a:solidFill>
                <a:latin typeface="Gilam Book"/>
              </a:rPr>
              <a:t>d</a:t>
            </a:r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alam Penulisan Biografi</a:t>
            </a:r>
            <a:endParaRPr lang="id-ID" sz="7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A83E12-D1DF-46B7-89B9-6747A38620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sz="2400" b="0" i="0" u="none" strike="noStrike" baseline="0" dirty="0">
                <a:solidFill>
                  <a:srgbClr val="002060"/>
                </a:solidFill>
                <a:latin typeface="Gilam Book"/>
              </a:rPr>
              <a:t>s</a:t>
            </a:r>
            <a:r>
              <a:rPr lang="id-ID" sz="2400" b="0" i="0" u="none" strike="noStrike" baseline="0" dirty="0" err="1">
                <a:solidFill>
                  <a:srgbClr val="002060"/>
                </a:solidFill>
                <a:latin typeface="Gilam Book"/>
              </a:rPr>
              <a:t>umber</a:t>
            </a:r>
            <a:r>
              <a:rPr lang="id-ID" sz="2400" b="0" i="0" u="none" strike="noStrike" baseline="0" dirty="0">
                <a:solidFill>
                  <a:srgbClr val="002060"/>
                </a:solidFill>
                <a:latin typeface="Gilam Book"/>
              </a:rPr>
              <a:t> utama</a:t>
            </a:r>
            <a:endParaRPr lang="id-ID" dirty="0">
              <a:solidFill>
                <a:srgbClr val="002060"/>
              </a:solidFill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B25C0E1-5273-4466-A722-B0B75DA46E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29" y="2505075"/>
            <a:ext cx="4037904" cy="368458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8E5D6C-AA50-49E3-AE2E-9F9A302FB7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id-ID" sz="2400" b="0" i="0" u="none" strike="noStrike" baseline="0" dirty="0">
                <a:solidFill>
                  <a:srgbClr val="002060"/>
                </a:solidFill>
                <a:latin typeface="Gilam Book"/>
              </a:rPr>
              <a:t>sumber sekunder</a:t>
            </a:r>
            <a:endParaRPr lang="id-ID" dirty="0">
              <a:solidFill>
                <a:srgbClr val="002060"/>
              </a:solidFill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042DAA4-58FA-4E4E-9B8C-290CE4E81A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842" y="2505075"/>
            <a:ext cx="4037904" cy="368458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08BC4E-8B48-4A58-962C-788C174EDCE6}"/>
              </a:ext>
            </a:extLst>
          </p:cNvPr>
          <p:cNvSpPr txBox="1"/>
          <p:nvPr/>
        </p:nvSpPr>
        <p:spPr>
          <a:xfrm>
            <a:off x="1931831" y="3271232"/>
            <a:ext cx="30522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0" i="0" u="none" strike="noStrike" baseline="0" dirty="0">
                <a:solidFill>
                  <a:srgbClr val="000000"/>
                </a:solidFill>
                <a:latin typeface="Gilam Book"/>
              </a:rPr>
              <a:t>ucapan atau informasi langsung orang yang akan diceritakan melalui wawancara atau informasi lain</a:t>
            </a:r>
            <a:endParaRPr lang="id-ID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6D480D-CA3E-4C5F-9D74-5305D9A0F76B}"/>
              </a:ext>
            </a:extLst>
          </p:cNvPr>
          <p:cNvSpPr txBox="1"/>
          <p:nvPr/>
        </p:nvSpPr>
        <p:spPr>
          <a:xfrm>
            <a:off x="7366716" y="3135802"/>
            <a:ext cx="28934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200" b="0" i="0" u="none" strike="noStrike" baseline="0" dirty="0">
                <a:solidFill>
                  <a:srgbClr val="000000"/>
                </a:solidFill>
                <a:latin typeface="Gilam Book"/>
              </a:rPr>
              <a:t>berasal dari majalah, buku, referensi-referensi lain, atau dari orang-orang terdekat tokoh dengan informasi yang akurat</a:t>
            </a:r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57604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build="p"/>
      <p:bldP spid="11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</TotalTime>
  <Words>334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Gilam</vt:lpstr>
      <vt:lpstr>Gilam Book</vt:lpstr>
      <vt:lpstr>Office Theme</vt:lpstr>
      <vt:lpstr>PowerPoint Presentation</vt:lpstr>
      <vt:lpstr>Bab 8</vt:lpstr>
      <vt:lpstr>PowerPoint Presentation</vt:lpstr>
      <vt:lpstr>PowerPoint Presentation</vt:lpstr>
      <vt:lpstr>Struktur Teks Biografi </vt:lpstr>
      <vt:lpstr>Karakteristik Teks Biografi</vt:lpstr>
      <vt:lpstr>PowerPoint Presentation</vt:lpstr>
      <vt:lpstr>PowerPoint Presentation</vt:lpstr>
      <vt:lpstr>Sumber Informasi dalam Penulisan Biografi</vt:lpstr>
      <vt:lpstr>Penelitian Sederhana Penulisan Biografi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fenty nadia</cp:lastModifiedBy>
  <cp:revision>45</cp:revision>
  <dcterms:created xsi:type="dcterms:W3CDTF">2022-05-31T02:38:00Z</dcterms:created>
  <dcterms:modified xsi:type="dcterms:W3CDTF">2022-06-08T15:18:37Z</dcterms:modified>
</cp:coreProperties>
</file>