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3"/>
  </p:notesMasterIdLst>
  <p:sldIdLst>
    <p:sldId id="290" r:id="rId2"/>
    <p:sldId id="256" r:id="rId3"/>
    <p:sldId id="258" r:id="rId4"/>
    <p:sldId id="291" r:id="rId5"/>
    <p:sldId id="292" r:id="rId6"/>
    <p:sldId id="260" r:id="rId7"/>
    <p:sldId id="293" r:id="rId8"/>
    <p:sldId id="268" r:id="rId9"/>
    <p:sldId id="257" r:id="rId10"/>
    <p:sldId id="294" r:id="rId11"/>
    <p:sldId id="295" r:id="rId12"/>
  </p:sldIdLst>
  <p:sldSz cx="9144000" cy="5143500" type="screen16x9"/>
  <p:notesSz cx="6858000" cy="9144000"/>
  <p:embeddedFontLst>
    <p:embeddedFont>
      <p:font typeface="Adobe Naskh Medium" panose="01010101010101010101" pitchFamily="50" charset="-78"/>
      <p:regular r:id="rId14"/>
    </p:embeddedFont>
    <p:embeddedFont>
      <p:font typeface="Arial Black" panose="020B0A04020102020204" pitchFamily="34" charset="0"/>
      <p:bold r:id="rId15"/>
    </p:embeddedFont>
    <p:embeddedFont>
      <p:font typeface="Calibri" panose="020F0502020204030204" pitchFamily="34" charset="0"/>
      <p:regular r:id="rId16"/>
      <p:bold r:id="rId17"/>
      <p:italic r:id="rId18"/>
      <p:boldItalic r:id="rId19"/>
    </p:embeddedFont>
    <p:embeddedFont>
      <p:font typeface="Fira Sans" panose="020B0503050000020004" pitchFamily="34" charset="0"/>
      <p:regular r:id="rId20"/>
      <p:bold r:id="rId21"/>
      <p:italic r:id="rId22"/>
      <p:boldItalic r:id="rId23"/>
    </p:embeddedFont>
    <p:embeddedFont>
      <p:font typeface="Fira Sans Extra Condensed" panose="020B05030500000200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F72986B-70E5-46A6-9740-2FF1CE8DF2E1}">
  <a:tblStyle styleId="{CF72986B-70E5-46A6-9740-2FF1CE8DF2E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8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91c4fec244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91c4fec244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91c4fec244_2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91c4fec244_2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98915e9a02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98915e9a02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91c4fec2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91c4fec2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85348" y="1172825"/>
            <a:ext cx="4260300" cy="2194500"/>
          </a:xfrm>
          <a:prstGeom prst="rect">
            <a:avLst/>
          </a:prstGeom>
        </p:spPr>
        <p:txBody>
          <a:bodyPr spcFirstLastPara="1" wrap="square" lIns="91425" tIns="91425" rIns="91425" bIns="91425" anchor="ctr" anchorCtr="0">
            <a:noAutofit/>
          </a:bodyPr>
          <a:lstStyle>
            <a:lvl1pPr lvl="0" algn="l">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85348" y="3338575"/>
            <a:ext cx="3463200" cy="4797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700">
                <a:solidFill>
                  <a:schemeClr val="dk1"/>
                </a:solidFill>
                <a:latin typeface="Fira Sans Extra Condensed"/>
                <a:ea typeface="Fira Sans Extra Condensed"/>
                <a:cs typeface="Fira Sans Extra Condensed"/>
                <a:sym typeface="Fira Sans Extra Condensed"/>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5" name="Google Shape;15;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311700" y="368825"/>
            <a:ext cx="85206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algn="ctr">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Fira Sans"/>
              <a:buChar char="●"/>
              <a:defRPr sz="1800">
                <a:solidFill>
                  <a:schemeClr val="dk2"/>
                </a:solidFill>
                <a:latin typeface="Fira Sans"/>
                <a:ea typeface="Fira Sans"/>
                <a:cs typeface="Fira Sans"/>
                <a:sym typeface="Fira Sans"/>
              </a:defRPr>
            </a:lvl1pPr>
            <a:lvl2pPr marL="914400" lvl="1"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2pPr>
            <a:lvl3pPr marL="1371600" lvl="2"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3pPr>
            <a:lvl4pPr marL="1828800" lvl="3"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4pPr>
            <a:lvl5pPr marL="2286000" lvl="4"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5pPr>
            <a:lvl6pPr marL="2743200" lvl="5"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6pPr>
            <a:lvl7pPr marL="3200400" lvl="6"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7pPr>
            <a:lvl8pPr marL="3657600" lvl="7"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8pPr>
            <a:lvl9pPr marL="4114800" lvl="8" indent="-317500">
              <a:lnSpc>
                <a:spcPct val="115000"/>
              </a:lnSpc>
              <a:spcBef>
                <a:spcPts val="1600"/>
              </a:spcBef>
              <a:spcAft>
                <a:spcPts val="1600"/>
              </a:spcAft>
              <a:buClr>
                <a:schemeClr val="dk2"/>
              </a:buClr>
              <a:buSzPts val="1400"/>
              <a:buFont typeface="Fira Sans"/>
              <a:buChar char="■"/>
              <a:defRPr>
                <a:solidFill>
                  <a:schemeClr val="dk2"/>
                </a:solidFill>
                <a:latin typeface="Fira Sans"/>
                <a:ea typeface="Fira Sans"/>
                <a:cs typeface="Fira Sans"/>
                <a:sym typeface="Fira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orient="horz" pos="1620">
          <p15:clr>
            <a:srgbClr val="EA4335"/>
          </p15:clr>
        </p15:guide>
        <p15:guide id="3">
          <p15:clr>
            <a:srgbClr val="EA4335"/>
          </p15:clr>
        </p15:guide>
        <p15:guide id="4" pos="5760">
          <p15:clr>
            <a:srgbClr val="EA4335"/>
          </p15:clr>
        </p15:guide>
        <p15:guide id="5" orient="horz">
          <p15:clr>
            <a:srgbClr val="EA4335"/>
          </p15:clr>
        </p15:guide>
        <p15:guide id="6" orient="horz" pos="3240">
          <p15:clr>
            <a:srgbClr val="EA4335"/>
          </p15:clr>
        </p15:guide>
        <p15:guide id="7" pos="113">
          <p15:clr>
            <a:srgbClr val="EA4335"/>
          </p15:clr>
        </p15:guide>
        <p15:guide id="8" orient="horz" pos="102">
          <p15:clr>
            <a:srgbClr val="EA4335"/>
          </p15:clr>
        </p15:guide>
        <p15:guide id="9" orient="horz" pos="3138">
          <p15:clr>
            <a:srgbClr val="EA4335"/>
          </p15:clr>
        </p15:guide>
        <p15:guide id="10" pos="5642">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be 3">
            <a:extLst>
              <a:ext uri="{FF2B5EF4-FFF2-40B4-BE49-F238E27FC236}">
                <a16:creationId xmlns:a16="http://schemas.microsoft.com/office/drawing/2014/main" id="{7C4311C5-0B79-0B86-0FB0-C4643F3E1324}"/>
              </a:ext>
            </a:extLst>
          </p:cNvPr>
          <p:cNvSpPr/>
          <p:nvPr/>
        </p:nvSpPr>
        <p:spPr>
          <a:xfrm>
            <a:off x="1634321" y="800657"/>
            <a:ext cx="2269429" cy="309907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3E2F046-964F-A4BA-12C3-CF44DCFA22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4321" y="916766"/>
            <a:ext cx="2198721" cy="2982961"/>
          </a:xfrm>
          <a:prstGeom prst="rect">
            <a:avLst/>
          </a:prstGeom>
        </p:spPr>
      </p:pic>
      <p:sp>
        <p:nvSpPr>
          <p:cNvPr id="6" name="タイトル 1">
            <a:extLst>
              <a:ext uri="{FF2B5EF4-FFF2-40B4-BE49-F238E27FC236}">
                <a16:creationId xmlns:a16="http://schemas.microsoft.com/office/drawing/2014/main" id="{5C557E48-F57F-9400-39C4-D1CBDB15B5B8}"/>
              </a:ext>
            </a:extLst>
          </p:cNvPr>
          <p:cNvSpPr txBox="1">
            <a:spLocks/>
          </p:cNvSpPr>
          <p:nvPr/>
        </p:nvSpPr>
        <p:spPr>
          <a:xfrm>
            <a:off x="3694819" y="1183711"/>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75000"/>
                  </a:schemeClr>
                </a:solidFill>
                <a:latin typeface="Arial" pitchFamily="34" charset="0"/>
                <a:cs typeface="Arial" pitchFamily="34" charset="0"/>
              </a:rPr>
              <a:t>MEDIA MENGAJAR</a:t>
            </a:r>
            <a:endParaRPr kumimoji="1" lang="ja-JP" altLang="en-US" sz="3200" b="1" spc="0" dirty="0">
              <a:solidFill>
                <a:schemeClr val="tx1">
                  <a:lumMod val="75000"/>
                </a:schemeClr>
              </a:solidFill>
              <a:latin typeface="Arial" pitchFamily="34" charset="0"/>
              <a:cs typeface="Arial" pitchFamily="34" charset="0"/>
            </a:endParaRPr>
          </a:p>
        </p:txBody>
      </p:sp>
      <p:sp>
        <p:nvSpPr>
          <p:cNvPr id="7" name="テキスト プレースホルダー 11">
            <a:extLst>
              <a:ext uri="{FF2B5EF4-FFF2-40B4-BE49-F238E27FC236}">
                <a16:creationId xmlns:a16="http://schemas.microsoft.com/office/drawing/2014/main" id="{238E2C41-E0C5-880B-A0EF-D813FEB7BCC7}"/>
              </a:ext>
            </a:extLst>
          </p:cNvPr>
          <p:cNvSpPr txBox="1">
            <a:spLocks/>
          </p:cNvSpPr>
          <p:nvPr/>
        </p:nvSpPr>
        <p:spPr>
          <a:xfrm>
            <a:off x="3983865" y="1572864"/>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E83809"/>
                </a:solidFill>
                <a:latin typeface="Calibri" panose="020F0502020204030204" pitchFamily="34" charset="0"/>
                <a:cs typeface="Calibri" panose="020F0502020204030204" pitchFamily="34" charset="0"/>
              </a:rPr>
              <a:t>Pendidikan</a:t>
            </a:r>
            <a:r>
              <a:rPr lang="en-US" sz="3200" b="1" dirty="0">
                <a:solidFill>
                  <a:srgbClr val="E83809"/>
                </a:solidFill>
                <a:latin typeface="Calibri" panose="020F0502020204030204" pitchFamily="34" charset="0"/>
                <a:cs typeface="Calibri" panose="020F0502020204030204" pitchFamily="34" charset="0"/>
              </a:rPr>
              <a:t> Agama Islam </a:t>
            </a:r>
            <a:r>
              <a:rPr lang="en-US" sz="3200" b="1" dirty="0" err="1">
                <a:solidFill>
                  <a:srgbClr val="E83809"/>
                </a:solidFill>
                <a:latin typeface="Calibri" panose="020F0502020204030204" pitchFamily="34" charset="0"/>
                <a:cs typeface="Calibri" panose="020F0502020204030204" pitchFamily="34" charset="0"/>
              </a:rPr>
              <a:t>dan</a:t>
            </a:r>
            <a:r>
              <a:rPr lang="en-US" sz="3200" b="1" dirty="0">
                <a:solidFill>
                  <a:srgbClr val="E83809"/>
                </a:solidFill>
                <a:latin typeface="Calibri" panose="020F0502020204030204" pitchFamily="34" charset="0"/>
                <a:cs typeface="Calibri" panose="020F0502020204030204" pitchFamily="34" charset="0"/>
              </a:rPr>
              <a:t> Budi </a:t>
            </a:r>
            <a:r>
              <a:rPr lang="en-US" sz="3200" b="1" dirty="0" err="1">
                <a:solidFill>
                  <a:srgbClr val="E83809"/>
                </a:solidFill>
                <a:latin typeface="Calibri" panose="020F0502020204030204" pitchFamily="34" charset="0"/>
                <a:cs typeface="Calibri" panose="020F0502020204030204" pitchFamily="34" charset="0"/>
              </a:rPr>
              <a:t>Pekerti</a:t>
            </a:r>
            <a:endParaRPr lang="en-US" sz="3200" b="1" dirty="0">
              <a:solidFill>
                <a:srgbClr val="E83809"/>
              </a:solidFill>
              <a:latin typeface="Calibri" panose="020F0502020204030204" pitchFamily="34" charset="0"/>
              <a:cs typeface="Calibri" panose="020F0502020204030204" pitchFamily="34" charset="0"/>
            </a:endParaRPr>
          </a:p>
        </p:txBody>
      </p:sp>
      <p:cxnSp>
        <p:nvCxnSpPr>
          <p:cNvPr id="8" name="直線コネクタ 9">
            <a:extLst>
              <a:ext uri="{FF2B5EF4-FFF2-40B4-BE49-F238E27FC236}">
                <a16:creationId xmlns:a16="http://schemas.microsoft.com/office/drawing/2014/main" id="{71E86552-94CC-630F-05EA-C1C74C9A3891}"/>
              </a:ext>
            </a:extLst>
          </p:cNvPr>
          <p:cNvCxnSpPr/>
          <p:nvPr/>
        </p:nvCxnSpPr>
        <p:spPr>
          <a:xfrm>
            <a:off x="4100824" y="2706430"/>
            <a:ext cx="4495775" cy="0"/>
          </a:xfrm>
          <a:prstGeom prst="line">
            <a:avLst/>
          </a:prstGeom>
          <a:noFill/>
          <a:ln w="28575" cap="flat" cmpd="sng" algn="ctr">
            <a:solidFill>
              <a:schemeClr val="tx1">
                <a:lumMod val="75000"/>
              </a:schemeClr>
            </a:solidFill>
            <a:prstDash val="solid"/>
            <a:headEnd type="oval"/>
            <a:tailEnd type="oval"/>
          </a:ln>
          <a:effectLst/>
        </p:spPr>
      </p:cxnSp>
      <p:sp>
        <p:nvSpPr>
          <p:cNvPr id="9" name="Rectangle 8">
            <a:extLst>
              <a:ext uri="{FF2B5EF4-FFF2-40B4-BE49-F238E27FC236}">
                <a16:creationId xmlns:a16="http://schemas.microsoft.com/office/drawing/2014/main" id="{D3A09A23-59B3-1167-2EAC-51A8BB002E0C}"/>
              </a:ext>
            </a:extLst>
          </p:cNvPr>
          <p:cNvSpPr/>
          <p:nvPr/>
        </p:nvSpPr>
        <p:spPr>
          <a:xfrm>
            <a:off x="5164632" y="2879619"/>
            <a:ext cx="2134239" cy="284693"/>
          </a:xfrm>
          <a:prstGeom prst="rect">
            <a:avLst/>
          </a:prstGeom>
        </p:spPr>
        <p:txBody>
          <a:bodyPr wrap="none" lIns="68580" tIns="34290" rIns="68580" bIns="34290">
            <a:spAutoFit/>
          </a:bodyPr>
          <a:lstStyle/>
          <a:p>
            <a:pPr algn="ctr"/>
            <a:r>
              <a:rPr lang="en-US" b="1" dirty="0">
                <a:solidFill>
                  <a:schemeClr val="tx1">
                    <a:lumMod val="75000"/>
                  </a:schemeClr>
                </a:solidFill>
              </a:rPr>
              <a:t>UNTUK SMP KELAS VII</a:t>
            </a:r>
            <a:endParaRPr lang="id-ID" b="1" dirty="0">
              <a:solidFill>
                <a:schemeClr val="tx1">
                  <a:lumMod val="75000"/>
                </a:schemeClr>
              </a:solidFill>
            </a:endParaRPr>
          </a:p>
        </p:txBody>
      </p:sp>
    </p:spTree>
    <p:extLst>
      <p:ext uri="{BB962C8B-B14F-4D97-AF65-F5344CB8AC3E}">
        <p14:creationId xmlns:p14="http://schemas.microsoft.com/office/powerpoint/2010/main" val="4388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10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1000"/>
                                        <p:tgtEl>
                                          <p:spTgt spid="8"/>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2F3FE-5499-5483-BF1A-9C8ABA579BE0}"/>
              </a:ext>
            </a:extLst>
          </p:cNvPr>
          <p:cNvSpPr>
            <a:spLocks noGrp="1"/>
          </p:cNvSpPr>
          <p:nvPr>
            <p:ph type="title"/>
          </p:nvPr>
        </p:nvSpPr>
        <p:spPr/>
        <p:txBody>
          <a:bodyPr/>
          <a:lstStyle/>
          <a:p>
            <a:r>
              <a:rPr lang="en-US" dirty="0">
                <a:latin typeface="Arial Black" panose="020B0A04020102020204" pitchFamily="34" charset="0"/>
              </a:rPr>
              <a:t>Cara </a:t>
            </a:r>
            <a:r>
              <a:rPr lang="en-US" dirty="0" err="1">
                <a:latin typeface="Arial Black" panose="020B0A04020102020204" pitchFamily="34" charset="0"/>
              </a:rPr>
              <a:t>Menumbuhkan</a:t>
            </a:r>
            <a:r>
              <a:rPr lang="en-US" dirty="0">
                <a:latin typeface="Arial Black" panose="020B0A04020102020204" pitchFamily="34" charset="0"/>
              </a:rPr>
              <a:t> </a:t>
            </a:r>
            <a:r>
              <a:rPr lang="en-US" dirty="0" err="1">
                <a:latin typeface="Arial Black" panose="020B0A04020102020204" pitchFamily="34" charset="0"/>
              </a:rPr>
              <a:t>Tabayun</a:t>
            </a:r>
            <a:endParaRPr lang="en-ID" dirty="0">
              <a:latin typeface="Arial Black" panose="020B0A04020102020204" pitchFamily="34" charset="0"/>
            </a:endParaRPr>
          </a:p>
        </p:txBody>
      </p:sp>
      <p:grpSp>
        <p:nvGrpSpPr>
          <p:cNvPr id="3" name="Google Shape;734;p22">
            <a:extLst>
              <a:ext uri="{FF2B5EF4-FFF2-40B4-BE49-F238E27FC236}">
                <a16:creationId xmlns:a16="http://schemas.microsoft.com/office/drawing/2014/main" id="{2052E6B5-62DE-B7AF-AFD8-2CFB13CBFABA}"/>
              </a:ext>
            </a:extLst>
          </p:cNvPr>
          <p:cNvGrpSpPr/>
          <p:nvPr/>
        </p:nvGrpSpPr>
        <p:grpSpPr>
          <a:xfrm>
            <a:off x="956772" y="1214839"/>
            <a:ext cx="7442875" cy="2966035"/>
            <a:chOff x="902564" y="1892300"/>
            <a:chExt cx="7442875" cy="2966035"/>
          </a:xfrm>
        </p:grpSpPr>
        <p:sp>
          <p:nvSpPr>
            <p:cNvPr id="4" name="Google Shape;735;p22">
              <a:extLst>
                <a:ext uri="{FF2B5EF4-FFF2-40B4-BE49-F238E27FC236}">
                  <a16:creationId xmlns:a16="http://schemas.microsoft.com/office/drawing/2014/main" id="{378FE16F-07E6-A3B6-F917-E1B10CA1C0A2}"/>
                </a:ext>
              </a:extLst>
            </p:cNvPr>
            <p:cNvSpPr/>
            <p:nvPr/>
          </p:nvSpPr>
          <p:spPr>
            <a:xfrm>
              <a:off x="902564" y="1892300"/>
              <a:ext cx="7324500" cy="2965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736;p22">
              <a:extLst>
                <a:ext uri="{FF2B5EF4-FFF2-40B4-BE49-F238E27FC236}">
                  <a16:creationId xmlns:a16="http://schemas.microsoft.com/office/drawing/2014/main" id="{1574598A-6126-46C3-FC1F-6E0B369EA9B8}"/>
                </a:ext>
              </a:extLst>
            </p:cNvPr>
            <p:cNvSpPr/>
            <p:nvPr/>
          </p:nvSpPr>
          <p:spPr>
            <a:xfrm>
              <a:off x="8068239" y="1892535"/>
              <a:ext cx="277200" cy="2965800"/>
            </a:xfrm>
            <a:prstGeom prst="roundRect">
              <a:avLst>
                <a:gd name="adj" fmla="val 27456"/>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 name="Google Shape;738;p22">
            <a:extLst>
              <a:ext uri="{FF2B5EF4-FFF2-40B4-BE49-F238E27FC236}">
                <a16:creationId xmlns:a16="http://schemas.microsoft.com/office/drawing/2014/main" id="{88D1C499-B1DC-D1F7-4D80-894ADA715231}"/>
              </a:ext>
            </a:extLst>
          </p:cNvPr>
          <p:cNvGrpSpPr/>
          <p:nvPr/>
        </p:nvGrpSpPr>
        <p:grpSpPr>
          <a:xfrm rot="-5400000">
            <a:off x="-594855" y="2541909"/>
            <a:ext cx="2878699" cy="224557"/>
            <a:chOff x="2542335" y="260705"/>
            <a:chExt cx="4209092" cy="335592"/>
          </a:xfrm>
        </p:grpSpPr>
        <p:sp>
          <p:nvSpPr>
            <p:cNvPr id="7" name="Google Shape;739;p22">
              <a:extLst>
                <a:ext uri="{FF2B5EF4-FFF2-40B4-BE49-F238E27FC236}">
                  <a16:creationId xmlns:a16="http://schemas.microsoft.com/office/drawing/2014/main" id="{F426088B-9194-C4E8-FDC5-6653335CC6DA}"/>
                </a:ext>
              </a:extLst>
            </p:cNvPr>
            <p:cNvSpPr/>
            <p:nvPr/>
          </p:nvSpPr>
          <p:spPr>
            <a:xfrm>
              <a:off x="2542335" y="465551"/>
              <a:ext cx="144075" cy="130587"/>
            </a:xfrm>
            <a:custGeom>
              <a:avLst/>
              <a:gdLst/>
              <a:ahLst/>
              <a:cxnLst/>
              <a:rect l="l" t="t" r="r" b="b"/>
              <a:pathLst>
                <a:path w="908" h="823" extrusionOk="0">
                  <a:moveTo>
                    <a:pt x="451" y="1"/>
                  </a:moveTo>
                  <a:cubicBezTo>
                    <a:pt x="267" y="1"/>
                    <a:pt x="99" y="127"/>
                    <a:pt x="54" y="316"/>
                  </a:cubicBezTo>
                  <a:cubicBezTo>
                    <a:pt x="1" y="538"/>
                    <a:pt x="140" y="759"/>
                    <a:pt x="358" y="812"/>
                  </a:cubicBezTo>
                  <a:cubicBezTo>
                    <a:pt x="389" y="820"/>
                    <a:pt x="420" y="823"/>
                    <a:pt x="451" y="823"/>
                  </a:cubicBezTo>
                  <a:cubicBezTo>
                    <a:pt x="638" y="823"/>
                    <a:pt x="809" y="696"/>
                    <a:pt x="854" y="505"/>
                  </a:cubicBezTo>
                  <a:cubicBezTo>
                    <a:pt x="907" y="284"/>
                    <a:pt x="769" y="62"/>
                    <a:pt x="547" y="12"/>
                  </a:cubicBezTo>
                  <a:cubicBezTo>
                    <a:pt x="515" y="4"/>
                    <a:pt x="483" y="1"/>
                    <a:pt x="45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740;p22">
              <a:extLst>
                <a:ext uri="{FF2B5EF4-FFF2-40B4-BE49-F238E27FC236}">
                  <a16:creationId xmlns:a16="http://schemas.microsoft.com/office/drawing/2014/main" id="{5CFDAA22-CA4B-7771-0160-230F822ADFCE}"/>
                </a:ext>
              </a:extLst>
            </p:cNvPr>
            <p:cNvSpPr/>
            <p:nvPr/>
          </p:nvSpPr>
          <p:spPr>
            <a:xfrm>
              <a:off x="2571372" y="260705"/>
              <a:ext cx="85048" cy="308142"/>
            </a:xfrm>
            <a:custGeom>
              <a:avLst/>
              <a:gdLst/>
              <a:ahLst/>
              <a:cxnLst/>
              <a:rect l="l" t="t" r="r" b="b"/>
              <a:pathLst>
                <a:path w="536" h="1942" extrusionOk="0">
                  <a:moveTo>
                    <a:pt x="270" y="1"/>
                  </a:moveTo>
                  <a:cubicBezTo>
                    <a:pt x="122" y="1"/>
                    <a:pt x="1" y="122"/>
                    <a:pt x="1" y="270"/>
                  </a:cubicBezTo>
                  <a:lnTo>
                    <a:pt x="1" y="1675"/>
                  </a:lnTo>
                  <a:cubicBezTo>
                    <a:pt x="1" y="1823"/>
                    <a:pt x="122" y="1941"/>
                    <a:pt x="270" y="1941"/>
                  </a:cubicBezTo>
                  <a:cubicBezTo>
                    <a:pt x="414" y="1941"/>
                    <a:pt x="535" y="1823"/>
                    <a:pt x="535" y="1675"/>
                  </a:cubicBezTo>
                  <a:lnTo>
                    <a:pt x="535" y="270"/>
                  </a:lnTo>
                  <a:cubicBezTo>
                    <a:pt x="535" y="122"/>
                    <a:pt x="414" y="1"/>
                    <a:pt x="270"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741;p22">
              <a:extLst>
                <a:ext uri="{FF2B5EF4-FFF2-40B4-BE49-F238E27FC236}">
                  <a16:creationId xmlns:a16="http://schemas.microsoft.com/office/drawing/2014/main" id="{325E165E-F9FD-2E5D-3E12-CCA07183E00A}"/>
                </a:ext>
              </a:extLst>
            </p:cNvPr>
            <p:cNvSpPr/>
            <p:nvPr/>
          </p:nvSpPr>
          <p:spPr>
            <a:xfrm>
              <a:off x="2949170" y="465551"/>
              <a:ext cx="143440" cy="130587"/>
            </a:xfrm>
            <a:custGeom>
              <a:avLst/>
              <a:gdLst/>
              <a:ahLst/>
              <a:cxnLst/>
              <a:rect l="l" t="t" r="r" b="b"/>
              <a:pathLst>
                <a:path w="904" h="823" extrusionOk="0">
                  <a:moveTo>
                    <a:pt x="450" y="1"/>
                  </a:moveTo>
                  <a:cubicBezTo>
                    <a:pt x="264" y="1"/>
                    <a:pt x="96" y="127"/>
                    <a:pt x="50" y="316"/>
                  </a:cubicBezTo>
                  <a:cubicBezTo>
                    <a:pt x="0" y="538"/>
                    <a:pt x="136" y="759"/>
                    <a:pt x="358" y="812"/>
                  </a:cubicBezTo>
                  <a:cubicBezTo>
                    <a:pt x="389" y="820"/>
                    <a:pt x="420" y="823"/>
                    <a:pt x="450" y="823"/>
                  </a:cubicBezTo>
                  <a:cubicBezTo>
                    <a:pt x="638" y="823"/>
                    <a:pt x="808" y="696"/>
                    <a:pt x="851" y="505"/>
                  </a:cubicBezTo>
                  <a:cubicBezTo>
                    <a:pt x="904" y="284"/>
                    <a:pt x="768" y="62"/>
                    <a:pt x="547" y="12"/>
                  </a:cubicBezTo>
                  <a:cubicBezTo>
                    <a:pt x="514" y="4"/>
                    <a:pt x="482" y="1"/>
                    <a:pt x="45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742;p22">
              <a:extLst>
                <a:ext uri="{FF2B5EF4-FFF2-40B4-BE49-F238E27FC236}">
                  <a16:creationId xmlns:a16="http://schemas.microsoft.com/office/drawing/2014/main" id="{50324538-9DA3-A4DB-6ED2-085F8412B55A}"/>
                </a:ext>
              </a:extLst>
            </p:cNvPr>
            <p:cNvSpPr/>
            <p:nvPr/>
          </p:nvSpPr>
          <p:spPr>
            <a:xfrm>
              <a:off x="2978207" y="260705"/>
              <a:ext cx="84890" cy="308142"/>
            </a:xfrm>
            <a:custGeom>
              <a:avLst/>
              <a:gdLst/>
              <a:ahLst/>
              <a:cxnLst/>
              <a:rect l="l" t="t" r="r" b="b"/>
              <a:pathLst>
                <a:path w="535" h="1942" extrusionOk="0">
                  <a:moveTo>
                    <a:pt x="266" y="1"/>
                  </a:moveTo>
                  <a:cubicBezTo>
                    <a:pt x="121" y="1"/>
                    <a:pt x="0" y="122"/>
                    <a:pt x="0" y="270"/>
                  </a:cubicBezTo>
                  <a:lnTo>
                    <a:pt x="0" y="1675"/>
                  </a:lnTo>
                  <a:cubicBezTo>
                    <a:pt x="0" y="1823"/>
                    <a:pt x="121" y="1941"/>
                    <a:pt x="266" y="1941"/>
                  </a:cubicBezTo>
                  <a:cubicBezTo>
                    <a:pt x="414" y="1941"/>
                    <a:pt x="535" y="1823"/>
                    <a:pt x="535" y="1675"/>
                  </a:cubicBezTo>
                  <a:lnTo>
                    <a:pt x="535" y="270"/>
                  </a:lnTo>
                  <a:cubicBezTo>
                    <a:pt x="535" y="122"/>
                    <a:pt x="414" y="1"/>
                    <a:pt x="266"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743;p22">
              <a:extLst>
                <a:ext uri="{FF2B5EF4-FFF2-40B4-BE49-F238E27FC236}">
                  <a16:creationId xmlns:a16="http://schemas.microsoft.com/office/drawing/2014/main" id="{87FA64A3-D7CD-388A-AD24-43A822EFB125}"/>
                </a:ext>
              </a:extLst>
            </p:cNvPr>
            <p:cNvSpPr/>
            <p:nvPr/>
          </p:nvSpPr>
          <p:spPr>
            <a:xfrm>
              <a:off x="3355370" y="465551"/>
              <a:ext cx="144075" cy="130587"/>
            </a:xfrm>
            <a:custGeom>
              <a:avLst/>
              <a:gdLst/>
              <a:ahLst/>
              <a:cxnLst/>
              <a:rect l="l" t="t" r="r" b="b"/>
              <a:pathLst>
                <a:path w="908" h="823" extrusionOk="0">
                  <a:moveTo>
                    <a:pt x="453" y="1"/>
                  </a:moveTo>
                  <a:cubicBezTo>
                    <a:pt x="267" y="1"/>
                    <a:pt x="99" y="127"/>
                    <a:pt x="54" y="316"/>
                  </a:cubicBezTo>
                  <a:cubicBezTo>
                    <a:pt x="1" y="538"/>
                    <a:pt x="140" y="759"/>
                    <a:pt x="361" y="812"/>
                  </a:cubicBezTo>
                  <a:cubicBezTo>
                    <a:pt x="392" y="820"/>
                    <a:pt x="422" y="823"/>
                    <a:pt x="453" y="823"/>
                  </a:cubicBezTo>
                  <a:cubicBezTo>
                    <a:pt x="638" y="823"/>
                    <a:pt x="808" y="696"/>
                    <a:pt x="854" y="505"/>
                  </a:cubicBezTo>
                  <a:cubicBezTo>
                    <a:pt x="907" y="284"/>
                    <a:pt x="769" y="62"/>
                    <a:pt x="550" y="12"/>
                  </a:cubicBezTo>
                  <a:cubicBezTo>
                    <a:pt x="518" y="4"/>
                    <a:pt x="485" y="1"/>
                    <a:pt x="45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744;p22">
              <a:extLst>
                <a:ext uri="{FF2B5EF4-FFF2-40B4-BE49-F238E27FC236}">
                  <a16:creationId xmlns:a16="http://schemas.microsoft.com/office/drawing/2014/main" id="{98EA7DF3-F475-6293-967D-1A9EBCD813AE}"/>
                </a:ext>
              </a:extLst>
            </p:cNvPr>
            <p:cNvSpPr/>
            <p:nvPr/>
          </p:nvSpPr>
          <p:spPr>
            <a:xfrm>
              <a:off x="3384883" y="260705"/>
              <a:ext cx="84572" cy="308142"/>
            </a:xfrm>
            <a:custGeom>
              <a:avLst/>
              <a:gdLst/>
              <a:ahLst/>
              <a:cxnLst/>
              <a:rect l="l" t="t" r="r" b="b"/>
              <a:pathLst>
                <a:path w="533" h="1942" extrusionOk="0">
                  <a:moveTo>
                    <a:pt x="267" y="1"/>
                  </a:moveTo>
                  <a:cubicBezTo>
                    <a:pt x="119" y="1"/>
                    <a:pt x="1" y="122"/>
                    <a:pt x="1" y="270"/>
                  </a:cubicBezTo>
                  <a:lnTo>
                    <a:pt x="1" y="1675"/>
                  </a:lnTo>
                  <a:cubicBezTo>
                    <a:pt x="1" y="1823"/>
                    <a:pt x="119" y="1941"/>
                    <a:pt x="267" y="1941"/>
                  </a:cubicBezTo>
                  <a:cubicBezTo>
                    <a:pt x="414" y="1941"/>
                    <a:pt x="532" y="1823"/>
                    <a:pt x="532" y="1675"/>
                  </a:cubicBezTo>
                  <a:lnTo>
                    <a:pt x="532" y="270"/>
                  </a:lnTo>
                  <a:cubicBezTo>
                    <a:pt x="532" y="122"/>
                    <a:pt x="414" y="1"/>
                    <a:pt x="267"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745;p22">
              <a:extLst>
                <a:ext uri="{FF2B5EF4-FFF2-40B4-BE49-F238E27FC236}">
                  <a16:creationId xmlns:a16="http://schemas.microsoft.com/office/drawing/2014/main" id="{E9FA9649-8F92-6351-B1A7-1A4AAF14DC8A}"/>
                </a:ext>
              </a:extLst>
            </p:cNvPr>
            <p:cNvSpPr/>
            <p:nvPr/>
          </p:nvSpPr>
          <p:spPr>
            <a:xfrm>
              <a:off x="3762205" y="465551"/>
              <a:ext cx="143440" cy="130587"/>
            </a:xfrm>
            <a:custGeom>
              <a:avLst/>
              <a:gdLst/>
              <a:ahLst/>
              <a:cxnLst/>
              <a:rect l="l" t="t" r="r" b="b"/>
              <a:pathLst>
                <a:path w="904" h="823" extrusionOk="0">
                  <a:moveTo>
                    <a:pt x="450" y="1"/>
                  </a:moveTo>
                  <a:cubicBezTo>
                    <a:pt x="264" y="1"/>
                    <a:pt x="96" y="127"/>
                    <a:pt x="53" y="316"/>
                  </a:cubicBezTo>
                  <a:cubicBezTo>
                    <a:pt x="0" y="538"/>
                    <a:pt x="136" y="759"/>
                    <a:pt x="357" y="812"/>
                  </a:cubicBezTo>
                  <a:cubicBezTo>
                    <a:pt x="389" y="820"/>
                    <a:pt x="420" y="823"/>
                    <a:pt x="450" y="823"/>
                  </a:cubicBezTo>
                  <a:cubicBezTo>
                    <a:pt x="638" y="823"/>
                    <a:pt x="808" y="696"/>
                    <a:pt x="854" y="505"/>
                  </a:cubicBezTo>
                  <a:cubicBezTo>
                    <a:pt x="904" y="284"/>
                    <a:pt x="768" y="62"/>
                    <a:pt x="546" y="12"/>
                  </a:cubicBezTo>
                  <a:cubicBezTo>
                    <a:pt x="514" y="4"/>
                    <a:pt x="482" y="1"/>
                    <a:pt x="45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746;p22">
              <a:extLst>
                <a:ext uri="{FF2B5EF4-FFF2-40B4-BE49-F238E27FC236}">
                  <a16:creationId xmlns:a16="http://schemas.microsoft.com/office/drawing/2014/main" id="{85BE8623-6D5F-DFB9-737F-F3D7C7FC9D34}"/>
                </a:ext>
              </a:extLst>
            </p:cNvPr>
            <p:cNvSpPr/>
            <p:nvPr/>
          </p:nvSpPr>
          <p:spPr>
            <a:xfrm>
              <a:off x="3791242" y="260705"/>
              <a:ext cx="84890" cy="308142"/>
            </a:xfrm>
            <a:custGeom>
              <a:avLst/>
              <a:gdLst/>
              <a:ahLst/>
              <a:cxnLst/>
              <a:rect l="l" t="t" r="r" b="b"/>
              <a:pathLst>
                <a:path w="535" h="1942" extrusionOk="0">
                  <a:moveTo>
                    <a:pt x="266" y="1"/>
                  </a:moveTo>
                  <a:cubicBezTo>
                    <a:pt x="121" y="1"/>
                    <a:pt x="0" y="122"/>
                    <a:pt x="0" y="270"/>
                  </a:cubicBezTo>
                  <a:lnTo>
                    <a:pt x="0" y="1675"/>
                  </a:lnTo>
                  <a:cubicBezTo>
                    <a:pt x="0" y="1823"/>
                    <a:pt x="121" y="1941"/>
                    <a:pt x="266" y="1941"/>
                  </a:cubicBezTo>
                  <a:cubicBezTo>
                    <a:pt x="414" y="1941"/>
                    <a:pt x="535" y="1823"/>
                    <a:pt x="535" y="1675"/>
                  </a:cubicBezTo>
                  <a:lnTo>
                    <a:pt x="535" y="270"/>
                  </a:lnTo>
                  <a:cubicBezTo>
                    <a:pt x="535" y="122"/>
                    <a:pt x="414" y="1"/>
                    <a:pt x="266"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47;p22">
              <a:extLst>
                <a:ext uri="{FF2B5EF4-FFF2-40B4-BE49-F238E27FC236}">
                  <a16:creationId xmlns:a16="http://schemas.microsoft.com/office/drawing/2014/main" id="{9680EA7D-FE07-4E9B-31D3-393809151F76}"/>
                </a:ext>
              </a:extLst>
            </p:cNvPr>
            <p:cNvSpPr/>
            <p:nvPr/>
          </p:nvSpPr>
          <p:spPr>
            <a:xfrm>
              <a:off x="4168881" y="465551"/>
              <a:ext cx="143599" cy="130746"/>
            </a:xfrm>
            <a:custGeom>
              <a:avLst/>
              <a:gdLst/>
              <a:ahLst/>
              <a:cxnLst/>
              <a:rect l="l" t="t" r="r" b="b"/>
              <a:pathLst>
                <a:path w="905" h="824" extrusionOk="0">
                  <a:moveTo>
                    <a:pt x="450" y="1"/>
                  </a:moveTo>
                  <a:cubicBezTo>
                    <a:pt x="264" y="1"/>
                    <a:pt x="96" y="127"/>
                    <a:pt x="51" y="316"/>
                  </a:cubicBezTo>
                  <a:cubicBezTo>
                    <a:pt x="1" y="538"/>
                    <a:pt x="136" y="759"/>
                    <a:pt x="358" y="812"/>
                  </a:cubicBezTo>
                  <a:cubicBezTo>
                    <a:pt x="390" y="820"/>
                    <a:pt x="422" y="824"/>
                    <a:pt x="453" y="824"/>
                  </a:cubicBezTo>
                  <a:cubicBezTo>
                    <a:pt x="640" y="824"/>
                    <a:pt x="808" y="695"/>
                    <a:pt x="851" y="505"/>
                  </a:cubicBezTo>
                  <a:cubicBezTo>
                    <a:pt x="904" y="284"/>
                    <a:pt x="768" y="62"/>
                    <a:pt x="547" y="12"/>
                  </a:cubicBezTo>
                  <a:cubicBezTo>
                    <a:pt x="514" y="4"/>
                    <a:pt x="482" y="1"/>
                    <a:pt x="45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748;p22">
              <a:extLst>
                <a:ext uri="{FF2B5EF4-FFF2-40B4-BE49-F238E27FC236}">
                  <a16:creationId xmlns:a16="http://schemas.microsoft.com/office/drawing/2014/main" id="{B2A50BA8-CFD0-A2A6-1B20-75BCFE52A9AC}"/>
                </a:ext>
              </a:extLst>
            </p:cNvPr>
            <p:cNvSpPr/>
            <p:nvPr/>
          </p:nvSpPr>
          <p:spPr>
            <a:xfrm>
              <a:off x="4197918" y="260705"/>
              <a:ext cx="84572" cy="308142"/>
            </a:xfrm>
            <a:custGeom>
              <a:avLst/>
              <a:gdLst/>
              <a:ahLst/>
              <a:cxnLst/>
              <a:rect l="l" t="t" r="r" b="b"/>
              <a:pathLst>
                <a:path w="533" h="1942" extrusionOk="0">
                  <a:moveTo>
                    <a:pt x="266" y="1"/>
                  </a:moveTo>
                  <a:cubicBezTo>
                    <a:pt x="119" y="1"/>
                    <a:pt x="1" y="122"/>
                    <a:pt x="1" y="270"/>
                  </a:cubicBezTo>
                  <a:lnTo>
                    <a:pt x="1" y="1675"/>
                  </a:lnTo>
                  <a:cubicBezTo>
                    <a:pt x="1" y="1823"/>
                    <a:pt x="119" y="1941"/>
                    <a:pt x="266" y="1941"/>
                  </a:cubicBezTo>
                  <a:cubicBezTo>
                    <a:pt x="414" y="1941"/>
                    <a:pt x="532" y="1823"/>
                    <a:pt x="532" y="1675"/>
                  </a:cubicBezTo>
                  <a:lnTo>
                    <a:pt x="532" y="270"/>
                  </a:lnTo>
                  <a:cubicBezTo>
                    <a:pt x="532" y="122"/>
                    <a:pt x="414" y="1"/>
                    <a:pt x="266"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749;p22">
              <a:extLst>
                <a:ext uri="{FF2B5EF4-FFF2-40B4-BE49-F238E27FC236}">
                  <a16:creationId xmlns:a16="http://schemas.microsoft.com/office/drawing/2014/main" id="{63067C71-0580-0627-DE1A-025A5C180840}"/>
                </a:ext>
              </a:extLst>
            </p:cNvPr>
            <p:cNvSpPr/>
            <p:nvPr/>
          </p:nvSpPr>
          <p:spPr>
            <a:xfrm>
              <a:off x="4575240" y="465551"/>
              <a:ext cx="143440" cy="130587"/>
            </a:xfrm>
            <a:custGeom>
              <a:avLst/>
              <a:gdLst/>
              <a:ahLst/>
              <a:cxnLst/>
              <a:rect l="l" t="t" r="r" b="b"/>
              <a:pathLst>
                <a:path w="904" h="823" extrusionOk="0">
                  <a:moveTo>
                    <a:pt x="450" y="1"/>
                  </a:moveTo>
                  <a:cubicBezTo>
                    <a:pt x="264" y="1"/>
                    <a:pt x="96" y="127"/>
                    <a:pt x="53" y="316"/>
                  </a:cubicBezTo>
                  <a:cubicBezTo>
                    <a:pt x="0" y="538"/>
                    <a:pt x="136" y="759"/>
                    <a:pt x="357" y="812"/>
                  </a:cubicBezTo>
                  <a:cubicBezTo>
                    <a:pt x="388" y="820"/>
                    <a:pt x="419" y="823"/>
                    <a:pt x="450" y="823"/>
                  </a:cubicBezTo>
                  <a:cubicBezTo>
                    <a:pt x="638" y="823"/>
                    <a:pt x="808" y="696"/>
                    <a:pt x="853" y="505"/>
                  </a:cubicBezTo>
                  <a:cubicBezTo>
                    <a:pt x="904" y="284"/>
                    <a:pt x="768" y="62"/>
                    <a:pt x="546" y="12"/>
                  </a:cubicBezTo>
                  <a:cubicBezTo>
                    <a:pt x="514" y="4"/>
                    <a:pt x="481" y="1"/>
                    <a:pt x="45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750;p22">
              <a:extLst>
                <a:ext uri="{FF2B5EF4-FFF2-40B4-BE49-F238E27FC236}">
                  <a16:creationId xmlns:a16="http://schemas.microsoft.com/office/drawing/2014/main" id="{CCE5A68D-0F9F-717F-A5B3-F814659E9727}"/>
                </a:ext>
              </a:extLst>
            </p:cNvPr>
            <p:cNvSpPr/>
            <p:nvPr/>
          </p:nvSpPr>
          <p:spPr>
            <a:xfrm>
              <a:off x="4604277" y="260705"/>
              <a:ext cx="84890" cy="308142"/>
            </a:xfrm>
            <a:custGeom>
              <a:avLst/>
              <a:gdLst/>
              <a:ahLst/>
              <a:cxnLst/>
              <a:rect l="l" t="t" r="r" b="b"/>
              <a:pathLst>
                <a:path w="535" h="1942" extrusionOk="0">
                  <a:moveTo>
                    <a:pt x="269" y="1"/>
                  </a:moveTo>
                  <a:cubicBezTo>
                    <a:pt x="121" y="1"/>
                    <a:pt x="0" y="122"/>
                    <a:pt x="0" y="270"/>
                  </a:cubicBezTo>
                  <a:lnTo>
                    <a:pt x="0" y="1675"/>
                  </a:lnTo>
                  <a:cubicBezTo>
                    <a:pt x="0" y="1823"/>
                    <a:pt x="121" y="1941"/>
                    <a:pt x="269" y="1941"/>
                  </a:cubicBezTo>
                  <a:cubicBezTo>
                    <a:pt x="414" y="1941"/>
                    <a:pt x="535" y="1823"/>
                    <a:pt x="535" y="1675"/>
                  </a:cubicBezTo>
                  <a:lnTo>
                    <a:pt x="535" y="270"/>
                  </a:lnTo>
                  <a:cubicBezTo>
                    <a:pt x="535" y="122"/>
                    <a:pt x="414" y="1"/>
                    <a:pt x="269"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751;p22">
              <a:extLst>
                <a:ext uri="{FF2B5EF4-FFF2-40B4-BE49-F238E27FC236}">
                  <a16:creationId xmlns:a16="http://schemas.microsoft.com/office/drawing/2014/main" id="{C8BF76EE-8A5E-967A-F450-3193AE33BFAA}"/>
                </a:ext>
              </a:extLst>
            </p:cNvPr>
            <p:cNvSpPr/>
            <p:nvPr/>
          </p:nvSpPr>
          <p:spPr>
            <a:xfrm>
              <a:off x="4981917" y="465551"/>
              <a:ext cx="143599" cy="130746"/>
            </a:xfrm>
            <a:custGeom>
              <a:avLst/>
              <a:gdLst/>
              <a:ahLst/>
              <a:cxnLst/>
              <a:rect l="l" t="t" r="r" b="b"/>
              <a:pathLst>
                <a:path w="905" h="824" extrusionOk="0">
                  <a:moveTo>
                    <a:pt x="451" y="1"/>
                  </a:moveTo>
                  <a:cubicBezTo>
                    <a:pt x="265" y="1"/>
                    <a:pt x="96" y="129"/>
                    <a:pt x="51" y="316"/>
                  </a:cubicBezTo>
                  <a:cubicBezTo>
                    <a:pt x="0" y="538"/>
                    <a:pt x="136" y="759"/>
                    <a:pt x="358" y="812"/>
                  </a:cubicBezTo>
                  <a:cubicBezTo>
                    <a:pt x="390" y="820"/>
                    <a:pt x="422" y="824"/>
                    <a:pt x="453" y="824"/>
                  </a:cubicBezTo>
                  <a:cubicBezTo>
                    <a:pt x="640" y="824"/>
                    <a:pt x="808" y="695"/>
                    <a:pt x="851" y="505"/>
                  </a:cubicBezTo>
                  <a:cubicBezTo>
                    <a:pt x="904" y="287"/>
                    <a:pt x="768" y="65"/>
                    <a:pt x="547" y="12"/>
                  </a:cubicBezTo>
                  <a:cubicBezTo>
                    <a:pt x="515" y="4"/>
                    <a:pt x="483" y="1"/>
                    <a:pt x="45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752;p22">
              <a:extLst>
                <a:ext uri="{FF2B5EF4-FFF2-40B4-BE49-F238E27FC236}">
                  <a16:creationId xmlns:a16="http://schemas.microsoft.com/office/drawing/2014/main" id="{FDBF7751-BE3E-68FE-AF85-03A0D7E52730}"/>
                </a:ext>
              </a:extLst>
            </p:cNvPr>
            <p:cNvSpPr/>
            <p:nvPr/>
          </p:nvSpPr>
          <p:spPr>
            <a:xfrm>
              <a:off x="5010953" y="260705"/>
              <a:ext cx="84572" cy="308142"/>
            </a:xfrm>
            <a:custGeom>
              <a:avLst/>
              <a:gdLst/>
              <a:ahLst/>
              <a:cxnLst/>
              <a:rect l="l" t="t" r="r" b="b"/>
              <a:pathLst>
                <a:path w="533" h="1942" extrusionOk="0">
                  <a:moveTo>
                    <a:pt x="266" y="1"/>
                  </a:moveTo>
                  <a:cubicBezTo>
                    <a:pt x="119" y="1"/>
                    <a:pt x="1" y="122"/>
                    <a:pt x="1" y="270"/>
                  </a:cubicBezTo>
                  <a:lnTo>
                    <a:pt x="1" y="1675"/>
                  </a:lnTo>
                  <a:cubicBezTo>
                    <a:pt x="1" y="1823"/>
                    <a:pt x="119" y="1941"/>
                    <a:pt x="266" y="1941"/>
                  </a:cubicBezTo>
                  <a:cubicBezTo>
                    <a:pt x="414" y="1941"/>
                    <a:pt x="532" y="1823"/>
                    <a:pt x="532" y="1675"/>
                  </a:cubicBezTo>
                  <a:lnTo>
                    <a:pt x="532" y="270"/>
                  </a:lnTo>
                  <a:cubicBezTo>
                    <a:pt x="532" y="122"/>
                    <a:pt x="414" y="1"/>
                    <a:pt x="266"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53;p22">
              <a:extLst>
                <a:ext uri="{FF2B5EF4-FFF2-40B4-BE49-F238E27FC236}">
                  <a16:creationId xmlns:a16="http://schemas.microsoft.com/office/drawing/2014/main" id="{113617BA-3A18-C5A4-23D3-DEA0C3E32EFB}"/>
                </a:ext>
              </a:extLst>
            </p:cNvPr>
            <p:cNvSpPr/>
            <p:nvPr/>
          </p:nvSpPr>
          <p:spPr>
            <a:xfrm>
              <a:off x="5388117" y="465551"/>
              <a:ext cx="144075" cy="130746"/>
            </a:xfrm>
            <a:custGeom>
              <a:avLst/>
              <a:gdLst/>
              <a:ahLst/>
              <a:cxnLst/>
              <a:rect l="l" t="t" r="r" b="b"/>
              <a:pathLst>
                <a:path w="908" h="824" extrusionOk="0">
                  <a:moveTo>
                    <a:pt x="453" y="1"/>
                  </a:moveTo>
                  <a:cubicBezTo>
                    <a:pt x="268" y="1"/>
                    <a:pt x="100" y="129"/>
                    <a:pt x="54" y="316"/>
                  </a:cubicBezTo>
                  <a:cubicBezTo>
                    <a:pt x="1" y="538"/>
                    <a:pt x="140" y="759"/>
                    <a:pt x="358" y="812"/>
                  </a:cubicBezTo>
                  <a:cubicBezTo>
                    <a:pt x="390" y="820"/>
                    <a:pt x="422" y="824"/>
                    <a:pt x="454" y="824"/>
                  </a:cubicBezTo>
                  <a:cubicBezTo>
                    <a:pt x="640" y="824"/>
                    <a:pt x="809" y="695"/>
                    <a:pt x="854" y="505"/>
                  </a:cubicBezTo>
                  <a:cubicBezTo>
                    <a:pt x="908" y="287"/>
                    <a:pt x="769" y="65"/>
                    <a:pt x="547" y="12"/>
                  </a:cubicBezTo>
                  <a:cubicBezTo>
                    <a:pt x="516" y="4"/>
                    <a:pt x="484" y="1"/>
                    <a:pt x="45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54;p22">
              <a:extLst>
                <a:ext uri="{FF2B5EF4-FFF2-40B4-BE49-F238E27FC236}">
                  <a16:creationId xmlns:a16="http://schemas.microsoft.com/office/drawing/2014/main" id="{69DC4E65-2578-73C9-61A3-D379B5746614}"/>
                </a:ext>
              </a:extLst>
            </p:cNvPr>
            <p:cNvSpPr/>
            <p:nvPr/>
          </p:nvSpPr>
          <p:spPr>
            <a:xfrm>
              <a:off x="5417154" y="260705"/>
              <a:ext cx="85048" cy="308142"/>
            </a:xfrm>
            <a:custGeom>
              <a:avLst/>
              <a:gdLst/>
              <a:ahLst/>
              <a:cxnLst/>
              <a:rect l="l" t="t" r="r" b="b"/>
              <a:pathLst>
                <a:path w="536" h="1942" extrusionOk="0">
                  <a:moveTo>
                    <a:pt x="270" y="1"/>
                  </a:moveTo>
                  <a:cubicBezTo>
                    <a:pt x="122" y="1"/>
                    <a:pt x="1" y="122"/>
                    <a:pt x="1" y="270"/>
                  </a:cubicBezTo>
                  <a:lnTo>
                    <a:pt x="1" y="1675"/>
                  </a:lnTo>
                  <a:cubicBezTo>
                    <a:pt x="1" y="1823"/>
                    <a:pt x="122" y="1941"/>
                    <a:pt x="270" y="1941"/>
                  </a:cubicBezTo>
                  <a:cubicBezTo>
                    <a:pt x="414" y="1941"/>
                    <a:pt x="536" y="1823"/>
                    <a:pt x="536" y="1675"/>
                  </a:cubicBezTo>
                  <a:lnTo>
                    <a:pt x="536" y="270"/>
                  </a:lnTo>
                  <a:cubicBezTo>
                    <a:pt x="536" y="122"/>
                    <a:pt x="414" y="1"/>
                    <a:pt x="270"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755;p22">
              <a:extLst>
                <a:ext uri="{FF2B5EF4-FFF2-40B4-BE49-F238E27FC236}">
                  <a16:creationId xmlns:a16="http://schemas.microsoft.com/office/drawing/2014/main" id="{379001ED-84A7-0265-8965-182A895B2D98}"/>
                </a:ext>
              </a:extLst>
            </p:cNvPr>
            <p:cNvSpPr/>
            <p:nvPr/>
          </p:nvSpPr>
          <p:spPr>
            <a:xfrm>
              <a:off x="5794952" y="465551"/>
              <a:ext cx="143440" cy="130746"/>
            </a:xfrm>
            <a:custGeom>
              <a:avLst/>
              <a:gdLst/>
              <a:ahLst/>
              <a:cxnLst/>
              <a:rect l="l" t="t" r="r" b="b"/>
              <a:pathLst>
                <a:path w="904" h="824" extrusionOk="0">
                  <a:moveTo>
                    <a:pt x="451" y="1"/>
                  </a:moveTo>
                  <a:cubicBezTo>
                    <a:pt x="265" y="1"/>
                    <a:pt x="96" y="129"/>
                    <a:pt x="53" y="316"/>
                  </a:cubicBezTo>
                  <a:cubicBezTo>
                    <a:pt x="0" y="538"/>
                    <a:pt x="136" y="759"/>
                    <a:pt x="358" y="812"/>
                  </a:cubicBezTo>
                  <a:cubicBezTo>
                    <a:pt x="390" y="820"/>
                    <a:pt x="422" y="824"/>
                    <a:pt x="453" y="824"/>
                  </a:cubicBezTo>
                  <a:cubicBezTo>
                    <a:pt x="640" y="824"/>
                    <a:pt x="808" y="695"/>
                    <a:pt x="854" y="505"/>
                  </a:cubicBezTo>
                  <a:cubicBezTo>
                    <a:pt x="904" y="287"/>
                    <a:pt x="768" y="65"/>
                    <a:pt x="547" y="12"/>
                  </a:cubicBezTo>
                  <a:cubicBezTo>
                    <a:pt x="515" y="4"/>
                    <a:pt x="483" y="1"/>
                    <a:pt x="45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756;p22">
              <a:extLst>
                <a:ext uri="{FF2B5EF4-FFF2-40B4-BE49-F238E27FC236}">
                  <a16:creationId xmlns:a16="http://schemas.microsoft.com/office/drawing/2014/main" id="{F47C25C5-5D0D-49FE-5AB2-137B49D6F930}"/>
                </a:ext>
              </a:extLst>
            </p:cNvPr>
            <p:cNvSpPr/>
            <p:nvPr/>
          </p:nvSpPr>
          <p:spPr>
            <a:xfrm>
              <a:off x="5823989" y="260705"/>
              <a:ext cx="84414" cy="308142"/>
            </a:xfrm>
            <a:custGeom>
              <a:avLst/>
              <a:gdLst/>
              <a:ahLst/>
              <a:cxnLst/>
              <a:rect l="l" t="t" r="r" b="b"/>
              <a:pathLst>
                <a:path w="532" h="1942" extrusionOk="0">
                  <a:moveTo>
                    <a:pt x="266" y="1"/>
                  </a:moveTo>
                  <a:cubicBezTo>
                    <a:pt x="121" y="1"/>
                    <a:pt x="0" y="122"/>
                    <a:pt x="0" y="270"/>
                  </a:cubicBezTo>
                  <a:lnTo>
                    <a:pt x="0" y="1675"/>
                  </a:lnTo>
                  <a:cubicBezTo>
                    <a:pt x="0" y="1823"/>
                    <a:pt x="121" y="1941"/>
                    <a:pt x="266" y="1941"/>
                  </a:cubicBezTo>
                  <a:cubicBezTo>
                    <a:pt x="414" y="1941"/>
                    <a:pt x="532" y="1823"/>
                    <a:pt x="532" y="1675"/>
                  </a:cubicBezTo>
                  <a:lnTo>
                    <a:pt x="532" y="270"/>
                  </a:lnTo>
                  <a:cubicBezTo>
                    <a:pt x="532" y="122"/>
                    <a:pt x="414" y="1"/>
                    <a:pt x="266"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757;p22">
              <a:extLst>
                <a:ext uri="{FF2B5EF4-FFF2-40B4-BE49-F238E27FC236}">
                  <a16:creationId xmlns:a16="http://schemas.microsoft.com/office/drawing/2014/main" id="{674083F0-1463-0301-40A8-3F1CF4DF3A47}"/>
                </a:ext>
              </a:extLst>
            </p:cNvPr>
            <p:cNvSpPr/>
            <p:nvPr/>
          </p:nvSpPr>
          <p:spPr>
            <a:xfrm>
              <a:off x="6201152" y="465551"/>
              <a:ext cx="144075" cy="130746"/>
            </a:xfrm>
            <a:custGeom>
              <a:avLst/>
              <a:gdLst/>
              <a:ahLst/>
              <a:cxnLst/>
              <a:rect l="l" t="t" r="r" b="b"/>
              <a:pathLst>
                <a:path w="908" h="824" extrusionOk="0">
                  <a:moveTo>
                    <a:pt x="455" y="1"/>
                  </a:moveTo>
                  <a:cubicBezTo>
                    <a:pt x="268" y="1"/>
                    <a:pt x="99" y="130"/>
                    <a:pt x="54" y="319"/>
                  </a:cubicBezTo>
                  <a:cubicBezTo>
                    <a:pt x="1" y="538"/>
                    <a:pt x="140" y="759"/>
                    <a:pt x="361" y="812"/>
                  </a:cubicBezTo>
                  <a:cubicBezTo>
                    <a:pt x="393" y="820"/>
                    <a:pt x="424" y="824"/>
                    <a:pt x="456" y="824"/>
                  </a:cubicBezTo>
                  <a:cubicBezTo>
                    <a:pt x="640" y="824"/>
                    <a:pt x="809" y="695"/>
                    <a:pt x="854" y="508"/>
                  </a:cubicBezTo>
                  <a:cubicBezTo>
                    <a:pt x="907" y="287"/>
                    <a:pt x="769" y="65"/>
                    <a:pt x="550" y="12"/>
                  </a:cubicBezTo>
                  <a:cubicBezTo>
                    <a:pt x="518" y="4"/>
                    <a:pt x="486" y="1"/>
                    <a:pt x="45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758;p22">
              <a:extLst>
                <a:ext uri="{FF2B5EF4-FFF2-40B4-BE49-F238E27FC236}">
                  <a16:creationId xmlns:a16="http://schemas.microsoft.com/office/drawing/2014/main" id="{585ECC8F-0F03-48EC-A097-43B5855987BF}"/>
                </a:ext>
              </a:extLst>
            </p:cNvPr>
            <p:cNvSpPr/>
            <p:nvPr/>
          </p:nvSpPr>
          <p:spPr>
            <a:xfrm>
              <a:off x="6230189" y="260705"/>
              <a:ext cx="85048" cy="308142"/>
            </a:xfrm>
            <a:custGeom>
              <a:avLst/>
              <a:gdLst/>
              <a:ahLst/>
              <a:cxnLst/>
              <a:rect l="l" t="t" r="r" b="b"/>
              <a:pathLst>
                <a:path w="536" h="1942" extrusionOk="0">
                  <a:moveTo>
                    <a:pt x="270" y="1"/>
                  </a:moveTo>
                  <a:cubicBezTo>
                    <a:pt x="122" y="1"/>
                    <a:pt x="1" y="122"/>
                    <a:pt x="1" y="270"/>
                  </a:cubicBezTo>
                  <a:lnTo>
                    <a:pt x="1" y="1675"/>
                  </a:lnTo>
                  <a:cubicBezTo>
                    <a:pt x="1" y="1823"/>
                    <a:pt x="122" y="1941"/>
                    <a:pt x="270" y="1941"/>
                  </a:cubicBezTo>
                  <a:cubicBezTo>
                    <a:pt x="414" y="1941"/>
                    <a:pt x="535" y="1823"/>
                    <a:pt x="535" y="1675"/>
                  </a:cubicBezTo>
                  <a:lnTo>
                    <a:pt x="535" y="270"/>
                  </a:lnTo>
                  <a:cubicBezTo>
                    <a:pt x="535" y="122"/>
                    <a:pt x="414" y="1"/>
                    <a:pt x="270"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759;p22">
              <a:extLst>
                <a:ext uri="{FF2B5EF4-FFF2-40B4-BE49-F238E27FC236}">
                  <a16:creationId xmlns:a16="http://schemas.microsoft.com/office/drawing/2014/main" id="{E69CD417-8711-9C6C-270A-39721ACB41D3}"/>
                </a:ext>
              </a:extLst>
            </p:cNvPr>
            <p:cNvSpPr/>
            <p:nvPr/>
          </p:nvSpPr>
          <p:spPr>
            <a:xfrm>
              <a:off x="6607987" y="465551"/>
              <a:ext cx="143440" cy="130746"/>
            </a:xfrm>
            <a:custGeom>
              <a:avLst/>
              <a:gdLst/>
              <a:ahLst/>
              <a:cxnLst/>
              <a:rect l="l" t="t" r="r" b="b"/>
              <a:pathLst>
                <a:path w="904" h="824" extrusionOk="0">
                  <a:moveTo>
                    <a:pt x="451" y="1"/>
                  </a:moveTo>
                  <a:cubicBezTo>
                    <a:pt x="265" y="1"/>
                    <a:pt x="96" y="129"/>
                    <a:pt x="53" y="316"/>
                  </a:cubicBezTo>
                  <a:cubicBezTo>
                    <a:pt x="0" y="538"/>
                    <a:pt x="136" y="759"/>
                    <a:pt x="358" y="812"/>
                  </a:cubicBezTo>
                  <a:cubicBezTo>
                    <a:pt x="390" y="820"/>
                    <a:pt x="421" y="824"/>
                    <a:pt x="453" y="824"/>
                  </a:cubicBezTo>
                  <a:cubicBezTo>
                    <a:pt x="639" y="824"/>
                    <a:pt x="808" y="695"/>
                    <a:pt x="854" y="505"/>
                  </a:cubicBezTo>
                  <a:cubicBezTo>
                    <a:pt x="904" y="287"/>
                    <a:pt x="768" y="65"/>
                    <a:pt x="547" y="12"/>
                  </a:cubicBezTo>
                  <a:cubicBezTo>
                    <a:pt x="515" y="4"/>
                    <a:pt x="482" y="1"/>
                    <a:pt x="45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760;p22">
              <a:extLst>
                <a:ext uri="{FF2B5EF4-FFF2-40B4-BE49-F238E27FC236}">
                  <a16:creationId xmlns:a16="http://schemas.microsoft.com/office/drawing/2014/main" id="{697E77A7-5636-8B7A-7550-5BDDFD0929B9}"/>
                </a:ext>
              </a:extLst>
            </p:cNvPr>
            <p:cNvSpPr/>
            <p:nvPr/>
          </p:nvSpPr>
          <p:spPr>
            <a:xfrm>
              <a:off x="6637024" y="260705"/>
              <a:ext cx="84890" cy="308142"/>
            </a:xfrm>
            <a:custGeom>
              <a:avLst/>
              <a:gdLst/>
              <a:ahLst/>
              <a:cxnLst/>
              <a:rect l="l" t="t" r="r" b="b"/>
              <a:pathLst>
                <a:path w="535" h="1942" extrusionOk="0">
                  <a:moveTo>
                    <a:pt x="266" y="1"/>
                  </a:moveTo>
                  <a:cubicBezTo>
                    <a:pt x="121" y="1"/>
                    <a:pt x="0" y="122"/>
                    <a:pt x="0" y="270"/>
                  </a:cubicBezTo>
                  <a:lnTo>
                    <a:pt x="0" y="1675"/>
                  </a:lnTo>
                  <a:cubicBezTo>
                    <a:pt x="0" y="1823"/>
                    <a:pt x="121" y="1941"/>
                    <a:pt x="266" y="1941"/>
                  </a:cubicBezTo>
                  <a:cubicBezTo>
                    <a:pt x="414" y="1941"/>
                    <a:pt x="532" y="1823"/>
                    <a:pt x="535" y="1675"/>
                  </a:cubicBezTo>
                  <a:lnTo>
                    <a:pt x="535" y="270"/>
                  </a:lnTo>
                  <a:cubicBezTo>
                    <a:pt x="535" y="122"/>
                    <a:pt x="414" y="1"/>
                    <a:pt x="266" y="1"/>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9" name="Picture 28">
            <a:extLst>
              <a:ext uri="{FF2B5EF4-FFF2-40B4-BE49-F238E27FC236}">
                <a16:creationId xmlns:a16="http://schemas.microsoft.com/office/drawing/2014/main" id="{53D21335-D34C-AE7E-90C9-E3D5FAE69AC2}"/>
              </a:ext>
            </a:extLst>
          </p:cNvPr>
          <p:cNvPicPr>
            <a:picLocks noChangeAspect="1"/>
          </p:cNvPicPr>
          <p:nvPr/>
        </p:nvPicPr>
        <p:blipFill>
          <a:blip r:embed="rId2"/>
          <a:stretch>
            <a:fillRect/>
          </a:stretch>
        </p:blipFill>
        <p:spPr>
          <a:xfrm>
            <a:off x="0" y="4655157"/>
            <a:ext cx="9144000" cy="487031"/>
          </a:xfrm>
          <a:prstGeom prst="rect">
            <a:avLst/>
          </a:prstGeom>
        </p:spPr>
      </p:pic>
      <p:sp>
        <p:nvSpPr>
          <p:cNvPr id="30" name="TextBox 29">
            <a:extLst>
              <a:ext uri="{FF2B5EF4-FFF2-40B4-BE49-F238E27FC236}">
                <a16:creationId xmlns:a16="http://schemas.microsoft.com/office/drawing/2014/main" id="{6497D3A5-B81B-A35B-6A9B-AF9AA1BA1552}"/>
              </a:ext>
            </a:extLst>
          </p:cNvPr>
          <p:cNvSpPr txBox="1"/>
          <p:nvPr/>
        </p:nvSpPr>
        <p:spPr>
          <a:xfrm>
            <a:off x="1105786" y="1586047"/>
            <a:ext cx="7081442" cy="2262671"/>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err="1">
                <a:latin typeface="+mn-lt"/>
              </a:rPr>
              <a:t>Tidak</a:t>
            </a:r>
            <a:r>
              <a:rPr lang="en-US" sz="1600" b="1" dirty="0">
                <a:latin typeface="+mn-lt"/>
              </a:rPr>
              <a:t> </a:t>
            </a:r>
            <a:r>
              <a:rPr lang="en-US" sz="1600" b="1" dirty="0" err="1">
                <a:latin typeface="+mn-lt"/>
              </a:rPr>
              <a:t>langsung</a:t>
            </a:r>
            <a:r>
              <a:rPr lang="en-US" sz="1600" b="1" dirty="0">
                <a:latin typeface="+mn-lt"/>
              </a:rPr>
              <a:t> </a:t>
            </a:r>
            <a:r>
              <a:rPr lang="en-US" sz="1600" b="1" dirty="0" err="1">
                <a:latin typeface="+mn-lt"/>
              </a:rPr>
              <a:t>percaya</a:t>
            </a:r>
            <a:r>
              <a:rPr lang="en-US" sz="1600" b="1" dirty="0">
                <a:latin typeface="+mn-lt"/>
              </a:rPr>
              <a:t> </a:t>
            </a:r>
            <a:r>
              <a:rPr lang="en-US" sz="1600" b="1" dirty="0" err="1">
                <a:latin typeface="+mn-lt"/>
              </a:rPr>
              <a:t>terhadap</a:t>
            </a:r>
            <a:r>
              <a:rPr lang="en-US" sz="1600" b="1" dirty="0">
                <a:latin typeface="+mn-lt"/>
              </a:rPr>
              <a:t> </a:t>
            </a:r>
            <a:r>
              <a:rPr lang="en-US" sz="1600" b="1" dirty="0" err="1">
                <a:latin typeface="+mn-lt"/>
              </a:rPr>
              <a:t>suatu</a:t>
            </a:r>
            <a:r>
              <a:rPr lang="en-US" sz="1600" b="1" dirty="0">
                <a:latin typeface="+mn-lt"/>
              </a:rPr>
              <a:t> </a:t>
            </a:r>
            <a:r>
              <a:rPr lang="en-US" sz="1600" b="1" dirty="0" err="1">
                <a:latin typeface="+mn-lt"/>
              </a:rPr>
              <a:t>informasi</a:t>
            </a:r>
            <a:r>
              <a:rPr lang="en-US" sz="1600" b="1" dirty="0">
                <a:latin typeface="+mn-lt"/>
              </a:rPr>
              <a:t>/</a:t>
            </a:r>
            <a:r>
              <a:rPr lang="en-US" sz="1600" b="1" dirty="0" err="1">
                <a:latin typeface="+mn-lt"/>
              </a:rPr>
              <a:t>berita</a:t>
            </a:r>
            <a:r>
              <a:rPr lang="en-US" sz="1600" b="1" dirty="0">
                <a:latin typeface="+mn-lt"/>
              </a:rPr>
              <a:t>.</a:t>
            </a:r>
          </a:p>
          <a:p>
            <a:pPr marL="285750" indent="-285750">
              <a:lnSpc>
                <a:spcPct val="150000"/>
              </a:lnSpc>
              <a:buFont typeface="Arial" panose="020B0604020202020204" pitchFamily="34" charset="0"/>
              <a:buChar char="•"/>
            </a:pPr>
            <a:r>
              <a:rPr lang="en-US" sz="1600" b="1" dirty="0" err="1">
                <a:latin typeface="+mn-lt"/>
              </a:rPr>
              <a:t>Tidak</a:t>
            </a:r>
            <a:r>
              <a:rPr lang="en-US" sz="1600" b="1" dirty="0">
                <a:latin typeface="+mn-lt"/>
              </a:rPr>
              <a:t> </a:t>
            </a:r>
            <a:r>
              <a:rPr lang="en-US" sz="1600" b="1" dirty="0" err="1">
                <a:latin typeface="+mn-lt"/>
              </a:rPr>
              <a:t>menyebarkan</a:t>
            </a:r>
            <a:r>
              <a:rPr lang="en-US" sz="1600" b="1" dirty="0">
                <a:latin typeface="+mn-lt"/>
              </a:rPr>
              <a:t> </a:t>
            </a:r>
            <a:r>
              <a:rPr lang="en-US" sz="1600" b="1" dirty="0" err="1">
                <a:latin typeface="+mn-lt"/>
              </a:rPr>
              <a:t>informasi</a:t>
            </a:r>
            <a:r>
              <a:rPr lang="en-US" sz="1600" b="1" dirty="0">
                <a:latin typeface="+mn-lt"/>
              </a:rPr>
              <a:t> yang </a:t>
            </a:r>
            <a:r>
              <a:rPr lang="en-US" sz="1600" b="1" dirty="0" err="1">
                <a:latin typeface="+mn-lt"/>
              </a:rPr>
              <a:t>belum</a:t>
            </a:r>
            <a:r>
              <a:rPr lang="en-US" sz="1600" b="1" dirty="0">
                <a:latin typeface="+mn-lt"/>
              </a:rPr>
              <a:t> </a:t>
            </a:r>
            <a:r>
              <a:rPr lang="en-US" sz="1600" b="1" dirty="0" err="1">
                <a:latin typeface="+mn-lt"/>
              </a:rPr>
              <a:t>jelas</a:t>
            </a:r>
            <a:r>
              <a:rPr lang="en-US" sz="1600" b="1" dirty="0">
                <a:latin typeface="+mn-lt"/>
              </a:rPr>
              <a:t>.</a:t>
            </a:r>
          </a:p>
          <a:p>
            <a:pPr marL="285750" indent="-285750">
              <a:lnSpc>
                <a:spcPct val="150000"/>
              </a:lnSpc>
              <a:buFont typeface="Arial" panose="020B0604020202020204" pitchFamily="34" charset="0"/>
              <a:buChar char="•"/>
            </a:pPr>
            <a:r>
              <a:rPr lang="en-US" sz="1600" b="1" dirty="0" err="1">
                <a:latin typeface="+mn-lt"/>
              </a:rPr>
              <a:t>Mencari</a:t>
            </a:r>
            <a:r>
              <a:rPr lang="en-US" sz="1600" b="1" dirty="0">
                <a:latin typeface="+mn-lt"/>
              </a:rPr>
              <a:t> </a:t>
            </a:r>
            <a:r>
              <a:rPr lang="en-US" sz="1600" b="1" dirty="0" err="1">
                <a:latin typeface="+mn-lt"/>
              </a:rPr>
              <a:t>kebenaran</a:t>
            </a:r>
            <a:r>
              <a:rPr lang="en-US" sz="1600" b="1" dirty="0">
                <a:latin typeface="+mn-lt"/>
              </a:rPr>
              <a:t> </a:t>
            </a:r>
            <a:r>
              <a:rPr lang="en-US" sz="1600" b="1" dirty="0" err="1">
                <a:latin typeface="+mn-lt"/>
              </a:rPr>
              <a:t>suatu</a:t>
            </a:r>
            <a:r>
              <a:rPr lang="en-US" sz="1600" b="1" dirty="0">
                <a:latin typeface="+mn-lt"/>
              </a:rPr>
              <a:t> </a:t>
            </a:r>
            <a:r>
              <a:rPr lang="en-US" sz="1600" b="1" dirty="0" err="1">
                <a:latin typeface="+mn-lt"/>
              </a:rPr>
              <a:t>informasi</a:t>
            </a:r>
            <a:r>
              <a:rPr lang="en-US" sz="1600" b="1" dirty="0">
                <a:latin typeface="+mn-lt"/>
              </a:rPr>
              <a:t> </a:t>
            </a:r>
            <a:r>
              <a:rPr lang="en-US" sz="1600" b="1" dirty="0" err="1">
                <a:latin typeface="+mn-lt"/>
              </a:rPr>
              <a:t>dengan</a:t>
            </a:r>
            <a:r>
              <a:rPr lang="en-US" sz="1600" b="1" dirty="0">
                <a:latin typeface="+mn-lt"/>
              </a:rPr>
              <a:t> </a:t>
            </a:r>
            <a:r>
              <a:rPr lang="en-US" sz="1600" b="1" dirty="0" err="1">
                <a:latin typeface="+mn-lt"/>
              </a:rPr>
              <a:t>mengecek</a:t>
            </a:r>
            <a:r>
              <a:rPr lang="en-US" sz="1600" b="1" dirty="0">
                <a:latin typeface="+mn-lt"/>
              </a:rPr>
              <a:t> pada </a:t>
            </a:r>
            <a:r>
              <a:rPr lang="en-US" sz="1600" b="1" dirty="0" err="1">
                <a:latin typeface="+mn-lt"/>
              </a:rPr>
              <a:t>sumber</a:t>
            </a:r>
            <a:r>
              <a:rPr lang="en-US" sz="1600" b="1" dirty="0">
                <a:latin typeface="+mn-lt"/>
              </a:rPr>
              <a:t> </a:t>
            </a:r>
            <a:r>
              <a:rPr lang="en-US" sz="1600" b="1" dirty="0" err="1">
                <a:latin typeface="+mn-lt"/>
              </a:rPr>
              <a:t>aslinya</a:t>
            </a:r>
            <a:r>
              <a:rPr lang="en-US" sz="1600" b="1" dirty="0">
                <a:latin typeface="+mn-lt"/>
              </a:rPr>
              <a:t>. </a:t>
            </a:r>
          </a:p>
          <a:p>
            <a:pPr marL="285750" indent="-285750">
              <a:lnSpc>
                <a:spcPct val="150000"/>
              </a:lnSpc>
              <a:buFont typeface="Arial" panose="020B0604020202020204" pitchFamily="34" charset="0"/>
              <a:buChar char="•"/>
            </a:pPr>
            <a:r>
              <a:rPr lang="en-US" sz="1600" b="1" dirty="0" err="1">
                <a:latin typeface="+mn-lt"/>
              </a:rPr>
              <a:t>Hati-hati</a:t>
            </a:r>
            <a:r>
              <a:rPr lang="en-US" sz="1600" b="1" dirty="0">
                <a:latin typeface="+mn-lt"/>
              </a:rPr>
              <a:t> </a:t>
            </a:r>
            <a:r>
              <a:rPr lang="en-US" sz="1600" b="1" dirty="0" err="1">
                <a:latin typeface="+mn-lt"/>
              </a:rPr>
              <a:t>dengan</a:t>
            </a:r>
            <a:r>
              <a:rPr lang="en-US" sz="1600" b="1" dirty="0">
                <a:latin typeface="+mn-lt"/>
              </a:rPr>
              <a:t> </a:t>
            </a:r>
            <a:r>
              <a:rPr lang="en-US" sz="1600" b="1" dirty="0" err="1">
                <a:latin typeface="+mn-lt"/>
              </a:rPr>
              <a:t>informasi</a:t>
            </a:r>
            <a:r>
              <a:rPr lang="en-US" sz="1600" b="1" dirty="0">
                <a:latin typeface="+mn-lt"/>
              </a:rPr>
              <a:t>/</a:t>
            </a:r>
            <a:r>
              <a:rPr lang="en-US" sz="1600" b="1" dirty="0" err="1">
                <a:latin typeface="+mn-lt"/>
              </a:rPr>
              <a:t>berita</a:t>
            </a:r>
            <a:r>
              <a:rPr lang="en-US" sz="1600" b="1" dirty="0">
                <a:latin typeface="+mn-lt"/>
              </a:rPr>
              <a:t> </a:t>
            </a:r>
            <a:r>
              <a:rPr lang="en-US" sz="1600" b="1" dirty="0" err="1">
                <a:latin typeface="+mn-lt"/>
              </a:rPr>
              <a:t>hoaks</a:t>
            </a:r>
            <a:r>
              <a:rPr lang="en-US" sz="1600" b="1" dirty="0">
                <a:latin typeface="+mn-lt"/>
              </a:rPr>
              <a:t> </a:t>
            </a:r>
            <a:r>
              <a:rPr lang="en-US" sz="1600" b="1" dirty="0" err="1">
                <a:latin typeface="+mn-lt"/>
              </a:rPr>
              <a:t>beredar</a:t>
            </a:r>
            <a:r>
              <a:rPr lang="en-US" sz="1600" b="1" dirty="0">
                <a:latin typeface="+mn-lt"/>
              </a:rPr>
              <a:t> di </a:t>
            </a:r>
            <a:r>
              <a:rPr lang="en-US" sz="1600" b="1" dirty="0" err="1">
                <a:latin typeface="+mn-lt"/>
              </a:rPr>
              <a:t>masyarakat</a:t>
            </a:r>
            <a:r>
              <a:rPr lang="en-US" sz="1600" b="1" dirty="0">
                <a:latin typeface="+mn-lt"/>
              </a:rPr>
              <a:t>.</a:t>
            </a:r>
          </a:p>
          <a:p>
            <a:pPr>
              <a:lnSpc>
                <a:spcPct val="150000"/>
              </a:lnSpc>
            </a:pPr>
            <a:endParaRPr lang="en-ID" sz="1600" b="1" dirty="0">
              <a:latin typeface="+mn-lt"/>
            </a:endParaRPr>
          </a:p>
        </p:txBody>
      </p:sp>
    </p:spTree>
    <p:extLst>
      <p:ext uri="{BB962C8B-B14F-4D97-AF65-F5344CB8AC3E}">
        <p14:creationId xmlns:p14="http://schemas.microsoft.com/office/powerpoint/2010/main" val="2347169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Cloud 3">
            <a:extLst>
              <a:ext uri="{FF2B5EF4-FFF2-40B4-BE49-F238E27FC236}">
                <a16:creationId xmlns:a16="http://schemas.microsoft.com/office/drawing/2014/main" id="{F4B4FAE1-F427-8390-FE78-9C7F99AB7143}"/>
              </a:ext>
            </a:extLst>
          </p:cNvPr>
          <p:cNvSpPr/>
          <p:nvPr/>
        </p:nvSpPr>
        <p:spPr>
          <a:xfrm>
            <a:off x="1924493" y="902439"/>
            <a:ext cx="5295014" cy="297711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err="1">
                <a:latin typeface="Arial Black" panose="020B0A04020102020204" pitchFamily="34" charset="0"/>
              </a:rPr>
              <a:t>Selamat</a:t>
            </a:r>
            <a:r>
              <a:rPr lang="en-US" sz="4800" dirty="0">
                <a:latin typeface="Arial Black" panose="020B0A04020102020204" pitchFamily="34" charset="0"/>
              </a:rPr>
              <a:t> </a:t>
            </a:r>
            <a:r>
              <a:rPr lang="en-US" sz="4800" dirty="0" err="1">
                <a:latin typeface="Arial Black" panose="020B0A04020102020204" pitchFamily="34" charset="0"/>
              </a:rPr>
              <a:t>Belajar</a:t>
            </a:r>
            <a:r>
              <a:rPr lang="en-US" sz="4800" dirty="0">
                <a:latin typeface="Arial Black" panose="020B0A04020102020204" pitchFamily="34" charset="0"/>
              </a:rPr>
              <a:t>!</a:t>
            </a:r>
            <a:endParaRPr lang="en-ID" sz="4800" dirty="0">
              <a:latin typeface="Arial Black" panose="020B0A04020102020204" pitchFamily="34" charset="0"/>
            </a:endParaRPr>
          </a:p>
        </p:txBody>
      </p:sp>
    </p:spTree>
    <p:extLst>
      <p:ext uri="{BB962C8B-B14F-4D97-AF65-F5344CB8AC3E}">
        <p14:creationId xmlns:p14="http://schemas.microsoft.com/office/powerpoint/2010/main" val="4055853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Shape 45"/>
        <p:cNvGrpSpPr/>
        <p:nvPr/>
      </p:nvGrpSpPr>
      <p:grpSpPr>
        <a:xfrm>
          <a:off x="0" y="0"/>
          <a:ext cx="0" cy="0"/>
          <a:chOff x="0" y="0"/>
          <a:chExt cx="0" cy="0"/>
        </a:xfrm>
      </p:grpSpPr>
      <p:sp>
        <p:nvSpPr>
          <p:cNvPr id="46" name="Google Shape;46;p15"/>
          <p:cNvSpPr txBox="1">
            <a:spLocks noGrp="1"/>
          </p:cNvSpPr>
          <p:nvPr>
            <p:ph type="ctrTitle"/>
          </p:nvPr>
        </p:nvSpPr>
        <p:spPr>
          <a:xfrm>
            <a:off x="95693" y="1930269"/>
            <a:ext cx="4476307" cy="2194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ID" sz="4000" dirty="0">
                <a:solidFill>
                  <a:schemeClr val="accent3">
                    <a:lumMod val="75000"/>
                  </a:schemeClr>
                </a:solidFill>
                <a:latin typeface="Arial Black" panose="020B0A04020102020204" pitchFamily="34" charset="0"/>
              </a:rPr>
              <a:t>D</a:t>
            </a:r>
            <a:r>
              <a:rPr lang="en" sz="4000" dirty="0">
                <a:solidFill>
                  <a:schemeClr val="accent3">
                    <a:lumMod val="75000"/>
                  </a:schemeClr>
                </a:solidFill>
                <a:latin typeface="Arial Black" panose="020B0A04020102020204" pitchFamily="34" charset="0"/>
              </a:rPr>
              <a:t>ampak Negatif Gibah </a:t>
            </a:r>
            <a:r>
              <a:rPr lang="en-ID" sz="4000" dirty="0">
                <a:solidFill>
                  <a:schemeClr val="accent3">
                    <a:lumMod val="75000"/>
                  </a:schemeClr>
                </a:solidFill>
                <a:latin typeface="Arial Black" panose="020B0A04020102020204" pitchFamily="34" charset="0"/>
              </a:rPr>
              <a:t>Dan </a:t>
            </a:r>
            <a:r>
              <a:rPr lang="en-ID" sz="4000" dirty="0" err="1">
                <a:solidFill>
                  <a:schemeClr val="accent3">
                    <a:lumMod val="75000"/>
                  </a:schemeClr>
                </a:solidFill>
                <a:latin typeface="Arial Black" panose="020B0A04020102020204" pitchFamily="34" charset="0"/>
              </a:rPr>
              <a:t>Menumbuhkan</a:t>
            </a:r>
            <a:r>
              <a:rPr lang="en-ID" sz="4000" dirty="0">
                <a:solidFill>
                  <a:schemeClr val="accent3">
                    <a:lumMod val="75000"/>
                  </a:schemeClr>
                </a:solidFill>
                <a:latin typeface="Arial Black" panose="020B0A04020102020204" pitchFamily="34" charset="0"/>
              </a:rPr>
              <a:t> </a:t>
            </a:r>
            <a:r>
              <a:rPr lang="en-ID" sz="4000" dirty="0" err="1">
                <a:solidFill>
                  <a:schemeClr val="accent3">
                    <a:lumMod val="75000"/>
                  </a:schemeClr>
                </a:solidFill>
                <a:latin typeface="Arial Black" panose="020B0A04020102020204" pitchFamily="34" charset="0"/>
              </a:rPr>
              <a:t>Sikap</a:t>
            </a:r>
            <a:r>
              <a:rPr lang="en-ID" sz="4000" dirty="0">
                <a:solidFill>
                  <a:schemeClr val="accent3">
                    <a:lumMod val="75000"/>
                  </a:schemeClr>
                </a:solidFill>
                <a:latin typeface="Arial Black" panose="020B0A04020102020204" pitchFamily="34" charset="0"/>
              </a:rPr>
              <a:t> </a:t>
            </a:r>
            <a:r>
              <a:rPr lang="en-ID" sz="4000" dirty="0" err="1">
                <a:solidFill>
                  <a:schemeClr val="accent3">
                    <a:lumMod val="75000"/>
                  </a:schemeClr>
                </a:solidFill>
                <a:latin typeface="Arial Black" panose="020B0A04020102020204" pitchFamily="34" charset="0"/>
              </a:rPr>
              <a:t>Tabayun</a:t>
            </a:r>
            <a:r>
              <a:rPr lang="en" sz="4000" dirty="0">
                <a:solidFill>
                  <a:schemeClr val="accent3">
                    <a:lumMod val="75000"/>
                  </a:schemeClr>
                </a:solidFill>
                <a:latin typeface="Arial Black" panose="020B0A04020102020204" pitchFamily="34" charset="0"/>
              </a:rPr>
              <a:t>. </a:t>
            </a:r>
            <a:endParaRPr sz="4000" dirty="0">
              <a:solidFill>
                <a:schemeClr val="accent3">
                  <a:lumMod val="75000"/>
                </a:schemeClr>
              </a:solidFill>
              <a:latin typeface="Arial Black" panose="020B0A04020102020204" pitchFamily="34" charset="0"/>
            </a:endParaRPr>
          </a:p>
        </p:txBody>
      </p:sp>
      <p:sp>
        <p:nvSpPr>
          <p:cNvPr id="47" name="Google Shape;47;p15"/>
          <p:cNvSpPr txBox="1">
            <a:spLocks noGrp="1"/>
          </p:cNvSpPr>
          <p:nvPr>
            <p:ph type="subTitle" idx="1"/>
          </p:nvPr>
        </p:nvSpPr>
        <p:spPr>
          <a:xfrm>
            <a:off x="602246" y="983686"/>
            <a:ext cx="3463200" cy="479700"/>
          </a:xfrm>
          <a:prstGeom prst="rect">
            <a:avLst/>
          </a:prstGeom>
          <a:solidFill>
            <a:schemeClr val="accent3">
              <a:lumMod val="40000"/>
              <a:lumOff val="60000"/>
            </a:schemeClr>
          </a:solidFill>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mn-lt"/>
              </a:rPr>
              <a:t>BAB 8</a:t>
            </a:r>
            <a:endParaRPr sz="1800" b="1" dirty="0">
              <a:latin typeface="+mn-lt"/>
            </a:endParaRPr>
          </a:p>
        </p:txBody>
      </p:sp>
      <p:sp>
        <p:nvSpPr>
          <p:cNvPr id="2" name="TextBox 1">
            <a:extLst>
              <a:ext uri="{FF2B5EF4-FFF2-40B4-BE49-F238E27FC236}">
                <a16:creationId xmlns:a16="http://schemas.microsoft.com/office/drawing/2014/main" id="{996B3DCE-05E9-4C83-C606-7999543F70CF}"/>
              </a:ext>
            </a:extLst>
          </p:cNvPr>
          <p:cNvSpPr txBox="1"/>
          <p:nvPr/>
        </p:nvSpPr>
        <p:spPr>
          <a:xfrm>
            <a:off x="5986130" y="4647299"/>
            <a:ext cx="2264736" cy="307777"/>
          </a:xfrm>
          <a:prstGeom prst="rect">
            <a:avLst/>
          </a:prstGeom>
          <a:noFill/>
        </p:spPr>
        <p:txBody>
          <a:bodyPr wrap="square" rtlCol="0">
            <a:spAutoFit/>
          </a:bodyPr>
          <a:lstStyle/>
          <a:p>
            <a:r>
              <a:rPr lang="en-US" dirty="0"/>
              <a:t>Kode: 1049978366</a:t>
            </a:r>
            <a:endParaRPr lang="en-ID" dirty="0"/>
          </a:p>
        </p:txBody>
      </p:sp>
      <p:pic>
        <p:nvPicPr>
          <p:cNvPr id="37" name="Picture 2" descr="Islamic women gossiping and bullying thier friend">
            <a:extLst>
              <a:ext uri="{FF2B5EF4-FFF2-40B4-BE49-F238E27FC236}">
                <a16:creationId xmlns:a16="http://schemas.microsoft.com/office/drawing/2014/main" id="{65A94AC0-CB95-C125-B300-58142DE986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0995" y="1223536"/>
            <a:ext cx="4047971" cy="30550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Shape 102"/>
        <p:cNvGrpSpPr/>
        <p:nvPr/>
      </p:nvGrpSpPr>
      <p:grpSpPr>
        <a:xfrm>
          <a:off x="0" y="0"/>
          <a:ext cx="0" cy="0"/>
          <a:chOff x="0" y="0"/>
          <a:chExt cx="0" cy="0"/>
        </a:xfrm>
      </p:grpSpPr>
      <p:sp>
        <p:nvSpPr>
          <p:cNvPr id="104" name="Google Shape;104;p17"/>
          <p:cNvSpPr/>
          <p:nvPr/>
        </p:nvSpPr>
        <p:spPr>
          <a:xfrm>
            <a:off x="727681" y="832936"/>
            <a:ext cx="8054469" cy="3634989"/>
          </a:xfrm>
          <a:custGeom>
            <a:avLst/>
            <a:gdLst/>
            <a:ahLst/>
            <a:cxnLst/>
            <a:rect l="l" t="t" r="r" b="b"/>
            <a:pathLst>
              <a:path w="169434" h="110730" extrusionOk="0">
                <a:moveTo>
                  <a:pt x="129381" y="1"/>
                </a:moveTo>
                <a:cubicBezTo>
                  <a:pt x="129346" y="1"/>
                  <a:pt x="129311" y="1"/>
                  <a:pt x="129276" y="1"/>
                </a:cubicBezTo>
                <a:cubicBezTo>
                  <a:pt x="123611" y="39"/>
                  <a:pt x="118749" y="3408"/>
                  <a:pt x="116548" y="8251"/>
                </a:cubicBezTo>
                <a:lnTo>
                  <a:pt x="115744" y="8251"/>
                </a:lnTo>
                <a:cubicBezTo>
                  <a:pt x="114467" y="5087"/>
                  <a:pt x="111349" y="2872"/>
                  <a:pt x="107732" y="2872"/>
                </a:cubicBezTo>
                <a:cubicBezTo>
                  <a:pt x="107717" y="2872"/>
                  <a:pt x="107701" y="2872"/>
                  <a:pt x="107686" y="2872"/>
                </a:cubicBezTo>
                <a:cubicBezTo>
                  <a:pt x="104049" y="2891"/>
                  <a:pt x="100948" y="5169"/>
                  <a:pt x="99704" y="8346"/>
                </a:cubicBezTo>
                <a:lnTo>
                  <a:pt x="99417" y="8346"/>
                </a:lnTo>
                <a:cubicBezTo>
                  <a:pt x="97841" y="6562"/>
                  <a:pt x="95532" y="5437"/>
                  <a:pt x="92955" y="5437"/>
                </a:cubicBezTo>
                <a:cubicBezTo>
                  <a:pt x="92933" y="5437"/>
                  <a:pt x="92912" y="5437"/>
                  <a:pt x="92890" y="5437"/>
                </a:cubicBezTo>
                <a:cubicBezTo>
                  <a:pt x="91607" y="5456"/>
                  <a:pt x="90402" y="5743"/>
                  <a:pt x="89311" y="6241"/>
                </a:cubicBezTo>
                <a:cubicBezTo>
                  <a:pt x="88072" y="3000"/>
                  <a:pt x="84934" y="709"/>
                  <a:pt x="81241" y="709"/>
                </a:cubicBezTo>
                <a:cubicBezTo>
                  <a:pt x="81226" y="709"/>
                  <a:pt x="81210" y="709"/>
                  <a:pt x="81195" y="709"/>
                </a:cubicBezTo>
                <a:cubicBezTo>
                  <a:pt x="77099" y="728"/>
                  <a:pt x="73673" y="3619"/>
                  <a:pt x="72831" y="7447"/>
                </a:cubicBezTo>
                <a:cubicBezTo>
                  <a:pt x="70518" y="5798"/>
                  <a:pt x="67698" y="4824"/>
                  <a:pt x="64632" y="4824"/>
                </a:cubicBezTo>
                <a:cubicBezTo>
                  <a:pt x="64602" y="4824"/>
                  <a:pt x="64573" y="4824"/>
                  <a:pt x="64543" y="4824"/>
                </a:cubicBezTo>
                <a:cubicBezTo>
                  <a:pt x="61136" y="4844"/>
                  <a:pt x="57997" y="6088"/>
                  <a:pt x="55585" y="8117"/>
                </a:cubicBezTo>
                <a:cubicBezTo>
                  <a:pt x="53301" y="3397"/>
                  <a:pt x="48483" y="154"/>
                  <a:pt x="42897" y="154"/>
                </a:cubicBezTo>
                <a:cubicBezTo>
                  <a:pt x="42864" y="154"/>
                  <a:pt x="42832" y="154"/>
                  <a:pt x="42799" y="154"/>
                </a:cubicBezTo>
                <a:cubicBezTo>
                  <a:pt x="37267" y="192"/>
                  <a:pt x="32501" y="3408"/>
                  <a:pt x="30224" y="8040"/>
                </a:cubicBezTo>
                <a:cubicBezTo>
                  <a:pt x="27832" y="6199"/>
                  <a:pt x="24839" y="5092"/>
                  <a:pt x="21598" y="5092"/>
                </a:cubicBezTo>
                <a:cubicBezTo>
                  <a:pt x="21570" y="5092"/>
                  <a:pt x="21542" y="5092"/>
                  <a:pt x="21515" y="5092"/>
                </a:cubicBezTo>
                <a:cubicBezTo>
                  <a:pt x="13724" y="5150"/>
                  <a:pt x="7465" y="11466"/>
                  <a:pt x="7523" y="19218"/>
                </a:cubicBezTo>
                <a:cubicBezTo>
                  <a:pt x="7523" y="20577"/>
                  <a:pt x="7733" y="21898"/>
                  <a:pt x="8097" y="23142"/>
                </a:cubicBezTo>
                <a:lnTo>
                  <a:pt x="8116" y="24482"/>
                </a:lnTo>
                <a:cubicBezTo>
                  <a:pt x="5475" y="27410"/>
                  <a:pt x="3886" y="31296"/>
                  <a:pt x="3924" y="35545"/>
                </a:cubicBezTo>
                <a:cubicBezTo>
                  <a:pt x="3944" y="38703"/>
                  <a:pt x="4862" y="41651"/>
                  <a:pt x="6413" y="44139"/>
                </a:cubicBezTo>
                <a:cubicBezTo>
                  <a:pt x="2546" y="46666"/>
                  <a:pt x="1" y="51030"/>
                  <a:pt x="20" y="55987"/>
                </a:cubicBezTo>
                <a:cubicBezTo>
                  <a:pt x="58" y="60255"/>
                  <a:pt x="1991" y="64064"/>
                  <a:pt x="5035" y="66610"/>
                </a:cubicBezTo>
                <a:cubicBezTo>
                  <a:pt x="4460" y="68160"/>
                  <a:pt x="4154" y="69826"/>
                  <a:pt x="4154" y="71567"/>
                </a:cubicBezTo>
                <a:cubicBezTo>
                  <a:pt x="4173" y="73482"/>
                  <a:pt x="4575" y="75319"/>
                  <a:pt x="5283" y="76984"/>
                </a:cubicBezTo>
                <a:cubicBezTo>
                  <a:pt x="3446" y="78573"/>
                  <a:pt x="2278" y="80927"/>
                  <a:pt x="2297" y="83549"/>
                </a:cubicBezTo>
                <a:cubicBezTo>
                  <a:pt x="2317" y="86459"/>
                  <a:pt x="3790" y="89024"/>
                  <a:pt x="6011" y="90555"/>
                </a:cubicBezTo>
                <a:cubicBezTo>
                  <a:pt x="5092" y="91933"/>
                  <a:pt x="4556" y="93598"/>
                  <a:pt x="4575" y="95378"/>
                </a:cubicBezTo>
                <a:cubicBezTo>
                  <a:pt x="4613" y="100102"/>
                  <a:pt x="8461" y="103915"/>
                  <a:pt x="13194" y="103915"/>
                </a:cubicBezTo>
                <a:cubicBezTo>
                  <a:pt x="13218" y="103915"/>
                  <a:pt x="13241" y="103915"/>
                  <a:pt x="13265" y="103915"/>
                </a:cubicBezTo>
                <a:cubicBezTo>
                  <a:pt x="15447" y="103896"/>
                  <a:pt x="17457" y="103073"/>
                  <a:pt x="18969" y="101714"/>
                </a:cubicBezTo>
                <a:lnTo>
                  <a:pt x="19658" y="101714"/>
                </a:lnTo>
                <a:cubicBezTo>
                  <a:pt x="22290" y="105661"/>
                  <a:pt x="26802" y="108241"/>
                  <a:pt x="31890" y="108241"/>
                </a:cubicBezTo>
                <a:cubicBezTo>
                  <a:pt x="31909" y="108241"/>
                  <a:pt x="31927" y="108241"/>
                  <a:pt x="31946" y="108241"/>
                </a:cubicBezTo>
                <a:cubicBezTo>
                  <a:pt x="36310" y="108202"/>
                  <a:pt x="40196" y="106288"/>
                  <a:pt x="42856" y="103264"/>
                </a:cubicBezTo>
                <a:cubicBezTo>
                  <a:pt x="45049" y="104568"/>
                  <a:pt x="47596" y="105313"/>
                  <a:pt x="50332" y="105313"/>
                </a:cubicBezTo>
                <a:cubicBezTo>
                  <a:pt x="50367" y="105313"/>
                  <a:pt x="50401" y="105312"/>
                  <a:pt x="50436" y="105312"/>
                </a:cubicBezTo>
                <a:cubicBezTo>
                  <a:pt x="53766" y="105293"/>
                  <a:pt x="56810" y="104164"/>
                  <a:pt x="59260" y="102288"/>
                </a:cubicBezTo>
                <a:cubicBezTo>
                  <a:pt x="60271" y="105912"/>
                  <a:pt x="63619" y="108566"/>
                  <a:pt x="67582" y="108566"/>
                </a:cubicBezTo>
                <a:cubicBezTo>
                  <a:pt x="67596" y="108566"/>
                  <a:pt x="67610" y="108566"/>
                  <a:pt x="67624" y="108566"/>
                </a:cubicBezTo>
                <a:cubicBezTo>
                  <a:pt x="71280" y="108547"/>
                  <a:pt x="74400" y="106250"/>
                  <a:pt x="75625" y="103034"/>
                </a:cubicBezTo>
                <a:cubicBezTo>
                  <a:pt x="78290" y="105776"/>
                  <a:pt x="82034" y="107494"/>
                  <a:pt x="86179" y="107494"/>
                </a:cubicBezTo>
                <a:cubicBezTo>
                  <a:pt x="86202" y="107494"/>
                  <a:pt x="86225" y="107494"/>
                  <a:pt x="86248" y="107494"/>
                </a:cubicBezTo>
                <a:cubicBezTo>
                  <a:pt x="91206" y="107456"/>
                  <a:pt x="95570" y="104968"/>
                  <a:pt x="98192" y="101216"/>
                </a:cubicBezTo>
                <a:lnTo>
                  <a:pt x="98460" y="101197"/>
                </a:lnTo>
                <a:cubicBezTo>
                  <a:pt x="100346" y="106740"/>
                  <a:pt x="105606" y="110729"/>
                  <a:pt x="111789" y="110729"/>
                </a:cubicBezTo>
                <a:cubicBezTo>
                  <a:pt x="111818" y="110729"/>
                  <a:pt x="111848" y="110729"/>
                  <a:pt x="111877" y="110729"/>
                </a:cubicBezTo>
                <a:cubicBezTo>
                  <a:pt x="118098" y="110691"/>
                  <a:pt x="123362" y="106633"/>
                  <a:pt x="125180" y="101025"/>
                </a:cubicBezTo>
                <a:lnTo>
                  <a:pt x="125525" y="101025"/>
                </a:lnTo>
                <a:cubicBezTo>
                  <a:pt x="126383" y="104878"/>
                  <a:pt x="129827" y="107743"/>
                  <a:pt x="133944" y="107743"/>
                </a:cubicBezTo>
                <a:cubicBezTo>
                  <a:pt x="133957" y="107743"/>
                  <a:pt x="133971" y="107743"/>
                  <a:pt x="133985" y="107743"/>
                </a:cubicBezTo>
                <a:cubicBezTo>
                  <a:pt x="137353" y="107724"/>
                  <a:pt x="140244" y="105791"/>
                  <a:pt x="141660" y="102996"/>
                </a:cubicBezTo>
                <a:cubicBezTo>
                  <a:pt x="143670" y="103879"/>
                  <a:pt x="145901" y="104375"/>
                  <a:pt x="148263" y="104375"/>
                </a:cubicBezTo>
                <a:cubicBezTo>
                  <a:pt x="148308" y="104375"/>
                  <a:pt x="148353" y="104375"/>
                  <a:pt x="148398" y="104374"/>
                </a:cubicBezTo>
                <a:cubicBezTo>
                  <a:pt x="157509" y="104317"/>
                  <a:pt x="164859" y="96909"/>
                  <a:pt x="164801" y="87818"/>
                </a:cubicBezTo>
                <a:cubicBezTo>
                  <a:pt x="164782" y="85081"/>
                  <a:pt x="164093" y="82497"/>
                  <a:pt x="162887" y="80219"/>
                </a:cubicBezTo>
                <a:cubicBezTo>
                  <a:pt x="165394" y="78707"/>
                  <a:pt x="167060" y="75951"/>
                  <a:pt x="167041" y="72812"/>
                </a:cubicBezTo>
                <a:cubicBezTo>
                  <a:pt x="167021" y="69232"/>
                  <a:pt x="164839" y="66208"/>
                  <a:pt x="161719" y="64907"/>
                </a:cubicBezTo>
                <a:cubicBezTo>
                  <a:pt x="166371" y="61978"/>
                  <a:pt x="169433" y="56791"/>
                  <a:pt x="169395" y="50915"/>
                </a:cubicBezTo>
                <a:cubicBezTo>
                  <a:pt x="169357" y="45020"/>
                  <a:pt x="166198" y="39852"/>
                  <a:pt x="161490" y="36981"/>
                </a:cubicBezTo>
                <a:lnTo>
                  <a:pt x="161490" y="36923"/>
                </a:lnTo>
                <a:cubicBezTo>
                  <a:pt x="164399" y="35526"/>
                  <a:pt x="166390" y="32559"/>
                  <a:pt x="166371" y="29133"/>
                </a:cubicBezTo>
                <a:cubicBezTo>
                  <a:pt x="166332" y="25879"/>
                  <a:pt x="164514" y="23065"/>
                  <a:pt x="161834" y="21611"/>
                </a:cubicBezTo>
                <a:cubicBezTo>
                  <a:pt x="161930" y="20903"/>
                  <a:pt x="161987" y="20175"/>
                  <a:pt x="161987" y="19429"/>
                </a:cubicBezTo>
                <a:cubicBezTo>
                  <a:pt x="161930" y="11712"/>
                  <a:pt x="155652" y="5494"/>
                  <a:pt x="147930" y="5494"/>
                </a:cubicBezTo>
                <a:cubicBezTo>
                  <a:pt x="147894" y="5494"/>
                  <a:pt x="147859" y="5494"/>
                  <a:pt x="147823" y="5494"/>
                </a:cubicBezTo>
                <a:cubicBezTo>
                  <a:pt x="145565" y="5514"/>
                  <a:pt x="143440" y="6049"/>
                  <a:pt x="141564" y="7007"/>
                </a:cubicBezTo>
                <a:cubicBezTo>
                  <a:pt x="139112" y="2824"/>
                  <a:pt x="134582" y="1"/>
                  <a:pt x="1293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 name="Google Shape;105;p17"/>
          <p:cNvGrpSpPr/>
          <p:nvPr/>
        </p:nvGrpSpPr>
        <p:grpSpPr>
          <a:xfrm>
            <a:off x="8438873" y="3114538"/>
            <a:ext cx="535097" cy="1430120"/>
            <a:chOff x="6846572" y="2902921"/>
            <a:chExt cx="535097" cy="1430120"/>
          </a:xfrm>
        </p:grpSpPr>
        <p:sp>
          <p:nvSpPr>
            <p:cNvPr id="106" name="Google Shape;106;p17"/>
            <p:cNvSpPr/>
            <p:nvPr/>
          </p:nvSpPr>
          <p:spPr>
            <a:xfrm>
              <a:off x="6846572" y="4217879"/>
              <a:ext cx="128669" cy="115162"/>
            </a:xfrm>
            <a:custGeom>
              <a:avLst/>
              <a:gdLst/>
              <a:ahLst/>
              <a:cxnLst/>
              <a:rect l="l" t="t" r="r" b="b"/>
              <a:pathLst>
                <a:path w="3963" h="3547" extrusionOk="0">
                  <a:moveTo>
                    <a:pt x="804" y="1"/>
                  </a:moveTo>
                  <a:lnTo>
                    <a:pt x="134" y="1972"/>
                  </a:lnTo>
                  <a:cubicBezTo>
                    <a:pt x="1" y="2355"/>
                    <a:pt x="192" y="2757"/>
                    <a:pt x="575" y="2891"/>
                  </a:cubicBezTo>
                  <a:lnTo>
                    <a:pt x="2374" y="3504"/>
                  </a:lnTo>
                  <a:cubicBezTo>
                    <a:pt x="2452" y="3533"/>
                    <a:pt x="2533" y="3546"/>
                    <a:pt x="2613" y="3546"/>
                  </a:cubicBezTo>
                  <a:cubicBezTo>
                    <a:pt x="2905" y="3546"/>
                    <a:pt x="3183" y="3364"/>
                    <a:pt x="3274" y="3063"/>
                  </a:cubicBezTo>
                  <a:lnTo>
                    <a:pt x="3963" y="1092"/>
                  </a:lnTo>
                  <a:lnTo>
                    <a:pt x="80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7"/>
            <p:cNvSpPr/>
            <p:nvPr/>
          </p:nvSpPr>
          <p:spPr>
            <a:xfrm>
              <a:off x="6872676" y="2902921"/>
              <a:ext cx="508993" cy="1345453"/>
            </a:xfrm>
            <a:custGeom>
              <a:avLst/>
              <a:gdLst/>
              <a:ahLst/>
              <a:cxnLst/>
              <a:rect l="l" t="t" r="r" b="b"/>
              <a:pathLst>
                <a:path w="15677" h="41440" extrusionOk="0">
                  <a:moveTo>
                    <a:pt x="15677" y="1"/>
                  </a:moveTo>
                  <a:lnTo>
                    <a:pt x="12078" y="5360"/>
                  </a:lnTo>
                  <a:lnTo>
                    <a:pt x="0" y="40330"/>
                  </a:lnTo>
                  <a:lnTo>
                    <a:pt x="3216" y="41440"/>
                  </a:lnTo>
                  <a:lnTo>
                    <a:pt x="15294" y="6470"/>
                  </a:lnTo>
                  <a:lnTo>
                    <a:pt x="1567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7"/>
            <p:cNvSpPr/>
            <p:nvPr/>
          </p:nvSpPr>
          <p:spPr>
            <a:xfrm>
              <a:off x="7333158" y="2902921"/>
              <a:ext cx="48506" cy="87662"/>
            </a:xfrm>
            <a:custGeom>
              <a:avLst/>
              <a:gdLst/>
              <a:ahLst/>
              <a:cxnLst/>
              <a:rect l="l" t="t" r="r" b="b"/>
              <a:pathLst>
                <a:path w="1494" h="2700" extrusionOk="0">
                  <a:moveTo>
                    <a:pt x="1494" y="1"/>
                  </a:moveTo>
                  <a:lnTo>
                    <a:pt x="1" y="2240"/>
                  </a:lnTo>
                  <a:lnTo>
                    <a:pt x="1340" y="2699"/>
                  </a:lnTo>
                  <a:lnTo>
                    <a:pt x="149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7"/>
            <p:cNvSpPr/>
            <p:nvPr/>
          </p:nvSpPr>
          <p:spPr>
            <a:xfrm>
              <a:off x="6872676" y="3076913"/>
              <a:ext cx="496558" cy="1171460"/>
            </a:xfrm>
            <a:custGeom>
              <a:avLst/>
              <a:gdLst/>
              <a:ahLst/>
              <a:cxnLst/>
              <a:rect l="l" t="t" r="r" b="b"/>
              <a:pathLst>
                <a:path w="15294" h="36081" extrusionOk="0">
                  <a:moveTo>
                    <a:pt x="12078" y="1"/>
                  </a:moveTo>
                  <a:lnTo>
                    <a:pt x="0" y="34971"/>
                  </a:lnTo>
                  <a:lnTo>
                    <a:pt x="3216" y="36081"/>
                  </a:lnTo>
                  <a:lnTo>
                    <a:pt x="15294" y="1111"/>
                  </a:lnTo>
                  <a:lnTo>
                    <a:pt x="12825" y="2891"/>
                  </a:lnTo>
                  <a:lnTo>
                    <a:pt x="1207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7"/>
            <p:cNvSpPr/>
            <p:nvPr/>
          </p:nvSpPr>
          <p:spPr>
            <a:xfrm>
              <a:off x="6862741" y="4198009"/>
              <a:ext cx="126786" cy="71493"/>
            </a:xfrm>
            <a:custGeom>
              <a:avLst/>
              <a:gdLst/>
              <a:ahLst/>
              <a:cxnLst/>
              <a:rect l="l" t="t" r="r" b="b"/>
              <a:pathLst>
                <a:path w="3905" h="2202" extrusionOk="0">
                  <a:moveTo>
                    <a:pt x="326" y="0"/>
                  </a:moveTo>
                  <a:lnTo>
                    <a:pt x="0" y="957"/>
                  </a:lnTo>
                  <a:lnTo>
                    <a:pt x="3560" y="2202"/>
                  </a:lnTo>
                  <a:lnTo>
                    <a:pt x="3905" y="1245"/>
                  </a:lnTo>
                  <a:lnTo>
                    <a:pt x="3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1" name="Google Shape;111;p17"/>
          <p:cNvGrpSpPr/>
          <p:nvPr/>
        </p:nvGrpSpPr>
        <p:grpSpPr>
          <a:xfrm>
            <a:off x="8367812" y="3242471"/>
            <a:ext cx="461782" cy="1552456"/>
            <a:chOff x="6476187" y="3228568"/>
            <a:chExt cx="461782" cy="1552456"/>
          </a:xfrm>
        </p:grpSpPr>
        <p:sp>
          <p:nvSpPr>
            <p:cNvPr id="112" name="Google Shape;112;p17"/>
            <p:cNvSpPr/>
            <p:nvPr/>
          </p:nvSpPr>
          <p:spPr>
            <a:xfrm>
              <a:off x="6804949" y="4663460"/>
              <a:ext cx="133019" cy="117565"/>
            </a:xfrm>
            <a:custGeom>
              <a:avLst/>
              <a:gdLst/>
              <a:ahLst/>
              <a:cxnLst/>
              <a:rect l="l" t="t" r="r" b="b"/>
              <a:pathLst>
                <a:path w="4097" h="3621" extrusionOk="0">
                  <a:moveTo>
                    <a:pt x="3426" y="1"/>
                  </a:moveTo>
                  <a:lnTo>
                    <a:pt x="0" y="900"/>
                  </a:lnTo>
                  <a:lnTo>
                    <a:pt x="555" y="3044"/>
                  </a:lnTo>
                  <a:cubicBezTo>
                    <a:pt x="653" y="3401"/>
                    <a:pt x="957" y="3621"/>
                    <a:pt x="1304" y="3621"/>
                  </a:cubicBezTo>
                  <a:cubicBezTo>
                    <a:pt x="1366" y="3621"/>
                    <a:pt x="1429" y="3614"/>
                    <a:pt x="1493" y="3599"/>
                  </a:cubicBezTo>
                  <a:lnTo>
                    <a:pt x="3445" y="3082"/>
                  </a:lnTo>
                  <a:cubicBezTo>
                    <a:pt x="3847" y="2967"/>
                    <a:pt x="4096" y="2566"/>
                    <a:pt x="3981" y="2144"/>
                  </a:cubicBezTo>
                  <a:lnTo>
                    <a:pt x="342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7"/>
            <p:cNvSpPr/>
            <p:nvPr/>
          </p:nvSpPr>
          <p:spPr>
            <a:xfrm>
              <a:off x="6476187" y="3228568"/>
              <a:ext cx="438149" cy="1459187"/>
            </a:xfrm>
            <a:custGeom>
              <a:avLst/>
              <a:gdLst/>
              <a:ahLst/>
              <a:cxnLst/>
              <a:rect l="l" t="t" r="r" b="b"/>
              <a:pathLst>
                <a:path w="13495" h="44943" extrusionOk="0">
                  <a:moveTo>
                    <a:pt x="20" y="0"/>
                  </a:moveTo>
                  <a:lnTo>
                    <a:pt x="1" y="6872"/>
                  </a:lnTo>
                  <a:lnTo>
                    <a:pt x="10011" y="44942"/>
                  </a:lnTo>
                  <a:lnTo>
                    <a:pt x="13495" y="44023"/>
                  </a:lnTo>
                  <a:lnTo>
                    <a:pt x="3503" y="5953"/>
                  </a:lnTo>
                  <a:lnTo>
                    <a:pt x="2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7"/>
            <p:cNvSpPr/>
            <p:nvPr/>
          </p:nvSpPr>
          <p:spPr>
            <a:xfrm>
              <a:off x="6476804" y="3228568"/>
              <a:ext cx="47890" cy="93247"/>
            </a:xfrm>
            <a:custGeom>
              <a:avLst/>
              <a:gdLst/>
              <a:ahLst/>
              <a:cxnLst/>
              <a:rect l="l" t="t" r="r" b="b"/>
              <a:pathLst>
                <a:path w="1475" h="2872" extrusionOk="0">
                  <a:moveTo>
                    <a:pt x="1" y="0"/>
                  </a:moveTo>
                  <a:lnTo>
                    <a:pt x="20" y="2871"/>
                  </a:lnTo>
                  <a:lnTo>
                    <a:pt x="1475" y="248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7"/>
            <p:cNvSpPr/>
            <p:nvPr/>
          </p:nvSpPr>
          <p:spPr>
            <a:xfrm>
              <a:off x="6476187" y="3421813"/>
              <a:ext cx="438149" cy="1265940"/>
            </a:xfrm>
            <a:custGeom>
              <a:avLst/>
              <a:gdLst/>
              <a:ahLst/>
              <a:cxnLst/>
              <a:rect l="l" t="t" r="r" b="b"/>
              <a:pathLst>
                <a:path w="13495" h="38991" extrusionOk="0">
                  <a:moveTo>
                    <a:pt x="3503" y="1"/>
                  </a:moveTo>
                  <a:lnTo>
                    <a:pt x="2374" y="3044"/>
                  </a:lnTo>
                  <a:lnTo>
                    <a:pt x="1" y="920"/>
                  </a:lnTo>
                  <a:lnTo>
                    <a:pt x="1" y="920"/>
                  </a:lnTo>
                  <a:lnTo>
                    <a:pt x="10011" y="38990"/>
                  </a:lnTo>
                  <a:lnTo>
                    <a:pt x="13495" y="38071"/>
                  </a:lnTo>
                  <a:lnTo>
                    <a:pt x="350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7"/>
            <p:cNvSpPr/>
            <p:nvPr/>
          </p:nvSpPr>
          <p:spPr>
            <a:xfrm>
              <a:off x="6793131" y="4641706"/>
              <a:ext cx="134870" cy="67143"/>
            </a:xfrm>
            <a:custGeom>
              <a:avLst/>
              <a:gdLst/>
              <a:ahLst/>
              <a:cxnLst/>
              <a:rect l="l" t="t" r="r" b="b"/>
              <a:pathLst>
                <a:path w="4154" h="2068" extrusionOk="0">
                  <a:moveTo>
                    <a:pt x="3886" y="1"/>
                  </a:moveTo>
                  <a:lnTo>
                    <a:pt x="0" y="1034"/>
                  </a:lnTo>
                  <a:lnTo>
                    <a:pt x="268" y="2068"/>
                  </a:lnTo>
                  <a:lnTo>
                    <a:pt x="4154" y="1053"/>
                  </a:lnTo>
                  <a:lnTo>
                    <a:pt x="38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 name="Google Shape;185;p17"/>
          <p:cNvGrpSpPr/>
          <p:nvPr/>
        </p:nvGrpSpPr>
        <p:grpSpPr>
          <a:xfrm>
            <a:off x="3640059" y="248840"/>
            <a:ext cx="2186583" cy="504740"/>
            <a:chOff x="1538241" y="1917517"/>
            <a:chExt cx="1532527" cy="313043"/>
          </a:xfrm>
        </p:grpSpPr>
        <p:sp>
          <p:nvSpPr>
            <p:cNvPr id="186" name="Google Shape;186;p17"/>
            <p:cNvSpPr/>
            <p:nvPr/>
          </p:nvSpPr>
          <p:spPr>
            <a:xfrm>
              <a:off x="1538241" y="1917517"/>
              <a:ext cx="1532527" cy="313043"/>
            </a:xfrm>
            <a:custGeom>
              <a:avLst/>
              <a:gdLst/>
              <a:ahLst/>
              <a:cxnLst/>
              <a:rect l="l" t="t" r="r" b="b"/>
              <a:pathLst>
                <a:path w="35717" h="5839" extrusionOk="0">
                  <a:moveTo>
                    <a:pt x="0" y="1"/>
                  </a:moveTo>
                  <a:lnTo>
                    <a:pt x="2393" y="2815"/>
                  </a:lnTo>
                  <a:lnTo>
                    <a:pt x="0" y="5839"/>
                  </a:lnTo>
                  <a:lnTo>
                    <a:pt x="35717" y="5839"/>
                  </a:lnTo>
                  <a:lnTo>
                    <a:pt x="33324" y="2968"/>
                  </a:lnTo>
                  <a:lnTo>
                    <a:pt x="3571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700" b="1">
                <a:latin typeface="Fira Sans Extra Condensed"/>
                <a:ea typeface="Fira Sans Extra Condensed"/>
                <a:cs typeface="Fira Sans Extra Condensed"/>
                <a:sym typeface="Fira Sans Extra Condensed"/>
              </a:endParaRPr>
            </a:p>
          </p:txBody>
        </p:sp>
        <p:sp>
          <p:nvSpPr>
            <p:cNvPr id="187" name="Google Shape;187;p17"/>
            <p:cNvSpPr txBox="1"/>
            <p:nvPr/>
          </p:nvSpPr>
          <p:spPr>
            <a:xfrm>
              <a:off x="1733004" y="1961838"/>
              <a:ext cx="1143000" cy="224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dirty="0">
                  <a:solidFill>
                    <a:schemeClr val="lt1"/>
                  </a:solidFill>
                  <a:latin typeface="Arial Black" panose="020B0A04020102020204" pitchFamily="34" charset="0"/>
                  <a:ea typeface="Fira Sans Extra Condensed"/>
                  <a:cs typeface="Fira Sans Extra Condensed"/>
                  <a:sym typeface="Fira Sans Extra Condensed"/>
                </a:rPr>
                <a:t>Gibah</a:t>
              </a:r>
              <a:endParaRPr sz="2800" b="1" dirty="0">
                <a:solidFill>
                  <a:schemeClr val="lt1"/>
                </a:solidFill>
                <a:latin typeface="Arial Black" panose="020B0A04020102020204" pitchFamily="34" charset="0"/>
                <a:ea typeface="Fira Sans Extra Condensed"/>
                <a:cs typeface="Fira Sans Extra Condensed"/>
                <a:sym typeface="Fira Sans Extra Condensed"/>
              </a:endParaRPr>
            </a:p>
          </p:txBody>
        </p:sp>
      </p:grpSp>
      <p:pic>
        <p:nvPicPr>
          <p:cNvPr id="4" name="Picture 3">
            <a:extLst>
              <a:ext uri="{FF2B5EF4-FFF2-40B4-BE49-F238E27FC236}">
                <a16:creationId xmlns:a16="http://schemas.microsoft.com/office/drawing/2014/main" id="{1047537D-DD76-86C2-5941-5FDD8433B0CE}"/>
              </a:ext>
            </a:extLst>
          </p:cNvPr>
          <p:cNvPicPr>
            <a:picLocks noChangeAspect="1"/>
          </p:cNvPicPr>
          <p:nvPr/>
        </p:nvPicPr>
        <p:blipFill>
          <a:blip r:embed="rId3"/>
          <a:stretch>
            <a:fillRect/>
          </a:stretch>
        </p:blipFill>
        <p:spPr>
          <a:xfrm>
            <a:off x="-42879" y="4656469"/>
            <a:ext cx="9144000" cy="487031"/>
          </a:xfrm>
          <a:prstGeom prst="rect">
            <a:avLst/>
          </a:prstGeom>
        </p:spPr>
      </p:pic>
      <p:sp>
        <p:nvSpPr>
          <p:cNvPr id="5" name="TextBox 4">
            <a:extLst>
              <a:ext uri="{FF2B5EF4-FFF2-40B4-BE49-F238E27FC236}">
                <a16:creationId xmlns:a16="http://schemas.microsoft.com/office/drawing/2014/main" id="{250812D9-0B07-FFAF-DF6A-C5F190848E7E}"/>
              </a:ext>
            </a:extLst>
          </p:cNvPr>
          <p:cNvSpPr txBox="1"/>
          <p:nvPr/>
        </p:nvSpPr>
        <p:spPr>
          <a:xfrm>
            <a:off x="1169580" y="1699591"/>
            <a:ext cx="3330544" cy="1077218"/>
          </a:xfrm>
          <a:prstGeom prst="rect">
            <a:avLst/>
          </a:prstGeom>
          <a:noFill/>
        </p:spPr>
        <p:txBody>
          <a:bodyPr wrap="square" rtlCol="0">
            <a:spAutoFit/>
          </a:bodyPr>
          <a:lstStyle/>
          <a:p>
            <a:pPr algn="just"/>
            <a:r>
              <a:rPr lang="en-US" sz="1600" dirty="0" err="1"/>
              <a:t>Dalam</a:t>
            </a:r>
            <a:r>
              <a:rPr lang="en-US" sz="1600" dirty="0"/>
              <a:t> </a:t>
            </a:r>
            <a:r>
              <a:rPr lang="en-US" sz="1600" dirty="0" err="1"/>
              <a:t>Kamus</a:t>
            </a:r>
            <a:r>
              <a:rPr lang="en-US" sz="1600" dirty="0"/>
              <a:t> </a:t>
            </a:r>
            <a:r>
              <a:rPr lang="en-US" sz="1600" dirty="0" err="1"/>
              <a:t>Besar</a:t>
            </a:r>
            <a:r>
              <a:rPr lang="en-US" sz="1600" dirty="0"/>
              <a:t> Bahasa Indonesia (KBBI) </a:t>
            </a:r>
            <a:r>
              <a:rPr lang="en-US" sz="1600" dirty="0" err="1"/>
              <a:t>gibah</a:t>
            </a:r>
            <a:r>
              <a:rPr lang="en-US" sz="1600" dirty="0"/>
              <a:t> </a:t>
            </a:r>
            <a:r>
              <a:rPr lang="en-US" sz="1600" dirty="0" err="1"/>
              <a:t>artinya</a:t>
            </a:r>
            <a:r>
              <a:rPr lang="en-US" sz="1600" dirty="0"/>
              <a:t> </a:t>
            </a:r>
            <a:r>
              <a:rPr lang="en-US" sz="1600" dirty="0" err="1"/>
              <a:t>menggunjing</a:t>
            </a:r>
            <a:r>
              <a:rPr lang="en-US" sz="1600" dirty="0"/>
              <a:t> </a:t>
            </a:r>
            <a:r>
              <a:rPr lang="en-US" sz="1600" dirty="0" err="1"/>
              <a:t>atau</a:t>
            </a:r>
            <a:r>
              <a:rPr lang="en-US" sz="1600" dirty="0"/>
              <a:t> </a:t>
            </a:r>
            <a:r>
              <a:rPr lang="en-US" sz="1600" dirty="0" err="1"/>
              <a:t>membicarakan</a:t>
            </a:r>
            <a:r>
              <a:rPr lang="en-US" sz="1600" dirty="0"/>
              <a:t> </a:t>
            </a:r>
            <a:r>
              <a:rPr lang="en-US" sz="1600" dirty="0" err="1"/>
              <a:t>keburukan</a:t>
            </a:r>
            <a:r>
              <a:rPr lang="en-US" sz="1600" dirty="0"/>
              <a:t> (</a:t>
            </a:r>
            <a:r>
              <a:rPr lang="en-US" sz="1600" dirty="0" err="1"/>
              <a:t>aib</a:t>
            </a:r>
            <a:r>
              <a:rPr lang="en-US" sz="1600" dirty="0"/>
              <a:t>) orang lain</a:t>
            </a:r>
            <a:r>
              <a:rPr lang="en-US" dirty="0"/>
              <a:t>. </a:t>
            </a:r>
            <a:endParaRPr lang="en-ID" dirty="0"/>
          </a:p>
        </p:txBody>
      </p:sp>
      <p:sp>
        <p:nvSpPr>
          <p:cNvPr id="6" name="TextBox 5">
            <a:extLst>
              <a:ext uri="{FF2B5EF4-FFF2-40B4-BE49-F238E27FC236}">
                <a16:creationId xmlns:a16="http://schemas.microsoft.com/office/drawing/2014/main" id="{7466C9B0-5CE4-4CE4-8F77-CA62AB9F580E}"/>
              </a:ext>
            </a:extLst>
          </p:cNvPr>
          <p:cNvSpPr txBox="1"/>
          <p:nvPr/>
        </p:nvSpPr>
        <p:spPr>
          <a:xfrm>
            <a:off x="1169581" y="2980250"/>
            <a:ext cx="3330544" cy="1077218"/>
          </a:xfrm>
          <a:prstGeom prst="rect">
            <a:avLst/>
          </a:prstGeom>
          <a:noFill/>
        </p:spPr>
        <p:txBody>
          <a:bodyPr wrap="square" rtlCol="0">
            <a:spAutoFit/>
          </a:bodyPr>
          <a:lstStyle/>
          <a:p>
            <a:pPr algn="just"/>
            <a:r>
              <a:rPr lang="en-US" sz="1600" dirty="0" err="1"/>
              <a:t>Menurut</a:t>
            </a:r>
            <a:r>
              <a:rPr lang="en-US" sz="1600" dirty="0"/>
              <a:t> </a:t>
            </a:r>
            <a:r>
              <a:rPr lang="en-US" sz="1600" dirty="0" err="1"/>
              <a:t>istilah</a:t>
            </a:r>
            <a:r>
              <a:rPr lang="en-US" sz="1600" dirty="0"/>
              <a:t>, </a:t>
            </a:r>
            <a:r>
              <a:rPr lang="en-US" sz="1600" dirty="0" err="1"/>
              <a:t>gibah</a:t>
            </a:r>
            <a:r>
              <a:rPr lang="en-US" sz="1600" dirty="0"/>
              <a:t> </a:t>
            </a:r>
            <a:r>
              <a:rPr lang="en-US" sz="1600" dirty="0" err="1"/>
              <a:t>adalah</a:t>
            </a:r>
            <a:r>
              <a:rPr lang="en-US" sz="1600" dirty="0"/>
              <a:t> </a:t>
            </a:r>
            <a:r>
              <a:rPr lang="en-US" sz="1600" dirty="0" err="1"/>
              <a:t>menyebutkan</a:t>
            </a:r>
            <a:r>
              <a:rPr lang="en-US" sz="1600" dirty="0"/>
              <a:t> </a:t>
            </a:r>
            <a:r>
              <a:rPr lang="en-US" sz="1600" dirty="0" err="1"/>
              <a:t>keburukan</a:t>
            </a:r>
            <a:r>
              <a:rPr lang="en-US" sz="1600" dirty="0"/>
              <a:t> orang lain di </a:t>
            </a:r>
            <a:r>
              <a:rPr lang="en-US" sz="1600" dirty="0" err="1"/>
              <a:t>saat</a:t>
            </a:r>
            <a:r>
              <a:rPr lang="en-US" sz="1600" dirty="0"/>
              <a:t> orang </a:t>
            </a:r>
            <a:r>
              <a:rPr lang="en-US" sz="1600" dirty="0" err="1"/>
              <a:t>tersebut</a:t>
            </a:r>
            <a:r>
              <a:rPr lang="en-US" sz="1600" dirty="0"/>
              <a:t> </a:t>
            </a:r>
            <a:r>
              <a:rPr lang="en-US" sz="1600" dirty="0" err="1"/>
              <a:t>tidak</a:t>
            </a:r>
            <a:r>
              <a:rPr lang="en-US" sz="1600" dirty="0"/>
              <a:t> </a:t>
            </a:r>
            <a:r>
              <a:rPr lang="en-US" sz="1600" dirty="0" err="1"/>
              <a:t>ada</a:t>
            </a:r>
            <a:r>
              <a:rPr lang="en-US" sz="1600" dirty="0"/>
              <a:t> di </a:t>
            </a:r>
            <a:r>
              <a:rPr lang="en-US" sz="1600" dirty="0" err="1"/>
              <a:t>sekitar</a:t>
            </a:r>
            <a:r>
              <a:rPr lang="en-US" sz="1600" dirty="0"/>
              <a:t>.</a:t>
            </a:r>
            <a:endParaRPr lang="en-ID" sz="1600" dirty="0"/>
          </a:p>
        </p:txBody>
      </p:sp>
      <p:sp>
        <p:nvSpPr>
          <p:cNvPr id="7" name="Oval 6">
            <a:extLst>
              <a:ext uri="{FF2B5EF4-FFF2-40B4-BE49-F238E27FC236}">
                <a16:creationId xmlns:a16="http://schemas.microsoft.com/office/drawing/2014/main" id="{EF23D940-2F93-D757-017F-9A45C296A443}"/>
              </a:ext>
            </a:extLst>
          </p:cNvPr>
          <p:cNvSpPr/>
          <p:nvPr/>
        </p:nvSpPr>
        <p:spPr>
          <a:xfrm>
            <a:off x="4795284" y="1209586"/>
            <a:ext cx="3434316" cy="28707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extBox 8">
            <a:extLst>
              <a:ext uri="{FF2B5EF4-FFF2-40B4-BE49-F238E27FC236}">
                <a16:creationId xmlns:a16="http://schemas.microsoft.com/office/drawing/2014/main" id="{75F1D90B-6AF0-8A72-70E2-8D5845525F7E}"/>
              </a:ext>
            </a:extLst>
          </p:cNvPr>
          <p:cNvSpPr txBox="1"/>
          <p:nvPr/>
        </p:nvSpPr>
        <p:spPr>
          <a:xfrm>
            <a:off x="4930884" y="1991978"/>
            <a:ext cx="3135959" cy="1323439"/>
          </a:xfrm>
          <a:prstGeom prst="rect">
            <a:avLst/>
          </a:prstGeom>
          <a:noFill/>
        </p:spPr>
        <p:txBody>
          <a:bodyPr wrap="square" rtlCol="0">
            <a:spAutoFit/>
          </a:bodyPr>
          <a:lstStyle/>
          <a:p>
            <a:pPr algn="ctr"/>
            <a:r>
              <a:rPr lang="en-US" sz="2000" dirty="0" err="1">
                <a:solidFill>
                  <a:schemeClr val="bg1"/>
                </a:solidFill>
                <a:latin typeface="Arial Black" panose="020B0A04020102020204" pitchFamily="34" charset="0"/>
              </a:rPr>
              <a:t>Gibah</a:t>
            </a:r>
            <a:r>
              <a:rPr lang="en-US" sz="2000" dirty="0">
                <a:solidFill>
                  <a:schemeClr val="bg1"/>
                </a:solidFill>
                <a:latin typeface="Arial Black" panose="020B0A04020102020204" pitchFamily="34" charset="0"/>
              </a:rPr>
              <a:t> </a:t>
            </a:r>
            <a:r>
              <a:rPr lang="en-US" sz="2000" dirty="0" err="1">
                <a:solidFill>
                  <a:schemeClr val="bg1"/>
                </a:solidFill>
                <a:latin typeface="Arial Black" panose="020B0A04020102020204" pitchFamily="34" charset="0"/>
              </a:rPr>
              <a:t>hukumnya</a:t>
            </a:r>
            <a:r>
              <a:rPr lang="en-US" sz="2000" dirty="0">
                <a:solidFill>
                  <a:schemeClr val="bg1"/>
                </a:solidFill>
                <a:latin typeface="Arial Black" panose="020B0A04020102020204" pitchFamily="34" charset="0"/>
              </a:rPr>
              <a:t> haram </a:t>
            </a:r>
            <a:r>
              <a:rPr lang="en-US" sz="2000" dirty="0" err="1">
                <a:solidFill>
                  <a:schemeClr val="bg1"/>
                </a:solidFill>
                <a:latin typeface="Arial Black" panose="020B0A04020102020204" pitchFamily="34" charset="0"/>
              </a:rPr>
              <a:t>dalam</a:t>
            </a:r>
            <a:r>
              <a:rPr lang="en-US" sz="2000" dirty="0">
                <a:solidFill>
                  <a:schemeClr val="bg1"/>
                </a:solidFill>
                <a:latin typeface="Arial Black" panose="020B0A04020102020204" pitchFamily="34" charset="0"/>
              </a:rPr>
              <a:t> </a:t>
            </a:r>
            <a:r>
              <a:rPr lang="en-US" sz="2000" dirty="0" err="1">
                <a:solidFill>
                  <a:schemeClr val="bg1"/>
                </a:solidFill>
                <a:latin typeface="Arial Black" panose="020B0A04020102020204" pitchFamily="34" charset="0"/>
              </a:rPr>
              <a:t>ajaran</a:t>
            </a:r>
            <a:r>
              <a:rPr lang="en-US" sz="2000" dirty="0">
                <a:solidFill>
                  <a:schemeClr val="bg1"/>
                </a:solidFill>
                <a:latin typeface="Arial Black" panose="020B0A04020102020204" pitchFamily="34" charset="0"/>
              </a:rPr>
              <a:t> Islam dan </a:t>
            </a:r>
            <a:r>
              <a:rPr lang="en-US" sz="2000" dirty="0" err="1">
                <a:solidFill>
                  <a:schemeClr val="bg1"/>
                </a:solidFill>
                <a:latin typeface="Arial Black" panose="020B0A04020102020204" pitchFamily="34" charset="0"/>
              </a:rPr>
              <a:t>termasuk</a:t>
            </a:r>
            <a:r>
              <a:rPr lang="en-US" sz="2000" dirty="0">
                <a:solidFill>
                  <a:schemeClr val="bg1"/>
                </a:solidFill>
                <a:latin typeface="Arial Black" panose="020B0A04020102020204" pitchFamily="34" charset="0"/>
              </a:rPr>
              <a:t> </a:t>
            </a:r>
            <a:r>
              <a:rPr lang="en-US" sz="2000" dirty="0" err="1">
                <a:solidFill>
                  <a:schemeClr val="bg1"/>
                </a:solidFill>
                <a:latin typeface="Arial Black" panose="020B0A04020102020204" pitchFamily="34" charset="0"/>
              </a:rPr>
              <a:t>perbuatan</a:t>
            </a:r>
            <a:r>
              <a:rPr lang="en-US" sz="2000" dirty="0">
                <a:solidFill>
                  <a:schemeClr val="bg1"/>
                </a:solidFill>
                <a:latin typeface="Arial Black" panose="020B0A04020102020204" pitchFamily="34" charset="0"/>
              </a:rPr>
              <a:t> yang </a:t>
            </a:r>
            <a:r>
              <a:rPr lang="en-US" sz="2000" dirty="0" err="1">
                <a:solidFill>
                  <a:schemeClr val="bg1"/>
                </a:solidFill>
                <a:latin typeface="Arial Black" panose="020B0A04020102020204" pitchFamily="34" charset="0"/>
              </a:rPr>
              <a:t>keji</a:t>
            </a:r>
            <a:endParaRPr lang="en-ID" sz="2000" dirty="0">
              <a:solidFill>
                <a:schemeClr val="bg1"/>
              </a:solidFill>
              <a:latin typeface="Arial Black" panose="020B0A040201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oogle Shape;1235;p27">
            <a:extLst>
              <a:ext uri="{FF2B5EF4-FFF2-40B4-BE49-F238E27FC236}">
                <a16:creationId xmlns:a16="http://schemas.microsoft.com/office/drawing/2014/main" id="{7618A464-BDBE-6C20-528B-DBC2FEF95962}"/>
              </a:ext>
            </a:extLst>
          </p:cNvPr>
          <p:cNvGrpSpPr/>
          <p:nvPr/>
        </p:nvGrpSpPr>
        <p:grpSpPr>
          <a:xfrm>
            <a:off x="1" y="-1"/>
            <a:ext cx="9144000" cy="5143501"/>
            <a:chOff x="365804" y="1084450"/>
            <a:chExt cx="8412974" cy="3778082"/>
          </a:xfrm>
        </p:grpSpPr>
        <p:sp>
          <p:nvSpPr>
            <p:cNvPr id="4" name="Google Shape;1236;p27">
              <a:extLst>
                <a:ext uri="{FF2B5EF4-FFF2-40B4-BE49-F238E27FC236}">
                  <a16:creationId xmlns:a16="http://schemas.microsoft.com/office/drawing/2014/main" id="{70B13654-25E8-8000-0BAA-3CC4386EA358}"/>
                </a:ext>
              </a:extLst>
            </p:cNvPr>
            <p:cNvSpPr/>
            <p:nvPr/>
          </p:nvSpPr>
          <p:spPr>
            <a:xfrm>
              <a:off x="365804" y="1084450"/>
              <a:ext cx="8412974" cy="3778082"/>
            </a:xfrm>
            <a:custGeom>
              <a:avLst/>
              <a:gdLst/>
              <a:ahLst/>
              <a:cxnLst/>
              <a:rect l="l" t="t" r="r" b="b"/>
              <a:pathLst>
                <a:path w="40017" h="26538" extrusionOk="0">
                  <a:moveTo>
                    <a:pt x="431" y="0"/>
                  </a:moveTo>
                  <a:cubicBezTo>
                    <a:pt x="192" y="0"/>
                    <a:pt x="0" y="192"/>
                    <a:pt x="0" y="431"/>
                  </a:cubicBezTo>
                  <a:lnTo>
                    <a:pt x="0" y="26107"/>
                  </a:lnTo>
                  <a:cubicBezTo>
                    <a:pt x="0" y="26346"/>
                    <a:pt x="192" y="26538"/>
                    <a:pt x="431" y="26538"/>
                  </a:cubicBezTo>
                  <a:lnTo>
                    <a:pt x="39583" y="26538"/>
                  </a:lnTo>
                  <a:cubicBezTo>
                    <a:pt x="39822" y="26538"/>
                    <a:pt x="40017" y="26346"/>
                    <a:pt x="40017" y="26107"/>
                  </a:cubicBezTo>
                  <a:lnTo>
                    <a:pt x="40017" y="431"/>
                  </a:lnTo>
                  <a:cubicBezTo>
                    <a:pt x="40017" y="192"/>
                    <a:pt x="39822" y="0"/>
                    <a:pt x="395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Google Shape;1237;p27">
              <a:extLst>
                <a:ext uri="{FF2B5EF4-FFF2-40B4-BE49-F238E27FC236}">
                  <a16:creationId xmlns:a16="http://schemas.microsoft.com/office/drawing/2014/main" id="{BE083324-F587-2EC3-4740-2F2D56E23A48}"/>
                </a:ext>
              </a:extLst>
            </p:cNvPr>
            <p:cNvSpPr/>
            <p:nvPr/>
          </p:nvSpPr>
          <p:spPr>
            <a:xfrm>
              <a:off x="8445787" y="1085021"/>
              <a:ext cx="332990" cy="966427"/>
            </a:xfrm>
            <a:custGeom>
              <a:avLst/>
              <a:gdLst/>
              <a:ahLst/>
              <a:cxnLst/>
              <a:rect l="l" t="t" r="r" b="b"/>
              <a:pathLst>
                <a:path w="2251" h="6533" extrusionOk="0">
                  <a:moveTo>
                    <a:pt x="623" y="0"/>
                  </a:moveTo>
                  <a:cubicBezTo>
                    <a:pt x="136" y="927"/>
                    <a:pt x="0" y="2064"/>
                    <a:pt x="231" y="3066"/>
                  </a:cubicBezTo>
                  <a:cubicBezTo>
                    <a:pt x="535" y="4380"/>
                    <a:pt x="1406" y="5472"/>
                    <a:pt x="2248" y="6533"/>
                  </a:cubicBezTo>
                  <a:lnTo>
                    <a:pt x="2248" y="750"/>
                  </a:lnTo>
                  <a:cubicBezTo>
                    <a:pt x="2251" y="337"/>
                    <a:pt x="1914" y="0"/>
                    <a:pt x="1501" y="0"/>
                  </a:cubicBezTo>
                  <a:close/>
                </a:path>
              </a:pathLst>
            </a:custGeom>
            <a:solidFill>
              <a:srgbClr val="EB10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238;p27">
              <a:extLst>
                <a:ext uri="{FF2B5EF4-FFF2-40B4-BE49-F238E27FC236}">
                  <a16:creationId xmlns:a16="http://schemas.microsoft.com/office/drawing/2014/main" id="{1F855514-4C7C-1BE1-C879-8FE3F48C72F2}"/>
                </a:ext>
              </a:extLst>
            </p:cNvPr>
            <p:cNvSpPr/>
            <p:nvPr/>
          </p:nvSpPr>
          <p:spPr>
            <a:xfrm>
              <a:off x="366672" y="1085500"/>
              <a:ext cx="763763" cy="906663"/>
            </a:xfrm>
            <a:custGeom>
              <a:avLst/>
              <a:gdLst/>
              <a:ahLst/>
              <a:cxnLst/>
              <a:rect l="l" t="t" r="r" b="b"/>
              <a:pathLst>
                <a:path w="5163" h="6129" extrusionOk="0">
                  <a:moveTo>
                    <a:pt x="750" y="0"/>
                  </a:moveTo>
                  <a:cubicBezTo>
                    <a:pt x="337" y="0"/>
                    <a:pt x="0" y="337"/>
                    <a:pt x="0" y="750"/>
                  </a:cubicBezTo>
                  <a:lnTo>
                    <a:pt x="0" y="6128"/>
                  </a:lnTo>
                  <a:cubicBezTo>
                    <a:pt x="1557" y="5496"/>
                    <a:pt x="3264" y="4959"/>
                    <a:pt x="4244" y="3609"/>
                  </a:cubicBezTo>
                  <a:cubicBezTo>
                    <a:pt x="4965" y="2617"/>
                    <a:pt x="5162" y="1326"/>
                    <a:pt x="5074" y="103"/>
                  </a:cubicBezTo>
                  <a:cubicBezTo>
                    <a:pt x="5074" y="68"/>
                    <a:pt x="5071" y="36"/>
                    <a:pt x="5068" y="0"/>
                  </a:cubicBezTo>
                  <a:close/>
                </a:path>
              </a:pathLst>
            </a:custGeom>
            <a:solidFill>
              <a:srgbClr val="EB10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Picture 6">
            <a:extLst>
              <a:ext uri="{FF2B5EF4-FFF2-40B4-BE49-F238E27FC236}">
                <a16:creationId xmlns:a16="http://schemas.microsoft.com/office/drawing/2014/main" id="{285D82D5-52F9-9F50-F714-229851056C42}"/>
              </a:ext>
            </a:extLst>
          </p:cNvPr>
          <p:cNvPicPr>
            <a:picLocks noChangeAspect="1"/>
          </p:cNvPicPr>
          <p:nvPr/>
        </p:nvPicPr>
        <p:blipFill>
          <a:blip r:embed="rId2"/>
          <a:stretch>
            <a:fillRect/>
          </a:stretch>
        </p:blipFill>
        <p:spPr>
          <a:xfrm>
            <a:off x="0" y="4655157"/>
            <a:ext cx="9144000" cy="487031"/>
          </a:xfrm>
          <a:prstGeom prst="rect">
            <a:avLst/>
          </a:prstGeom>
        </p:spPr>
      </p:pic>
      <p:sp>
        <p:nvSpPr>
          <p:cNvPr id="8" name="Google Shape;82;p16">
            <a:extLst>
              <a:ext uri="{FF2B5EF4-FFF2-40B4-BE49-F238E27FC236}">
                <a16:creationId xmlns:a16="http://schemas.microsoft.com/office/drawing/2014/main" id="{BC09EAB0-502E-E549-BBAA-62A980048CB9}"/>
              </a:ext>
            </a:extLst>
          </p:cNvPr>
          <p:cNvSpPr/>
          <p:nvPr/>
        </p:nvSpPr>
        <p:spPr>
          <a:xfrm>
            <a:off x="2469872" y="112856"/>
            <a:ext cx="4204256" cy="487030"/>
          </a:xfrm>
          <a:prstGeom prst="roundRect">
            <a:avLst>
              <a:gd name="adj" fmla="val 27479"/>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ID" sz="1600" b="1" dirty="0">
                <a:solidFill>
                  <a:srgbClr val="FFFFFF"/>
                </a:solidFill>
                <a:latin typeface="+mn-lt"/>
                <a:ea typeface="Fira Sans Extra Condensed"/>
                <a:cs typeface="Fira Sans Extra Condensed"/>
                <a:sym typeface="Fira Sans Extra Condensed"/>
              </a:rPr>
              <a:t>D</a:t>
            </a:r>
            <a:r>
              <a:rPr lang="en" sz="1600" b="1" dirty="0">
                <a:solidFill>
                  <a:srgbClr val="FFFFFF"/>
                </a:solidFill>
                <a:latin typeface="+mn-lt"/>
                <a:ea typeface="Fira Sans Extra Condensed"/>
                <a:cs typeface="Fira Sans Extra Condensed"/>
                <a:sym typeface="Fira Sans Extra Condensed"/>
              </a:rPr>
              <a:t>alil Al-Qur’an tentang Larangan Gibah</a:t>
            </a:r>
            <a:endParaRPr sz="1600" b="1" dirty="0">
              <a:solidFill>
                <a:srgbClr val="FFFFFF"/>
              </a:solidFill>
              <a:latin typeface="+mn-lt"/>
              <a:ea typeface="Fira Sans Extra Condensed"/>
              <a:cs typeface="Fira Sans Extra Condensed"/>
              <a:sym typeface="Fira Sans Extra Condensed"/>
            </a:endParaRPr>
          </a:p>
        </p:txBody>
      </p:sp>
      <p:sp>
        <p:nvSpPr>
          <p:cNvPr id="10" name="TextBox 9">
            <a:extLst>
              <a:ext uri="{FF2B5EF4-FFF2-40B4-BE49-F238E27FC236}">
                <a16:creationId xmlns:a16="http://schemas.microsoft.com/office/drawing/2014/main" id="{775581BC-1062-BC0B-54F7-C54BD5C58E0C}"/>
              </a:ext>
            </a:extLst>
          </p:cNvPr>
          <p:cNvSpPr txBox="1"/>
          <p:nvPr/>
        </p:nvSpPr>
        <p:spPr>
          <a:xfrm>
            <a:off x="733624" y="712743"/>
            <a:ext cx="8048451" cy="1977464"/>
          </a:xfrm>
          <a:prstGeom prst="rect">
            <a:avLst/>
          </a:prstGeom>
          <a:noFill/>
        </p:spPr>
        <p:txBody>
          <a:bodyPr wrap="square">
            <a:spAutoFit/>
          </a:bodyPr>
          <a:lstStyle/>
          <a:p>
            <a:pPr algn="r">
              <a:lnSpc>
                <a:spcPct val="150000"/>
              </a:lnSpc>
            </a:pPr>
            <a:r>
              <a:rPr lang="ar-SA" sz="2800" b="1" i="0" dirty="0">
                <a:solidFill>
                  <a:srgbClr val="000000"/>
                </a:solidFill>
                <a:effectLst/>
                <a:latin typeface="Adobe Naskh Medium" panose="01010101010101010101" pitchFamily="50" charset="-78"/>
                <a:cs typeface="Adobe Naskh Medium" panose="01010101010101010101" pitchFamily="50" charset="-78"/>
              </a:rPr>
              <a:t>يٰٓاَيُّهَا الَّذِيْنَ اٰمَنُوا اجْتَنِبُوْا كَثِيْرًا مِّنَ الظَّنِّۖ اِنَّ بَعْضَ الظَّنِّ اِثْمٌ وَّلَا تَجَسَّسُوْا وَلَا يَغْتَبْ بَّعْضُكُمْ بَعْضًاۗ اَيُحِبُّ اَحَدُكُمْ اَنْ يَّأْكُلَ لَحْمَ اَخِيْهِ مَيْتًا فَكَرِهْتُمُوْهُۗ وَاتَّقُوا اللّٰهَ ۗاِنَّ اللّٰهَ تَوَّابٌ رَّحِيْمٌ</a:t>
            </a:r>
            <a:endParaRPr lang="en-ID" sz="2800" b="1" dirty="0">
              <a:latin typeface="Adobe Naskh Medium" panose="01010101010101010101" pitchFamily="50" charset="-78"/>
              <a:cs typeface="Adobe Naskh Medium" panose="01010101010101010101" pitchFamily="50" charset="-78"/>
            </a:endParaRPr>
          </a:p>
        </p:txBody>
      </p:sp>
      <p:sp>
        <p:nvSpPr>
          <p:cNvPr id="11" name="TextBox 10">
            <a:extLst>
              <a:ext uri="{FF2B5EF4-FFF2-40B4-BE49-F238E27FC236}">
                <a16:creationId xmlns:a16="http://schemas.microsoft.com/office/drawing/2014/main" id="{46DCC527-0DF8-55A4-9D3D-C3C3E5B6C432}"/>
              </a:ext>
            </a:extLst>
          </p:cNvPr>
          <p:cNvSpPr txBox="1"/>
          <p:nvPr/>
        </p:nvSpPr>
        <p:spPr>
          <a:xfrm>
            <a:off x="297920" y="2561286"/>
            <a:ext cx="8548159" cy="2127057"/>
          </a:xfrm>
          <a:prstGeom prst="rect">
            <a:avLst/>
          </a:prstGeom>
          <a:noFill/>
        </p:spPr>
        <p:txBody>
          <a:bodyPr wrap="square" rtlCol="0">
            <a:spAutoFit/>
          </a:bodyPr>
          <a:lstStyle/>
          <a:p>
            <a:pPr algn="just">
              <a:lnSpc>
                <a:spcPct val="150000"/>
              </a:lnSpc>
            </a:pPr>
            <a:r>
              <a:rPr lang="en-US" sz="1500" dirty="0" err="1">
                <a:solidFill>
                  <a:schemeClr val="tx1"/>
                </a:solidFill>
                <a:latin typeface="+mn-lt"/>
              </a:rPr>
              <a:t>Artinya</a:t>
            </a:r>
            <a:r>
              <a:rPr lang="en-US" sz="1500" dirty="0">
                <a:solidFill>
                  <a:schemeClr val="tx1"/>
                </a:solidFill>
                <a:latin typeface="+mn-lt"/>
              </a:rPr>
              <a:t>: “</a:t>
            </a:r>
            <a:r>
              <a:rPr lang="en-ID" sz="1500" b="0" i="1" dirty="0" err="1">
                <a:solidFill>
                  <a:schemeClr val="tx1"/>
                </a:solidFill>
                <a:effectLst/>
                <a:latin typeface="+mn-lt"/>
              </a:rPr>
              <a:t>Wahai</a:t>
            </a:r>
            <a:r>
              <a:rPr lang="en-ID" sz="1500" b="0" i="1" dirty="0">
                <a:solidFill>
                  <a:schemeClr val="tx1"/>
                </a:solidFill>
                <a:effectLst/>
                <a:latin typeface="+mn-lt"/>
              </a:rPr>
              <a:t> orang-orang yang </a:t>
            </a:r>
            <a:r>
              <a:rPr lang="en-ID" sz="1500" b="0" i="1" dirty="0" err="1">
                <a:solidFill>
                  <a:schemeClr val="tx1"/>
                </a:solidFill>
                <a:effectLst/>
                <a:latin typeface="+mn-lt"/>
              </a:rPr>
              <a:t>beriman</a:t>
            </a:r>
            <a:r>
              <a:rPr lang="en-ID" sz="1500" b="0" i="1" dirty="0">
                <a:solidFill>
                  <a:schemeClr val="tx1"/>
                </a:solidFill>
                <a:effectLst/>
                <a:latin typeface="+mn-lt"/>
              </a:rPr>
              <a:t>! </a:t>
            </a:r>
            <a:r>
              <a:rPr lang="en-ID" sz="1500" b="0" i="1" dirty="0" err="1">
                <a:solidFill>
                  <a:schemeClr val="tx1"/>
                </a:solidFill>
                <a:effectLst/>
                <a:latin typeface="+mn-lt"/>
              </a:rPr>
              <a:t>Jauhilah</a:t>
            </a:r>
            <a:r>
              <a:rPr lang="en-ID" sz="1500" b="0" i="1" dirty="0">
                <a:solidFill>
                  <a:schemeClr val="tx1"/>
                </a:solidFill>
                <a:effectLst/>
                <a:latin typeface="+mn-lt"/>
              </a:rPr>
              <a:t> </a:t>
            </a:r>
            <a:r>
              <a:rPr lang="en-ID" sz="1500" b="0" i="1" dirty="0" err="1">
                <a:solidFill>
                  <a:schemeClr val="tx1"/>
                </a:solidFill>
                <a:effectLst/>
                <a:latin typeface="+mn-lt"/>
              </a:rPr>
              <a:t>banyak</a:t>
            </a:r>
            <a:r>
              <a:rPr lang="en-ID" sz="1500" b="0" i="1" dirty="0">
                <a:solidFill>
                  <a:schemeClr val="tx1"/>
                </a:solidFill>
                <a:effectLst/>
                <a:latin typeface="+mn-lt"/>
              </a:rPr>
              <a:t> </a:t>
            </a:r>
            <a:r>
              <a:rPr lang="en-ID" sz="1500" b="0" i="1" dirty="0" err="1">
                <a:solidFill>
                  <a:schemeClr val="tx1"/>
                </a:solidFill>
                <a:effectLst/>
                <a:latin typeface="+mn-lt"/>
              </a:rPr>
              <a:t>dari</a:t>
            </a:r>
            <a:r>
              <a:rPr lang="en-ID" sz="1500" b="0" i="1" dirty="0">
                <a:solidFill>
                  <a:schemeClr val="tx1"/>
                </a:solidFill>
                <a:effectLst/>
                <a:latin typeface="+mn-lt"/>
              </a:rPr>
              <a:t> </a:t>
            </a:r>
            <a:r>
              <a:rPr lang="en-ID" sz="1500" b="0" i="1" dirty="0" err="1">
                <a:solidFill>
                  <a:schemeClr val="tx1"/>
                </a:solidFill>
                <a:effectLst/>
                <a:latin typeface="+mn-lt"/>
              </a:rPr>
              <a:t>prasangka</a:t>
            </a:r>
            <a:r>
              <a:rPr lang="en-ID" sz="1500" b="0" i="1" dirty="0">
                <a:solidFill>
                  <a:schemeClr val="tx1"/>
                </a:solidFill>
                <a:effectLst/>
                <a:latin typeface="+mn-lt"/>
              </a:rPr>
              <a:t>, </a:t>
            </a:r>
            <a:r>
              <a:rPr lang="en-ID" sz="1500" b="0" i="1" dirty="0" err="1">
                <a:solidFill>
                  <a:schemeClr val="tx1"/>
                </a:solidFill>
                <a:effectLst/>
                <a:latin typeface="+mn-lt"/>
              </a:rPr>
              <a:t>sesungguhnya</a:t>
            </a:r>
            <a:r>
              <a:rPr lang="en-ID" sz="1500" b="0" i="1" dirty="0">
                <a:solidFill>
                  <a:schemeClr val="tx1"/>
                </a:solidFill>
                <a:effectLst/>
                <a:latin typeface="+mn-lt"/>
              </a:rPr>
              <a:t> </a:t>
            </a:r>
            <a:r>
              <a:rPr lang="en-ID" sz="1500" b="0" i="1" dirty="0" err="1">
                <a:solidFill>
                  <a:schemeClr val="tx1"/>
                </a:solidFill>
                <a:effectLst/>
                <a:latin typeface="+mn-lt"/>
              </a:rPr>
              <a:t>sebagian</a:t>
            </a:r>
            <a:r>
              <a:rPr lang="en-ID" sz="1500" b="0" i="1" dirty="0">
                <a:solidFill>
                  <a:schemeClr val="tx1"/>
                </a:solidFill>
                <a:effectLst/>
                <a:latin typeface="+mn-lt"/>
              </a:rPr>
              <a:t> </a:t>
            </a:r>
            <a:r>
              <a:rPr lang="en-ID" sz="1500" b="0" i="1" dirty="0" err="1">
                <a:solidFill>
                  <a:schemeClr val="tx1"/>
                </a:solidFill>
                <a:effectLst/>
                <a:latin typeface="+mn-lt"/>
              </a:rPr>
              <a:t>prasangka</a:t>
            </a:r>
            <a:r>
              <a:rPr lang="en-ID" sz="1500" b="0" i="1" dirty="0">
                <a:solidFill>
                  <a:schemeClr val="tx1"/>
                </a:solidFill>
                <a:effectLst/>
                <a:latin typeface="+mn-lt"/>
              </a:rPr>
              <a:t> </a:t>
            </a:r>
            <a:r>
              <a:rPr lang="en-ID" sz="1500" b="0" i="1" dirty="0" err="1">
                <a:solidFill>
                  <a:schemeClr val="tx1"/>
                </a:solidFill>
                <a:effectLst/>
                <a:latin typeface="+mn-lt"/>
              </a:rPr>
              <a:t>itu</a:t>
            </a:r>
            <a:r>
              <a:rPr lang="en-ID" sz="1500" b="0" i="1" dirty="0">
                <a:solidFill>
                  <a:schemeClr val="tx1"/>
                </a:solidFill>
                <a:effectLst/>
                <a:latin typeface="+mn-lt"/>
              </a:rPr>
              <a:t> </a:t>
            </a:r>
            <a:r>
              <a:rPr lang="en-ID" sz="1500" b="0" i="1" dirty="0" err="1">
                <a:solidFill>
                  <a:schemeClr val="tx1"/>
                </a:solidFill>
                <a:effectLst/>
                <a:latin typeface="+mn-lt"/>
              </a:rPr>
              <a:t>dosa</a:t>
            </a:r>
            <a:r>
              <a:rPr lang="en-ID" sz="1500" b="0" i="1" dirty="0">
                <a:solidFill>
                  <a:schemeClr val="tx1"/>
                </a:solidFill>
                <a:effectLst/>
                <a:latin typeface="+mn-lt"/>
              </a:rPr>
              <a:t> dan </a:t>
            </a:r>
            <a:r>
              <a:rPr lang="en-ID" sz="1500" b="0" i="1" dirty="0" err="1">
                <a:solidFill>
                  <a:schemeClr val="tx1"/>
                </a:solidFill>
                <a:effectLst/>
                <a:latin typeface="+mn-lt"/>
              </a:rPr>
              <a:t>janganlah</a:t>
            </a:r>
            <a:r>
              <a:rPr lang="en-ID" sz="1500" b="0" i="1" dirty="0">
                <a:solidFill>
                  <a:schemeClr val="tx1"/>
                </a:solidFill>
                <a:effectLst/>
                <a:latin typeface="+mn-lt"/>
              </a:rPr>
              <a:t> </a:t>
            </a:r>
            <a:r>
              <a:rPr lang="en-ID" sz="1500" b="0" i="1" dirty="0" err="1">
                <a:solidFill>
                  <a:schemeClr val="tx1"/>
                </a:solidFill>
                <a:effectLst/>
                <a:latin typeface="+mn-lt"/>
              </a:rPr>
              <a:t>kamu</a:t>
            </a:r>
            <a:r>
              <a:rPr lang="en-ID" sz="1500" b="0" i="1" dirty="0">
                <a:solidFill>
                  <a:schemeClr val="tx1"/>
                </a:solidFill>
                <a:effectLst/>
                <a:latin typeface="+mn-lt"/>
              </a:rPr>
              <a:t> </a:t>
            </a:r>
            <a:r>
              <a:rPr lang="en-ID" sz="1500" b="0" i="1" dirty="0" err="1">
                <a:solidFill>
                  <a:schemeClr val="tx1"/>
                </a:solidFill>
                <a:effectLst/>
                <a:latin typeface="+mn-lt"/>
              </a:rPr>
              <a:t>mencari-cari</a:t>
            </a:r>
            <a:r>
              <a:rPr lang="en-ID" sz="1500" b="0" i="1" dirty="0">
                <a:solidFill>
                  <a:schemeClr val="tx1"/>
                </a:solidFill>
                <a:effectLst/>
                <a:latin typeface="+mn-lt"/>
              </a:rPr>
              <a:t> </a:t>
            </a:r>
            <a:r>
              <a:rPr lang="en-ID" sz="1500" b="0" i="1" dirty="0" err="1">
                <a:solidFill>
                  <a:schemeClr val="tx1"/>
                </a:solidFill>
                <a:effectLst/>
                <a:latin typeface="+mn-lt"/>
              </a:rPr>
              <a:t>kesalahan</a:t>
            </a:r>
            <a:r>
              <a:rPr lang="en-ID" sz="1500" b="0" i="1" dirty="0">
                <a:solidFill>
                  <a:schemeClr val="tx1"/>
                </a:solidFill>
                <a:effectLst/>
                <a:latin typeface="+mn-lt"/>
              </a:rPr>
              <a:t> orang lain dan </a:t>
            </a:r>
            <a:r>
              <a:rPr lang="en-ID" sz="1500" b="0" i="1" dirty="0" err="1">
                <a:solidFill>
                  <a:schemeClr val="tx1"/>
                </a:solidFill>
                <a:effectLst/>
                <a:latin typeface="+mn-lt"/>
              </a:rPr>
              <a:t>janganlah</a:t>
            </a:r>
            <a:r>
              <a:rPr lang="en-ID" sz="1500" b="0" i="1" dirty="0">
                <a:solidFill>
                  <a:schemeClr val="tx1"/>
                </a:solidFill>
                <a:effectLst/>
                <a:latin typeface="+mn-lt"/>
              </a:rPr>
              <a:t> </a:t>
            </a:r>
            <a:r>
              <a:rPr lang="en-ID" sz="1500" b="0" i="1" dirty="0" err="1">
                <a:solidFill>
                  <a:schemeClr val="tx1"/>
                </a:solidFill>
                <a:effectLst/>
                <a:latin typeface="+mn-lt"/>
              </a:rPr>
              <a:t>ada</a:t>
            </a:r>
            <a:r>
              <a:rPr lang="en-ID" sz="1500" b="0" i="1" dirty="0">
                <a:solidFill>
                  <a:schemeClr val="tx1"/>
                </a:solidFill>
                <a:effectLst/>
                <a:latin typeface="+mn-lt"/>
              </a:rPr>
              <a:t> di </a:t>
            </a:r>
            <a:r>
              <a:rPr lang="en-ID" sz="1500" b="0" i="1" dirty="0" err="1">
                <a:solidFill>
                  <a:schemeClr val="tx1"/>
                </a:solidFill>
                <a:effectLst/>
                <a:latin typeface="+mn-lt"/>
              </a:rPr>
              <a:t>antara</a:t>
            </a:r>
            <a:r>
              <a:rPr lang="en-ID" sz="1500" b="0" i="1" dirty="0">
                <a:solidFill>
                  <a:schemeClr val="tx1"/>
                </a:solidFill>
                <a:effectLst/>
                <a:latin typeface="+mn-lt"/>
              </a:rPr>
              <a:t> </a:t>
            </a:r>
            <a:r>
              <a:rPr lang="en-ID" sz="1500" b="0" i="1" dirty="0" err="1">
                <a:solidFill>
                  <a:schemeClr val="tx1"/>
                </a:solidFill>
                <a:effectLst/>
                <a:latin typeface="+mn-lt"/>
              </a:rPr>
              <a:t>kamu</a:t>
            </a:r>
            <a:r>
              <a:rPr lang="en-ID" sz="1500" b="0" i="1" dirty="0">
                <a:solidFill>
                  <a:schemeClr val="tx1"/>
                </a:solidFill>
                <a:effectLst/>
                <a:latin typeface="+mn-lt"/>
              </a:rPr>
              <a:t> yang </a:t>
            </a:r>
            <a:r>
              <a:rPr lang="en-ID" sz="1500" b="0" i="1" dirty="0" err="1">
                <a:solidFill>
                  <a:schemeClr val="tx1"/>
                </a:solidFill>
                <a:effectLst/>
                <a:latin typeface="+mn-lt"/>
              </a:rPr>
              <a:t>menggunjing</a:t>
            </a:r>
            <a:r>
              <a:rPr lang="en-ID" sz="1500" b="0" i="1" dirty="0">
                <a:solidFill>
                  <a:schemeClr val="tx1"/>
                </a:solidFill>
                <a:effectLst/>
                <a:latin typeface="+mn-lt"/>
              </a:rPr>
              <a:t> </a:t>
            </a:r>
            <a:r>
              <a:rPr lang="en-ID" sz="1500" b="0" i="1" dirty="0" err="1">
                <a:solidFill>
                  <a:schemeClr val="tx1"/>
                </a:solidFill>
                <a:effectLst/>
                <a:latin typeface="+mn-lt"/>
              </a:rPr>
              <a:t>sebagian</a:t>
            </a:r>
            <a:r>
              <a:rPr lang="en-ID" sz="1500" b="0" i="1" dirty="0">
                <a:solidFill>
                  <a:schemeClr val="tx1"/>
                </a:solidFill>
                <a:effectLst/>
                <a:latin typeface="+mn-lt"/>
              </a:rPr>
              <a:t> yang lain. </a:t>
            </a:r>
            <a:r>
              <a:rPr lang="en-ID" sz="1500" b="0" i="1" dirty="0" err="1">
                <a:solidFill>
                  <a:schemeClr val="tx1"/>
                </a:solidFill>
                <a:effectLst/>
                <a:latin typeface="+mn-lt"/>
              </a:rPr>
              <a:t>Apakah</a:t>
            </a:r>
            <a:r>
              <a:rPr lang="en-ID" sz="1500" b="0" i="1" dirty="0">
                <a:solidFill>
                  <a:schemeClr val="tx1"/>
                </a:solidFill>
                <a:effectLst/>
                <a:latin typeface="+mn-lt"/>
              </a:rPr>
              <a:t> </a:t>
            </a:r>
            <a:r>
              <a:rPr lang="en-ID" sz="1500" b="0" i="1" dirty="0" err="1">
                <a:solidFill>
                  <a:schemeClr val="tx1"/>
                </a:solidFill>
                <a:effectLst/>
                <a:latin typeface="+mn-lt"/>
              </a:rPr>
              <a:t>ada</a:t>
            </a:r>
            <a:r>
              <a:rPr lang="en-ID" sz="1500" b="0" i="1" dirty="0">
                <a:solidFill>
                  <a:schemeClr val="tx1"/>
                </a:solidFill>
                <a:effectLst/>
                <a:latin typeface="+mn-lt"/>
              </a:rPr>
              <a:t> di </a:t>
            </a:r>
            <a:r>
              <a:rPr lang="en-ID" sz="1500" b="0" i="1" dirty="0" err="1">
                <a:solidFill>
                  <a:schemeClr val="tx1"/>
                </a:solidFill>
                <a:effectLst/>
                <a:latin typeface="+mn-lt"/>
              </a:rPr>
              <a:t>antara</a:t>
            </a:r>
            <a:r>
              <a:rPr lang="en-ID" sz="1500" b="0" i="1" dirty="0">
                <a:solidFill>
                  <a:schemeClr val="tx1"/>
                </a:solidFill>
                <a:effectLst/>
                <a:latin typeface="+mn-lt"/>
              </a:rPr>
              <a:t> </a:t>
            </a:r>
            <a:r>
              <a:rPr lang="en-ID" sz="1500" b="0" i="1" dirty="0" err="1">
                <a:solidFill>
                  <a:schemeClr val="tx1"/>
                </a:solidFill>
                <a:effectLst/>
                <a:latin typeface="+mn-lt"/>
              </a:rPr>
              <a:t>kamu</a:t>
            </a:r>
            <a:r>
              <a:rPr lang="en-ID" sz="1500" b="0" i="1" dirty="0">
                <a:solidFill>
                  <a:schemeClr val="tx1"/>
                </a:solidFill>
                <a:effectLst/>
                <a:latin typeface="+mn-lt"/>
              </a:rPr>
              <a:t> yang </a:t>
            </a:r>
            <a:r>
              <a:rPr lang="en-ID" sz="1500" b="0" i="1" dirty="0" err="1">
                <a:solidFill>
                  <a:schemeClr val="tx1"/>
                </a:solidFill>
                <a:effectLst/>
                <a:latin typeface="+mn-lt"/>
              </a:rPr>
              <a:t>suka</a:t>
            </a:r>
            <a:r>
              <a:rPr lang="en-ID" sz="1500" b="0" i="1" dirty="0">
                <a:solidFill>
                  <a:schemeClr val="tx1"/>
                </a:solidFill>
                <a:effectLst/>
                <a:latin typeface="+mn-lt"/>
              </a:rPr>
              <a:t> </a:t>
            </a:r>
            <a:r>
              <a:rPr lang="en-ID" sz="1500" b="0" i="1" dirty="0" err="1">
                <a:solidFill>
                  <a:schemeClr val="tx1"/>
                </a:solidFill>
                <a:effectLst/>
                <a:latin typeface="+mn-lt"/>
              </a:rPr>
              <a:t>memakan</a:t>
            </a:r>
            <a:r>
              <a:rPr lang="en-ID" sz="1500" b="0" i="1" dirty="0">
                <a:solidFill>
                  <a:schemeClr val="tx1"/>
                </a:solidFill>
                <a:effectLst/>
                <a:latin typeface="+mn-lt"/>
              </a:rPr>
              <a:t> </a:t>
            </a:r>
            <a:r>
              <a:rPr lang="en-ID" sz="1500" b="0" i="1" dirty="0" err="1">
                <a:solidFill>
                  <a:schemeClr val="tx1"/>
                </a:solidFill>
                <a:effectLst/>
                <a:latin typeface="+mn-lt"/>
              </a:rPr>
              <a:t>daging</a:t>
            </a:r>
            <a:r>
              <a:rPr lang="en-ID" sz="1500" b="0" i="1" dirty="0">
                <a:solidFill>
                  <a:schemeClr val="tx1"/>
                </a:solidFill>
                <a:effectLst/>
                <a:latin typeface="+mn-lt"/>
              </a:rPr>
              <a:t> </a:t>
            </a:r>
            <a:r>
              <a:rPr lang="en-ID" sz="1500" b="0" i="1" dirty="0" err="1">
                <a:solidFill>
                  <a:schemeClr val="tx1"/>
                </a:solidFill>
                <a:effectLst/>
                <a:latin typeface="+mn-lt"/>
              </a:rPr>
              <a:t>saudaranya</a:t>
            </a:r>
            <a:r>
              <a:rPr lang="en-ID" sz="1500" b="0" i="1" dirty="0">
                <a:solidFill>
                  <a:schemeClr val="tx1"/>
                </a:solidFill>
                <a:effectLst/>
                <a:latin typeface="+mn-lt"/>
              </a:rPr>
              <a:t> yang </a:t>
            </a:r>
            <a:r>
              <a:rPr lang="en-ID" sz="1500" b="0" i="1" dirty="0" err="1">
                <a:solidFill>
                  <a:schemeClr val="tx1"/>
                </a:solidFill>
                <a:effectLst/>
                <a:latin typeface="+mn-lt"/>
              </a:rPr>
              <a:t>sudah</a:t>
            </a:r>
            <a:r>
              <a:rPr lang="en-ID" sz="1500" b="0" i="1" dirty="0">
                <a:solidFill>
                  <a:schemeClr val="tx1"/>
                </a:solidFill>
                <a:effectLst/>
                <a:latin typeface="+mn-lt"/>
              </a:rPr>
              <a:t> </a:t>
            </a:r>
            <a:r>
              <a:rPr lang="en-ID" sz="1500" b="0" i="1" dirty="0" err="1">
                <a:solidFill>
                  <a:schemeClr val="tx1"/>
                </a:solidFill>
                <a:effectLst/>
                <a:latin typeface="+mn-lt"/>
              </a:rPr>
              <a:t>mati</a:t>
            </a:r>
            <a:r>
              <a:rPr lang="en-ID" sz="1500" b="0" i="1" dirty="0">
                <a:solidFill>
                  <a:schemeClr val="tx1"/>
                </a:solidFill>
                <a:effectLst/>
                <a:latin typeface="+mn-lt"/>
              </a:rPr>
              <a:t>? </a:t>
            </a:r>
            <a:r>
              <a:rPr lang="en-ID" sz="1500" b="0" i="1" dirty="0" err="1">
                <a:solidFill>
                  <a:schemeClr val="tx1"/>
                </a:solidFill>
                <a:effectLst/>
                <a:latin typeface="+mn-lt"/>
              </a:rPr>
              <a:t>Tentu</a:t>
            </a:r>
            <a:r>
              <a:rPr lang="en-ID" sz="1500" b="0" i="1" dirty="0">
                <a:solidFill>
                  <a:schemeClr val="tx1"/>
                </a:solidFill>
                <a:effectLst/>
                <a:latin typeface="+mn-lt"/>
              </a:rPr>
              <a:t> </a:t>
            </a:r>
            <a:r>
              <a:rPr lang="en-ID" sz="1500" b="0" i="1" dirty="0" err="1">
                <a:solidFill>
                  <a:schemeClr val="tx1"/>
                </a:solidFill>
                <a:effectLst/>
                <a:latin typeface="+mn-lt"/>
              </a:rPr>
              <a:t>kamu</a:t>
            </a:r>
            <a:r>
              <a:rPr lang="en-ID" sz="1500" b="0" i="1" dirty="0">
                <a:solidFill>
                  <a:schemeClr val="tx1"/>
                </a:solidFill>
                <a:effectLst/>
                <a:latin typeface="+mn-lt"/>
              </a:rPr>
              <a:t> </a:t>
            </a:r>
            <a:r>
              <a:rPr lang="en-ID" sz="1500" b="0" i="1" dirty="0" err="1">
                <a:solidFill>
                  <a:schemeClr val="tx1"/>
                </a:solidFill>
                <a:effectLst/>
                <a:latin typeface="+mn-lt"/>
              </a:rPr>
              <a:t>merasa</a:t>
            </a:r>
            <a:r>
              <a:rPr lang="en-ID" sz="1500" b="0" i="1" dirty="0">
                <a:solidFill>
                  <a:schemeClr val="tx1"/>
                </a:solidFill>
                <a:effectLst/>
                <a:latin typeface="+mn-lt"/>
              </a:rPr>
              <a:t> </a:t>
            </a:r>
            <a:r>
              <a:rPr lang="en-ID" sz="1500" b="0" i="1" dirty="0" err="1">
                <a:solidFill>
                  <a:schemeClr val="tx1"/>
                </a:solidFill>
                <a:effectLst/>
                <a:latin typeface="+mn-lt"/>
              </a:rPr>
              <a:t>jijik</a:t>
            </a:r>
            <a:r>
              <a:rPr lang="en-ID" sz="1500" b="0" i="1" dirty="0">
                <a:solidFill>
                  <a:schemeClr val="tx1"/>
                </a:solidFill>
                <a:effectLst/>
                <a:latin typeface="+mn-lt"/>
              </a:rPr>
              <a:t>. Dan </a:t>
            </a:r>
            <a:r>
              <a:rPr lang="en-ID" sz="1500" b="0" i="1" dirty="0" err="1">
                <a:solidFill>
                  <a:schemeClr val="tx1"/>
                </a:solidFill>
                <a:effectLst/>
                <a:latin typeface="+mn-lt"/>
              </a:rPr>
              <a:t>bertakwalah</a:t>
            </a:r>
            <a:r>
              <a:rPr lang="en-ID" sz="1500" b="0" i="1" dirty="0">
                <a:solidFill>
                  <a:schemeClr val="tx1"/>
                </a:solidFill>
                <a:effectLst/>
                <a:latin typeface="+mn-lt"/>
              </a:rPr>
              <a:t> </a:t>
            </a:r>
            <a:r>
              <a:rPr lang="en-ID" sz="1500" b="0" i="1" dirty="0" err="1">
                <a:solidFill>
                  <a:schemeClr val="tx1"/>
                </a:solidFill>
                <a:effectLst/>
                <a:latin typeface="+mn-lt"/>
              </a:rPr>
              <a:t>kepada</a:t>
            </a:r>
            <a:r>
              <a:rPr lang="en-ID" sz="1500" b="0" i="1" dirty="0">
                <a:solidFill>
                  <a:schemeClr val="tx1"/>
                </a:solidFill>
                <a:effectLst/>
                <a:latin typeface="+mn-lt"/>
              </a:rPr>
              <a:t> Allah, </a:t>
            </a:r>
            <a:r>
              <a:rPr lang="en-ID" sz="1500" b="0" i="1" dirty="0" err="1">
                <a:solidFill>
                  <a:schemeClr val="tx1"/>
                </a:solidFill>
                <a:effectLst/>
                <a:latin typeface="+mn-lt"/>
              </a:rPr>
              <a:t>sesungguhnya</a:t>
            </a:r>
            <a:r>
              <a:rPr lang="en-ID" sz="1500" b="0" i="1" dirty="0">
                <a:solidFill>
                  <a:schemeClr val="tx1"/>
                </a:solidFill>
                <a:effectLst/>
                <a:latin typeface="+mn-lt"/>
              </a:rPr>
              <a:t> Allah </a:t>
            </a:r>
            <a:r>
              <a:rPr lang="en-ID" sz="1500" b="0" i="1" dirty="0" err="1">
                <a:solidFill>
                  <a:schemeClr val="tx1"/>
                </a:solidFill>
                <a:effectLst/>
                <a:latin typeface="+mn-lt"/>
              </a:rPr>
              <a:t>Maha</a:t>
            </a:r>
            <a:r>
              <a:rPr lang="en-ID" sz="1500" b="0" i="1" dirty="0">
                <a:solidFill>
                  <a:schemeClr val="tx1"/>
                </a:solidFill>
                <a:effectLst/>
                <a:latin typeface="+mn-lt"/>
              </a:rPr>
              <a:t> </a:t>
            </a:r>
            <a:r>
              <a:rPr lang="en-ID" sz="1500" b="0" i="1" dirty="0" err="1">
                <a:solidFill>
                  <a:schemeClr val="tx1"/>
                </a:solidFill>
                <a:effectLst/>
                <a:latin typeface="+mn-lt"/>
              </a:rPr>
              <a:t>Penerima</a:t>
            </a:r>
            <a:r>
              <a:rPr lang="en-ID" sz="1500" b="0" i="1" dirty="0">
                <a:solidFill>
                  <a:schemeClr val="tx1"/>
                </a:solidFill>
                <a:effectLst/>
                <a:latin typeface="+mn-lt"/>
              </a:rPr>
              <a:t> </a:t>
            </a:r>
            <a:r>
              <a:rPr lang="en-ID" sz="1500" b="0" i="1" dirty="0" err="1">
                <a:solidFill>
                  <a:schemeClr val="tx1"/>
                </a:solidFill>
                <a:effectLst/>
                <a:latin typeface="+mn-lt"/>
              </a:rPr>
              <a:t>tobat</a:t>
            </a:r>
            <a:r>
              <a:rPr lang="en-ID" sz="1500" b="0" i="1" dirty="0">
                <a:solidFill>
                  <a:schemeClr val="tx1"/>
                </a:solidFill>
                <a:effectLst/>
                <a:latin typeface="+mn-lt"/>
              </a:rPr>
              <a:t>, </a:t>
            </a:r>
            <a:r>
              <a:rPr lang="en-ID" sz="1500" b="0" i="1" dirty="0" err="1">
                <a:solidFill>
                  <a:schemeClr val="tx1"/>
                </a:solidFill>
                <a:effectLst/>
                <a:latin typeface="+mn-lt"/>
              </a:rPr>
              <a:t>Maha</a:t>
            </a:r>
            <a:r>
              <a:rPr lang="en-ID" sz="1500" b="0" i="1" dirty="0">
                <a:solidFill>
                  <a:schemeClr val="tx1"/>
                </a:solidFill>
                <a:effectLst/>
                <a:latin typeface="+mn-lt"/>
              </a:rPr>
              <a:t> </a:t>
            </a:r>
            <a:r>
              <a:rPr lang="en-ID" sz="1500" b="0" i="1" dirty="0" err="1">
                <a:solidFill>
                  <a:schemeClr val="tx1"/>
                </a:solidFill>
                <a:effectLst/>
                <a:latin typeface="+mn-lt"/>
              </a:rPr>
              <a:t>Penyayang</a:t>
            </a:r>
            <a:r>
              <a:rPr lang="en-ID" sz="1500" dirty="0">
                <a:solidFill>
                  <a:schemeClr val="tx1"/>
                </a:solidFill>
                <a:latin typeface="+mn-lt"/>
              </a:rPr>
              <a:t>.” </a:t>
            </a:r>
          </a:p>
          <a:p>
            <a:pPr algn="just">
              <a:lnSpc>
                <a:spcPct val="150000"/>
              </a:lnSpc>
            </a:pPr>
            <a:r>
              <a:rPr lang="en-ID" sz="1500" dirty="0">
                <a:solidFill>
                  <a:schemeClr val="tx1"/>
                </a:solidFill>
                <a:latin typeface="+mn-lt"/>
              </a:rPr>
              <a:t>(</a:t>
            </a:r>
            <a:r>
              <a:rPr lang="en-ID" sz="1500" b="1" dirty="0">
                <a:solidFill>
                  <a:schemeClr val="tx1"/>
                </a:solidFill>
                <a:latin typeface="+mn-lt"/>
              </a:rPr>
              <a:t>Q.S. Al-</a:t>
            </a:r>
            <a:r>
              <a:rPr lang="en-ID" sz="1500" b="1" dirty="0" err="1">
                <a:solidFill>
                  <a:schemeClr val="tx1"/>
                </a:solidFill>
                <a:latin typeface="+mn-lt"/>
              </a:rPr>
              <a:t>Hujur</a:t>
            </a:r>
            <a:r>
              <a:rPr lang="en-ID" sz="1500" b="1" dirty="0" err="1">
                <a:solidFill>
                  <a:schemeClr val="tx1"/>
                </a:solidFill>
                <a:latin typeface="+mn-lt"/>
                <a:cs typeface="IrisUPC" panose="020B0604020202020204" pitchFamily="34" charset="-34"/>
              </a:rPr>
              <a:t>āt</a:t>
            </a:r>
            <a:r>
              <a:rPr lang="en-ID" sz="1500" b="1" dirty="0">
                <a:solidFill>
                  <a:schemeClr val="tx1"/>
                </a:solidFill>
                <a:latin typeface="+mn-lt"/>
                <a:cs typeface="IrisUPC" panose="020B0604020202020204" pitchFamily="34" charset="-34"/>
              </a:rPr>
              <a:t>/49: 12</a:t>
            </a:r>
            <a:r>
              <a:rPr lang="en-ID" sz="1500" dirty="0">
                <a:solidFill>
                  <a:schemeClr val="tx1"/>
                </a:solidFill>
                <a:latin typeface="+mn-lt"/>
                <a:cs typeface="IrisUPC" panose="020B0604020202020204" pitchFamily="34" charset="-34"/>
              </a:rPr>
              <a:t>)</a:t>
            </a:r>
            <a:endParaRPr lang="en-ID" sz="1500" dirty="0">
              <a:solidFill>
                <a:schemeClr val="tx1"/>
              </a:solidFill>
              <a:latin typeface="+mn-lt"/>
            </a:endParaRPr>
          </a:p>
        </p:txBody>
      </p:sp>
    </p:spTree>
    <p:extLst>
      <p:ext uri="{BB962C8B-B14F-4D97-AF65-F5344CB8AC3E}">
        <p14:creationId xmlns:p14="http://schemas.microsoft.com/office/powerpoint/2010/main" val="396730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grpSp>
        <p:nvGrpSpPr>
          <p:cNvPr id="3" name="Google Shape;1537;p30">
            <a:extLst>
              <a:ext uri="{FF2B5EF4-FFF2-40B4-BE49-F238E27FC236}">
                <a16:creationId xmlns:a16="http://schemas.microsoft.com/office/drawing/2014/main" id="{A2AD1281-1A7F-CC4E-DEB8-BDB1FF0E7A96}"/>
              </a:ext>
            </a:extLst>
          </p:cNvPr>
          <p:cNvGrpSpPr/>
          <p:nvPr/>
        </p:nvGrpSpPr>
        <p:grpSpPr>
          <a:xfrm>
            <a:off x="1025704" y="877729"/>
            <a:ext cx="7092592" cy="3686925"/>
            <a:chOff x="1112185" y="1132150"/>
            <a:chExt cx="7092592" cy="3686925"/>
          </a:xfrm>
        </p:grpSpPr>
        <p:sp>
          <p:nvSpPr>
            <p:cNvPr id="4" name="Google Shape;1538;p30">
              <a:extLst>
                <a:ext uri="{FF2B5EF4-FFF2-40B4-BE49-F238E27FC236}">
                  <a16:creationId xmlns:a16="http://schemas.microsoft.com/office/drawing/2014/main" id="{ED255383-6983-09AD-ABFE-B7D630C67CB3}"/>
                </a:ext>
              </a:extLst>
            </p:cNvPr>
            <p:cNvSpPr/>
            <p:nvPr/>
          </p:nvSpPr>
          <p:spPr>
            <a:xfrm>
              <a:off x="2091165" y="1134059"/>
              <a:ext cx="682800" cy="645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539;p30">
              <a:extLst>
                <a:ext uri="{FF2B5EF4-FFF2-40B4-BE49-F238E27FC236}">
                  <a16:creationId xmlns:a16="http://schemas.microsoft.com/office/drawing/2014/main" id="{8C3A21AB-05FA-9EFD-86C2-98924E599184}"/>
                </a:ext>
              </a:extLst>
            </p:cNvPr>
            <p:cNvSpPr/>
            <p:nvPr/>
          </p:nvSpPr>
          <p:spPr>
            <a:xfrm>
              <a:off x="1991600" y="1463230"/>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40;p30">
              <a:extLst>
                <a:ext uri="{FF2B5EF4-FFF2-40B4-BE49-F238E27FC236}">
                  <a16:creationId xmlns:a16="http://schemas.microsoft.com/office/drawing/2014/main" id="{8C6E2942-9803-5C82-02A6-933CB59B838E}"/>
                </a:ext>
              </a:extLst>
            </p:cNvPr>
            <p:cNvSpPr/>
            <p:nvPr/>
          </p:nvSpPr>
          <p:spPr>
            <a:xfrm>
              <a:off x="1585250" y="1397235"/>
              <a:ext cx="682800" cy="645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541;p30">
              <a:extLst>
                <a:ext uri="{FF2B5EF4-FFF2-40B4-BE49-F238E27FC236}">
                  <a16:creationId xmlns:a16="http://schemas.microsoft.com/office/drawing/2014/main" id="{7BABDDB8-80BC-65AD-122C-6F564307A6A1}"/>
                </a:ext>
              </a:extLst>
            </p:cNvPr>
            <p:cNvSpPr/>
            <p:nvPr/>
          </p:nvSpPr>
          <p:spPr>
            <a:xfrm>
              <a:off x="1114875" y="1700575"/>
              <a:ext cx="7088700" cy="3118500"/>
            </a:xfrm>
            <a:prstGeom prst="roundRect">
              <a:avLst>
                <a:gd name="adj" fmla="val 582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542;p30">
              <a:extLst>
                <a:ext uri="{FF2B5EF4-FFF2-40B4-BE49-F238E27FC236}">
                  <a16:creationId xmlns:a16="http://schemas.microsoft.com/office/drawing/2014/main" id="{431BDA8B-F41B-5191-7585-29CCB219A773}"/>
                </a:ext>
              </a:extLst>
            </p:cNvPr>
            <p:cNvSpPr/>
            <p:nvPr/>
          </p:nvSpPr>
          <p:spPr>
            <a:xfrm>
              <a:off x="1112275" y="1328039"/>
              <a:ext cx="652800" cy="616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543;p30">
              <a:extLst>
                <a:ext uri="{FF2B5EF4-FFF2-40B4-BE49-F238E27FC236}">
                  <a16:creationId xmlns:a16="http://schemas.microsoft.com/office/drawing/2014/main" id="{C595C303-E010-7663-8D90-0B6A8442A3C8}"/>
                </a:ext>
              </a:extLst>
            </p:cNvPr>
            <p:cNvSpPr/>
            <p:nvPr/>
          </p:nvSpPr>
          <p:spPr>
            <a:xfrm>
              <a:off x="2684325" y="1446343"/>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544;p30">
              <a:extLst>
                <a:ext uri="{FF2B5EF4-FFF2-40B4-BE49-F238E27FC236}">
                  <a16:creationId xmlns:a16="http://schemas.microsoft.com/office/drawing/2014/main" id="{18523F90-ABA8-5D61-CA42-BF7D737AA674}"/>
                </a:ext>
              </a:extLst>
            </p:cNvPr>
            <p:cNvSpPr/>
            <p:nvPr/>
          </p:nvSpPr>
          <p:spPr>
            <a:xfrm>
              <a:off x="3100075" y="1237372"/>
              <a:ext cx="682800" cy="645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545;p30">
              <a:extLst>
                <a:ext uri="{FF2B5EF4-FFF2-40B4-BE49-F238E27FC236}">
                  <a16:creationId xmlns:a16="http://schemas.microsoft.com/office/drawing/2014/main" id="{5E0B8791-CA2B-5104-F748-99E2F529161E}"/>
                </a:ext>
              </a:extLst>
            </p:cNvPr>
            <p:cNvSpPr/>
            <p:nvPr/>
          </p:nvSpPr>
          <p:spPr>
            <a:xfrm>
              <a:off x="3660078" y="1180266"/>
              <a:ext cx="369300" cy="3489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546;p30">
              <a:extLst>
                <a:ext uri="{FF2B5EF4-FFF2-40B4-BE49-F238E27FC236}">
                  <a16:creationId xmlns:a16="http://schemas.microsoft.com/office/drawing/2014/main" id="{B1195E9D-43D9-1483-B2DA-FB2C508106A1}"/>
                </a:ext>
              </a:extLst>
            </p:cNvPr>
            <p:cNvSpPr/>
            <p:nvPr/>
          </p:nvSpPr>
          <p:spPr>
            <a:xfrm>
              <a:off x="7521977" y="1255709"/>
              <a:ext cx="682800" cy="645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547;p30">
              <a:extLst>
                <a:ext uri="{FF2B5EF4-FFF2-40B4-BE49-F238E27FC236}">
                  <a16:creationId xmlns:a16="http://schemas.microsoft.com/office/drawing/2014/main" id="{57B309F9-CF29-11F8-4DFE-630C8B7081DB}"/>
                </a:ext>
              </a:extLst>
            </p:cNvPr>
            <p:cNvSpPr/>
            <p:nvPr/>
          </p:nvSpPr>
          <p:spPr>
            <a:xfrm>
              <a:off x="3719467" y="1446343"/>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48;p30">
              <a:extLst>
                <a:ext uri="{FF2B5EF4-FFF2-40B4-BE49-F238E27FC236}">
                  <a16:creationId xmlns:a16="http://schemas.microsoft.com/office/drawing/2014/main" id="{2240CF66-E9B4-B8E1-B242-070E50909BFC}"/>
                </a:ext>
              </a:extLst>
            </p:cNvPr>
            <p:cNvSpPr/>
            <p:nvPr/>
          </p:nvSpPr>
          <p:spPr>
            <a:xfrm>
              <a:off x="4118261" y="1446343"/>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49;p30">
              <a:extLst>
                <a:ext uri="{FF2B5EF4-FFF2-40B4-BE49-F238E27FC236}">
                  <a16:creationId xmlns:a16="http://schemas.microsoft.com/office/drawing/2014/main" id="{8E45D2EC-F7C7-C597-E9C6-6BAF49006606}"/>
                </a:ext>
              </a:extLst>
            </p:cNvPr>
            <p:cNvSpPr/>
            <p:nvPr/>
          </p:nvSpPr>
          <p:spPr>
            <a:xfrm>
              <a:off x="4377274" y="1169498"/>
              <a:ext cx="652800" cy="616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550;p30">
              <a:extLst>
                <a:ext uri="{FF2B5EF4-FFF2-40B4-BE49-F238E27FC236}">
                  <a16:creationId xmlns:a16="http://schemas.microsoft.com/office/drawing/2014/main" id="{7C26FD90-7E10-268A-1FF8-710EEBFB99B8}"/>
                </a:ext>
              </a:extLst>
            </p:cNvPr>
            <p:cNvSpPr/>
            <p:nvPr/>
          </p:nvSpPr>
          <p:spPr>
            <a:xfrm>
              <a:off x="4869625" y="1358135"/>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551;p30">
              <a:extLst>
                <a:ext uri="{FF2B5EF4-FFF2-40B4-BE49-F238E27FC236}">
                  <a16:creationId xmlns:a16="http://schemas.microsoft.com/office/drawing/2014/main" id="{1039CCF4-5FCA-7AA1-E3B0-43BC979D9955}"/>
                </a:ext>
              </a:extLst>
            </p:cNvPr>
            <p:cNvSpPr/>
            <p:nvPr/>
          </p:nvSpPr>
          <p:spPr>
            <a:xfrm>
              <a:off x="7401939" y="1132150"/>
              <a:ext cx="369300" cy="3489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552;p30">
              <a:extLst>
                <a:ext uri="{FF2B5EF4-FFF2-40B4-BE49-F238E27FC236}">
                  <a16:creationId xmlns:a16="http://schemas.microsoft.com/office/drawing/2014/main" id="{46D7DC40-1725-185B-A05F-7833A7C6D2C2}"/>
                </a:ext>
              </a:extLst>
            </p:cNvPr>
            <p:cNvSpPr/>
            <p:nvPr/>
          </p:nvSpPr>
          <p:spPr>
            <a:xfrm>
              <a:off x="6256939" y="1188283"/>
              <a:ext cx="369300" cy="3489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553;p30">
              <a:extLst>
                <a:ext uri="{FF2B5EF4-FFF2-40B4-BE49-F238E27FC236}">
                  <a16:creationId xmlns:a16="http://schemas.microsoft.com/office/drawing/2014/main" id="{C693B1CF-533F-3A26-4BFB-1A0CDD93C13B}"/>
                </a:ext>
              </a:extLst>
            </p:cNvPr>
            <p:cNvSpPr/>
            <p:nvPr/>
          </p:nvSpPr>
          <p:spPr>
            <a:xfrm>
              <a:off x="6035856" y="1425152"/>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554;p30">
              <a:extLst>
                <a:ext uri="{FF2B5EF4-FFF2-40B4-BE49-F238E27FC236}">
                  <a16:creationId xmlns:a16="http://schemas.microsoft.com/office/drawing/2014/main" id="{0F81B39D-4CB3-973A-70FD-11198A550F0F}"/>
                </a:ext>
              </a:extLst>
            </p:cNvPr>
            <p:cNvSpPr/>
            <p:nvPr/>
          </p:nvSpPr>
          <p:spPr>
            <a:xfrm>
              <a:off x="6434649" y="1425152"/>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555;p30">
              <a:extLst>
                <a:ext uri="{FF2B5EF4-FFF2-40B4-BE49-F238E27FC236}">
                  <a16:creationId xmlns:a16="http://schemas.microsoft.com/office/drawing/2014/main" id="{D0A8C8F3-947E-C611-65DB-858F30D29C08}"/>
                </a:ext>
              </a:extLst>
            </p:cNvPr>
            <p:cNvSpPr/>
            <p:nvPr/>
          </p:nvSpPr>
          <p:spPr>
            <a:xfrm>
              <a:off x="6693663" y="1148308"/>
              <a:ext cx="652800" cy="616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556;p30">
              <a:extLst>
                <a:ext uri="{FF2B5EF4-FFF2-40B4-BE49-F238E27FC236}">
                  <a16:creationId xmlns:a16="http://schemas.microsoft.com/office/drawing/2014/main" id="{1E16DB8E-34EC-EEA1-345E-94915A078904}"/>
                </a:ext>
              </a:extLst>
            </p:cNvPr>
            <p:cNvSpPr/>
            <p:nvPr/>
          </p:nvSpPr>
          <p:spPr>
            <a:xfrm>
              <a:off x="7186014" y="1336944"/>
              <a:ext cx="466200" cy="440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557;p30">
              <a:extLst>
                <a:ext uri="{FF2B5EF4-FFF2-40B4-BE49-F238E27FC236}">
                  <a16:creationId xmlns:a16="http://schemas.microsoft.com/office/drawing/2014/main" id="{A49A382A-BEEF-C68F-6C10-9CF2468FC770}"/>
                </a:ext>
              </a:extLst>
            </p:cNvPr>
            <p:cNvSpPr/>
            <p:nvPr/>
          </p:nvSpPr>
          <p:spPr>
            <a:xfrm>
              <a:off x="5390915" y="1255709"/>
              <a:ext cx="682800" cy="645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558;p30">
              <a:extLst>
                <a:ext uri="{FF2B5EF4-FFF2-40B4-BE49-F238E27FC236}">
                  <a16:creationId xmlns:a16="http://schemas.microsoft.com/office/drawing/2014/main" id="{68B238DD-78F4-5A11-0DAE-25D33707699A}"/>
                </a:ext>
              </a:extLst>
            </p:cNvPr>
            <p:cNvSpPr/>
            <p:nvPr/>
          </p:nvSpPr>
          <p:spPr>
            <a:xfrm>
              <a:off x="5243726" y="1533880"/>
              <a:ext cx="235500" cy="2229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559;p30">
              <a:extLst>
                <a:ext uri="{FF2B5EF4-FFF2-40B4-BE49-F238E27FC236}">
                  <a16:creationId xmlns:a16="http://schemas.microsoft.com/office/drawing/2014/main" id="{E83DC869-9B11-659E-7CE8-DA43683118F0}"/>
                </a:ext>
              </a:extLst>
            </p:cNvPr>
            <p:cNvSpPr/>
            <p:nvPr/>
          </p:nvSpPr>
          <p:spPr>
            <a:xfrm>
              <a:off x="7737725" y="1559164"/>
              <a:ext cx="466200" cy="3273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560;p30">
              <a:extLst>
                <a:ext uri="{FF2B5EF4-FFF2-40B4-BE49-F238E27FC236}">
                  <a16:creationId xmlns:a16="http://schemas.microsoft.com/office/drawing/2014/main" id="{443A5768-DDDD-AEC8-E366-68C790F79923}"/>
                </a:ext>
              </a:extLst>
            </p:cNvPr>
            <p:cNvSpPr/>
            <p:nvPr/>
          </p:nvSpPr>
          <p:spPr>
            <a:xfrm>
              <a:off x="1112185" y="1653107"/>
              <a:ext cx="466200" cy="3273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561;p30">
              <a:extLst>
                <a:ext uri="{FF2B5EF4-FFF2-40B4-BE49-F238E27FC236}">
                  <a16:creationId xmlns:a16="http://schemas.microsoft.com/office/drawing/2014/main" id="{26CE4368-5E26-1DC6-092B-4C90652081D7}"/>
                </a:ext>
              </a:extLst>
            </p:cNvPr>
            <p:cNvSpPr/>
            <p:nvPr/>
          </p:nvSpPr>
          <p:spPr>
            <a:xfrm>
              <a:off x="2395403" y="1419966"/>
              <a:ext cx="369300" cy="3489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8" name="Picture 27">
            <a:extLst>
              <a:ext uri="{FF2B5EF4-FFF2-40B4-BE49-F238E27FC236}">
                <a16:creationId xmlns:a16="http://schemas.microsoft.com/office/drawing/2014/main" id="{7246B8C3-E0BD-4B64-5A01-0DFF5999DD1F}"/>
              </a:ext>
            </a:extLst>
          </p:cNvPr>
          <p:cNvPicPr>
            <a:picLocks noChangeAspect="1"/>
          </p:cNvPicPr>
          <p:nvPr/>
        </p:nvPicPr>
        <p:blipFill>
          <a:blip r:embed="rId2"/>
          <a:stretch>
            <a:fillRect/>
          </a:stretch>
        </p:blipFill>
        <p:spPr>
          <a:xfrm>
            <a:off x="0" y="4655157"/>
            <a:ext cx="9144000" cy="487031"/>
          </a:xfrm>
          <a:prstGeom prst="rect">
            <a:avLst/>
          </a:prstGeom>
        </p:spPr>
      </p:pic>
      <p:sp>
        <p:nvSpPr>
          <p:cNvPr id="32" name="Google Shape;2474;p34">
            <a:extLst>
              <a:ext uri="{FF2B5EF4-FFF2-40B4-BE49-F238E27FC236}">
                <a16:creationId xmlns:a16="http://schemas.microsoft.com/office/drawing/2014/main" id="{68A85F04-21A7-185D-E4CF-80EDA98EFE74}"/>
              </a:ext>
            </a:extLst>
          </p:cNvPr>
          <p:cNvSpPr/>
          <p:nvPr/>
        </p:nvSpPr>
        <p:spPr>
          <a:xfrm>
            <a:off x="3097430" y="392141"/>
            <a:ext cx="3039525" cy="474606"/>
          </a:xfrm>
          <a:custGeom>
            <a:avLst/>
            <a:gdLst/>
            <a:ahLst/>
            <a:cxnLst/>
            <a:rect l="l" t="t" r="r" b="b"/>
            <a:pathLst>
              <a:path w="4658" h="1310" extrusionOk="0">
                <a:moveTo>
                  <a:pt x="524" y="80"/>
                </a:moveTo>
                <a:cubicBezTo>
                  <a:pt x="525" y="80"/>
                  <a:pt x="525" y="81"/>
                  <a:pt x="526" y="81"/>
                </a:cubicBezTo>
                <a:cubicBezTo>
                  <a:pt x="561" y="93"/>
                  <a:pt x="600" y="96"/>
                  <a:pt x="635" y="96"/>
                </a:cubicBezTo>
                <a:cubicBezTo>
                  <a:pt x="636" y="95"/>
                  <a:pt x="637" y="95"/>
                  <a:pt x="637" y="95"/>
                </a:cubicBezTo>
                <a:cubicBezTo>
                  <a:pt x="647" y="95"/>
                  <a:pt x="649" y="113"/>
                  <a:pt x="638" y="116"/>
                </a:cubicBezTo>
                <a:cubicBezTo>
                  <a:pt x="626" y="119"/>
                  <a:pt x="613" y="120"/>
                  <a:pt x="601" y="120"/>
                </a:cubicBezTo>
                <a:cubicBezTo>
                  <a:pt x="575" y="120"/>
                  <a:pt x="549" y="114"/>
                  <a:pt x="523" y="104"/>
                </a:cubicBezTo>
                <a:cubicBezTo>
                  <a:pt x="512" y="99"/>
                  <a:pt x="516" y="80"/>
                  <a:pt x="524" y="80"/>
                </a:cubicBezTo>
                <a:close/>
                <a:moveTo>
                  <a:pt x="304" y="80"/>
                </a:moveTo>
                <a:cubicBezTo>
                  <a:pt x="315" y="80"/>
                  <a:pt x="326" y="82"/>
                  <a:pt x="337" y="87"/>
                </a:cubicBezTo>
                <a:cubicBezTo>
                  <a:pt x="343" y="90"/>
                  <a:pt x="343" y="101"/>
                  <a:pt x="334" y="101"/>
                </a:cubicBezTo>
                <a:cubicBezTo>
                  <a:pt x="323" y="100"/>
                  <a:pt x="313" y="99"/>
                  <a:pt x="303" y="99"/>
                </a:cubicBezTo>
                <a:cubicBezTo>
                  <a:pt x="276" y="99"/>
                  <a:pt x="250" y="106"/>
                  <a:pt x="225" y="125"/>
                </a:cubicBezTo>
                <a:cubicBezTo>
                  <a:pt x="224" y="125"/>
                  <a:pt x="223" y="126"/>
                  <a:pt x="223" y="126"/>
                </a:cubicBezTo>
                <a:cubicBezTo>
                  <a:pt x="217" y="126"/>
                  <a:pt x="213" y="116"/>
                  <a:pt x="219" y="113"/>
                </a:cubicBezTo>
                <a:cubicBezTo>
                  <a:pt x="244" y="94"/>
                  <a:pt x="274" y="80"/>
                  <a:pt x="304" y="80"/>
                </a:cubicBezTo>
                <a:close/>
                <a:moveTo>
                  <a:pt x="915" y="101"/>
                </a:moveTo>
                <a:cubicBezTo>
                  <a:pt x="922" y="101"/>
                  <a:pt x="927" y="114"/>
                  <a:pt x="919" y="116"/>
                </a:cubicBezTo>
                <a:cubicBezTo>
                  <a:pt x="898" y="126"/>
                  <a:pt x="876" y="129"/>
                  <a:pt x="852" y="129"/>
                </a:cubicBezTo>
                <a:cubicBezTo>
                  <a:pt x="832" y="129"/>
                  <a:pt x="811" y="126"/>
                  <a:pt x="792" y="122"/>
                </a:cubicBezTo>
                <a:cubicBezTo>
                  <a:pt x="789" y="122"/>
                  <a:pt x="789" y="113"/>
                  <a:pt x="792" y="113"/>
                </a:cubicBezTo>
                <a:cubicBezTo>
                  <a:pt x="802" y="115"/>
                  <a:pt x="811" y="115"/>
                  <a:pt x="820" y="115"/>
                </a:cubicBezTo>
                <a:cubicBezTo>
                  <a:pt x="852" y="115"/>
                  <a:pt x="881" y="108"/>
                  <a:pt x="913" y="101"/>
                </a:cubicBezTo>
                <a:cubicBezTo>
                  <a:pt x="913" y="101"/>
                  <a:pt x="914" y="101"/>
                  <a:pt x="915" y="101"/>
                </a:cubicBezTo>
                <a:close/>
                <a:moveTo>
                  <a:pt x="1424" y="139"/>
                </a:moveTo>
                <a:cubicBezTo>
                  <a:pt x="1433" y="139"/>
                  <a:pt x="1441" y="139"/>
                  <a:pt x="1450" y="140"/>
                </a:cubicBezTo>
                <a:cubicBezTo>
                  <a:pt x="1459" y="140"/>
                  <a:pt x="1459" y="155"/>
                  <a:pt x="1450" y="155"/>
                </a:cubicBezTo>
                <a:cubicBezTo>
                  <a:pt x="1443" y="155"/>
                  <a:pt x="1436" y="156"/>
                  <a:pt x="1429" y="156"/>
                </a:cubicBezTo>
                <a:cubicBezTo>
                  <a:pt x="1411" y="156"/>
                  <a:pt x="1392" y="154"/>
                  <a:pt x="1373" y="152"/>
                </a:cubicBezTo>
                <a:cubicBezTo>
                  <a:pt x="1367" y="152"/>
                  <a:pt x="1367" y="140"/>
                  <a:pt x="1373" y="140"/>
                </a:cubicBezTo>
                <a:cubicBezTo>
                  <a:pt x="1391" y="140"/>
                  <a:pt x="1407" y="139"/>
                  <a:pt x="1424" y="139"/>
                </a:cubicBezTo>
                <a:close/>
                <a:moveTo>
                  <a:pt x="1141" y="134"/>
                </a:moveTo>
                <a:cubicBezTo>
                  <a:pt x="1155" y="134"/>
                  <a:pt x="1170" y="135"/>
                  <a:pt x="1184" y="137"/>
                </a:cubicBezTo>
                <a:cubicBezTo>
                  <a:pt x="1193" y="140"/>
                  <a:pt x="1193" y="155"/>
                  <a:pt x="1184" y="158"/>
                </a:cubicBezTo>
                <a:cubicBezTo>
                  <a:pt x="1168" y="159"/>
                  <a:pt x="1153" y="160"/>
                  <a:pt x="1137" y="160"/>
                </a:cubicBezTo>
                <a:cubicBezTo>
                  <a:pt x="1115" y="160"/>
                  <a:pt x="1093" y="158"/>
                  <a:pt x="1072" y="155"/>
                </a:cubicBezTo>
                <a:cubicBezTo>
                  <a:pt x="1063" y="155"/>
                  <a:pt x="1063" y="140"/>
                  <a:pt x="1072" y="140"/>
                </a:cubicBezTo>
                <a:cubicBezTo>
                  <a:pt x="1094" y="136"/>
                  <a:pt x="1117" y="134"/>
                  <a:pt x="1141" y="134"/>
                </a:cubicBezTo>
                <a:close/>
                <a:moveTo>
                  <a:pt x="4069" y="131"/>
                </a:moveTo>
                <a:cubicBezTo>
                  <a:pt x="4090" y="131"/>
                  <a:pt x="4111" y="134"/>
                  <a:pt x="4132" y="140"/>
                </a:cubicBezTo>
                <a:cubicBezTo>
                  <a:pt x="4141" y="140"/>
                  <a:pt x="4138" y="158"/>
                  <a:pt x="4129" y="158"/>
                </a:cubicBezTo>
                <a:cubicBezTo>
                  <a:pt x="4079" y="158"/>
                  <a:pt x="4025" y="158"/>
                  <a:pt x="3975" y="169"/>
                </a:cubicBezTo>
                <a:cubicBezTo>
                  <a:pt x="3974" y="170"/>
                  <a:pt x="3974" y="170"/>
                  <a:pt x="3973" y="170"/>
                </a:cubicBezTo>
                <a:cubicBezTo>
                  <a:pt x="3963" y="170"/>
                  <a:pt x="3958" y="151"/>
                  <a:pt x="3969" y="149"/>
                </a:cubicBezTo>
                <a:cubicBezTo>
                  <a:pt x="4002" y="138"/>
                  <a:pt x="4035" y="131"/>
                  <a:pt x="4069" y="131"/>
                </a:cubicBezTo>
                <a:close/>
                <a:moveTo>
                  <a:pt x="2605" y="150"/>
                </a:moveTo>
                <a:cubicBezTo>
                  <a:pt x="2619" y="150"/>
                  <a:pt x="2632" y="151"/>
                  <a:pt x="2646" y="152"/>
                </a:cubicBezTo>
                <a:cubicBezTo>
                  <a:pt x="2655" y="152"/>
                  <a:pt x="2655" y="169"/>
                  <a:pt x="2646" y="169"/>
                </a:cubicBezTo>
                <a:cubicBezTo>
                  <a:pt x="2626" y="171"/>
                  <a:pt x="2605" y="172"/>
                  <a:pt x="2584" y="172"/>
                </a:cubicBezTo>
                <a:cubicBezTo>
                  <a:pt x="2564" y="172"/>
                  <a:pt x="2543" y="171"/>
                  <a:pt x="2522" y="169"/>
                </a:cubicBezTo>
                <a:cubicBezTo>
                  <a:pt x="2513" y="169"/>
                  <a:pt x="2513" y="152"/>
                  <a:pt x="2522" y="152"/>
                </a:cubicBezTo>
                <a:cubicBezTo>
                  <a:pt x="2550" y="152"/>
                  <a:pt x="2577" y="150"/>
                  <a:pt x="2605" y="150"/>
                </a:cubicBezTo>
                <a:close/>
                <a:moveTo>
                  <a:pt x="1630" y="136"/>
                </a:moveTo>
                <a:cubicBezTo>
                  <a:pt x="1631" y="136"/>
                  <a:pt x="1632" y="136"/>
                  <a:pt x="1633" y="137"/>
                </a:cubicBezTo>
                <a:cubicBezTo>
                  <a:pt x="1649" y="146"/>
                  <a:pt x="1666" y="150"/>
                  <a:pt x="1682" y="150"/>
                </a:cubicBezTo>
                <a:cubicBezTo>
                  <a:pt x="1697" y="150"/>
                  <a:pt x="1713" y="146"/>
                  <a:pt x="1728" y="137"/>
                </a:cubicBezTo>
                <a:cubicBezTo>
                  <a:pt x="1729" y="137"/>
                  <a:pt x="1729" y="137"/>
                  <a:pt x="1730" y="137"/>
                </a:cubicBezTo>
                <a:cubicBezTo>
                  <a:pt x="1740" y="137"/>
                  <a:pt x="1745" y="152"/>
                  <a:pt x="1734" y="158"/>
                </a:cubicBezTo>
                <a:cubicBezTo>
                  <a:pt x="1718" y="169"/>
                  <a:pt x="1700" y="174"/>
                  <a:pt x="1682" y="174"/>
                </a:cubicBezTo>
                <a:cubicBezTo>
                  <a:pt x="1663" y="174"/>
                  <a:pt x="1643" y="168"/>
                  <a:pt x="1624" y="158"/>
                </a:cubicBezTo>
                <a:cubicBezTo>
                  <a:pt x="1617" y="150"/>
                  <a:pt x="1622" y="136"/>
                  <a:pt x="1630" y="136"/>
                </a:cubicBezTo>
                <a:close/>
                <a:moveTo>
                  <a:pt x="1909" y="140"/>
                </a:moveTo>
                <a:cubicBezTo>
                  <a:pt x="1909" y="140"/>
                  <a:pt x="1910" y="140"/>
                  <a:pt x="1911" y="140"/>
                </a:cubicBezTo>
                <a:cubicBezTo>
                  <a:pt x="1955" y="152"/>
                  <a:pt x="1996" y="152"/>
                  <a:pt x="2044" y="152"/>
                </a:cubicBezTo>
                <a:cubicBezTo>
                  <a:pt x="2050" y="152"/>
                  <a:pt x="2053" y="166"/>
                  <a:pt x="2044" y="166"/>
                </a:cubicBezTo>
                <a:cubicBezTo>
                  <a:pt x="2026" y="172"/>
                  <a:pt x="2007" y="175"/>
                  <a:pt x="1989" y="175"/>
                </a:cubicBezTo>
                <a:cubicBezTo>
                  <a:pt x="1961" y="175"/>
                  <a:pt x="1933" y="169"/>
                  <a:pt x="1905" y="161"/>
                </a:cubicBezTo>
                <a:cubicBezTo>
                  <a:pt x="1897" y="158"/>
                  <a:pt x="1899" y="140"/>
                  <a:pt x="1909" y="140"/>
                </a:cubicBezTo>
                <a:close/>
                <a:moveTo>
                  <a:pt x="3562" y="149"/>
                </a:moveTo>
                <a:cubicBezTo>
                  <a:pt x="3568" y="149"/>
                  <a:pt x="3571" y="166"/>
                  <a:pt x="3562" y="166"/>
                </a:cubicBezTo>
                <a:cubicBezTo>
                  <a:pt x="3533" y="175"/>
                  <a:pt x="3506" y="178"/>
                  <a:pt x="3479" y="178"/>
                </a:cubicBezTo>
                <a:cubicBezTo>
                  <a:pt x="3457" y="178"/>
                  <a:pt x="3436" y="176"/>
                  <a:pt x="3414" y="172"/>
                </a:cubicBezTo>
                <a:cubicBezTo>
                  <a:pt x="3406" y="170"/>
                  <a:pt x="3408" y="154"/>
                  <a:pt x="3413" y="154"/>
                </a:cubicBezTo>
                <a:cubicBezTo>
                  <a:pt x="3413" y="154"/>
                  <a:pt x="3414" y="154"/>
                  <a:pt x="3414" y="155"/>
                </a:cubicBezTo>
                <a:cubicBezTo>
                  <a:pt x="3432" y="157"/>
                  <a:pt x="3449" y="158"/>
                  <a:pt x="3467" y="158"/>
                </a:cubicBezTo>
                <a:cubicBezTo>
                  <a:pt x="3498" y="158"/>
                  <a:pt x="3529" y="154"/>
                  <a:pt x="3562" y="149"/>
                </a:cubicBezTo>
                <a:close/>
                <a:moveTo>
                  <a:pt x="2901" y="136"/>
                </a:moveTo>
                <a:cubicBezTo>
                  <a:pt x="2908" y="136"/>
                  <a:pt x="2911" y="147"/>
                  <a:pt x="2903" y="152"/>
                </a:cubicBezTo>
                <a:cubicBezTo>
                  <a:pt x="2883" y="172"/>
                  <a:pt x="2857" y="182"/>
                  <a:pt x="2832" y="182"/>
                </a:cubicBezTo>
                <a:cubicBezTo>
                  <a:pt x="2817" y="182"/>
                  <a:pt x="2802" y="179"/>
                  <a:pt x="2788" y="172"/>
                </a:cubicBezTo>
                <a:cubicBezTo>
                  <a:pt x="2780" y="167"/>
                  <a:pt x="2782" y="154"/>
                  <a:pt x="2789" y="154"/>
                </a:cubicBezTo>
                <a:cubicBezTo>
                  <a:pt x="2789" y="154"/>
                  <a:pt x="2790" y="154"/>
                  <a:pt x="2791" y="155"/>
                </a:cubicBezTo>
                <a:cubicBezTo>
                  <a:pt x="2804" y="160"/>
                  <a:pt x="2816" y="162"/>
                  <a:pt x="2828" y="162"/>
                </a:cubicBezTo>
                <a:cubicBezTo>
                  <a:pt x="2853" y="162"/>
                  <a:pt x="2876" y="153"/>
                  <a:pt x="2897" y="137"/>
                </a:cubicBezTo>
                <a:cubicBezTo>
                  <a:pt x="2899" y="136"/>
                  <a:pt x="2900" y="136"/>
                  <a:pt x="2901" y="136"/>
                </a:cubicBezTo>
                <a:close/>
                <a:moveTo>
                  <a:pt x="3827" y="161"/>
                </a:moveTo>
                <a:cubicBezTo>
                  <a:pt x="3839" y="161"/>
                  <a:pt x="3839" y="181"/>
                  <a:pt x="3827" y="181"/>
                </a:cubicBezTo>
                <a:cubicBezTo>
                  <a:pt x="3786" y="184"/>
                  <a:pt x="3748" y="184"/>
                  <a:pt x="3706" y="184"/>
                </a:cubicBezTo>
                <a:cubicBezTo>
                  <a:pt x="3695" y="184"/>
                  <a:pt x="3695" y="163"/>
                  <a:pt x="3706" y="163"/>
                </a:cubicBezTo>
                <a:cubicBezTo>
                  <a:pt x="3748" y="161"/>
                  <a:pt x="3786" y="161"/>
                  <a:pt x="3827" y="161"/>
                </a:cubicBezTo>
                <a:close/>
                <a:moveTo>
                  <a:pt x="2333" y="163"/>
                </a:moveTo>
                <a:cubicBezTo>
                  <a:pt x="2342" y="166"/>
                  <a:pt x="2342" y="184"/>
                  <a:pt x="2333" y="184"/>
                </a:cubicBezTo>
                <a:cubicBezTo>
                  <a:pt x="2318" y="185"/>
                  <a:pt x="2304" y="185"/>
                  <a:pt x="2290" y="185"/>
                </a:cubicBezTo>
                <a:cubicBezTo>
                  <a:pt x="2255" y="185"/>
                  <a:pt x="2222" y="183"/>
                  <a:pt x="2188" y="181"/>
                </a:cubicBezTo>
                <a:cubicBezTo>
                  <a:pt x="2180" y="181"/>
                  <a:pt x="2180" y="166"/>
                  <a:pt x="2188" y="166"/>
                </a:cubicBezTo>
                <a:cubicBezTo>
                  <a:pt x="2236" y="163"/>
                  <a:pt x="2286" y="163"/>
                  <a:pt x="2333" y="163"/>
                </a:cubicBezTo>
                <a:close/>
                <a:moveTo>
                  <a:pt x="3174" y="162"/>
                </a:moveTo>
                <a:cubicBezTo>
                  <a:pt x="3191" y="162"/>
                  <a:pt x="3208" y="162"/>
                  <a:pt x="3225" y="163"/>
                </a:cubicBezTo>
                <a:cubicBezTo>
                  <a:pt x="3237" y="163"/>
                  <a:pt x="3237" y="184"/>
                  <a:pt x="3225" y="184"/>
                </a:cubicBezTo>
                <a:cubicBezTo>
                  <a:pt x="3204" y="187"/>
                  <a:pt x="3182" y="188"/>
                  <a:pt x="3160" y="188"/>
                </a:cubicBezTo>
                <a:cubicBezTo>
                  <a:pt x="3130" y="188"/>
                  <a:pt x="3099" y="186"/>
                  <a:pt x="3069" y="184"/>
                </a:cubicBezTo>
                <a:cubicBezTo>
                  <a:pt x="3060" y="184"/>
                  <a:pt x="3060" y="163"/>
                  <a:pt x="3069" y="163"/>
                </a:cubicBezTo>
                <a:cubicBezTo>
                  <a:pt x="3104" y="163"/>
                  <a:pt x="3139" y="162"/>
                  <a:pt x="3174" y="162"/>
                </a:cubicBezTo>
                <a:close/>
                <a:moveTo>
                  <a:pt x="4345" y="148"/>
                </a:moveTo>
                <a:cubicBezTo>
                  <a:pt x="4377" y="148"/>
                  <a:pt x="4409" y="156"/>
                  <a:pt x="4436" y="175"/>
                </a:cubicBezTo>
                <a:cubicBezTo>
                  <a:pt x="4444" y="183"/>
                  <a:pt x="4440" y="199"/>
                  <a:pt x="4432" y="199"/>
                </a:cubicBezTo>
                <a:cubicBezTo>
                  <a:pt x="4431" y="199"/>
                  <a:pt x="4431" y="199"/>
                  <a:pt x="4430" y="199"/>
                </a:cubicBezTo>
                <a:cubicBezTo>
                  <a:pt x="4395" y="182"/>
                  <a:pt x="4361" y="170"/>
                  <a:pt x="4325" y="170"/>
                </a:cubicBezTo>
                <a:cubicBezTo>
                  <a:pt x="4316" y="170"/>
                  <a:pt x="4307" y="171"/>
                  <a:pt x="4297" y="172"/>
                </a:cubicBezTo>
                <a:cubicBezTo>
                  <a:pt x="4288" y="172"/>
                  <a:pt x="4288" y="155"/>
                  <a:pt x="4294" y="155"/>
                </a:cubicBezTo>
                <a:cubicBezTo>
                  <a:pt x="4311" y="150"/>
                  <a:pt x="4328" y="148"/>
                  <a:pt x="4345" y="148"/>
                </a:cubicBezTo>
                <a:close/>
                <a:moveTo>
                  <a:pt x="121" y="165"/>
                </a:moveTo>
                <a:cubicBezTo>
                  <a:pt x="129" y="165"/>
                  <a:pt x="135" y="171"/>
                  <a:pt x="130" y="178"/>
                </a:cubicBezTo>
                <a:cubicBezTo>
                  <a:pt x="109" y="214"/>
                  <a:pt x="95" y="255"/>
                  <a:pt x="115" y="296"/>
                </a:cubicBezTo>
                <a:cubicBezTo>
                  <a:pt x="117" y="300"/>
                  <a:pt x="114" y="304"/>
                  <a:pt x="111" y="304"/>
                </a:cubicBezTo>
                <a:cubicBezTo>
                  <a:pt x="109" y="304"/>
                  <a:pt x="107" y="303"/>
                  <a:pt x="106" y="299"/>
                </a:cubicBezTo>
                <a:cubicBezTo>
                  <a:pt x="86" y="261"/>
                  <a:pt x="83" y="199"/>
                  <a:pt x="115" y="166"/>
                </a:cubicBezTo>
                <a:cubicBezTo>
                  <a:pt x="117" y="165"/>
                  <a:pt x="119" y="165"/>
                  <a:pt x="121" y="165"/>
                </a:cubicBezTo>
                <a:close/>
                <a:moveTo>
                  <a:pt x="4554" y="225"/>
                </a:moveTo>
                <a:cubicBezTo>
                  <a:pt x="4555" y="225"/>
                  <a:pt x="4556" y="225"/>
                  <a:pt x="4557" y="225"/>
                </a:cubicBezTo>
                <a:cubicBezTo>
                  <a:pt x="4584" y="252"/>
                  <a:pt x="4601" y="296"/>
                  <a:pt x="4595" y="341"/>
                </a:cubicBezTo>
                <a:cubicBezTo>
                  <a:pt x="4594" y="346"/>
                  <a:pt x="4590" y="348"/>
                  <a:pt x="4587" y="348"/>
                </a:cubicBezTo>
                <a:cubicBezTo>
                  <a:pt x="4583" y="348"/>
                  <a:pt x="4579" y="344"/>
                  <a:pt x="4581" y="338"/>
                </a:cubicBezTo>
                <a:cubicBezTo>
                  <a:pt x="4581" y="299"/>
                  <a:pt x="4578" y="261"/>
                  <a:pt x="4551" y="234"/>
                </a:cubicBezTo>
                <a:cubicBezTo>
                  <a:pt x="4546" y="230"/>
                  <a:pt x="4549" y="225"/>
                  <a:pt x="4554" y="225"/>
                </a:cubicBezTo>
                <a:close/>
                <a:moveTo>
                  <a:pt x="4563" y="449"/>
                </a:moveTo>
                <a:cubicBezTo>
                  <a:pt x="4568" y="449"/>
                  <a:pt x="4573" y="452"/>
                  <a:pt x="4575" y="459"/>
                </a:cubicBezTo>
                <a:cubicBezTo>
                  <a:pt x="4581" y="512"/>
                  <a:pt x="4589" y="571"/>
                  <a:pt x="4589" y="627"/>
                </a:cubicBezTo>
                <a:cubicBezTo>
                  <a:pt x="4588" y="635"/>
                  <a:pt x="4581" y="641"/>
                  <a:pt x="4576" y="641"/>
                </a:cubicBezTo>
                <a:cubicBezTo>
                  <a:pt x="4571" y="641"/>
                  <a:pt x="4567" y="638"/>
                  <a:pt x="4566" y="630"/>
                </a:cubicBezTo>
                <a:cubicBezTo>
                  <a:pt x="4554" y="574"/>
                  <a:pt x="4554" y="518"/>
                  <a:pt x="4551" y="462"/>
                </a:cubicBezTo>
                <a:cubicBezTo>
                  <a:pt x="4551" y="454"/>
                  <a:pt x="4557" y="449"/>
                  <a:pt x="4563" y="449"/>
                </a:cubicBezTo>
                <a:close/>
                <a:moveTo>
                  <a:pt x="78" y="493"/>
                </a:moveTo>
                <a:cubicBezTo>
                  <a:pt x="83" y="493"/>
                  <a:pt x="87" y="496"/>
                  <a:pt x="89" y="503"/>
                </a:cubicBezTo>
                <a:cubicBezTo>
                  <a:pt x="89" y="553"/>
                  <a:pt x="83" y="601"/>
                  <a:pt x="95" y="651"/>
                </a:cubicBezTo>
                <a:cubicBezTo>
                  <a:pt x="96" y="659"/>
                  <a:pt x="92" y="664"/>
                  <a:pt x="88" y="664"/>
                </a:cubicBezTo>
                <a:cubicBezTo>
                  <a:pt x="84" y="664"/>
                  <a:pt x="81" y="662"/>
                  <a:pt x="80" y="657"/>
                </a:cubicBezTo>
                <a:cubicBezTo>
                  <a:pt x="68" y="609"/>
                  <a:pt x="59" y="550"/>
                  <a:pt x="71" y="500"/>
                </a:cubicBezTo>
                <a:cubicBezTo>
                  <a:pt x="72" y="495"/>
                  <a:pt x="75" y="493"/>
                  <a:pt x="78" y="493"/>
                </a:cubicBezTo>
                <a:close/>
                <a:moveTo>
                  <a:pt x="4564" y="744"/>
                </a:moveTo>
                <a:cubicBezTo>
                  <a:pt x="4567" y="744"/>
                  <a:pt x="4569" y="745"/>
                  <a:pt x="4569" y="748"/>
                </a:cubicBezTo>
                <a:cubicBezTo>
                  <a:pt x="4572" y="804"/>
                  <a:pt x="4581" y="863"/>
                  <a:pt x="4575" y="917"/>
                </a:cubicBezTo>
                <a:cubicBezTo>
                  <a:pt x="4573" y="922"/>
                  <a:pt x="4569" y="925"/>
                  <a:pt x="4565" y="925"/>
                </a:cubicBezTo>
                <a:cubicBezTo>
                  <a:pt x="4561" y="925"/>
                  <a:pt x="4557" y="922"/>
                  <a:pt x="4557" y="917"/>
                </a:cubicBezTo>
                <a:cubicBezTo>
                  <a:pt x="4548" y="863"/>
                  <a:pt x="4560" y="804"/>
                  <a:pt x="4560" y="748"/>
                </a:cubicBezTo>
                <a:cubicBezTo>
                  <a:pt x="4560" y="745"/>
                  <a:pt x="4562" y="744"/>
                  <a:pt x="4564" y="744"/>
                </a:cubicBezTo>
                <a:close/>
                <a:moveTo>
                  <a:pt x="88" y="810"/>
                </a:moveTo>
                <a:cubicBezTo>
                  <a:pt x="91" y="810"/>
                  <a:pt x="93" y="812"/>
                  <a:pt x="95" y="816"/>
                </a:cubicBezTo>
                <a:cubicBezTo>
                  <a:pt x="106" y="860"/>
                  <a:pt x="95" y="911"/>
                  <a:pt x="74" y="946"/>
                </a:cubicBezTo>
                <a:cubicBezTo>
                  <a:pt x="72" y="950"/>
                  <a:pt x="70" y="951"/>
                  <a:pt x="68" y="951"/>
                </a:cubicBezTo>
                <a:cubicBezTo>
                  <a:pt x="62" y="951"/>
                  <a:pt x="57" y="943"/>
                  <a:pt x="59" y="937"/>
                </a:cubicBezTo>
                <a:cubicBezTo>
                  <a:pt x="80" y="899"/>
                  <a:pt x="83" y="860"/>
                  <a:pt x="83" y="819"/>
                </a:cubicBezTo>
                <a:cubicBezTo>
                  <a:pt x="83" y="813"/>
                  <a:pt x="85" y="810"/>
                  <a:pt x="88" y="810"/>
                </a:cubicBezTo>
                <a:close/>
                <a:moveTo>
                  <a:pt x="86" y="1097"/>
                </a:moveTo>
                <a:cubicBezTo>
                  <a:pt x="88" y="1097"/>
                  <a:pt x="90" y="1097"/>
                  <a:pt x="92" y="1100"/>
                </a:cubicBezTo>
                <a:cubicBezTo>
                  <a:pt x="109" y="1126"/>
                  <a:pt x="133" y="1138"/>
                  <a:pt x="157" y="1150"/>
                </a:cubicBezTo>
                <a:cubicBezTo>
                  <a:pt x="165" y="1153"/>
                  <a:pt x="165" y="1168"/>
                  <a:pt x="157" y="1168"/>
                </a:cubicBezTo>
                <a:cubicBezTo>
                  <a:pt x="155" y="1168"/>
                  <a:pt x="153" y="1168"/>
                  <a:pt x="152" y="1168"/>
                </a:cubicBezTo>
                <a:cubicBezTo>
                  <a:pt x="121" y="1168"/>
                  <a:pt x="97" y="1142"/>
                  <a:pt x="80" y="1111"/>
                </a:cubicBezTo>
                <a:cubicBezTo>
                  <a:pt x="75" y="1105"/>
                  <a:pt x="81" y="1097"/>
                  <a:pt x="86" y="1097"/>
                </a:cubicBezTo>
                <a:close/>
                <a:moveTo>
                  <a:pt x="346" y="1165"/>
                </a:moveTo>
                <a:cubicBezTo>
                  <a:pt x="354" y="1168"/>
                  <a:pt x="354" y="1179"/>
                  <a:pt x="346" y="1179"/>
                </a:cubicBezTo>
                <a:cubicBezTo>
                  <a:pt x="325" y="1182"/>
                  <a:pt x="301" y="1182"/>
                  <a:pt x="281" y="1182"/>
                </a:cubicBezTo>
                <a:cubicBezTo>
                  <a:pt x="272" y="1182"/>
                  <a:pt x="272" y="1165"/>
                  <a:pt x="281" y="1165"/>
                </a:cubicBezTo>
                <a:close/>
                <a:moveTo>
                  <a:pt x="870" y="1162"/>
                </a:moveTo>
                <a:cubicBezTo>
                  <a:pt x="882" y="1162"/>
                  <a:pt x="895" y="1163"/>
                  <a:pt x="907" y="1165"/>
                </a:cubicBezTo>
                <a:cubicBezTo>
                  <a:pt x="913" y="1168"/>
                  <a:pt x="913" y="1179"/>
                  <a:pt x="907" y="1182"/>
                </a:cubicBezTo>
                <a:cubicBezTo>
                  <a:pt x="895" y="1184"/>
                  <a:pt x="882" y="1185"/>
                  <a:pt x="870" y="1185"/>
                </a:cubicBezTo>
                <a:cubicBezTo>
                  <a:pt x="844" y="1185"/>
                  <a:pt x="817" y="1182"/>
                  <a:pt x="792" y="1182"/>
                </a:cubicBezTo>
                <a:cubicBezTo>
                  <a:pt x="786" y="1182"/>
                  <a:pt x="786" y="1165"/>
                  <a:pt x="792" y="1165"/>
                </a:cubicBezTo>
                <a:cubicBezTo>
                  <a:pt x="817" y="1165"/>
                  <a:pt x="844" y="1162"/>
                  <a:pt x="870" y="1162"/>
                </a:cubicBezTo>
                <a:close/>
                <a:moveTo>
                  <a:pt x="526" y="1165"/>
                </a:moveTo>
                <a:cubicBezTo>
                  <a:pt x="564" y="1176"/>
                  <a:pt x="600" y="1176"/>
                  <a:pt x="638" y="1182"/>
                </a:cubicBezTo>
                <a:cubicBezTo>
                  <a:pt x="644" y="1182"/>
                  <a:pt x="644" y="1194"/>
                  <a:pt x="638" y="1194"/>
                </a:cubicBezTo>
                <a:cubicBezTo>
                  <a:pt x="631" y="1195"/>
                  <a:pt x="625" y="1196"/>
                  <a:pt x="618" y="1196"/>
                </a:cubicBezTo>
                <a:cubicBezTo>
                  <a:pt x="587" y="1196"/>
                  <a:pt x="552" y="1186"/>
                  <a:pt x="523" y="1176"/>
                </a:cubicBezTo>
                <a:cubicBezTo>
                  <a:pt x="517" y="1173"/>
                  <a:pt x="520" y="1165"/>
                  <a:pt x="526" y="1165"/>
                </a:cubicBezTo>
                <a:close/>
                <a:moveTo>
                  <a:pt x="4564" y="1095"/>
                </a:moveTo>
                <a:cubicBezTo>
                  <a:pt x="4568" y="1095"/>
                  <a:pt x="4571" y="1096"/>
                  <a:pt x="4572" y="1100"/>
                </a:cubicBezTo>
                <a:cubicBezTo>
                  <a:pt x="4589" y="1141"/>
                  <a:pt x="4557" y="1194"/>
                  <a:pt x="4522" y="1200"/>
                </a:cubicBezTo>
                <a:cubicBezTo>
                  <a:pt x="4513" y="1200"/>
                  <a:pt x="4507" y="1182"/>
                  <a:pt x="4519" y="1179"/>
                </a:cubicBezTo>
                <a:cubicBezTo>
                  <a:pt x="4533" y="1176"/>
                  <a:pt x="4542" y="1165"/>
                  <a:pt x="4548" y="1150"/>
                </a:cubicBezTo>
                <a:cubicBezTo>
                  <a:pt x="4557" y="1135"/>
                  <a:pt x="4554" y="1123"/>
                  <a:pt x="4554" y="1106"/>
                </a:cubicBezTo>
                <a:cubicBezTo>
                  <a:pt x="4554" y="1098"/>
                  <a:pt x="4559" y="1095"/>
                  <a:pt x="4564" y="1095"/>
                </a:cubicBezTo>
                <a:close/>
                <a:moveTo>
                  <a:pt x="2165" y="1165"/>
                </a:moveTo>
                <a:cubicBezTo>
                  <a:pt x="2174" y="1165"/>
                  <a:pt x="2177" y="1179"/>
                  <a:pt x="2168" y="1182"/>
                </a:cubicBezTo>
                <a:cubicBezTo>
                  <a:pt x="2131" y="1197"/>
                  <a:pt x="2093" y="1203"/>
                  <a:pt x="2056" y="1203"/>
                </a:cubicBezTo>
                <a:cubicBezTo>
                  <a:pt x="2033" y="1203"/>
                  <a:pt x="2010" y="1200"/>
                  <a:pt x="1988" y="1197"/>
                </a:cubicBezTo>
                <a:cubicBezTo>
                  <a:pt x="1976" y="1197"/>
                  <a:pt x="1976" y="1173"/>
                  <a:pt x="1988" y="1173"/>
                </a:cubicBezTo>
                <a:cubicBezTo>
                  <a:pt x="2001" y="1175"/>
                  <a:pt x="2015" y="1175"/>
                  <a:pt x="2029" y="1175"/>
                </a:cubicBezTo>
                <a:cubicBezTo>
                  <a:pt x="2074" y="1175"/>
                  <a:pt x="2119" y="1169"/>
                  <a:pt x="2165" y="1165"/>
                </a:cubicBezTo>
                <a:close/>
                <a:moveTo>
                  <a:pt x="1349" y="1185"/>
                </a:moveTo>
                <a:cubicBezTo>
                  <a:pt x="1349" y="1185"/>
                  <a:pt x="1349" y="1185"/>
                  <a:pt x="1350" y="1185"/>
                </a:cubicBezTo>
                <a:cubicBezTo>
                  <a:pt x="1375" y="1193"/>
                  <a:pt x="1400" y="1197"/>
                  <a:pt x="1424" y="1197"/>
                </a:cubicBezTo>
                <a:cubicBezTo>
                  <a:pt x="1437" y="1197"/>
                  <a:pt x="1449" y="1196"/>
                  <a:pt x="1462" y="1194"/>
                </a:cubicBezTo>
                <a:cubicBezTo>
                  <a:pt x="1468" y="1194"/>
                  <a:pt x="1468" y="1203"/>
                  <a:pt x="1465" y="1206"/>
                </a:cubicBezTo>
                <a:cubicBezTo>
                  <a:pt x="1452" y="1209"/>
                  <a:pt x="1439" y="1210"/>
                  <a:pt x="1426" y="1210"/>
                </a:cubicBezTo>
                <a:cubicBezTo>
                  <a:pt x="1399" y="1210"/>
                  <a:pt x="1374" y="1204"/>
                  <a:pt x="1350" y="1194"/>
                </a:cubicBezTo>
                <a:cubicBezTo>
                  <a:pt x="1344" y="1194"/>
                  <a:pt x="1346" y="1185"/>
                  <a:pt x="1349" y="1185"/>
                </a:cubicBezTo>
                <a:close/>
                <a:moveTo>
                  <a:pt x="1174" y="1182"/>
                </a:moveTo>
                <a:cubicBezTo>
                  <a:pt x="1179" y="1182"/>
                  <a:pt x="1181" y="1194"/>
                  <a:pt x="1175" y="1197"/>
                </a:cubicBezTo>
                <a:cubicBezTo>
                  <a:pt x="1149" y="1207"/>
                  <a:pt x="1123" y="1212"/>
                  <a:pt x="1097" y="1212"/>
                </a:cubicBezTo>
                <a:cubicBezTo>
                  <a:pt x="1085" y="1212"/>
                  <a:pt x="1072" y="1211"/>
                  <a:pt x="1060" y="1209"/>
                </a:cubicBezTo>
                <a:cubicBezTo>
                  <a:pt x="1051" y="1206"/>
                  <a:pt x="1054" y="1191"/>
                  <a:pt x="1063" y="1191"/>
                </a:cubicBezTo>
                <a:cubicBezTo>
                  <a:pt x="1075" y="1193"/>
                  <a:pt x="1087" y="1194"/>
                  <a:pt x="1099" y="1194"/>
                </a:cubicBezTo>
                <a:cubicBezTo>
                  <a:pt x="1123" y="1194"/>
                  <a:pt x="1147" y="1190"/>
                  <a:pt x="1173" y="1182"/>
                </a:cubicBezTo>
                <a:cubicBezTo>
                  <a:pt x="1173" y="1182"/>
                  <a:pt x="1174" y="1182"/>
                  <a:pt x="1174" y="1182"/>
                </a:cubicBezTo>
                <a:close/>
                <a:moveTo>
                  <a:pt x="3381" y="1191"/>
                </a:moveTo>
                <a:cubicBezTo>
                  <a:pt x="3400" y="1191"/>
                  <a:pt x="3419" y="1192"/>
                  <a:pt x="3438" y="1194"/>
                </a:cubicBezTo>
                <a:cubicBezTo>
                  <a:pt x="3447" y="1194"/>
                  <a:pt x="3447" y="1206"/>
                  <a:pt x="3438" y="1209"/>
                </a:cubicBezTo>
                <a:cubicBezTo>
                  <a:pt x="3419" y="1211"/>
                  <a:pt x="3400" y="1212"/>
                  <a:pt x="3381" y="1212"/>
                </a:cubicBezTo>
                <a:cubicBezTo>
                  <a:pt x="3356" y="1212"/>
                  <a:pt x="3330" y="1211"/>
                  <a:pt x="3305" y="1209"/>
                </a:cubicBezTo>
                <a:cubicBezTo>
                  <a:pt x="3296" y="1206"/>
                  <a:pt x="3296" y="1194"/>
                  <a:pt x="3305" y="1194"/>
                </a:cubicBezTo>
                <a:cubicBezTo>
                  <a:pt x="3330" y="1192"/>
                  <a:pt x="3356" y="1191"/>
                  <a:pt x="3381" y="1191"/>
                </a:cubicBezTo>
                <a:close/>
                <a:moveTo>
                  <a:pt x="3061" y="1190"/>
                </a:moveTo>
                <a:cubicBezTo>
                  <a:pt x="3075" y="1190"/>
                  <a:pt x="3089" y="1190"/>
                  <a:pt x="3104" y="1191"/>
                </a:cubicBezTo>
                <a:cubicBezTo>
                  <a:pt x="3113" y="1191"/>
                  <a:pt x="3113" y="1209"/>
                  <a:pt x="3104" y="1212"/>
                </a:cubicBezTo>
                <a:cubicBezTo>
                  <a:pt x="3094" y="1212"/>
                  <a:pt x="3085" y="1213"/>
                  <a:pt x="3075" y="1213"/>
                </a:cubicBezTo>
                <a:cubicBezTo>
                  <a:pt x="3036" y="1213"/>
                  <a:pt x="2997" y="1208"/>
                  <a:pt x="2959" y="1206"/>
                </a:cubicBezTo>
                <a:cubicBezTo>
                  <a:pt x="2950" y="1206"/>
                  <a:pt x="2950" y="1194"/>
                  <a:pt x="2959" y="1194"/>
                </a:cubicBezTo>
                <a:cubicBezTo>
                  <a:pt x="2993" y="1192"/>
                  <a:pt x="3026" y="1190"/>
                  <a:pt x="3061" y="1190"/>
                </a:cubicBezTo>
                <a:close/>
                <a:moveTo>
                  <a:pt x="2453" y="1190"/>
                </a:moveTo>
                <a:cubicBezTo>
                  <a:pt x="2465" y="1190"/>
                  <a:pt x="2478" y="1190"/>
                  <a:pt x="2490" y="1191"/>
                </a:cubicBezTo>
                <a:cubicBezTo>
                  <a:pt x="2499" y="1191"/>
                  <a:pt x="2499" y="1209"/>
                  <a:pt x="2490" y="1212"/>
                </a:cubicBezTo>
                <a:cubicBezTo>
                  <a:pt x="2478" y="1213"/>
                  <a:pt x="2465" y="1213"/>
                  <a:pt x="2453" y="1213"/>
                </a:cubicBezTo>
                <a:cubicBezTo>
                  <a:pt x="2424" y="1213"/>
                  <a:pt x="2395" y="1211"/>
                  <a:pt x="2366" y="1209"/>
                </a:cubicBezTo>
                <a:cubicBezTo>
                  <a:pt x="2357" y="1209"/>
                  <a:pt x="2357" y="1194"/>
                  <a:pt x="2366" y="1194"/>
                </a:cubicBezTo>
                <a:cubicBezTo>
                  <a:pt x="2395" y="1192"/>
                  <a:pt x="2424" y="1190"/>
                  <a:pt x="2453" y="1190"/>
                </a:cubicBezTo>
                <a:close/>
                <a:moveTo>
                  <a:pt x="3721" y="1189"/>
                </a:moveTo>
                <a:cubicBezTo>
                  <a:pt x="3746" y="1189"/>
                  <a:pt x="3771" y="1190"/>
                  <a:pt x="3795" y="1191"/>
                </a:cubicBezTo>
                <a:cubicBezTo>
                  <a:pt x="3804" y="1191"/>
                  <a:pt x="3804" y="1209"/>
                  <a:pt x="3795" y="1212"/>
                </a:cubicBezTo>
                <a:cubicBezTo>
                  <a:pt x="3771" y="1213"/>
                  <a:pt x="3746" y="1214"/>
                  <a:pt x="3721" y="1214"/>
                </a:cubicBezTo>
                <a:cubicBezTo>
                  <a:pt x="3685" y="1214"/>
                  <a:pt x="3649" y="1212"/>
                  <a:pt x="3615" y="1209"/>
                </a:cubicBezTo>
                <a:cubicBezTo>
                  <a:pt x="3609" y="1209"/>
                  <a:pt x="3609" y="1194"/>
                  <a:pt x="3615" y="1194"/>
                </a:cubicBezTo>
                <a:cubicBezTo>
                  <a:pt x="3649" y="1191"/>
                  <a:pt x="3685" y="1189"/>
                  <a:pt x="3721" y="1189"/>
                </a:cubicBezTo>
                <a:close/>
                <a:moveTo>
                  <a:pt x="3940" y="1179"/>
                </a:moveTo>
                <a:cubicBezTo>
                  <a:pt x="3941" y="1179"/>
                  <a:pt x="3942" y="1179"/>
                  <a:pt x="3943" y="1179"/>
                </a:cubicBezTo>
                <a:cubicBezTo>
                  <a:pt x="3977" y="1188"/>
                  <a:pt x="4009" y="1192"/>
                  <a:pt x="4042" y="1192"/>
                </a:cubicBezTo>
                <a:cubicBezTo>
                  <a:pt x="4052" y="1192"/>
                  <a:pt x="4062" y="1192"/>
                  <a:pt x="4073" y="1191"/>
                </a:cubicBezTo>
                <a:cubicBezTo>
                  <a:pt x="4081" y="1191"/>
                  <a:pt x="4084" y="1206"/>
                  <a:pt x="4076" y="1209"/>
                </a:cubicBezTo>
                <a:cubicBezTo>
                  <a:pt x="4059" y="1213"/>
                  <a:pt x="4042" y="1215"/>
                  <a:pt x="4026" y="1215"/>
                </a:cubicBezTo>
                <a:cubicBezTo>
                  <a:pt x="3997" y="1215"/>
                  <a:pt x="3967" y="1209"/>
                  <a:pt x="3937" y="1197"/>
                </a:cubicBezTo>
                <a:cubicBezTo>
                  <a:pt x="3929" y="1194"/>
                  <a:pt x="3930" y="1179"/>
                  <a:pt x="3940" y="1179"/>
                </a:cubicBezTo>
                <a:close/>
                <a:moveTo>
                  <a:pt x="1761" y="1194"/>
                </a:moveTo>
                <a:cubicBezTo>
                  <a:pt x="1765" y="1194"/>
                  <a:pt x="1770" y="1194"/>
                  <a:pt x="1775" y="1194"/>
                </a:cubicBezTo>
                <a:cubicBezTo>
                  <a:pt x="1781" y="1194"/>
                  <a:pt x="1784" y="1209"/>
                  <a:pt x="1778" y="1212"/>
                </a:cubicBezTo>
                <a:cubicBezTo>
                  <a:pt x="1734" y="1224"/>
                  <a:pt x="1686" y="1224"/>
                  <a:pt x="1642" y="1227"/>
                </a:cubicBezTo>
                <a:cubicBezTo>
                  <a:pt x="1630" y="1227"/>
                  <a:pt x="1633" y="1209"/>
                  <a:pt x="1642" y="1209"/>
                </a:cubicBezTo>
                <a:cubicBezTo>
                  <a:pt x="1682" y="1204"/>
                  <a:pt x="1721" y="1194"/>
                  <a:pt x="1761" y="1194"/>
                </a:cubicBezTo>
                <a:close/>
                <a:moveTo>
                  <a:pt x="4284" y="1197"/>
                </a:moveTo>
                <a:cubicBezTo>
                  <a:pt x="4284" y="1197"/>
                  <a:pt x="4285" y="1197"/>
                  <a:pt x="4285" y="1197"/>
                </a:cubicBezTo>
                <a:cubicBezTo>
                  <a:pt x="4311" y="1205"/>
                  <a:pt x="4335" y="1208"/>
                  <a:pt x="4360" y="1208"/>
                </a:cubicBezTo>
                <a:cubicBezTo>
                  <a:pt x="4372" y="1208"/>
                  <a:pt x="4385" y="1207"/>
                  <a:pt x="4397" y="1206"/>
                </a:cubicBezTo>
                <a:cubicBezTo>
                  <a:pt x="4406" y="1206"/>
                  <a:pt x="4406" y="1221"/>
                  <a:pt x="4400" y="1221"/>
                </a:cubicBezTo>
                <a:cubicBezTo>
                  <a:pt x="4386" y="1225"/>
                  <a:pt x="4372" y="1227"/>
                  <a:pt x="4357" y="1227"/>
                </a:cubicBezTo>
                <a:cubicBezTo>
                  <a:pt x="4332" y="1227"/>
                  <a:pt x="4307" y="1221"/>
                  <a:pt x="4282" y="1212"/>
                </a:cubicBezTo>
                <a:cubicBezTo>
                  <a:pt x="4277" y="1209"/>
                  <a:pt x="4279" y="1197"/>
                  <a:pt x="4284" y="1197"/>
                </a:cubicBezTo>
                <a:close/>
                <a:moveTo>
                  <a:pt x="2781" y="1197"/>
                </a:moveTo>
                <a:cubicBezTo>
                  <a:pt x="2788" y="1197"/>
                  <a:pt x="2790" y="1212"/>
                  <a:pt x="2782" y="1215"/>
                </a:cubicBezTo>
                <a:cubicBezTo>
                  <a:pt x="2763" y="1225"/>
                  <a:pt x="2742" y="1230"/>
                  <a:pt x="2721" y="1230"/>
                </a:cubicBezTo>
                <a:cubicBezTo>
                  <a:pt x="2706" y="1230"/>
                  <a:pt x="2690" y="1227"/>
                  <a:pt x="2676" y="1224"/>
                </a:cubicBezTo>
                <a:cubicBezTo>
                  <a:pt x="2667" y="1221"/>
                  <a:pt x="2670" y="1203"/>
                  <a:pt x="2679" y="1203"/>
                </a:cubicBezTo>
                <a:cubicBezTo>
                  <a:pt x="2688" y="1204"/>
                  <a:pt x="2697" y="1204"/>
                  <a:pt x="2706" y="1204"/>
                </a:cubicBezTo>
                <a:cubicBezTo>
                  <a:pt x="2730" y="1204"/>
                  <a:pt x="2753" y="1201"/>
                  <a:pt x="2779" y="1197"/>
                </a:cubicBezTo>
                <a:cubicBezTo>
                  <a:pt x="2780" y="1197"/>
                  <a:pt x="2780" y="1197"/>
                  <a:pt x="2781" y="1197"/>
                </a:cubicBezTo>
                <a:close/>
                <a:moveTo>
                  <a:pt x="382" y="0"/>
                </a:moveTo>
                <a:cubicBezTo>
                  <a:pt x="214" y="0"/>
                  <a:pt x="49" y="37"/>
                  <a:pt x="18" y="208"/>
                </a:cubicBezTo>
                <a:cubicBezTo>
                  <a:pt x="18" y="462"/>
                  <a:pt x="0" y="716"/>
                  <a:pt x="6" y="970"/>
                </a:cubicBezTo>
                <a:cubicBezTo>
                  <a:pt x="9" y="1035"/>
                  <a:pt x="0" y="1135"/>
                  <a:pt x="36" y="1185"/>
                </a:cubicBezTo>
                <a:cubicBezTo>
                  <a:pt x="80" y="1250"/>
                  <a:pt x="174" y="1262"/>
                  <a:pt x="236" y="1262"/>
                </a:cubicBezTo>
                <a:cubicBezTo>
                  <a:pt x="346" y="1265"/>
                  <a:pt x="458" y="1265"/>
                  <a:pt x="570" y="1265"/>
                </a:cubicBezTo>
                <a:cubicBezTo>
                  <a:pt x="998" y="1268"/>
                  <a:pt x="1429" y="1274"/>
                  <a:pt x="1861" y="1280"/>
                </a:cubicBezTo>
                <a:cubicBezTo>
                  <a:pt x="2729" y="1289"/>
                  <a:pt x="3597" y="1298"/>
                  <a:pt x="4465" y="1309"/>
                </a:cubicBezTo>
                <a:lnTo>
                  <a:pt x="4468" y="1309"/>
                </a:lnTo>
                <a:cubicBezTo>
                  <a:pt x="4468" y="1306"/>
                  <a:pt x="4474" y="1303"/>
                  <a:pt x="4477" y="1303"/>
                </a:cubicBezTo>
                <a:cubicBezTo>
                  <a:pt x="4484" y="1305"/>
                  <a:pt x="4491" y="1305"/>
                  <a:pt x="4498" y="1305"/>
                </a:cubicBezTo>
                <a:cubicBezTo>
                  <a:pt x="4658" y="1305"/>
                  <a:pt x="4625" y="968"/>
                  <a:pt x="4628" y="849"/>
                </a:cubicBezTo>
                <a:cubicBezTo>
                  <a:pt x="4634" y="713"/>
                  <a:pt x="4637" y="577"/>
                  <a:pt x="4640" y="441"/>
                </a:cubicBezTo>
                <a:cubicBezTo>
                  <a:pt x="4643" y="264"/>
                  <a:pt x="4637" y="81"/>
                  <a:pt x="4457" y="63"/>
                </a:cubicBezTo>
                <a:cubicBezTo>
                  <a:pt x="4423" y="60"/>
                  <a:pt x="4389" y="59"/>
                  <a:pt x="4355" y="59"/>
                </a:cubicBezTo>
                <a:cubicBezTo>
                  <a:pt x="4286" y="59"/>
                  <a:pt x="4216" y="63"/>
                  <a:pt x="4149" y="63"/>
                </a:cubicBezTo>
                <a:cubicBezTo>
                  <a:pt x="3919" y="66"/>
                  <a:pt x="3689" y="67"/>
                  <a:pt x="3458" y="67"/>
                </a:cubicBezTo>
                <a:cubicBezTo>
                  <a:pt x="3228" y="67"/>
                  <a:pt x="2998" y="66"/>
                  <a:pt x="2767" y="63"/>
                </a:cubicBezTo>
                <a:cubicBezTo>
                  <a:pt x="2301" y="60"/>
                  <a:pt x="1834" y="51"/>
                  <a:pt x="1364" y="39"/>
                </a:cubicBezTo>
                <a:cubicBezTo>
                  <a:pt x="1143" y="34"/>
                  <a:pt x="921" y="28"/>
                  <a:pt x="697" y="22"/>
                </a:cubicBezTo>
                <a:cubicBezTo>
                  <a:pt x="623" y="19"/>
                  <a:pt x="502" y="0"/>
                  <a:pt x="38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ID" sz="2400" dirty="0">
                <a:solidFill>
                  <a:schemeClr val="lt1"/>
                </a:solidFill>
                <a:latin typeface="Arial Black" panose="020B0A04020102020204" pitchFamily="34" charset="0"/>
                <a:ea typeface="Fira Sans Extra Condensed Medium"/>
                <a:cs typeface="Fira Sans Extra Condensed Medium"/>
                <a:sym typeface="Fira Sans Extra Condensed Medium"/>
              </a:rPr>
              <a:t>P</a:t>
            </a:r>
            <a:r>
              <a:rPr lang="en" sz="2400" dirty="0">
                <a:solidFill>
                  <a:schemeClr val="lt1"/>
                </a:solidFill>
                <a:latin typeface="Arial Black" panose="020B0A04020102020204" pitchFamily="34" charset="0"/>
                <a:ea typeface="Fira Sans Extra Condensed Medium"/>
                <a:cs typeface="Fira Sans Extra Condensed Medium"/>
                <a:sym typeface="Fira Sans Extra Condensed Medium"/>
              </a:rPr>
              <a:t>enyebab Gibah</a:t>
            </a:r>
            <a:endParaRPr sz="2400" dirty="0">
              <a:solidFill>
                <a:schemeClr val="lt1"/>
              </a:solidFill>
              <a:latin typeface="Arial Black" panose="020B0A04020102020204" pitchFamily="34" charset="0"/>
              <a:ea typeface="Fira Sans Extra Condensed Medium"/>
              <a:cs typeface="Fira Sans Extra Condensed Medium"/>
              <a:sym typeface="Fira Sans Extra Condensed Medium"/>
            </a:endParaRPr>
          </a:p>
        </p:txBody>
      </p:sp>
      <p:sp>
        <p:nvSpPr>
          <p:cNvPr id="33" name="TextBox 32">
            <a:extLst>
              <a:ext uri="{FF2B5EF4-FFF2-40B4-BE49-F238E27FC236}">
                <a16:creationId xmlns:a16="http://schemas.microsoft.com/office/drawing/2014/main" id="{085D3BF0-7FB2-26BE-918B-AA204460F579}"/>
              </a:ext>
            </a:extLst>
          </p:cNvPr>
          <p:cNvSpPr txBox="1"/>
          <p:nvPr/>
        </p:nvSpPr>
        <p:spPr>
          <a:xfrm>
            <a:off x="1219509" y="1416156"/>
            <a:ext cx="6704982" cy="2970557"/>
          </a:xfrm>
          <a:prstGeom prst="rect">
            <a:avLst/>
          </a:prstGeom>
          <a:noFill/>
        </p:spPr>
        <p:txBody>
          <a:bodyPr wrap="square" rtlCol="0">
            <a:spAutoFit/>
          </a:bodyPr>
          <a:lstStyle/>
          <a:p>
            <a:pPr marL="285750" indent="-285750" algn="just">
              <a:lnSpc>
                <a:spcPct val="200000"/>
              </a:lnSpc>
              <a:buFont typeface="Arial" panose="020B0604020202020204" pitchFamily="34" charset="0"/>
              <a:buChar char="•"/>
            </a:pPr>
            <a:r>
              <a:rPr lang="en-US" sz="1600" b="1" dirty="0" err="1"/>
              <a:t>Pelampiasan</a:t>
            </a:r>
            <a:r>
              <a:rPr lang="en-US" sz="1600" b="1" dirty="0"/>
              <a:t> </a:t>
            </a:r>
            <a:r>
              <a:rPr lang="en-US" sz="1600" b="1" dirty="0" err="1"/>
              <a:t>emosi</a:t>
            </a:r>
            <a:r>
              <a:rPr lang="en-US" sz="1600" b="1" dirty="0"/>
              <a:t> </a:t>
            </a:r>
            <a:r>
              <a:rPr lang="en-US" sz="1600" b="1" dirty="0" err="1"/>
              <a:t>atau</a:t>
            </a:r>
            <a:r>
              <a:rPr lang="en-US" sz="1600" b="1" dirty="0"/>
              <a:t> </a:t>
            </a:r>
            <a:r>
              <a:rPr lang="en-US" sz="1600" b="1" dirty="0" err="1"/>
              <a:t>marah</a:t>
            </a:r>
            <a:r>
              <a:rPr lang="en-US" sz="1600" b="1" dirty="0"/>
              <a:t>.</a:t>
            </a:r>
          </a:p>
          <a:p>
            <a:pPr marL="285750" indent="-285750" algn="just">
              <a:lnSpc>
                <a:spcPct val="200000"/>
              </a:lnSpc>
              <a:buFont typeface="Arial" panose="020B0604020202020204" pitchFamily="34" charset="0"/>
              <a:buChar char="•"/>
            </a:pPr>
            <a:r>
              <a:rPr lang="en-US" sz="1600" b="1" dirty="0" err="1"/>
              <a:t>Merasa</a:t>
            </a:r>
            <a:r>
              <a:rPr lang="en-US" sz="1600" b="1" dirty="0"/>
              <a:t> </a:t>
            </a:r>
            <a:r>
              <a:rPr lang="en-US" sz="1600" b="1" dirty="0" err="1"/>
              <a:t>iri</a:t>
            </a:r>
            <a:r>
              <a:rPr lang="en-US" sz="1600" b="1" dirty="0"/>
              <a:t> </a:t>
            </a:r>
            <a:r>
              <a:rPr lang="en-US" sz="1600" b="1" dirty="0" err="1"/>
              <a:t>atau</a:t>
            </a:r>
            <a:r>
              <a:rPr lang="en-US" sz="1600" b="1" dirty="0"/>
              <a:t> </a:t>
            </a:r>
            <a:r>
              <a:rPr lang="en-US" sz="1600" b="1" dirty="0" err="1"/>
              <a:t>dengki</a:t>
            </a:r>
            <a:r>
              <a:rPr lang="en-US" sz="1600" b="1" dirty="0"/>
              <a:t> </a:t>
            </a:r>
            <a:r>
              <a:rPr lang="en-US" sz="1600" b="1" dirty="0" err="1"/>
              <a:t>karena</a:t>
            </a:r>
            <a:r>
              <a:rPr lang="en-US" sz="1600" b="1" dirty="0"/>
              <a:t> </a:t>
            </a:r>
            <a:r>
              <a:rPr lang="en-US" sz="1600" b="1" dirty="0" err="1"/>
              <a:t>melihat</a:t>
            </a:r>
            <a:r>
              <a:rPr lang="en-US" sz="1600" b="1" dirty="0"/>
              <a:t> </a:t>
            </a:r>
            <a:r>
              <a:rPr lang="en-US" sz="1600" b="1" dirty="0" err="1"/>
              <a:t>keberuntungan</a:t>
            </a:r>
            <a:r>
              <a:rPr lang="en-US" sz="1600" b="1" dirty="0"/>
              <a:t> orang lain.</a:t>
            </a:r>
          </a:p>
          <a:p>
            <a:pPr marL="285750" indent="-285750" algn="just">
              <a:lnSpc>
                <a:spcPct val="200000"/>
              </a:lnSpc>
              <a:buFont typeface="Arial" panose="020B0604020202020204" pitchFamily="34" charset="0"/>
              <a:buChar char="•"/>
            </a:pPr>
            <a:r>
              <a:rPr lang="en-US" sz="1600" b="1" dirty="0" err="1"/>
              <a:t>Perasaan</a:t>
            </a:r>
            <a:r>
              <a:rPr lang="en-US" sz="1600" b="1" dirty="0"/>
              <a:t> </a:t>
            </a:r>
            <a:r>
              <a:rPr lang="en-US" sz="1600" b="1" dirty="0" err="1"/>
              <a:t>dendam</a:t>
            </a:r>
            <a:r>
              <a:rPr lang="en-US" sz="1600" b="1" dirty="0"/>
              <a:t> (</a:t>
            </a:r>
            <a:r>
              <a:rPr lang="en-US" sz="1600" b="1" dirty="0" err="1"/>
              <a:t>sakit</a:t>
            </a:r>
            <a:r>
              <a:rPr lang="en-US" sz="1600" b="1" dirty="0"/>
              <a:t> </a:t>
            </a:r>
            <a:r>
              <a:rPr lang="en-US" sz="1600" b="1" dirty="0" err="1"/>
              <a:t>hati</a:t>
            </a:r>
            <a:r>
              <a:rPr lang="en-US" sz="1600" b="1" dirty="0"/>
              <a:t>), </a:t>
            </a:r>
            <a:r>
              <a:rPr lang="en-US" sz="1600" b="1" dirty="0" err="1"/>
              <a:t>sehingga</a:t>
            </a:r>
            <a:r>
              <a:rPr lang="en-US" sz="1600" b="1" dirty="0"/>
              <a:t> </a:t>
            </a:r>
            <a:r>
              <a:rPr lang="en-US" sz="1600" b="1" dirty="0" err="1"/>
              <a:t>ingin</a:t>
            </a:r>
            <a:r>
              <a:rPr lang="en-US" sz="1600" b="1" dirty="0"/>
              <a:t> </a:t>
            </a:r>
            <a:r>
              <a:rPr lang="en-US" sz="1600" b="1" dirty="0" err="1"/>
              <a:t>membalasnya</a:t>
            </a:r>
            <a:r>
              <a:rPr lang="en-US" sz="1600" b="1" dirty="0"/>
              <a:t>.</a:t>
            </a:r>
          </a:p>
          <a:p>
            <a:pPr marL="285750" indent="-285750" algn="just">
              <a:lnSpc>
                <a:spcPct val="200000"/>
              </a:lnSpc>
              <a:buFont typeface="Arial" panose="020B0604020202020204" pitchFamily="34" charset="0"/>
              <a:buChar char="•"/>
            </a:pPr>
            <a:r>
              <a:rPr lang="en-US" sz="1600" b="1" dirty="0" err="1"/>
              <a:t>Suka</a:t>
            </a:r>
            <a:r>
              <a:rPr lang="en-US" sz="1600" b="1" dirty="0"/>
              <a:t> </a:t>
            </a:r>
            <a:r>
              <a:rPr lang="en-US" sz="1600" b="1" dirty="0" err="1"/>
              <a:t>membanggakan</a:t>
            </a:r>
            <a:r>
              <a:rPr lang="en-US" sz="1600" b="1" dirty="0"/>
              <a:t> </a:t>
            </a:r>
            <a:r>
              <a:rPr lang="en-US" sz="1600" b="1" dirty="0" err="1"/>
              <a:t>diri</a:t>
            </a:r>
            <a:r>
              <a:rPr lang="en-US" sz="1600" b="1" dirty="0"/>
              <a:t> </a:t>
            </a:r>
            <a:r>
              <a:rPr lang="en-US" sz="1600" b="1" dirty="0" err="1"/>
              <a:t>sendiri</a:t>
            </a:r>
            <a:r>
              <a:rPr lang="en-US" sz="1600" b="1" dirty="0"/>
              <a:t> (</a:t>
            </a:r>
            <a:r>
              <a:rPr lang="en-US" sz="1600" b="1" dirty="0" err="1"/>
              <a:t>ujub</a:t>
            </a:r>
            <a:r>
              <a:rPr lang="en-US" sz="1600" b="1" dirty="0"/>
              <a:t>).</a:t>
            </a:r>
          </a:p>
          <a:p>
            <a:pPr marL="285750" indent="-285750" algn="just">
              <a:lnSpc>
                <a:spcPct val="200000"/>
              </a:lnSpc>
              <a:buFont typeface="Arial" panose="020B0604020202020204" pitchFamily="34" charset="0"/>
              <a:buChar char="•"/>
            </a:pPr>
            <a:r>
              <a:rPr lang="en-US" sz="1600" b="1" dirty="0" err="1"/>
              <a:t>Banyaknya</a:t>
            </a:r>
            <a:r>
              <a:rPr lang="en-US" sz="1600" b="1" dirty="0"/>
              <a:t> </a:t>
            </a:r>
            <a:r>
              <a:rPr lang="en-US" sz="1600" b="1" dirty="0" err="1"/>
              <a:t>waktu</a:t>
            </a:r>
            <a:r>
              <a:rPr lang="en-US" sz="1600" b="1" dirty="0"/>
              <a:t> </a:t>
            </a:r>
            <a:r>
              <a:rPr lang="en-US" sz="1600" b="1" dirty="0" err="1"/>
              <a:t>luang</a:t>
            </a:r>
            <a:r>
              <a:rPr lang="en-US" sz="1600" b="1" dirty="0"/>
              <a:t> yang </a:t>
            </a:r>
            <a:r>
              <a:rPr lang="en-US" sz="1600" b="1" dirty="0" err="1"/>
              <a:t>terbuang</a:t>
            </a:r>
            <a:r>
              <a:rPr lang="en-US" sz="1600" b="1" dirty="0"/>
              <a:t> </a:t>
            </a:r>
            <a:r>
              <a:rPr lang="en-US" sz="1600" b="1" dirty="0" err="1"/>
              <a:t>untuk</a:t>
            </a:r>
            <a:r>
              <a:rPr lang="en-US" sz="1600" b="1" dirty="0"/>
              <a:t> </a:t>
            </a:r>
            <a:r>
              <a:rPr lang="en-US" sz="1600" b="1" dirty="0" err="1"/>
              <a:t>hal-hal</a:t>
            </a:r>
            <a:r>
              <a:rPr lang="en-US" sz="1600" b="1" dirty="0"/>
              <a:t> yang </a:t>
            </a:r>
            <a:r>
              <a:rPr lang="en-US" sz="1600" b="1" dirty="0" err="1"/>
              <a:t>tidak</a:t>
            </a:r>
            <a:r>
              <a:rPr lang="en-US" sz="1600" b="1" dirty="0"/>
              <a:t> </a:t>
            </a:r>
            <a:r>
              <a:rPr lang="en-US" sz="1600" b="1" dirty="0" err="1"/>
              <a:t>bermanfaat</a:t>
            </a:r>
            <a:r>
              <a:rPr lang="en-US" sz="1600" b="1" dirty="0"/>
              <a:t> </a:t>
            </a:r>
            <a:r>
              <a:rPr lang="en-US" sz="1600" b="1" dirty="0" err="1"/>
              <a:t>seperti</a:t>
            </a:r>
            <a:r>
              <a:rPr lang="en-US" sz="1600" b="1" dirty="0"/>
              <a:t> </a:t>
            </a:r>
            <a:r>
              <a:rPr lang="en-US" sz="1600" b="1" dirty="0" err="1"/>
              <a:t>membicarakan</a:t>
            </a:r>
            <a:r>
              <a:rPr lang="en-US" sz="1600" b="1" dirty="0"/>
              <a:t> orang lain. </a:t>
            </a:r>
            <a:endParaRPr lang="en-ID" sz="1600" b="1" dirty="0"/>
          </a:p>
        </p:txBody>
      </p:sp>
    </p:spTree>
    <p:extLst>
      <p:ext uri="{BB962C8B-B14F-4D97-AF65-F5344CB8AC3E}">
        <p14:creationId xmlns:p14="http://schemas.microsoft.com/office/powerpoint/2010/main" val="171231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Shape 268"/>
        <p:cNvGrpSpPr/>
        <p:nvPr/>
      </p:nvGrpSpPr>
      <p:grpSpPr>
        <a:xfrm>
          <a:off x="0" y="0"/>
          <a:ext cx="0" cy="0"/>
          <a:chOff x="0" y="0"/>
          <a:chExt cx="0" cy="0"/>
        </a:xfrm>
      </p:grpSpPr>
      <p:grpSp>
        <p:nvGrpSpPr>
          <p:cNvPr id="269" name="Google Shape;269;p19"/>
          <p:cNvGrpSpPr/>
          <p:nvPr/>
        </p:nvGrpSpPr>
        <p:grpSpPr>
          <a:xfrm>
            <a:off x="1201479" y="835944"/>
            <a:ext cx="6549656" cy="3771606"/>
            <a:chOff x="2181287" y="1220488"/>
            <a:chExt cx="4674979" cy="3762646"/>
          </a:xfrm>
        </p:grpSpPr>
        <p:grpSp>
          <p:nvGrpSpPr>
            <p:cNvPr id="270" name="Google Shape;270;p19"/>
            <p:cNvGrpSpPr/>
            <p:nvPr/>
          </p:nvGrpSpPr>
          <p:grpSpPr>
            <a:xfrm>
              <a:off x="2181287" y="1220488"/>
              <a:ext cx="1070318" cy="3762646"/>
              <a:chOff x="2137064" y="1238953"/>
              <a:chExt cx="1114567" cy="3918199"/>
            </a:xfrm>
          </p:grpSpPr>
          <p:grpSp>
            <p:nvGrpSpPr>
              <p:cNvPr id="271" name="Google Shape;271;p19"/>
              <p:cNvGrpSpPr/>
              <p:nvPr/>
            </p:nvGrpSpPr>
            <p:grpSpPr>
              <a:xfrm rot="348225">
                <a:off x="2239513" y="3065888"/>
                <a:ext cx="694108" cy="2061453"/>
                <a:chOff x="-3227775" y="-6658550"/>
                <a:chExt cx="547925" cy="1627300"/>
              </a:xfrm>
            </p:grpSpPr>
            <p:sp>
              <p:nvSpPr>
                <p:cNvPr id="272" name="Google Shape;272;p19"/>
                <p:cNvSpPr/>
                <p:nvPr/>
              </p:nvSpPr>
              <p:spPr>
                <a:xfrm>
                  <a:off x="-3227775" y="-6658550"/>
                  <a:ext cx="325750" cy="203275"/>
                </a:xfrm>
                <a:custGeom>
                  <a:avLst/>
                  <a:gdLst/>
                  <a:ahLst/>
                  <a:cxnLst/>
                  <a:rect l="l" t="t" r="r" b="b"/>
                  <a:pathLst>
                    <a:path w="13030" h="8131" extrusionOk="0">
                      <a:moveTo>
                        <a:pt x="3082" y="186"/>
                      </a:moveTo>
                      <a:cubicBezTo>
                        <a:pt x="3216" y="205"/>
                        <a:pt x="3350" y="243"/>
                        <a:pt x="3484" y="281"/>
                      </a:cubicBezTo>
                      <a:cubicBezTo>
                        <a:pt x="3446" y="415"/>
                        <a:pt x="3427" y="549"/>
                        <a:pt x="3446" y="683"/>
                      </a:cubicBezTo>
                      <a:cubicBezTo>
                        <a:pt x="3453" y="698"/>
                        <a:pt x="3466" y="704"/>
                        <a:pt x="3479" y="704"/>
                      </a:cubicBezTo>
                      <a:cubicBezTo>
                        <a:pt x="3501" y="704"/>
                        <a:pt x="3523" y="688"/>
                        <a:pt x="3523" y="664"/>
                      </a:cubicBezTo>
                      <a:cubicBezTo>
                        <a:pt x="3503" y="549"/>
                        <a:pt x="3523" y="434"/>
                        <a:pt x="3542" y="300"/>
                      </a:cubicBezTo>
                      <a:cubicBezTo>
                        <a:pt x="3714" y="377"/>
                        <a:pt x="3867" y="511"/>
                        <a:pt x="4001" y="645"/>
                      </a:cubicBezTo>
                      <a:cubicBezTo>
                        <a:pt x="3982" y="875"/>
                        <a:pt x="3963" y="1085"/>
                        <a:pt x="3963" y="1315"/>
                      </a:cubicBezTo>
                      <a:cubicBezTo>
                        <a:pt x="3963" y="1334"/>
                        <a:pt x="3977" y="1344"/>
                        <a:pt x="3991" y="1344"/>
                      </a:cubicBezTo>
                      <a:cubicBezTo>
                        <a:pt x="4006" y="1344"/>
                        <a:pt x="4020" y="1334"/>
                        <a:pt x="4020" y="1315"/>
                      </a:cubicBezTo>
                      <a:cubicBezTo>
                        <a:pt x="4039" y="1124"/>
                        <a:pt x="4058" y="932"/>
                        <a:pt x="4058" y="741"/>
                      </a:cubicBezTo>
                      <a:cubicBezTo>
                        <a:pt x="4212" y="932"/>
                        <a:pt x="4307" y="1162"/>
                        <a:pt x="4365" y="1391"/>
                      </a:cubicBezTo>
                      <a:cubicBezTo>
                        <a:pt x="4326" y="1564"/>
                        <a:pt x="4307" y="1736"/>
                        <a:pt x="4288" y="1927"/>
                      </a:cubicBezTo>
                      <a:cubicBezTo>
                        <a:pt x="4279" y="1947"/>
                        <a:pt x="4293" y="1956"/>
                        <a:pt x="4310" y="1956"/>
                      </a:cubicBezTo>
                      <a:cubicBezTo>
                        <a:pt x="4326" y="1956"/>
                        <a:pt x="4346" y="1947"/>
                        <a:pt x="4346" y="1927"/>
                      </a:cubicBezTo>
                      <a:cubicBezTo>
                        <a:pt x="4365" y="1813"/>
                        <a:pt x="4384" y="1698"/>
                        <a:pt x="4403" y="1583"/>
                      </a:cubicBezTo>
                      <a:lnTo>
                        <a:pt x="4403" y="1583"/>
                      </a:lnTo>
                      <a:cubicBezTo>
                        <a:pt x="4441" y="1908"/>
                        <a:pt x="4441" y="2253"/>
                        <a:pt x="4365" y="2559"/>
                      </a:cubicBezTo>
                      <a:cubicBezTo>
                        <a:pt x="4288" y="2578"/>
                        <a:pt x="4250" y="2693"/>
                        <a:pt x="4326" y="2712"/>
                      </a:cubicBezTo>
                      <a:cubicBezTo>
                        <a:pt x="4346" y="2731"/>
                        <a:pt x="4346" y="2750"/>
                        <a:pt x="4346" y="2750"/>
                      </a:cubicBezTo>
                      <a:cubicBezTo>
                        <a:pt x="4326" y="2942"/>
                        <a:pt x="4288" y="3133"/>
                        <a:pt x="4269" y="3325"/>
                      </a:cubicBezTo>
                      <a:cubicBezTo>
                        <a:pt x="4269" y="3348"/>
                        <a:pt x="4291" y="3365"/>
                        <a:pt x="4308" y="3365"/>
                      </a:cubicBezTo>
                      <a:cubicBezTo>
                        <a:pt x="4318" y="3365"/>
                        <a:pt x="4326" y="3358"/>
                        <a:pt x="4326" y="3344"/>
                      </a:cubicBezTo>
                      <a:cubicBezTo>
                        <a:pt x="4365" y="3152"/>
                        <a:pt x="4403" y="2961"/>
                        <a:pt x="4422" y="2750"/>
                      </a:cubicBezTo>
                      <a:cubicBezTo>
                        <a:pt x="4537" y="2808"/>
                        <a:pt x="4652" y="2865"/>
                        <a:pt x="4767" y="2904"/>
                      </a:cubicBezTo>
                      <a:cubicBezTo>
                        <a:pt x="4748" y="3038"/>
                        <a:pt x="4728" y="3152"/>
                        <a:pt x="4709" y="3267"/>
                      </a:cubicBezTo>
                      <a:cubicBezTo>
                        <a:pt x="4709" y="3299"/>
                        <a:pt x="4732" y="3313"/>
                        <a:pt x="4753" y="3313"/>
                      </a:cubicBezTo>
                      <a:cubicBezTo>
                        <a:pt x="4770" y="3313"/>
                        <a:pt x="4786" y="3304"/>
                        <a:pt x="4786" y="3286"/>
                      </a:cubicBezTo>
                      <a:cubicBezTo>
                        <a:pt x="4805" y="3172"/>
                        <a:pt x="4824" y="3057"/>
                        <a:pt x="4843" y="2942"/>
                      </a:cubicBezTo>
                      <a:cubicBezTo>
                        <a:pt x="4958" y="2999"/>
                        <a:pt x="5073" y="3057"/>
                        <a:pt x="5188" y="3114"/>
                      </a:cubicBezTo>
                      <a:cubicBezTo>
                        <a:pt x="5169" y="3248"/>
                        <a:pt x="5149" y="3363"/>
                        <a:pt x="5130" y="3497"/>
                      </a:cubicBezTo>
                      <a:cubicBezTo>
                        <a:pt x="5120" y="3529"/>
                        <a:pt x="5138" y="3543"/>
                        <a:pt x="5160" y="3543"/>
                      </a:cubicBezTo>
                      <a:cubicBezTo>
                        <a:pt x="5178" y="3543"/>
                        <a:pt x="5198" y="3533"/>
                        <a:pt x="5207" y="3516"/>
                      </a:cubicBezTo>
                      <a:cubicBezTo>
                        <a:pt x="5226" y="3382"/>
                        <a:pt x="5245" y="3267"/>
                        <a:pt x="5264" y="3152"/>
                      </a:cubicBezTo>
                      <a:cubicBezTo>
                        <a:pt x="5360" y="3191"/>
                        <a:pt x="5456" y="3267"/>
                        <a:pt x="5571" y="3325"/>
                      </a:cubicBezTo>
                      <a:lnTo>
                        <a:pt x="5551" y="3325"/>
                      </a:lnTo>
                      <a:cubicBezTo>
                        <a:pt x="5513" y="3478"/>
                        <a:pt x="5494" y="3650"/>
                        <a:pt x="5532" y="3803"/>
                      </a:cubicBezTo>
                      <a:cubicBezTo>
                        <a:pt x="5532" y="3829"/>
                        <a:pt x="5544" y="3839"/>
                        <a:pt x="5557" y="3839"/>
                      </a:cubicBezTo>
                      <a:cubicBezTo>
                        <a:pt x="5572" y="3839"/>
                        <a:pt x="5590" y="3824"/>
                        <a:pt x="5590" y="3803"/>
                      </a:cubicBezTo>
                      <a:cubicBezTo>
                        <a:pt x="5571" y="3650"/>
                        <a:pt x="5590" y="3497"/>
                        <a:pt x="5628" y="3344"/>
                      </a:cubicBezTo>
                      <a:cubicBezTo>
                        <a:pt x="5743" y="3420"/>
                        <a:pt x="5839" y="3478"/>
                        <a:pt x="5953" y="3535"/>
                      </a:cubicBezTo>
                      <a:cubicBezTo>
                        <a:pt x="5915" y="3554"/>
                        <a:pt x="5915" y="3554"/>
                        <a:pt x="5915" y="3593"/>
                      </a:cubicBezTo>
                      <a:cubicBezTo>
                        <a:pt x="5934" y="3688"/>
                        <a:pt x="5915" y="3784"/>
                        <a:pt x="5877" y="3880"/>
                      </a:cubicBezTo>
                      <a:cubicBezTo>
                        <a:pt x="5863" y="3907"/>
                        <a:pt x="5888" y="3934"/>
                        <a:pt x="5910" y="3934"/>
                      </a:cubicBezTo>
                      <a:cubicBezTo>
                        <a:pt x="5920" y="3934"/>
                        <a:pt x="5929" y="3929"/>
                        <a:pt x="5934" y="3918"/>
                      </a:cubicBezTo>
                      <a:cubicBezTo>
                        <a:pt x="6009" y="3806"/>
                        <a:pt x="6029" y="3713"/>
                        <a:pt x="6012" y="3584"/>
                      </a:cubicBezTo>
                      <a:lnTo>
                        <a:pt x="6012" y="3584"/>
                      </a:lnTo>
                      <a:cubicBezTo>
                        <a:pt x="6157" y="3659"/>
                        <a:pt x="6285" y="3750"/>
                        <a:pt x="6413" y="3841"/>
                      </a:cubicBezTo>
                      <a:cubicBezTo>
                        <a:pt x="6087" y="3975"/>
                        <a:pt x="5762" y="4109"/>
                        <a:pt x="5437" y="4224"/>
                      </a:cubicBezTo>
                      <a:cubicBezTo>
                        <a:pt x="4384" y="3420"/>
                        <a:pt x="2585" y="4148"/>
                        <a:pt x="1723" y="3038"/>
                      </a:cubicBezTo>
                      <a:cubicBezTo>
                        <a:pt x="1149" y="2329"/>
                        <a:pt x="1340" y="1104"/>
                        <a:pt x="2030" y="530"/>
                      </a:cubicBezTo>
                      <a:lnTo>
                        <a:pt x="2030" y="530"/>
                      </a:lnTo>
                      <a:cubicBezTo>
                        <a:pt x="2010" y="664"/>
                        <a:pt x="1991" y="779"/>
                        <a:pt x="1934" y="913"/>
                      </a:cubicBezTo>
                      <a:cubicBezTo>
                        <a:pt x="1934" y="937"/>
                        <a:pt x="1948" y="953"/>
                        <a:pt x="1964" y="953"/>
                      </a:cubicBezTo>
                      <a:cubicBezTo>
                        <a:pt x="1974" y="953"/>
                        <a:pt x="1984" y="947"/>
                        <a:pt x="1991" y="932"/>
                      </a:cubicBezTo>
                      <a:cubicBezTo>
                        <a:pt x="2068" y="779"/>
                        <a:pt x="2106" y="626"/>
                        <a:pt x="2106" y="454"/>
                      </a:cubicBezTo>
                      <a:cubicBezTo>
                        <a:pt x="2240" y="358"/>
                        <a:pt x="2393" y="281"/>
                        <a:pt x="2546" y="243"/>
                      </a:cubicBezTo>
                      <a:lnTo>
                        <a:pt x="2546" y="243"/>
                      </a:lnTo>
                      <a:cubicBezTo>
                        <a:pt x="2508" y="339"/>
                        <a:pt x="2489" y="454"/>
                        <a:pt x="2470" y="549"/>
                      </a:cubicBezTo>
                      <a:cubicBezTo>
                        <a:pt x="2470" y="573"/>
                        <a:pt x="2492" y="589"/>
                        <a:pt x="2508" y="589"/>
                      </a:cubicBezTo>
                      <a:cubicBezTo>
                        <a:pt x="2519" y="589"/>
                        <a:pt x="2527" y="583"/>
                        <a:pt x="2527" y="568"/>
                      </a:cubicBezTo>
                      <a:cubicBezTo>
                        <a:pt x="2546" y="454"/>
                        <a:pt x="2565" y="339"/>
                        <a:pt x="2604" y="224"/>
                      </a:cubicBezTo>
                      <a:cubicBezTo>
                        <a:pt x="2642" y="224"/>
                        <a:pt x="2661" y="205"/>
                        <a:pt x="2699" y="205"/>
                      </a:cubicBezTo>
                      <a:cubicBezTo>
                        <a:pt x="2814" y="186"/>
                        <a:pt x="2910" y="186"/>
                        <a:pt x="3006" y="186"/>
                      </a:cubicBezTo>
                      <a:cubicBezTo>
                        <a:pt x="2987" y="300"/>
                        <a:pt x="2967" y="434"/>
                        <a:pt x="2948" y="549"/>
                      </a:cubicBezTo>
                      <a:cubicBezTo>
                        <a:pt x="2948" y="573"/>
                        <a:pt x="2970" y="589"/>
                        <a:pt x="2992" y="589"/>
                      </a:cubicBezTo>
                      <a:cubicBezTo>
                        <a:pt x="3005" y="589"/>
                        <a:pt x="3018" y="583"/>
                        <a:pt x="3025" y="568"/>
                      </a:cubicBezTo>
                      <a:cubicBezTo>
                        <a:pt x="3044" y="434"/>
                        <a:pt x="3063" y="320"/>
                        <a:pt x="3082" y="186"/>
                      </a:cubicBezTo>
                      <a:close/>
                      <a:moveTo>
                        <a:pt x="8059" y="4971"/>
                      </a:moveTo>
                      <a:cubicBezTo>
                        <a:pt x="8059" y="4990"/>
                        <a:pt x="8059" y="4990"/>
                        <a:pt x="8059" y="4990"/>
                      </a:cubicBezTo>
                      <a:cubicBezTo>
                        <a:pt x="8116" y="5028"/>
                        <a:pt x="8155" y="5047"/>
                        <a:pt x="8212" y="5086"/>
                      </a:cubicBezTo>
                      <a:cubicBezTo>
                        <a:pt x="8193" y="5220"/>
                        <a:pt x="8155" y="5354"/>
                        <a:pt x="8116" y="5468"/>
                      </a:cubicBezTo>
                      <a:cubicBezTo>
                        <a:pt x="8104" y="5492"/>
                        <a:pt x="8115" y="5508"/>
                        <a:pt x="8128" y="5508"/>
                      </a:cubicBezTo>
                      <a:cubicBezTo>
                        <a:pt x="8137" y="5508"/>
                        <a:pt x="8147" y="5502"/>
                        <a:pt x="8155" y="5488"/>
                      </a:cubicBezTo>
                      <a:cubicBezTo>
                        <a:pt x="8212" y="5373"/>
                        <a:pt x="8250" y="5239"/>
                        <a:pt x="8269" y="5124"/>
                      </a:cubicBezTo>
                      <a:cubicBezTo>
                        <a:pt x="8384" y="5200"/>
                        <a:pt x="8518" y="5296"/>
                        <a:pt x="8652" y="5373"/>
                      </a:cubicBezTo>
                      <a:cubicBezTo>
                        <a:pt x="8633" y="5507"/>
                        <a:pt x="8614" y="5641"/>
                        <a:pt x="8595" y="5794"/>
                      </a:cubicBezTo>
                      <a:cubicBezTo>
                        <a:pt x="8585" y="5813"/>
                        <a:pt x="8595" y="5823"/>
                        <a:pt x="8607" y="5823"/>
                      </a:cubicBezTo>
                      <a:cubicBezTo>
                        <a:pt x="8619" y="5823"/>
                        <a:pt x="8633" y="5813"/>
                        <a:pt x="8633" y="5794"/>
                      </a:cubicBezTo>
                      <a:cubicBezTo>
                        <a:pt x="8671" y="5660"/>
                        <a:pt x="8690" y="5526"/>
                        <a:pt x="8710" y="5411"/>
                      </a:cubicBezTo>
                      <a:cubicBezTo>
                        <a:pt x="8863" y="5488"/>
                        <a:pt x="9016" y="5583"/>
                        <a:pt x="9150" y="5679"/>
                      </a:cubicBezTo>
                      <a:cubicBezTo>
                        <a:pt x="9131" y="5832"/>
                        <a:pt x="9112" y="5985"/>
                        <a:pt x="9092" y="6157"/>
                      </a:cubicBezTo>
                      <a:cubicBezTo>
                        <a:pt x="9092" y="6177"/>
                        <a:pt x="9107" y="6186"/>
                        <a:pt x="9121" y="6186"/>
                      </a:cubicBezTo>
                      <a:cubicBezTo>
                        <a:pt x="9135" y="6186"/>
                        <a:pt x="9150" y="6177"/>
                        <a:pt x="9150" y="6157"/>
                      </a:cubicBezTo>
                      <a:cubicBezTo>
                        <a:pt x="9188" y="6023"/>
                        <a:pt x="9207" y="5870"/>
                        <a:pt x="9226" y="5717"/>
                      </a:cubicBezTo>
                      <a:cubicBezTo>
                        <a:pt x="9399" y="5832"/>
                        <a:pt x="9571" y="5928"/>
                        <a:pt x="9743" y="6023"/>
                      </a:cubicBezTo>
                      <a:cubicBezTo>
                        <a:pt x="9724" y="6177"/>
                        <a:pt x="9724" y="6330"/>
                        <a:pt x="9705" y="6483"/>
                      </a:cubicBezTo>
                      <a:cubicBezTo>
                        <a:pt x="9705" y="6516"/>
                        <a:pt x="9737" y="6537"/>
                        <a:pt x="9764" y="6537"/>
                      </a:cubicBezTo>
                      <a:cubicBezTo>
                        <a:pt x="9784" y="6537"/>
                        <a:pt x="9801" y="6526"/>
                        <a:pt x="9801" y="6502"/>
                      </a:cubicBezTo>
                      <a:cubicBezTo>
                        <a:pt x="9820" y="6349"/>
                        <a:pt x="9820" y="6215"/>
                        <a:pt x="9839" y="6081"/>
                      </a:cubicBezTo>
                      <a:cubicBezTo>
                        <a:pt x="9973" y="6157"/>
                        <a:pt x="10126" y="6253"/>
                        <a:pt x="10279" y="6330"/>
                      </a:cubicBezTo>
                      <a:cubicBezTo>
                        <a:pt x="10241" y="6521"/>
                        <a:pt x="10203" y="6713"/>
                        <a:pt x="10183" y="6923"/>
                      </a:cubicBezTo>
                      <a:cubicBezTo>
                        <a:pt x="10183" y="6942"/>
                        <a:pt x="10198" y="6952"/>
                        <a:pt x="10212" y="6952"/>
                      </a:cubicBezTo>
                      <a:cubicBezTo>
                        <a:pt x="10227" y="6952"/>
                        <a:pt x="10241" y="6942"/>
                        <a:pt x="10241" y="6923"/>
                      </a:cubicBezTo>
                      <a:cubicBezTo>
                        <a:pt x="10279" y="6732"/>
                        <a:pt x="10298" y="6559"/>
                        <a:pt x="10337" y="6368"/>
                      </a:cubicBezTo>
                      <a:cubicBezTo>
                        <a:pt x="10490" y="6445"/>
                        <a:pt x="10643" y="6540"/>
                        <a:pt x="10796" y="6617"/>
                      </a:cubicBezTo>
                      <a:cubicBezTo>
                        <a:pt x="10777" y="6770"/>
                        <a:pt x="10739" y="6923"/>
                        <a:pt x="10719" y="7076"/>
                      </a:cubicBezTo>
                      <a:cubicBezTo>
                        <a:pt x="10719" y="7097"/>
                        <a:pt x="10737" y="7112"/>
                        <a:pt x="10755" y="7112"/>
                      </a:cubicBezTo>
                      <a:cubicBezTo>
                        <a:pt x="10771" y="7112"/>
                        <a:pt x="10787" y="7102"/>
                        <a:pt x="10796" y="7076"/>
                      </a:cubicBezTo>
                      <a:cubicBezTo>
                        <a:pt x="10815" y="6942"/>
                        <a:pt x="10834" y="6789"/>
                        <a:pt x="10853" y="6655"/>
                      </a:cubicBezTo>
                      <a:cubicBezTo>
                        <a:pt x="10968" y="6713"/>
                        <a:pt x="11102" y="6770"/>
                        <a:pt x="11217" y="6847"/>
                      </a:cubicBezTo>
                      <a:cubicBezTo>
                        <a:pt x="11217" y="7019"/>
                        <a:pt x="11179" y="7191"/>
                        <a:pt x="11102" y="7363"/>
                      </a:cubicBezTo>
                      <a:cubicBezTo>
                        <a:pt x="11090" y="7400"/>
                        <a:pt x="11117" y="7422"/>
                        <a:pt x="11149" y="7422"/>
                      </a:cubicBezTo>
                      <a:cubicBezTo>
                        <a:pt x="11166" y="7422"/>
                        <a:pt x="11184" y="7415"/>
                        <a:pt x="11198" y="7402"/>
                      </a:cubicBezTo>
                      <a:cubicBezTo>
                        <a:pt x="11274" y="7248"/>
                        <a:pt x="11313" y="7057"/>
                        <a:pt x="11294" y="6885"/>
                      </a:cubicBezTo>
                      <a:lnTo>
                        <a:pt x="11294" y="6885"/>
                      </a:lnTo>
                      <a:cubicBezTo>
                        <a:pt x="11523" y="7000"/>
                        <a:pt x="11753" y="7114"/>
                        <a:pt x="11983" y="7210"/>
                      </a:cubicBezTo>
                      <a:cubicBezTo>
                        <a:pt x="11568" y="7473"/>
                        <a:pt x="11154" y="7584"/>
                        <a:pt x="10749" y="7584"/>
                      </a:cubicBezTo>
                      <a:cubicBezTo>
                        <a:pt x="9320" y="7584"/>
                        <a:pt x="7992" y="6197"/>
                        <a:pt x="7083" y="5124"/>
                      </a:cubicBezTo>
                      <a:lnTo>
                        <a:pt x="7657" y="5047"/>
                      </a:lnTo>
                      <a:lnTo>
                        <a:pt x="7657" y="5047"/>
                      </a:lnTo>
                      <a:cubicBezTo>
                        <a:pt x="7638" y="5124"/>
                        <a:pt x="7638" y="5200"/>
                        <a:pt x="7619" y="5277"/>
                      </a:cubicBezTo>
                      <a:cubicBezTo>
                        <a:pt x="7619" y="5288"/>
                        <a:pt x="7631" y="5299"/>
                        <a:pt x="7642" y="5299"/>
                      </a:cubicBezTo>
                      <a:cubicBezTo>
                        <a:pt x="7650" y="5299"/>
                        <a:pt x="7657" y="5293"/>
                        <a:pt x="7657" y="5277"/>
                      </a:cubicBezTo>
                      <a:cubicBezTo>
                        <a:pt x="7676" y="5200"/>
                        <a:pt x="7676" y="5124"/>
                        <a:pt x="7695" y="5028"/>
                      </a:cubicBezTo>
                      <a:cubicBezTo>
                        <a:pt x="7810" y="5009"/>
                        <a:pt x="7925" y="4990"/>
                        <a:pt x="8059" y="4971"/>
                      </a:cubicBezTo>
                      <a:close/>
                      <a:moveTo>
                        <a:pt x="10611" y="2733"/>
                      </a:moveTo>
                      <a:cubicBezTo>
                        <a:pt x="11484" y="2733"/>
                        <a:pt x="12260" y="3064"/>
                        <a:pt x="12844" y="3995"/>
                      </a:cubicBezTo>
                      <a:cubicBezTo>
                        <a:pt x="9935" y="4339"/>
                        <a:pt x="7044" y="4952"/>
                        <a:pt x="4154" y="5449"/>
                      </a:cubicBezTo>
                      <a:cubicBezTo>
                        <a:pt x="4058" y="5468"/>
                        <a:pt x="4058" y="5583"/>
                        <a:pt x="4135" y="5602"/>
                      </a:cubicBezTo>
                      <a:cubicBezTo>
                        <a:pt x="4116" y="5622"/>
                        <a:pt x="4116" y="5622"/>
                        <a:pt x="4116" y="5641"/>
                      </a:cubicBezTo>
                      <a:cubicBezTo>
                        <a:pt x="4020" y="6559"/>
                        <a:pt x="3599" y="7516"/>
                        <a:pt x="2661" y="7842"/>
                      </a:cubicBezTo>
                      <a:cubicBezTo>
                        <a:pt x="2482" y="7901"/>
                        <a:pt x="2305" y="7929"/>
                        <a:pt x="2133" y="7929"/>
                      </a:cubicBezTo>
                      <a:cubicBezTo>
                        <a:pt x="1256" y="7929"/>
                        <a:pt x="515" y="7207"/>
                        <a:pt x="403" y="6311"/>
                      </a:cubicBezTo>
                      <a:cubicBezTo>
                        <a:pt x="272" y="5245"/>
                        <a:pt x="944" y="4472"/>
                        <a:pt x="1992" y="4472"/>
                      </a:cubicBezTo>
                      <a:cubicBezTo>
                        <a:pt x="2017" y="4472"/>
                        <a:pt x="2042" y="4472"/>
                        <a:pt x="2068" y="4473"/>
                      </a:cubicBezTo>
                      <a:cubicBezTo>
                        <a:pt x="2623" y="4511"/>
                        <a:pt x="3140" y="4665"/>
                        <a:pt x="3676" y="4741"/>
                      </a:cubicBezTo>
                      <a:cubicBezTo>
                        <a:pt x="3695" y="4760"/>
                        <a:pt x="3714" y="4779"/>
                        <a:pt x="3752" y="4779"/>
                      </a:cubicBezTo>
                      <a:lnTo>
                        <a:pt x="4001" y="4779"/>
                      </a:lnTo>
                      <a:cubicBezTo>
                        <a:pt x="5914" y="4604"/>
                        <a:pt x="8537" y="2733"/>
                        <a:pt x="10611" y="2733"/>
                      </a:cubicBezTo>
                      <a:close/>
                      <a:moveTo>
                        <a:pt x="2856" y="0"/>
                      </a:moveTo>
                      <a:cubicBezTo>
                        <a:pt x="2365" y="0"/>
                        <a:pt x="1871" y="250"/>
                        <a:pt x="1513" y="856"/>
                      </a:cubicBezTo>
                      <a:cubicBezTo>
                        <a:pt x="1073" y="1602"/>
                        <a:pt x="1053" y="2693"/>
                        <a:pt x="1723" y="3325"/>
                      </a:cubicBezTo>
                      <a:cubicBezTo>
                        <a:pt x="2661" y="4205"/>
                        <a:pt x="4154" y="3650"/>
                        <a:pt x="5245" y="4282"/>
                      </a:cubicBezTo>
                      <a:cubicBezTo>
                        <a:pt x="4767" y="4454"/>
                        <a:pt x="4288" y="4569"/>
                        <a:pt x="3771" y="4607"/>
                      </a:cubicBezTo>
                      <a:cubicBezTo>
                        <a:pt x="3250" y="4437"/>
                        <a:pt x="2597" y="4260"/>
                        <a:pt x="1990" y="4260"/>
                      </a:cubicBezTo>
                      <a:cubicBezTo>
                        <a:pt x="1639" y="4260"/>
                        <a:pt x="1302" y="4319"/>
                        <a:pt x="1015" y="4473"/>
                      </a:cubicBezTo>
                      <a:cubicBezTo>
                        <a:pt x="173" y="4932"/>
                        <a:pt x="1" y="6081"/>
                        <a:pt x="345" y="6904"/>
                      </a:cubicBezTo>
                      <a:cubicBezTo>
                        <a:pt x="641" y="7645"/>
                        <a:pt x="1348" y="8130"/>
                        <a:pt x="2124" y="8130"/>
                      </a:cubicBezTo>
                      <a:cubicBezTo>
                        <a:pt x="2251" y="8130"/>
                        <a:pt x="2379" y="8117"/>
                        <a:pt x="2508" y="8091"/>
                      </a:cubicBezTo>
                      <a:cubicBezTo>
                        <a:pt x="3637" y="7842"/>
                        <a:pt x="4192" y="6732"/>
                        <a:pt x="4288" y="5660"/>
                      </a:cubicBezTo>
                      <a:cubicBezTo>
                        <a:pt x="4288" y="5641"/>
                        <a:pt x="4288" y="5622"/>
                        <a:pt x="4269" y="5602"/>
                      </a:cubicBezTo>
                      <a:cubicBezTo>
                        <a:pt x="5130" y="5449"/>
                        <a:pt x="6011" y="5315"/>
                        <a:pt x="6891" y="5162"/>
                      </a:cubicBezTo>
                      <a:cubicBezTo>
                        <a:pt x="6891" y="5181"/>
                        <a:pt x="6891" y="5181"/>
                        <a:pt x="6910" y="5200"/>
                      </a:cubicBezTo>
                      <a:cubicBezTo>
                        <a:pt x="7784" y="6234"/>
                        <a:pt x="9277" y="7799"/>
                        <a:pt x="10759" y="7799"/>
                      </a:cubicBezTo>
                      <a:cubicBezTo>
                        <a:pt x="11226" y="7799"/>
                        <a:pt x="11691" y="7644"/>
                        <a:pt x="12136" y="7268"/>
                      </a:cubicBezTo>
                      <a:cubicBezTo>
                        <a:pt x="12193" y="7248"/>
                        <a:pt x="12212" y="7172"/>
                        <a:pt x="12136" y="7134"/>
                      </a:cubicBezTo>
                      <a:cubicBezTo>
                        <a:pt x="11026" y="6483"/>
                        <a:pt x="9877" y="5870"/>
                        <a:pt x="8729" y="5239"/>
                      </a:cubicBezTo>
                      <a:cubicBezTo>
                        <a:pt x="8729" y="5225"/>
                        <a:pt x="8719" y="5212"/>
                        <a:pt x="8707" y="5212"/>
                      </a:cubicBezTo>
                      <a:cubicBezTo>
                        <a:pt x="8702" y="5212"/>
                        <a:pt x="8696" y="5214"/>
                        <a:pt x="8690" y="5220"/>
                      </a:cubicBezTo>
                      <a:cubicBezTo>
                        <a:pt x="8556" y="5143"/>
                        <a:pt x="8423" y="5066"/>
                        <a:pt x="8269" y="4990"/>
                      </a:cubicBezTo>
                      <a:cubicBezTo>
                        <a:pt x="8269" y="4990"/>
                        <a:pt x="8269" y="4971"/>
                        <a:pt x="8289" y="4971"/>
                      </a:cubicBezTo>
                      <a:cubicBezTo>
                        <a:pt x="8289" y="4960"/>
                        <a:pt x="8269" y="4949"/>
                        <a:pt x="8253" y="4949"/>
                      </a:cubicBezTo>
                      <a:cubicBezTo>
                        <a:pt x="8241" y="4949"/>
                        <a:pt x="8231" y="4955"/>
                        <a:pt x="8231" y="4971"/>
                      </a:cubicBezTo>
                      <a:lnTo>
                        <a:pt x="8212" y="4952"/>
                      </a:lnTo>
                      <a:cubicBezTo>
                        <a:pt x="9781" y="4684"/>
                        <a:pt x="11351" y="4416"/>
                        <a:pt x="12901" y="4071"/>
                      </a:cubicBezTo>
                      <a:lnTo>
                        <a:pt x="12901" y="4090"/>
                      </a:lnTo>
                      <a:lnTo>
                        <a:pt x="12921" y="4090"/>
                      </a:lnTo>
                      <a:cubicBezTo>
                        <a:pt x="12932" y="4107"/>
                        <a:pt x="12946" y="4114"/>
                        <a:pt x="12961" y="4114"/>
                      </a:cubicBezTo>
                      <a:cubicBezTo>
                        <a:pt x="12995" y="4114"/>
                        <a:pt x="13030" y="4073"/>
                        <a:pt x="13016" y="4033"/>
                      </a:cubicBezTo>
                      <a:cubicBezTo>
                        <a:pt x="12679" y="2932"/>
                        <a:pt x="11564" y="2563"/>
                        <a:pt x="10484" y="2563"/>
                      </a:cubicBezTo>
                      <a:cubicBezTo>
                        <a:pt x="10156" y="2563"/>
                        <a:pt x="9832" y="2597"/>
                        <a:pt x="9533" y="2655"/>
                      </a:cubicBezTo>
                      <a:cubicBezTo>
                        <a:pt x="8461" y="2865"/>
                        <a:pt x="7504" y="3344"/>
                        <a:pt x="6528" y="3784"/>
                      </a:cubicBezTo>
                      <a:cubicBezTo>
                        <a:pt x="5915" y="3267"/>
                        <a:pt x="5245" y="2884"/>
                        <a:pt x="4518" y="2597"/>
                      </a:cubicBezTo>
                      <a:cubicBezTo>
                        <a:pt x="5048" y="1271"/>
                        <a:pt x="3962" y="0"/>
                        <a:pt x="28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9"/>
                <p:cNvSpPr/>
                <p:nvPr/>
              </p:nvSpPr>
              <p:spPr>
                <a:xfrm>
                  <a:off x="-3200975" y="-6534900"/>
                  <a:ext cx="63675" cy="58650"/>
                </a:xfrm>
                <a:custGeom>
                  <a:avLst/>
                  <a:gdLst/>
                  <a:ahLst/>
                  <a:cxnLst/>
                  <a:rect l="l" t="t" r="r" b="b"/>
                  <a:pathLst>
                    <a:path w="2547" h="2346" extrusionOk="0">
                      <a:moveTo>
                        <a:pt x="1305" y="222"/>
                      </a:moveTo>
                      <a:cubicBezTo>
                        <a:pt x="1781" y="222"/>
                        <a:pt x="2244" y="492"/>
                        <a:pt x="2278" y="1077"/>
                      </a:cubicBezTo>
                      <a:cubicBezTo>
                        <a:pt x="2202" y="1556"/>
                        <a:pt x="1972" y="2035"/>
                        <a:pt x="1436" y="2130"/>
                      </a:cubicBezTo>
                      <a:cubicBezTo>
                        <a:pt x="1377" y="2141"/>
                        <a:pt x="1318" y="2147"/>
                        <a:pt x="1259" y="2147"/>
                      </a:cubicBezTo>
                      <a:cubicBezTo>
                        <a:pt x="818" y="2147"/>
                        <a:pt x="387" y="1842"/>
                        <a:pt x="268" y="1403"/>
                      </a:cubicBezTo>
                      <a:cubicBezTo>
                        <a:pt x="87" y="647"/>
                        <a:pt x="707" y="222"/>
                        <a:pt x="1305" y="222"/>
                      </a:cubicBezTo>
                      <a:close/>
                      <a:moveTo>
                        <a:pt x="1247" y="0"/>
                      </a:moveTo>
                      <a:cubicBezTo>
                        <a:pt x="1208" y="0"/>
                        <a:pt x="1169" y="2"/>
                        <a:pt x="1130" y="6"/>
                      </a:cubicBezTo>
                      <a:cubicBezTo>
                        <a:pt x="498" y="44"/>
                        <a:pt x="1" y="637"/>
                        <a:pt x="58" y="1288"/>
                      </a:cubicBezTo>
                      <a:cubicBezTo>
                        <a:pt x="112" y="1868"/>
                        <a:pt x="665" y="2345"/>
                        <a:pt x="1243" y="2345"/>
                      </a:cubicBezTo>
                      <a:cubicBezTo>
                        <a:pt x="1276" y="2345"/>
                        <a:pt x="1308" y="2344"/>
                        <a:pt x="1340" y="2341"/>
                      </a:cubicBezTo>
                      <a:cubicBezTo>
                        <a:pt x="1972" y="2302"/>
                        <a:pt x="2546" y="1671"/>
                        <a:pt x="2431" y="1020"/>
                      </a:cubicBezTo>
                      <a:cubicBezTo>
                        <a:pt x="2431" y="1001"/>
                        <a:pt x="2412" y="982"/>
                        <a:pt x="2393" y="982"/>
                      </a:cubicBezTo>
                      <a:cubicBezTo>
                        <a:pt x="2393" y="390"/>
                        <a:pt x="1822" y="0"/>
                        <a:pt x="12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9"/>
                <p:cNvSpPr/>
                <p:nvPr/>
              </p:nvSpPr>
              <p:spPr>
                <a:xfrm>
                  <a:off x="-3073200" y="-6556825"/>
                  <a:ext cx="22025" cy="21600"/>
                </a:xfrm>
                <a:custGeom>
                  <a:avLst/>
                  <a:gdLst/>
                  <a:ahLst/>
                  <a:cxnLst/>
                  <a:rect l="l" t="t" r="r" b="b"/>
                  <a:pathLst>
                    <a:path w="881" h="864" extrusionOk="0">
                      <a:moveTo>
                        <a:pt x="414" y="154"/>
                      </a:moveTo>
                      <a:cubicBezTo>
                        <a:pt x="423" y="154"/>
                        <a:pt x="432" y="154"/>
                        <a:pt x="440" y="155"/>
                      </a:cubicBezTo>
                      <a:cubicBezTo>
                        <a:pt x="593" y="155"/>
                        <a:pt x="708" y="308"/>
                        <a:pt x="708" y="462"/>
                      </a:cubicBezTo>
                      <a:cubicBezTo>
                        <a:pt x="689" y="576"/>
                        <a:pt x="613" y="672"/>
                        <a:pt x="479" y="691"/>
                      </a:cubicBezTo>
                      <a:cubicBezTo>
                        <a:pt x="462" y="695"/>
                        <a:pt x="446" y="697"/>
                        <a:pt x="430" y="697"/>
                      </a:cubicBezTo>
                      <a:cubicBezTo>
                        <a:pt x="291" y="697"/>
                        <a:pt x="153" y="560"/>
                        <a:pt x="153" y="423"/>
                      </a:cubicBezTo>
                      <a:cubicBezTo>
                        <a:pt x="153" y="297"/>
                        <a:pt x="272" y="154"/>
                        <a:pt x="414" y="154"/>
                      </a:cubicBezTo>
                      <a:close/>
                      <a:moveTo>
                        <a:pt x="428" y="1"/>
                      </a:moveTo>
                      <a:cubicBezTo>
                        <a:pt x="193" y="1"/>
                        <a:pt x="0" y="203"/>
                        <a:pt x="0" y="423"/>
                      </a:cubicBezTo>
                      <a:cubicBezTo>
                        <a:pt x="0" y="653"/>
                        <a:pt x="211" y="863"/>
                        <a:pt x="440" y="863"/>
                      </a:cubicBezTo>
                      <a:cubicBezTo>
                        <a:pt x="670" y="863"/>
                        <a:pt x="881" y="634"/>
                        <a:pt x="861" y="385"/>
                      </a:cubicBezTo>
                      <a:cubicBezTo>
                        <a:pt x="861" y="366"/>
                        <a:pt x="842" y="347"/>
                        <a:pt x="804" y="347"/>
                      </a:cubicBezTo>
                      <a:cubicBezTo>
                        <a:pt x="785" y="155"/>
                        <a:pt x="632" y="21"/>
                        <a:pt x="459" y="2"/>
                      </a:cubicBezTo>
                      <a:cubicBezTo>
                        <a:pt x="449" y="1"/>
                        <a:pt x="438" y="1"/>
                        <a:pt x="4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9"/>
                <p:cNvSpPr/>
                <p:nvPr/>
              </p:nvSpPr>
              <p:spPr>
                <a:xfrm>
                  <a:off x="-3066875" y="-6550700"/>
                  <a:ext cx="9775" cy="10050"/>
                </a:xfrm>
                <a:custGeom>
                  <a:avLst/>
                  <a:gdLst/>
                  <a:ahLst/>
                  <a:cxnLst/>
                  <a:rect l="l" t="t" r="r" b="b"/>
                  <a:pathLst>
                    <a:path w="391" h="402" extrusionOk="0">
                      <a:moveTo>
                        <a:pt x="324" y="1"/>
                      </a:moveTo>
                      <a:cubicBezTo>
                        <a:pt x="317" y="1"/>
                        <a:pt x="309" y="2"/>
                        <a:pt x="302" y="6"/>
                      </a:cubicBezTo>
                      <a:cubicBezTo>
                        <a:pt x="264" y="44"/>
                        <a:pt x="245" y="83"/>
                        <a:pt x="206" y="121"/>
                      </a:cubicBezTo>
                      <a:cubicBezTo>
                        <a:pt x="168" y="102"/>
                        <a:pt x="149" y="63"/>
                        <a:pt x="111" y="44"/>
                      </a:cubicBezTo>
                      <a:cubicBezTo>
                        <a:pt x="103" y="37"/>
                        <a:pt x="95" y="34"/>
                        <a:pt x="88" y="34"/>
                      </a:cubicBezTo>
                      <a:cubicBezTo>
                        <a:pt x="54" y="34"/>
                        <a:pt x="22" y="90"/>
                        <a:pt x="53" y="121"/>
                      </a:cubicBezTo>
                      <a:lnTo>
                        <a:pt x="130" y="197"/>
                      </a:lnTo>
                      <a:cubicBezTo>
                        <a:pt x="92" y="236"/>
                        <a:pt x="53" y="293"/>
                        <a:pt x="15" y="331"/>
                      </a:cubicBezTo>
                      <a:cubicBezTo>
                        <a:pt x="0" y="361"/>
                        <a:pt x="19" y="401"/>
                        <a:pt x="46" y="401"/>
                      </a:cubicBezTo>
                      <a:cubicBezTo>
                        <a:pt x="55" y="401"/>
                        <a:pt x="64" y="398"/>
                        <a:pt x="72" y="389"/>
                      </a:cubicBezTo>
                      <a:cubicBezTo>
                        <a:pt x="130" y="351"/>
                        <a:pt x="168" y="312"/>
                        <a:pt x="206" y="255"/>
                      </a:cubicBezTo>
                      <a:cubicBezTo>
                        <a:pt x="226" y="274"/>
                        <a:pt x="245" y="293"/>
                        <a:pt x="264" y="312"/>
                      </a:cubicBezTo>
                      <a:cubicBezTo>
                        <a:pt x="271" y="316"/>
                        <a:pt x="279" y="317"/>
                        <a:pt x="288" y="317"/>
                      </a:cubicBezTo>
                      <a:cubicBezTo>
                        <a:pt x="326" y="317"/>
                        <a:pt x="372" y="286"/>
                        <a:pt x="340" y="255"/>
                      </a:cubicBezTo>
                      <a:cubicBezTo>
                        <a:pt x="321" y="217"/>
                        <a:pt x="302" y="197"/>
                        <a:pt x="283" y="178"/>
                      </a:cubicBezTo>
                      <a:cubicBezTo>
                        <a:pt x="302" y="140"/>
                        <a:pt x="340" y="102"/>
                        <a:pt x="360" y="63"/>
                      </a:cubicBezTo>
                      <a:cubicBezTo>
                        <a:pt x="391" y="32"/>
                        <a:pt x="358" y="1"/>
                        <a:pt x="3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9"/>
                <p:cNvSpPr/>
                <p:nvPr/>
              </p:nvSpPr>
              <p:spPr>
                <a:xfrm>
                  <a:off x="-3187100" y="-6641450"/>
                  <a:ext cx="70250" cy="60875"/>
                </a:xfrm>
                <a:custGeom>
                  <a:avLst/>
                  <a:gdLst/>
                  <a:ahLst/>
                  <a:cxnLst/>
                  <a:rect l="l" t="t" r="r" b="b"/>
                  <a:pathLst>
                    <a:path w="2810" h="2435" extrusionOk="0">
                      <a:moveTo>
                        <a:pt x="1178" y="190"/>
                      </a:moveTo>
                      <a:cubicBezTo>
                        <a:pt x="1412" y="190"/>
                        <a:pt x="1647" y="266"/>
                        <a:pt x="1819" y="401"/>
                      </a:cubicBezTo>
                      <a:cubicBezTo>
                        <a:pt x="2259" y="727"/>
                        <a:pt x="2297" y="1224"/>
                        <a:pt x="2240" y="1741"/>
                      </a:cubicBezTo>
                      <a:cubicBezTo>
                        <a:pt x="2240" y="1741"/>
                        <a:pt x="2259" y="1760"/>
                        <a:pt x="2259" y="1760"/>
                      </a:cubicBezTo>
                      <a:cubicBezTo>
                        <a:pt x="2057" y="2081"/>
                        <a:pt x="1729" y="2269"/>
                        <a:pt x="1391" y="2269"/>
                      </a:cubicBezTo>
                      <a:cubicBezTo>
                        <a:pt x="1184" y="2269"/>
                        <a:pt x="974" y="2200"/>
                        <a:pt x="785" y="2047"/>
                      </a:cubicBezTo>
                      <a:cubicBezTo>
                        <a:pt x="345" y="1722"/>
                        <a:pt x="154" y="956"/>
                        <a:pt x="498" y="497"/>
                      </a:cubicBezTo>
                      <a:cubicBezTo>
                        <a:pt x="660" y="285"/>
                        <a:pt x="918" y="190"/>
                        <a:pt x="1178" y="190"/>
                      </a:cubicBezTo>
                      <a:close/>
                      <a:moveTo>
                        <a:pt x="1100" y="1"/>
                      </a:moveTo>
                      <a:cubicBezTo>
                        <a:pt x="744" y="1"/>
                        <a:pt x="416" y="178"/>
                        <a:pt x="249" y="612"/>
                      </a:cubicBezTo>
                      <a:cubicBezTo>
                        <a:pt x="1" y="1224"/>
                        <a:pt x="269" y="1990"/>
                        <a:pt x="843" y="2296"/>
                      </a:cubicBezTo>
                      <a:cubicBezTo>
                        <a:pt x="1024" y="2390"/>
                        <a:pt x="1217" y="2435"/>
                        <a:pt x="1404" y="2435"/>
                      </a:cubicBezTo>
                      <a:cubicBezTo>
                        <a:pt x="1832" y="2435"/>
                        <a:pt x="2228" y="2199"/>
                        <a:pt x="2374" y="1760"/>
                      </a:cubicBezTo>
                      <a:cubicBezTo>
                        <a:pt x="2810" y="876"/>
                        <a:pt x="1889" y="1"/>
                        <a:pt x="11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9"/>
                <p:cNvSpPr/>
                <p:nvPr/>
              </p:nvSpPr>
              <p:spPr>
                <a:xfrm>
                  <a:off x="-3186150" y="-6390850"/>
                  <a:ext cx="158425" cy="148925"/>
                </a:xfrm>
                <a:custGeom>
                  <a:avLst/>
                  <a:gdLst/>
                  <a:ahLst/>
                  <a:cxnLst/>
                  <a:rect l="l" t="t" r="r" b="b"/>
                  <a:pathLst>
                    <a:path w="6337" h="5957" extrusionOk="0">
                      <a:moveTo>
                        <a:pt x="4874" y="229"/>
                      </a:moveTo>
                      <a:cubicBezTo>
                        <a:pt x="5077" y="229"/>
                        <a:pt x="5462" y="873"/>
                        <a:pt x="5571" y="1000"/>
                      </a:cubicBezTo>
                      <a:cubicBezTo>
                        <a:pt x="5762" y="1268"/>
                        <a:pt x="5954" y="1536"/>
                        <a:pt x="6202" y="1747"/>
                      </a:cubicBezTo>
                      <a:cubicBezTo>
                        <a:pt x="6183" y="1747"/>
                        <a:pt x="6164" y="1747"/>
                        <a:pt x="6145" y="1766"/>
                      </a:cubicBezTo>
                      <a:cubicBezTo>
                        <a:pt x="4518" y="3010"/>
                        <a:pt x="2968" y="4388"/>
                        <a:pt x="1417" y="5728"/>
                      </a:cubicBezTo>
                      <a:cubicBezTo>
                        <a:pt x="862" y="5307"/>
                        <a:pt x="556" y="4809"/>
                        <a:pt x="211" y="4235"/>
                      </a:cubicBezTo>
                      <a:cubicBezTo>
                        <a:pt x="1896" y="3125"/>
                        <a:pt x="3446" y="1766"/>
                        <a:pt x="4786" y="235"/>
                      </a:cubicBezTo>
                      <a:cubicBezTo>
                        <a:pt x="4792" y="241"/>
                        <a:pt x="4799" y="243"/>
                        <a:pt x="4805" y="243"/>
                      </a:cubicBezTo>
                      <a:cubicBezTo>
                        <a:pt x="4818" y="243"/>
                        <a:pt x="4831" y="235"/>
                        <a:pt x="4843" y="235"/>
                      </a:cubicBezTo>
                      <a:cubicBezTo>
                        <a:pt x="4853" y="231"/>
                        <a:pt x="4864" y="229"/>
                        <a:pt x="4874" y="229"/>
                      </a:cubicBezTo>
                      <a:close/>
                      <a:moveTo>
                        <a:pt x="4877" y="0"/>
                      </a:moveTo>
                      <a:cubicBezTo>
                        <a:pt x="4837" y="0"/>
                        <a:pt x="4794" y="8"/>
                        <a:pt x="4748" y="24"/>
                      </a:cubicBezTo>
                      <a:cubicBezTo>
                        <a:pt x="4729" y="43"/>
                        <a:pt x="4709" y="43"/>
                        <a:pt x="4709" y="62"/>
                      </a:cubicBezTo>
                      <a:cubicBezTo>
                        <a:pt x="4690" y="62"/>
                        <a:pt x="4671" y="62"/>
                        <a:pt x="4652" y="81"/>
                      </a:cubicBezTo>
                      <a:cubicBezTo>
                        <a:pt x="3236" y="1555"/>
                        <a:pt x="1743" y="2895"/>
                        <a:pt x="116" y="4120"/>
                      </a:cubicBezTo>
                      <a:cubicBezTo>
                        <a:pt x="97" y="4139"/>
                        <a:pt x="97" y="4139"/>
                        <a:pt x="97" y="4158"/>
                      </a:cubicBezTo>
                      <a:cubicBezTo>
                        <a:pt x="39" y="4178"/>
                        <a:pt x="1" y="4197"/>
                        <a:pt x="20" y="4254"/>
                      </a:cubicBezTo>
                      <a:cubicBezTo>
                        <a:pt x="211" y="4924"/>
                        <a:pt x="747" y="5460"/>
                        <a:pt x="1322" y="5843"/>
                      </a:cubicBezTo>
                      <a:cubicBezTo>
                        <a:pt x="1277" y="5888"/>
                        <a:pt x="1326" y="5956"/>
                        <a:pt x="1386" y="5956"/>
                      </a:cubicBezTo>
                      <a:cubicBezTo>
                        <a:pt x="1402" y="5956"/>
                        <a:pt x="1420" y="5951"/>
                        <a:pt x="1436" y="5938"/>
                      </a:cubicBezTo>
                      <a:cubicBezTo>
                        <a:pt x="3083" y="4675"/>
                        <a:pt x="4767" y="3354"/>
                        <a:pt x="6279" y="1919"/>
                      </a:cubicBezTo>
                      <a:cubicBezTo>
                        <a:pt x="6336" y="1881"/>
                        <a:pt x="6317" y="1823"/>
                        <a:pt x="6279" y="1785"/>
                      </a:cubicBezTo>
                      <a:cubicBezTo>
                        <a:pt x="6317" y="1766"/>
                        <a:pt x="6336" y="1728"/>
                        <a:pt x="6317" y="1708"/>
                      </a:cubicBezTo>
                      <a:cubicBezTo>
                        <a:pt x="6088" y="1211"/>
                        <a:pt x="5686" y="771"/>
                        <a:pt x="5341" y="349"/>
                      </a:cubicBezTo>
                      <a:cubicBezTo>
                        <a:pt x="5214" y="175"/>
                        <a:pt x="5074" y="0"/>
                        <a:pt x="48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9"/>
                <p:cNvSpPr/>
                <p:nvPr/>
              </p:nvSpPr>
              <p:spPr>
                <a:xfrm>
                  <a:off x="-3131100" y="-6254750"/>
                  <a:ext cx="43550" cy="43975"/>
                </a:xfrm>
                <a:custGeom>
                  <a:avLst/>
                  <a:gdLst/>
                  <a:ahLst/>
                  <a:cxnLst/>
                  <a:rect l="l" t="t" r="r" b="b"/>
                  <a:pathLst>
                    <a:path w="1742" h="1759" extrusionOk="0">
                      <a:moveTo>
                        <a:pt x="1206" y="169"/>
                      </a:moveTo>
                      <a:cubicBezTo>
                        <a:pt x="1244" y="265"/>
                        <a:pt x="1321" y="360"/>
                        <a:pt x="1397" y="437"/>
                      </a:cubicBezTo>
                      <a:cubicBezTo>
                        <a:pt x="1474" y="533"/>
                        <a:pt x="1550" y="628"/>
                        <a:pt x="1627" y="724"/>
                      </a:cubicBezTo>
                      <a:lnTo>
                        <a:pt x="1608" y="724"/>
                      </a:lnTo>
                      <a:cubicBezTo>
                        <a:pt x="1244" y="916"/>
                        <a:pt x="900" y="1260"/>
                        <a:pt x="613" y="1566"/>
                      </a:cubicBezTo>
                      <a:cubicBezTo>
                        <a:pt x="517" y="1490"/>
                        <a:pt x="402" y="1394"/>
                        <a:pt x="345" y="1279"/>
                      </a:cubicBezTo>
                      <a:cubicBezTo>
                        <a:pt x="268" y="1184"/>
                        <a:pt x="249" y="1069"/>
                        <a:pt x="211" y="954"/>
                      </a:cubicBezTo>
                      <a:cubicBezTo>
                        <a:pt x="536" y="705"/>
                        <a:pt x="881" y="437"/>
                        <a:pt x="1206" y="169"/>
                      </a:cubicBezTo>
                      <a:close/>
                      <a:moveTo>
                        <a:pt x="1194" y="0"/>
                      </a:moveTo>
                      <a:cubicBezTo>
                        <a:pt x="1180" y="0"/>
                        <a:pt x="1165" y="5"/>
                        <a:pt x="1148" y="16"/>
                      </a:cubicBezTo>
                      <a:cubicBezTo>
                        <a:pt x="785" y="284"/>
                        <a:pt x="402" y="571"/>
                        <a:pt x="57" y="877"/>
                      </a:cubicBezTo>
                      <a:cubicBezTo>
                        <a:pt x="0" y="916"/>
                        <a:pt x="38" y="992"/>
                        <a:pt x="77" y="992"/>
                      </a:cubicBezTo>
                      <a:cubicBezTo>
                        <a:pt x="77" y="1260"/>
                        <a:pt x="306" y="1547"/>
                        <a:pt x="555" y="1643"/>
                      </a:cubicBezTo>
                      <a:cubicBezTo>
                        <a:pt x="526" y="1701"/>
                        <a:pt x="563" y="1759"/>
                        <a:pt x="616" y="1759"/>
                      </a:cubicBezTo>
                      <a:cubicBezTo>
                        <a:pt x="633" y="1759"/>
                        <a:pt x="651" y="1753"/>
                        <a:pt x="670" y="1739"/>
                      </a:cubicBezTo>
                      <a:cubicBezTo>
                        <a:pt x="995" y="1413"/>
                        <a:pt x="1359" y="1164"/>
                        <a:pt x="1684" y="839"/>
                      </a:cubicBezTo>
                      <a:cubicBezTo>
                        <a:pt x="1704" y="820"/>
                        <a:pt x="1704" y="762"/>
                        <a:pt x="1684" y="743"/>
                      </a:cubicBezTo>
                      <a:cubicBezTo>
                        <a:pt x="1723" y="724"/>
                        <a:pt x="1742" y="705"/>
                        <a:pt x="1723" y="667"/>
                      </a:cubicBezTo>
                      <a:cubicBezTo>
                        <a:pt x="1665" y="571"/>
                        <a:pt x="1589" y="456"/>
                        <a:pt x="1531" y="360"/>
                      </a:cubicBezTo>
                      <a:cubicBezTo>
                        <a:pt x="1455" y="246"/>
                        <a:pt x="1397" y="131"/>
                        <a:pt x="1282" y="54"/>
                      </a:cubicBezTo>
                      <a:lnTo>
                        <a:pt x="1263" y="54"/>
                      </a:lnTo>
                      <a:cubicBezTo>
                        <a:pt x="1250" y="27"/>
                        <a:pt x="1227" y="0"/>
                        <a:pt x="11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9"/>
                <p:cNvSpPr/>
                <p:nvPr/>
              </p:nvSpPr>
              <p:spPr>
                <a:xfrm>
                  <a:off x="-3105275" y="-6226350"/>
                  <a:ext cx="39275" cy="40150"/>
                </a:xfrm>
                <a:custGeom>
                  <a:avLst/>
                  <a:gdLst/>
                  <a:ahLst/>
                  <a:cxnLst/>
                  <a:rect l="l" t="t" r="r" b="b"/>
                  <a:pathLst>
                    <a:path w="1571" h="1606" extrusionOk="0">
                      <a:moveTo>
                        <a:pt x="1092" y="162"/>
                      </a:moveTo>
                      <a:cubicBezTo>
                        <a:pt x="1130" y="220"/>
                        <a:pt x="1187" y="277"/>
                        <a:pt x="1245" y="354"/>
                      </a:cubicBezTo>
                      <a:cubicBezTo>
                        <a:pt x="1302" y="449"/>
                        <a:pt x="1360" y="564"/>
                        <a:pt x="1398" y="660"/>
                      </a:cubicBezTo>
                      <a:cubicBezTo>
                        <a:pt x="1206" y="794"/>
                        <a:pt x="1034" y="966"/>
                        <a:pt x="881" y="1139"/>
                      </a:cubicBezTo>
                      <a:cubicBezTo>
                        <a:pt x="766" y="1234"/>
                        <a:pt x="632" y="1330"/>
                        <a:pt x="556" y="1464"/>
                      </a:cubicBezTo>
                      <a:cubicBezTo>
                        <a:pt x="460" y="1387"/>
                        <a:pt x="383" y="1330"/>
                        <a:pt x="307" y="1234"/>
                      </a:cubicBezTo>
                      <a:cubicBezTo>
                        <a:pt x="230" y="1177"/>
                        <a:pt x="192" y="1081"/>
                        <a:pt x="115" y="1005"/>
                      </a:cubicBezTo>
                      <a:cubicBezTo>
                        <a:pt x="460" y="775"/>
                        <a:pt x="843" y="488"/>
                        <a:pt x="1092" y="162"/>
                      </a:cubicBezTo>
                      <a:close/>
                      <a:moveTo>
                        <a:pt x="1092" y="1"/>
                      </a:moveTo>
                      <a:cubicBezTo>
                        <a:pt x="1079" y="1"/>
                        <a:pt x="1066" y="9"/>
                        <a:pt x="1053" y="9"/>
                      </a:cubicBezTo>
                      <a:cubicBezTo>
                        <a:pt x="1053" y="9"/>
                        <a:pt x="1034" y="9"/>
                        <a:pt x="1015" y="28"/>
                      </a:cubicBezTo>
                      <a:cubicBezTo>
                        <a:pt x="651" y="277"/>
                        <a:pt x="326" y="641"/>
                        <a:pt x="20" y="947"/>
                      </a:cubicBezTo>
                      <a:cubicBezTo>
                        <a:pt x="1" y="966"/>
                        <a:pt x="1" y="985"/>
                        <a:pt x="20" y="1005"/>
                      </a:cubicBezTo>
                      <a:cubicBezTo>
                        <a:pt x="1" y="1024"/>
                        <a:pt x="1" y="1024"/>
                        <a:pt x="20" y="1043"/>
                      </a:cubicBezTo>
                      <a:cubicBezTo>
                        <a:pt x="77" y="1273"/>
                        <a:pt x="307" y="1445"/>
                        <a:pt x="498" y="1560"/>
                      </a:cubicBezTo>
                      <a:cubicBezTo>
                        <a:pt x="484" y="1588"/>
                        <a:pt x="501" y="1605"/>
                        <a:pt x="526" y="1605"/>
                      </a:cubicBezTo>
                      <a:cubicBezTo>
                        <a:pt x="535" y="1605"/>
                        <a:pt x="545" y="1603"/>
                        <a:pt x="556" y="1598"/>
                      </a:cubicBezTo>
                      <a:cubicBezTo>
                        <a:pt x="766" y="1540"/>
                        <a:pt x="919" y="1349"/>
                        <a:pt x="1073" y="1196"/>
                      </a:cubicBezTo>
                      <a:cubicBezTo>
                        <a:pt x="1226" y="1062"/>
                        <a:pt x="1398" y="909"/>
                        <a:pt x="1532" y="737"/>
                      </a:cubicBezTo>
                      <a:cubicBezTo>
                        <a:pt x="1570" y="698"/>
                        <a:pt x="1532" y="660"/>
                        <a:pt x="1513" y="641"/>
                      </a:cubicBezTo>
                      <a:cubicBezTo>
                        <a:pt x="1474" y="507"/>
                        <a:pt x="1436" y="392"/>
                        <a:pt x="1360" y="258"/>
                      </a:cubicBezTo>
                      <a:cubicBezTo>
                        <a:pt x="1302" y="162"/>
                        <a:pt x="1226" y="48"/>
                        <a:pt x="1111" y="9"/>
                      </a:cubicBezTo>
                      <a:cubicBezTo>
                        <a:pt x="1104" y="3"/>
                        <a:pt x="1098" y="1"/>
                        <a:pt x="10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9"/>
                <p:cNvSpPr/>
                <p:nvPr/>
              </p:nvSpPr>
              <p:spPr>
                <a:xfrm>
                  <a:off x="-3080875" y="-6198925"/>
                  <a:ext cx="40700" cy="38200"/>
                </a:xfrm>
                <a:custGeom>
                  <a:avLst/>
                  <a:gdLst/>
                  <a:ahLst/>
                  <a:cxnLst/>
                  <a:rect l="l" t="t" r="r" b="b"/>
                  <a:pathLst>
                    <a:path w="1628" h="1528" extrusionOk="0">
                      <a:moveTo>
                        <a:pt x="1073" y="176"/>
                      </a:moveTo>
                      <a:cubicBezTo>
                        <a:pt x="1130" y="233"/>
                        <a:pt x="1188" y="271"/>
                        <a:pt x="1245" y="329"/>
                      </a:cubicBezTo>
                      <a:cubicBezTo>
                        <a:pt x="1322" y="405"/>
                        <a:pt x="1417" y="482"/>
                        <a:pt x="1494" y="558"/>
                      </a:cubicBezTo>
                      <a:lnTo>
                        <a:pt x="1475" y="558"/>
                      </a:lnTo>
                      <a:cubicBezTo>
                        <a:pt x="1111" y="731"/>
                        <a:pt x="766" y="1113"/>
                        <a:pt x="498" y="1420"/>
                      </a:cubicBezTo>
                      <a:cubicBezTo>
                        <a:pt x="498" y="1401"/>
                        <a:pt x="498" y="1381"/>
                        <a:pt x="479" y="1362"/>
                      </a:cubicBezTo>
                      <a:cubicBezTo>
                        <a:pt x="364" y="1228"/>
                        <a:pt x="230" y="1113"/>
                        <a:pt x="135" y="979"/>
                      </a:cubicBezTo>
                      <a:lnTo>
                        <a:pt x="116" y="979"/>
                      </a:lnTo>
                      <a:cubicBezTo>
                        <a:pt x="479" y="788"/>
                        <a:pt x="786" y="463"/>
                        <a:pt x="1073" y="176"/>
                      </a:cubicBezTo>
                      <a:close/>
                      <a:moveTo>
                        <a:pt x="1051" y="0"/>
                      </a:moveTo>
                      <a:cubicBezTo>
                        <a:pt x="1032" y="0"/>
                        <a:pt x="1012" y="6"/>
                        <a:pt x="996" y="22"/>
                      </a:cubicBezTo>
                      <a:cubicBezTo>
                        <a:pt x="690" y="329"/>
                        <a:pt x="326" y="597"/>
                        <a:pt x="39" y="922"/>
                      </a:cubicBezTo>
                      <a:cubicBezTo>
                        <a:pt x="20" y="941"/>
                        <a:pt x="20" y="960"/>
                        <a:pt x="20" y="979"/>
                      </a:cubicBezTo>
                      <a:cubicBezTo>
                        <a:pt x="1" y="999"/>
                        <a:pt x="1" y="1037"/>
                        <a:pt x="20" y="1075"/>
                      </a:cubicBezTo>
                      <a:cubicBezTo>
                        <a:pt x="135" y="1209"/>
                        <a:pt x="269" y="1343"/>
                        <a:pt x="403" y="1439"/>
                      </a:cubicBezTo>
                      <a:cubicBezTo>
                        <a:pt x="416" y="1445"/>
                        <a:pt x="426" y="1447"/>
                        <a:pt x="435" y="1447"/>
                      </a:cubicBezTo>
                      <a:cubicBezTo>
                        <a:pt x="446" y="1447"/>
                        <a:pt x="454" y="1445"/>
                        <a:pt x="462" y="1442"/>
                      </a:cubicBezTo>
                      <a:lnTo>
                        <a:pt x="462" y="1442"/>
                      </a:lnTo>
                      <a:cubicBezTo>
                        <a:pt x="460" y="1445"/>
                        <a:pt x="460" y="1450"/>
                        <a:pt x="460" y="1458"/>
                      </a:cubicBezTo>
                      <a:cubicBezTo>
                        <a:pt x="431" y="1487"/>
                        <a:pt x="469" y="1528"/>
                        <a:pt x="506" y="1528"/>
                      </a:cubicBezTo>
                      <a:cubicBezTo>
                        <a:pt x="517" y="1528"/>
                        <a:pt x="528" y="1524"/>
                        <a:pt x="537" y="1515"/>
                      </a:cubicBezTo>
                      <a:cubicBezTo>
                        <a:pt x="728" y="1381"/>
                        <a:pt x="900" y="1209"/>
                        <a:pt x="1092" y="1075"/>
                      </a:cubicBezTo>
                      <a:cubicBezTo>
                        <a:pt x="1245" y="941"/>
                        <a:pt x="1436" y="826"/>
                        <a:pt x="1570" y="654"/>
                      </a:cubicBezTo>
                      <a:cubicBezTo>
                        <a:pt x="1570" y="654"/>
                        <a:pt x="1570" y="635"/>
                        <a:pt x="1570" y="616"/>
                      </a:cubicBezTo>
                      <a:cubicBezTo>
                        <a:pt x="1609" y="616"/>
                        <a:pt x="1628" y="577"/>
                        <a:pt x="1609" y="539"/>
                      </a:cubicBezTo>
                      <a:cubicBezTo>
                        <a:pt x="1475" y="367"/>
                        <a:pt x="1302" y="118"/>
                        <a:pt x="1111" y="22"/>
                      </a:cubicBezTo>
                      <a:cubicBezTo>
                        <a:pt x="1100" y="11"/>
                        <a:pt x="1076" y="0"/>
                        <a:pt x="10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9"/>
                <p:cNvSpPr/>
                <p:nvPr/>
              </p:nvSpPr>
              <p:spPr>
                <a:xfrm>
                  <a:off x="-3056950" y="-6169375"/>
                  <a:ext cx="44400" cy="38375"/>
                </a:xfrm>
                <a:custGeom>
                  <a:avLst/>
                  <a:gdLst/>
                  <a:ahLst/>
                  <a:cxnLst/>
                  <a:rect l="l" t="t" r="r" b="b"/>
                  <a:pathLst>
                    <a:path w="1776" h="1535" extrusionOk="0">
                      <a:moveTo>
                        <a:pt x="1245" y="142"/>
                      </a:moveTo>
                      <a:cubicBezTo>
                        <a:pt x="1398" y="257"/>
                        <a:pt x="1532" y="372"/>
                        <a:pt x="1628" y="525"/>
                      </a:cubicBezTo>
                      <a:cubicBezTo>
                        <a:pt x="1609" y="525"/>
                        <a:pt x="1590" y="544"/>
                        <a:pt x="1570" y="544"/>
                      </a:cubicBezTo>
                      <a:cubicBezTo>
                        <a:pt x="1226" y="831"/>
                        <a:pt x="881" y="1137"/>
                        <a:pt x="556" y="1444"/>
                      </a:cubicBezTo>
                      <a:cubicBezTo>
                        <a:pt x="460" y="1367"/>
                        <a:pt x="384" y="1271"/>
                        <a:pt x="307" y="1176"/>
                      </a:cubicBezTo>
                      <a:cubicBezTo>
                        <a:pt x="250" y="1118"/>
                        <a:pt x="211" y="1042"/>
                        <a:pt x="154" y="965"/>
                      </a:cubicBezTo>
                      <a:cubicBezTo>
                        <a:pt x="345" y="850"/>
                        <a:pt x="537" y="716"/>
                        <a:pt x="709" y="582"/>
                      </a:cubicBezTo>
                      <a:cubicBezTo>
                        <a:pt x="900" y="429"/>
                        <a:pt x="1092" y="314"/>
                        <a:pt x="1245" y="142"/>
                      </a:cubicBezTo>
                      <a:close/>
                      <a:moveTo>
                        <a:pt x="1288" y="0"/>
                      </a:moveTo>
                      <a:cubicBezTo>
                        <a:pt x="1261" y="0"/>
                        <a:pt x="1234" y="14"/>
                        <a:pt x="1207" y="27"/>
                      </a:cubicBezTo>
                      <a:lnTo>
                        <a:pt x="1168" y="27"/>
                      </a:lnTo>
                      <a:cubicBezTo>
                        <a:pt x="977" y="142"/>
                        <a:pt x="805" y="276"/>
                        <a:pt x="652" y="410"/>
                      </a:cubicBezTo>
                      <a:cubicBezTo>
                        <a:pt x="460" y="563"/>
                        <a:pt x="250" y="697"/>
                        <a:pt x="77" y="869"/>
                      </a:cubicBezTo>
                      <a:cubicBezTo>
                        <a:pt x="77" y="888"/>
                        <a:pt x="77" y="888"/>
                        <a:pt x="77" y="908"/>
                      </a:cubicBezTo>
                      <a:cubicBezTo>
                        <a:pt x="39" y="908"/>
                        <a:pt x="1" y="946"/>
                        <a:pt x="20" y="965"/>
                      </a:cubicBezTo>
                      <a:cubicBezTo>
                        <a:pt x="77" y="1195"/>
                        <a:pt x="307" y="1405"/>
                        <a:pt x="479" y="1520"/>
                      </a:cubicBezTo>
                      <a:cubicBezTo>
                        <a:pt x="498" y="1530"/>
                        <a:pt x="513" y="1534"/>
                        <a:pt x="525" y="1534"/>
                      </a:cubicBezTo>
                      <a:cubicBezTo>
                        <a:pt x="537" y="1534"/>
                        <a:pt x="546" y="1530"/>
                        <a:pt x="556" y="1520"/>
                      </a:cubicBezTo>
                      <a:cubicBezTo>
                        <a:pt x="565" y="1530"/>
                        <a:pt x="575" y="1534"/>
                        <a:pt x="585" y="1534"/>
                      </a:cubicBezTo>
                      <a:cubicBezTo>
                        <a:pt x="594" y="1534"/>
                        <a:pt x="604" y="1530"/>
                        <a:pt x="613" y="1520"/>
                      </a:cubicBezTo>
                      <a:cubicBezTo>
                        <a:pt x="977" y="1252"/>
                        <a:pt x="1341" y="984"/>
                        <a:pt x="1685" y="678"/>
                      </a:cubicBezTo>
                      <a:cubicBezTo>
                        <a:pt x="1704" y="659"/>
                        <a:pt x="1704" y="640"/>
                        <a:pt x="1704" y="620"/>
                      </a:cubicBezTo>
                      <a:cubicBezTo>
                        <a:pt x="1715" y="626"/>
                        <a:pt x="1725" y="628"/>
                        <a:pt x="1734" y="628"/>
                      </a:cubicBezTo>
                      <a:cubicBezTo>
                        <a:pt x="1759" y="628"/>
                        <a:pt x="1776" y="610"/>
                        <a:pt x="1762" y="582"/>
                      </a:cubicBezTo>
                      <a:cubicBezTo>
                        <a:pt x="1666" y="352"/>
                        <a:pt x="1513" y="161"/>
                        <a:pt x="1322" y="8"/>
                      </a:cubicBezTo>
                      <a:cubicBezTo>
                        <a:pt x="1310" y="2"/>
                        <a:pt x="1299" y="0"/>
                        <a:pt x="12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9"/>
                <p:cNvSpPr/>
                <p:nvPr/>
              </p:nvSpPr>
              <p:spPr>
                <a:xfrm>
                  <a:off x="-3085650" y="-6289350"/>
                  <a:ext cx="41475" cy="38850"/>
                </a:xfrm>
                <a:custGeom>
                  <a:avLst/>
                  <a:gdLst/>
                  <a:ahLst/>
                  <a:cxnLst/>
                  <a:rect l="l" t="t" r="r" b="b"/>
                  <a:pathLst>
                    <a:path w="1659" h="1554" extrusionOk="0">
                      <a:moveTo>
                        <a:pt x="1111" y="156"/>
                      </a:moveTo>
                      <a:cubicBezTo>
                        <a:pt x="1283" y="309"/>
                        <a:pt x="1436" y="462"/>
                        <a:pt x="1551" y="653"/>
                      </a:cubicBezTo>
                      <a:cubicBezTo>
                        <a:pt x="1555" y="659"/>
                        <a:pt x="1559" y="664"/>
                        <a:pt x="1563" y="668"/>
                      </a:cubicBezTo>
                      <a:lnTo>
                        <a:pt x="1563" y="668"/>
                      </a:lnTo>
                      <a:cubicBezTo>
                        <a:pt x="1554" y="663"/>
                        <a:pt x="1543" y="660"/>
                        <a:pt x="1532" y="660"/>
                      </a:cubicBezTo>
                      <a:cubicBezTo>
                        <a:pt x="1519" y="660"/>
                        <a:pt x="1506" y="664"/>
                        <a:pt x="1493" y="673"/>
                      </a:cubicBezTo>
                      <a:cubicBezTo>
                        <a:pt x="1302" y="787"/>
                        <a:pt x="1149" y="960"/>
                        <a:pt x="977" y="1113"/>
                      </a:cubicBezTo>
                      <a:cubicBezTo>
                        <a:pt x="862" y="1209"/>
                        <a:pt x="728" y="1285"/>
                        <a:pt x="613" y="1381"/>
                      </a:cubicBezTo>
                      <a:cubicBezTo>
                        <a:pt x="460" y="1247"/>
                        <a:pt x="307" y="1113"/>
                        <a:pt x="211" y="941"/>
                      </a:cubicBezTo>
                      <a:lnTo>
                        <a:pt x="192" y="941"/>
                      </a:lnTo>
                      <a:cubicBezTo>
                        <a:pt x="498" y="673"/>
                        <a:pt x="804" y="424"/>
                        <a:pt x="1111" y="156"/>
                      </a:cubicBezTo>
                      <a:close/>
                      <a:moveTo>
                        <a:pt x="1143" y="1"/>
                      </a:moveTo>
                      <a:cubicBezTo>
                        <a:pt x="1120" y="1"/>
                        <a:pt x="1096" y="17"/>
                        <a:pt x="1072" y="41"/>
                      </a:cubicBezTo>
                      <a:cubicBezTo>
                        <a:pt x="670" y="252"/>
                        <a:pt x="326" y="577"/>
                        <a:pt x="20" y="941"/>
                      </a:cubicBezTo>
                      <a:cubicBezTo>
                        <a:pt x="0" y="979"/>
                        <a:pt x="39" y="1017"/>
                        <a:pt x="77" y="1017"/>
                      </a:cubicBezTo>
                      <a:cubicBezTo>
                        <a:pt x="192" y="1209"/>
                        <a:pt x="345" y="1362"/>
                        <a:pt x="536" y="1477"/>
                      </a:cubicBezTo>
                      <a:lnTo>
                        <a:pt x="517" y="1477"/>
                      </a:lnTo>
                      <a:cubicBezTo>
                        <a:pt x="498" y="1496"/>
                        <a:pt x="536" y="1553"/>
                        <a:pt x="575" y="1553"/>
                      </a:cubicBezTo>
                      <a:cubicBezTo>
                        <a:pt x="766" y="1496"/>
                        <a:pt x="919" y="1362"/>
                        <a:pt x="1091" y="1228"/>
                      </a:cubicBezTo>
                      <a:cubicBezTo>
                        <a:pt x="1264" y="1094"/>
                        <a:pt x="1455" y="941"/>
                        <a:pt x="1589" y="768"/>
                      </a:cubicBezTo>
                      <a:cubicBezTo>
                        <a:pt x="1609" y="729"/>
                        <a:pt x="1598" y="695"/>
                        <a:pt x="1576" y="676"/>
                      </a:cubicBezTo>
                      <a:lnTo>
                        <a:pt x="1576" y="676"/>
                      </a:lnTo>
                      <a:cubicBezTo>
                        <a:pt x="1584" y="680"/>
                        <a:pt x="1591" y="682"/>
                        <a:pt x="1599" y="682"/>
                      </a:cubicBezTo>
                      <a:cubicBezTo>
                        <a:pt x="1631" y="682"/>
                        <a:pt x="1659" y="653"/>
                        <a:pt x="1646" y="615"/>
                      </a:cubicBezTo>
                      <a:cubicBezTo>
                        <a:pt x="1551" y="386"/>
                        <a:pt x="1398" y="175"/>
                        <a:pt x="1187" y="22"/>
                      </a:cubicBezTo>
                      <a:cubicBezTo>
                        <a:pt x="1172" y="7"/>
                        <a:pt x="1158" y="1"/>
                        <a:pt x="11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9"/>
                <p:cNvSpPr/>
                <p:nvPr/>
              </p:nvSpPr>
              <p:spPr>
                <a:xfrm>
                  <a:off x="-3058775" y="-6257225"/>
                  <a:ext cx="37750" cy="34950"/>
                </a:xfrm>
                <a:custGeom>
                  <a:avLst/>
                  <a:gdLst/>
                  <a:ahLst/>
                  <a:cxnLst/>
                  <a:rect l="l" t="t" r="r" b="b"/>
                  <a:pathLst>
                    <a:path w="1510" h="1398" extrusionOk="0">
                      <a:moveTo>
                        <a:pt x="1088" y="153"/>
                      </a:moveTo>
                      <a:cubicBezTo>
                        <a:pt x="1222" y="230"/>
                        <a:pt x="1337" y="345"/>
                        <a:pt x="1395" y="498"/>
                      </a:cubicBezTo>
                      <a:cubicBezTo>
                        <a:pt x="1222" y="632"/>
                        <a:pt x="1088" y="785"/>
                        <a:pt x="954" y="919"/>
                      </a:cubicBezTo>
                      <a:cubicBezTo>
                        <a:pt x="801" y="1053"/>
                        <a:pt x="648" y="1168"/>
                        <a:pt x="495" y="1283"/>
                      </a:cubicBezTo>
                      <a:cubicBezTo>
                        <a:pt x="438" y="1206"/>
                        <a:pt x="380" y="1149"/>
                        <a:pt x="323" y="1072"/>
                      </a:cubicBezTo>
                      <a:cubicBezTo>
                        <a:pt x="284" y="995"/>
                        <a:pt x="246" y="938"/>
                        <a:pt x="208" y="861"/>
                      </a:cubicBezTo>
                      <a:cubicBezTo>
                        <a:pt x="514" y="670"/>
                        <a:pt x="839" y="440"/>
                        <a:pt x="1088" y="153"/>
                      </a:cubicBezTo>
                      <a:close/>
                      <a:moveTo>
                        <a:pt x="1031" y="0"/>
                      </a:moveTo>
                      <a:cubicBezTo>
                        <a:pt x="705" y="249"/>
                        <a:pt x="438" y="517"/>
                        <a:pt x="131" y="766"/>
                      </a:cubicBezTo>
                      <a:cubicBezTo>
                        <a:pt x="93" y="766"/>
                        <a:pt x="74" y="785"/>
                        <a:pt x="74" y="804"/>
                      </a:cubicBezTo>
                      <a:cubicBezTo>
                        <a:pt x="55" y="823"/>
                        <a:pt x="55" y="823"/>
                        <a:pt x="36" y="823"/>
                      </a:cubicBezTo>
                      <a:cubicBezTo>
                        <a:pt x="1" y="858"/>
                        <a:pt x="29" y="940"/>
                        <a:pt x="78" y="940"/>
                      </a:cubicBezTo>
                      <a:cubicBezTo>
                        <a:pt x="83" y="940"/>
                        <a:pt x="88" y="940"/>
                        <a:pt x="93" y="938"/>
                      </a:cubicBezTo>
                      <a:cubicBezTo>
                        <a:pt x="170" y="1110"/>
                        <a:pt x="304" y="1263"/>
                        <a:pt x="438" y="1378"/>
                      </a:cubicBezTo>
                      <a:cubicBezTo>
                        <a:pt x="438" y="1397"/>
                        <a:pt x="457" y="1397"/>
                        <a:pt x="457" y="1397"/>
                      </a:cubicBezTo>
                      <a:lnTo>
                        <a:pt x="495" y="1397"/>
                      </a:lnTo>
                      <a:cubicBezTo>
                        <a:pt x="514" y="1397"/>
                        <a:pt x="514" y="1397"/>
                        <a:pt x="514" y="1378"/>
                      </a:cubicBezTo>
                      <a:cubicBezTo>
                        <a:pt x="878" y="1187"/>
                        <a:pt x="1318" y="919"/>
                        <a:pt x="1509" y="574"/>
                      </a:cubicBezTo>
                      <a:cubicBezTo>
                        <a:pt x="1509" y="536"/>
                        <a:pt x="1509" y="517"/>
                        <a:pt x="1490" y="498"/>
                      </a:cubicBezTo>
                      <a:cubicBezTo>
                        <a:pt x="1452" y="287"/>
                        <a:pt x="1318" y="96"/>
                        <a:pt x="11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9"/>
                <p:cNvSpPr/>
                <p:nvPr/>
              </p:nvSpPr>
              <p:spPr>
                <a:xfrm>
                  <a:off x="-3039100" y="-6233800"/>
                  <a:ext cx="37700" cy="35225"/>
                </a:xfrm>
                <a:custGeom>
                  <a:avLst/>
                  <a:gdLst/>
                  <a:ahLst/>
                  <a:cxnLst/>
                  <a:rect l="l" t="t" r="r" b="b"/>
                  <a:pathLst>
                    <a:path w="1508" h="1409" extrusionOk="0">
                      <a:moveTo>
                        <a:pt x="1105" y="1"/>
                      </a:moveTo>
                      <a:cubicBezTo>
                        <a:pt x="1067" y="1"/>
                        <a:pt x="1029" y="20"/>
                        <a:pt x="1029" y="58"/>
                      </a:cubicBezTo>
                      <a:cubicBezTo>
                        <a:pt x="684" y="231"/>
                        <a:pt x="378" y="556"/>
                        <a:pt x="129" y="824"/>
                      </a:cubicBezTo>
                      <a:cubicBezTo>
                        <a:pt x="121" y="822"/>
                        <a:pt x="114" y="820"/>
                        <a:pt x="106" y="820"/>
                      </a:cubicBezTo>
                      <a:cubicBezTo>
                        <a:pt x="53" y="820"/>
                        <a:pt x="0" y="872"/>
                        <a:pt x="33" y="939"/>
                      </a:cubicBezTo>
                      <a:cubicBezTo>
                        <a:pt x="91" y="1111"/>
                        <a:pt x="206" y="1245"/>
                        <a:pt x="359" y="1341"/>
                      </a:cubicBezTo>
                      <a:cubicBezTo>
                        <a:pt x="373" y="1352"/>
                        <a:pt x="388" y="1356"/>
                        <a:pt x="402" y="1356"/>
                      </a:cubicBezTo>
                      <a:cubicBezTo>
                        <a:pt x="459" y="1356"/>
                        <a:pt x="497" y="1272"/>
                        <a:pt x="435" y="1226"/>
                      </a:cubicBezTo>
                      <a:cubicBezTo>
                        <a:pt x="320" y="1149"/>
                        <a:pt x="244" y="1054"/>
                        <a:pt x="186" y="920"/>
                      </a:cubicBezTo>
                      <a:cubicBezTo>
                        <a:pt x="493" y="690"/>
                        <a:pt x="837" y="441"/>
                        <a:pt x="1105" y="154"/>
                      </a:cubicBezTo>
                      <a:cubicBezTo>
                        <a:pt x="1239" y="250"/>
                        <a:pt x="1354" y="346"/>
                        <a:pt x="1411" y="499"/>
                      </a:cubicBezTo>
                      <a:cubicBezTo>
                        <a:pt x="1392" y="499"/>
                        <a:pt x="1392" y="499"/>
                        <a:pt x="1373" y="518"/>
                      </a:cubicBezTo>
                      <a:cubicBezTo>
                        <a:pt x="1105" y="805"/>
                        <a:pt x="818" y="1073"/>
                        <a:pt x="493" y="1303"/>
                      </a:cubicBezTo>
                      <a:cubicBezTo>
                        <a:pt x="430" y="1349"/>
                        <a:pt x="469" y="1409"/>
                        <a:pt x="527" y="1409"/>
                      </a:cubicBezTo>
                      <a:cubicBezTo>
                        <a:pt x="541" y="1409"/>
                        <a:pt x="555" y="1405"/>
                        <a:pt x="569" y="1398"/>
                      </a:cubicBezTo>
                      <a:cubicBezTo>
                        <a:pt x="895" y="1169"/>
                        <a:pt x="1201" y="920"/>
                        <a:pt x="1469" y="613"/>
                      </a:cubicBezTo>
                      <a:cubicBezTo>
                        <a:pt x="1488" y="594"/>
                        <a:pt x="1488" y="556"/>
                        <a:pt x="1469" y="537"/>
                      </a:cubicBezTo>
                      <a:cubicBezTo>
                        <a:pt x="1488" y="518"/>
                        <a:pt x="1507" y="518"/>
                        <a:pt x="1507" y="480"/>
                      </a:cubicBezTo>
                      <a:cubicBezTo>
                        <a:pt x="1469" y="288"/>
                        <a:pt x="1316" y="78"/>
                        <a:pt x="1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9"/>
                <p:cNvSpPr/>
                <p:nvPr/>
              </p:nvSpPr>
              <p:spPr>
                <a:xfrm>
                  <a:off x="-3012450" y="-6204775"/>
                  <a:ext cx="38325" cy="36675"/>
                </a:xfrm>
                <a:custGeom>
                  <a:avLst/>
                  <a:gdLst/>
                  <a:ahLst/>
                  <a:cxnLst/>
                  <a:rect l="l" t="t" r="r" b="b"/>
                  <a:pathLst>
                    <a:path w="1533" h="1467" extrusionOk="0">
                      <a:moveTo>
                        <a:pt x="1092" y="122"/>
                      </a:moveTo>
                      <a:cubicBezTo>
                        <a:pt x="1149" y="180"/>
                        <a:pt x="1226" y="218"/>
                        <a:pt x="1283" y="295"/>
                      </a:cubicBezTo>
                      <a:cubicBezTo>
                        <a:pt x="1341" y="352"/>
                        <a:pt x="1379" y="410"/>
                        <a:pt x="1417" y="486"/>
                      </a:cubicBezTo>
                      <a:lnTo>
                        <a:pt x="1398" y="486"/>
                      </a:lnTo>
                      <a:cubicBezTo>
                        <a:pt x="1207" y="601"/>
                        <a:pt x="1054" y="754"/>
                        <a:pt x="881" y="907"/>
                      </a:cubicBezTo>
                      <a:cubicBezTo>
                        <a:pt x="805" y="965"/>
                        <a:pt x="728" y="1041"/>
                        <a:pt x="633" y="1118"/>
                      </a:cubicBezTo>
                      <a:cubicBezTo>
                        <a:pt x="633" y="1118"/>
                        <a:pt x="479" y="1252"/>
                        <a:pt x="403" y="1347"/>
                      </a:cubicBezTo>
                      <a:cubicBezTo>
                        <a:pt x="403" y="1328"/>
                        <a:pt x="384" y="1309"/>
                        <a:pt x="365" y="1309"/>
                      </a:cubicBezTo>
                      <a:cubicBezTo>
                        <a:pt x="365" y="1328"/>
                        <a:pt x="365" y="1328"/>
                        <a:pt x="345" y="1328"/>
                      </a:cubicBezTo>
                      <a:cubicBezTo>
                        <a:pt x="326" y="1252"/>
                        <a:pt x="269" y="1194"/>
                        <a:pt x="211" y="1137"/>
                      </a:cubicBezTo>
                      <a:cubicBezTo>
                        <a:pt x="192" y="1079"/>
                        <a:pt x="154" y="1022"/>
                        <a:pt x="116" y="965"/>
                      </a:cubicBezTo>
                      <a:cubicBezTo>
                        <a:pt x="307" y="888"/>
                        <a:pt x="460" y="716"/>
                        <a:pt x="613" y="582"/>
                      </a:cubicBezTo>
                      <a:cubicBezTo>
                        <a:pt x="767" y="448"/>
                        <a:pt x="958" y="295"/>
                        <a:pt x="1092" y="122"/>
                      </a:cubicBezTo>
                      <a:close/>
                      <a:moveTo>
                        <a:pt x="1084" y="0"/>
                      </a:moveTo>
                      <a:cubicBezTo>
                        <a:pt x="1064" y="0"/>
                        <a:pt x="1054" y="18"/>
                        <a:pt x="1054" y="46"/>
                      </a:cubicBezTo>
                      <a:cubicBezTo>
                        <a:pt x="1044" y="36"/>
                        <a:pt x="1039" y="31"/>
                        <a:pt x="1035" y="31"/>
                      </a:cubicBezTo>
                      <a:cubicBezTo>
                        <a:pt x="1030" y="31"/>
                        <a:pt x="1025" y="36"/>
                        <a:pt x="1015" y="46"/>
                      </a:cubicBezTo>
                      <a:cubicBezTo>
                        <a:pt x="805" y="161"/>
                        <a:pt x="652" y="333"/>
                        <a:pt x="479" y="486"/>
                      </a:cubicBezTo>
                      <a:cubicBezTo>
                        <a:pt x="326" y="620"/>
                        <a:pt x="154" y="754"/>
                        <a:pt x="58" y="926"/>
                      </a:cubicBezTo>
                      <a:cubicBezTo>
                        <a:pt x="39" y="926"/>
                        <a:pt x="1" y="945"/>
                        <a:pt x="1" y="965"/>
                      </a:cubicBezTo>
                      <a:cubicBezTo>
                        <a:pt x="1" y="1118"/>
                        <a:pt x="154" y="1328"/>
                        <a:pt x="288" y="1386"/>
                      </a:cubicBezTo>
                      <a:cubicBezTo>
                        <a:pt x="269" y="1424"/>
                        <a:pt x="307" y="1462"/>
                        <a:pt x="345" y="1462"/>
                      </a:cubicBezTo>
                      <a:cubicBezTo>
                        <a:pt x="358" y="1465"/>
                        <a:pt x="372" y="1467"/>
                        <a:pt x="385" y="1467"/>
                      </a:cubicBezTo>
                      <a:cubicBezTo>
                        <a:pt x="546" y="1467"/>
                        <a:pt x="718" y="1264"/>
                        <a:pt x="824" y="1175"/>
                      </a:cubicBezTo>
                      <a:cubicBezTo>
                        <a:pt x="1054" y="984"/>
                        <a:pt x="1283" y="811"/>
                        <a:pt x="1475" y="601"/>
                      </a:cubicBezTo>
                      <a:cubicBezTo>
                        <a:pt x="1513" y="601"/>
                        <a:pt x="1532" y="582"/>
                        <a:pt x="1532" y="563"/>
                      </a:cubicBezTo>
                      <a:cubicBezTo>
                        <a:pt x="1494" y="352"/>
                        <a:pt x="1341" y="46"/>
                        <a:pt x="1111" y="8"/>
                      </a:cubicBezTo>
                      <a:cubicBezTo>
                        <a:pt x="1101" y="2"/>
                        <a:pt x="1092" y="0"/>
                        <a:pt x="1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9"/>
                <p:cNvSpPr/>
                <p:nvPr/>
              </p:nvSpPr>
              <p:spPr>
                <a:xfrm>
                  <a:off x="-3043075" y="-6326275"/>
                  <a:ext cx="41675" cy="38450"/>
                </a:xfrm>
                <a:custGeom>
                  <a:avLst/>
                  <a:gdLst/>
                  <a:ahLst/>
                  <a:cxnLst/>
                  <a:rect l="l" t="t" r="r" b="b"/>
                  <a:pathLst>
                    <a:path w="1667" h="1538" extrusionOk="0">
                      <a:moveTo>
                        <a:pt x="1073" y="159"/>
                      </a:moveTo>
                      <a:cubicBezTo>
                        <a:pt x="1130" y="197"/>
                        <a:pt x="1188" y="236"/>
                        <a:pt x="1245" y="274"/>
                      </a:cubicBezTo>
                      <a:cubicBezTo>
                        <a:pt x="1341" y="350"/>
                        <a:pt x="1417" y="446"/>
                        <a:pt x="1475" y="542"/>
                      </a:cubicBezTo>
                      <a:cubicBezTo>
                        <a:pt x="1475" y="561"/>
                        <a:pt x="1494" y="561"/>
                        <a:pt x="1494" y="561"/>
                      </a:cubicBezTo>
                      <a:cubicBezTo>
                        <a:pt x="1494" y="561"/>
                        <a:pt x="1475" y="561"/>
                        <a:pt x="1475" y="580"/>
                      </a:cubicBezTo>
                      <a:cubicBezTo>
                        <a:pt x="1302" y="733"/>
                        <a:pt x="1111" y="886"/>
                        <a:pt x="939" y="1039"/>
                      </a:cubicBezTo>
                      <a:cubicBezTo>
                        <a:pt x="805" y="1154"/>
                        <a:pt x="652" y="1269"/>
                        <a:pt x="537" y="1403"/>
                      </a:cubicBezTo>
                      <a:cubicBezTo>
                        <a:pt x="345" y="1269"/>
                        <a:pt x="231" y="1097"/>
                        <a:pt x="154" y="886"/>
                      </a:cubicBezTo>
                      <a:cubicBezTo>
                        <a:pt x="460" y="638"/>
                        <a:pt x="767" y="389"/>
                        <a:pt x="1073" y="159"/>
                      </a:cubicBezTo>
                      <a:close/>
                      <a:moveTo>
                        <a:pt x="1034" y="1"/>
                      </a:moveTo>
                      <a:cubicBezTo>
                        <a:pt x="1009" y="1"/>
                        <a:pt x="996" y="29"/>
                        <a:pt x="996" y="44"/>
                      </a:cubicBezTo>
                      <a:cubicBezTo>
                        <a:pt x="652" y="293"/>
                        <a:pt x="326" y="561"/>
                        <a:pt x="39" y="848"/>
                      </a:cubicBezTo>
                      <a:cubicBezTo>
                        <a:pt x="20" y="848"/>
                        <a:pt x="20" y="867"/>
                        <a:pt x="20" y="886"/>
                      </a:cubicBezTo>
                      <a:cubicBezTo>
                        <a:pt x="1" y="886"/>
                        <a:pt x="1" y="905"/>
                        <a:pt x="1" y="925"/>
                      </a:cubicBezTo>
                      <a:cubicBezTo>
                        <a:pt x="77" y="1173"/>
                        <a:pt x="250" y="1384"/>
                        <a:pt x="479" y="1480"/>
                      </a:cubicBezTo>
                      <a:cubicBezTo>
                        <a:pt x="479" y="1518"/>
                        <a:pt x="518" y="1537"/>
                        <a:pt x="537" y="1537"/>
                      </a:cubicBezTo>
                      <a:cubicBezTo>
                        <a:pt x="728" y="1441"/>
                        <a:pt x="881" y="1288"/>
                        <a:pt x="1054" y="1173"/>
                      </a:cubicBezTo>
                      <a:cubicBezTo>
                        <a:pt x="1226" y="1020"/>
                        <a:pt x="1417" y="867"/>
                        <a:pt x="1590" y="714"/>
                      </a:cubicBezTo>
                      <a:cubicBezTo>
                        <a:pt x="1666" y="657"/>
                        <a:pt x="1609" y="561"/>
                        <a:pt x="1532" y="561"/>
                      </a:cubicBezTo>
                      <a:cubicBezTo>
                        <a:pt x="1551" y="561"/>
                        <a:pt x="1590" y="523"/>
                        <a:pt x="1570" y="484"/>
                      </a:cubicBezTo>
                      <a:cubicBezTo>
                        <a:pt x="1456" y="293"/>
                        <a:pt x="1283" y="44"/>
                        <a:pt x="1054" y="6"/>
                      </a:cubicBezTo>
                      <a:cubicBezTo>
                        <a:pt x="1046" y="2"/>
                        <a:pt x="1040" y="1"/>
                        <a:pt x="10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9"/>
                <p:cNvSpPr/>
                <p:nvPr/>
              </p:nvSpPr>
              <p:spPr>
                <a:xfrm>
                  <a:off x="-3018175" y="-6293300"/>
                  <a:ext cx="40225" cy="36975"/>
                </a:xfrm>
                <a:custGeom>
                  <a:avLst/>
                  <a:gdLst/>
                  <a:ahLst/>
                  <a:cxnLst/>
                  <a:rect l="l" t="t" r="r" b="b"/>
                  <a:pathLst>
                    <a:path w="1609" h="1479" extrusionOk="0">
                      <a:moveTo>
                        <a:pt x="996" y="180"/>
                      </a:moveTo>
                      <a:cubicBezTo>
                        <a:pt x="1187" y="276"/>
                        <a:pt x="1302" y="390"/>
                        <a:pt x="1397" y="563"/>
                      </a:cubicBezTo>
                      <a:cubicBezTo>
                        <a:pt x="1091" y="811"/>
                        <a:pt x="785" y="1099"/>
                        <a:pt x="498" y="1367"/>
                      </a:cubicBezTo>
                      <a:cubicBezTo>
                        <a:pt x="498" y="1367"/>
                        <a:pt x="498" y="1347"/>
                        <a:pt x="479" y="1347"/>
                      </a:cubicBezTo>
                      <a:cubicBezTo>
                        <a:pt x="421" y="1271"/>
                        <a:pt x="364" y="1194"/>
                        <a:pt x="287" y="1118"/>
                      </a:cubicBezTo>
                      <a:cubicBezTo>
                        <a:pt x="230" y="1060"/>
                        <a:pt x="134" y="965"/>
                        <a:pt x="211" y="888"/>
                      </a:cubicBezTo>
                      <a:cubicBezTo>
                        <a:pt x="230" y="850"/>
                        <a:pt x="230" y="811"/>
                        <a:pt x="230" y="792"/>
                      </a:cubicBezTo>
                      <a:cubicBezTo>
                        <a:pt x="364" y="735"/>
                        <a:pt x="479" y="620"/>
                        <a:pt x="594" y="524"/>
                      </a:cubicBezTo>
                      <a:cubicBezTo>
                        <a:pt x="728" y="410"/>
                        <a:pt x="881" y="314"/>
                        <a:pt x="996" y="180"/>
                      </a:cubicBezTo>
                      <a:close/>
                      <a:moveTo>
                        <a:pt x="1007" y="0"/>
                      </a:moveTo>
                      <a:cubicBezTo>
                        <a:pt x="997" y="0"/>
                        <a:pt x="987" y="2"/>
                        <a:pt x="976" y="8"/>
                      </a:cubicBezTo>
                      <a:cubicBezTo>
                        <a:pt x="804" y="122"/>
                        <a:pt x="651" y="276"/>
                        <a:pt x="498" y="410"/>
                      </a:cubicBezTo>
                      <a:cubicBezTo>
                        <a:pt x="364" y="524"/>
                        <a:pt x="211" y="620"/>
                        <a:pt x="134" y="773"/>
                      </a:cubicBezTo>
                      <a:cubicBezTo>
                        <a:pt x="39" y="811"/>
                        <a:pt x="0" y="926"/>
                        <a:pt x="39" y="1022"/>
                      </a:cubicBezTo>
                      <a:cubicBezTo>
                        <a:pt x="96" y="1175"/>
                        <a:pt x="306" y="1309"/>
                        <a:pt x="421" y="1424"/>
                      </a:cubicBezTo>
                      <a:lnTo>
                        <a:pt x="460" y="1424"/>
                      </a:lnTo>
                      <a:cubicBezTo>
                        <a:pt x="460" y="1451"/>
                        <a:pt x="488" y="1478"/>
                        <a:pt x="519" y="1478"/>
                      </a:cubicBezTo>
                      <a:cubicBezTo>
                        <a:pt x="531" y="1478"/>
                        <a:pt x="544" y="1473"/>
                        <a:pt x="555" y="1462"/>
                      </a:cubicBezTo>
                      <a:cubicBezTo>
                        <a:pt x="900" y="1213"/>
                        <a:pt x="1244" y="945"/>
                        <a:pt x="1551" y="677"/>
                      </a:cubicBezTo>
                      <a:cubicBezTo>
                        <a:pt x="1608" y="620"/>
                        <a:pt x="1570" y="524"/>
                        <a:pt x="1493" y="524"/>
                      </a:cubicBezTo>
                      <a:cubicBezTo>
                        <a:pt x="1455" y="314"/>
                        <a:pt x="1283" y="122"/>
                        <a:pt x="1072" y="46"/>
                      </a:cubicBezTo>
                      <a:cubicBezTo>
                        <a:pt x="1058" y="18"/>
                        <a:pt x="1034" y="0"/>
                        <a:pt x="10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9"/>
                <p:cNvSpPr/>
                <p:nvPr/>
              </p:nvSpPr>
              <p:spPr>
                <a:xfrm>
                  <a:off x="-2995225" y="-6266725"/>
                  <a:ext cx="63200" cy="68400"/>
                </a:xfrm>
                <a:custGeom>
                  <a:avLst/>
                  <a:gdLst/>
                  <a:ahLst/>
                  <a:cxnLst/>
                  <a:rect l="l" t="t" r="r" b="b"/>
                  <a:pathLst>
                    <a:path w="2528" h="2736" extrusionOk="0">
                      <a:moveTo>
                        <a:pt x="1054" y="208"/>
                      </a:moveTo>
                      <a:cubicBezTo>
                        <a:pt x="1149" y="495"/>
                        <a:pt x="1379" y="686"/>
                        <a:pt x="1571" y="897"/>
                      </a:cubicBezTo>
                      <a:cubicBezTo>
                        <a:pt x="1858" y="1203"/>
                        <a:pt x="2106" y="1529"/>
                        <a:pt x="2374" y="1835"/>
                      </a:cubicBezTo>
                      <a:cubicBezTo>
                        <a:pt x="2202" y="1930"/>
                        <a:pt x="2068" y="2084"/>
                        <a:pt x="1934" y="2198"/>
                      </a:cubicBezTo>
                      <a:cubicBezTo>
                        <a:pt x="1800" y="2313"/>
                        <a:pt x="1647" y="2428"/>
                        <a:pt x="1532" y="2562"/>
                      </a:cubicBezTo>
                      <a:cubicBezTo>
                        <a:pt x="1111" y="1988"/>
                        <a:pt x="613" y="1433"/>
                        <a:pt x="135" y="897"/>
                      </a:cubicBezTo>
                      <a:cubicBezTo>
                        <a:pt x="288" y="820"/>
                        <a:pt x="422" y="686"/>
                        <a:pt x="575" y="591"/>
                      </a:cubicBezTo>
                      <a:cubicBezTo>
                        <a:pt x="728" y="457"/>
                        <a:pt x="901" y="342"/>
                        <a:pt x="1054" y="208"/>
                      </a:cubicBezTo>
                      <a:close/>
                      <a:moveTo>
                        <a:pt x="1076" y="1"/>
                      </a:moveTo>
                      <a:cubicBezTo>
                        <a:pt x="1065" y="1"/>
                        <a:pt x="1051" y="5"/>
                        <a:pt x="1035" y="16"/>
                      </a:cubicBezTo>
                      <a:cubicBezTo>
                        <a:pt x="843" y="131"/>
                        <a:pt x="671" y="284"/>
                        <a:pt x="499" y="418"/>
                      </a:cubicBezTo>
                      <a:cubicBezTo>
                        <a:pt x="326" y="552"/>
                        <a:pt x="135" y="686"/>
                        <a:pt x="1" y="878"/>
                      </a:cubicBezTo>
                      <a:cubicBezTo>
                        <a:pt x="1" y="897"/>
                        <a:pt x="1" y="916"/>
                        <a:pt x="20" y="916"/>
                      </a:cubicBezTo>
                      <a:cubicBezTo>
                        <a:pt x="20" y="935"/>
                        <a:pt x="20" y="935"/>
                        <a:pt x="20" y="935"/>
                      </a:cubicBezTo>
                      <a:cubicBezTo>
                        <a:pt x="441" y="1567"/>
                        <a:pt x="939" y="2237"/>
                        <a:pt x="1513" y="2715"/>
                      </a:cubicBezTo>
                      <a:cubicBezTo>
                        <a:pt x="1528" y="2730"/>
                        <a:pt x="1541" y="2736"/>
                        <a:pt x="1553" y="2736"/>
                      </a:cubicBezTo>
                      <a:cubicBezTo>
                        <a:pt x="1586" y="2736"/>
                        <a:pt x="1604" y="2686"/>
                        <a:pt x="1590" y="2658"/>
                      </a:cubicBezTo>
                      <a:cubicBezTo>
                        <a:pt x="1762" y="2562"/>
                        <a:pt x="1896" y="2447"/>
                        <a:pt x="2030" y="2332"/>
                      </a:cubicBezTo>
                      <a:cubicBezTo>
                        <a:pt x="2183" y="2198"/>
                        <a:pt x="2355" y="2084"/>
                        <a:pt x="2470" y="1911"/>
                      </a:cubicBezTo>
                      <a:cubicBezTo>
                        <a:pt x="2489" y="1911"/>
                        <a:pt x="2489" y="1892"/>
                        <a:pt x="2470" y="1873"/>
                      </a:cubicBezTo>
                      <a:cubicBezTo>
                        <a:pt x="2508" y="1854"/>
                        <a:pt x="2528" y="1816"/>
                        <a:pt x="2489" y="1777"/>
                      </a:cubicBezTo>
                      <a:cubicBezTo>
                        <a:pt x="2298" y="1471"/>
                        <a:pt x="2068" y="1184"/>
                        <a:pt x="1819" y="916"/>
                      </a:cubicBezTo>
                      <a:cubicBezTo>
                        <a:pt x="1609" y="648"/>
                        <a:pt x="1303" y="418"/>
                        <a:pt x="1188" y="93"/>
                      </a:cubicBezTo>
                      <a:cubicBezTo>
                        <a:pt x="1188" y="55"/>
                        <a:pt x="1149" y="55"/>
                        <a:pt x="1130" y="55"/>
                      </a:cubicBezTo>
                      <a:cubicBezTo>
                        <a:pt x="1117" y="28"/>
                        <a:pt x="1103" y="1"/>
                        <a:pt x="10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9"/>
                <p:cNvSpPr/>
                <p:nvPr/>
              </p:nvSpPr>
              <p:spPr>
                <a:xfrm>
                  <a:off x="-3217250" y="-6413375"/>
                  <a:ext cx="331650" cy="332850"/>
                </a:xfrm>
                <a:custGeom>
                  <a:avLst/>
                  <a:gdLst/>
                  <a:ahLst/>
                  <a:cxnLst/>
                  <a:rect l="l" t="t" r="r" b="b"/>
                  <a:pathLst>
                    <a:path w="13266" h="13314" extrusionOk="0">
                      <a:moveTo>
                        <a:pt x="6096" y="240"/>
                      </a:moveTo>
                      <a:cubicBezTo>
                        <a:pt x="6852" y="240"/>
                        <a:pt x="7621" y="1409"/>
                        <a:pt x="8040" y="1863"/>
                      </a:cubicBezTo>
                      <a:cubicBezTo>
                        <a:pt x="8576" y="2437"/>
                        <a:pt x="9093" y="3031"/>
                        <a:pt x="9628" y="3605"/>
                      </a:cubicBezTo>
                      <a:cubicBezTo>
                        <a:pt x="10260" y="4332"/>
                        <a:pt x="13265" y="7069"/>
                        <a:pt x="12519" y="8256"/>
                      </a:cubicBezTo>
                      <a:cubicBezTo>
                        <a:pt x="12500" y="8256"/>
                        <a:pt x="12480" y="8256"/>
                        <a:pt x="12461" y="8275"/>
                      </a:cubicBezTo>
                      <a:cubicBezTo>
                        <a:pt x="11562" y="9079"/>
                        <a:pt x="10681" y="9921"/>
                        <a:pt x="9782" y="10725"/>
                      </a:cubicBezTo>
                      <a:cubicBezTo>
                        <a:pt x="9496" y="10977"/>
                        <a:pt x="7501" y="12997"/>
                        <a:pt x="6719" y="12997"/>
                      </a:cubicBezTo>
                      <a:cubicBezTo>
                        <a:pt x="6610" y="12997"/>
                        <a:pt x="6524" y="12958"/>
                        <a:pt x="6470" y="12869"/>
                      </a:cubicBezTo>
                      <a:cubicBezTo>
                        <a:pt x="6470" y="12850"/>
                        <a:pt x="6451" y="12850"/>
                        <a:pt x="6451" y="12850"/>
                      </a:cubicBezTo>
                      <a:cubicBezTo>
                        <a:pt x="6872" y="12677"/>
                        <a:pt x="7274" y="12314"/>
                        <a:pt x="7619" y="12046"/>
                      </a:cubicBezTo>
                      <a:cubicBezTo>
                        <a:pt x="7633" y="12031"/>
                        <a:pt x="7615" y="11995"/>
                        <a:pt x="7596" y="11995"/>
                      </a:cubicBezTo>
                      <a:cubicBezTo>
                        <a:pt x="7591" y="11995"/>
                        <a:pt x="7585" y="11998"/>
                        <a:pt x="7580" y="12007"/>
                      </a:cubicBezTo>
                      <a:cubicBezTo>
                        <a:pt x="7198" y="12256"/>
                        <a:pt x="6738" y="12505"/>
                        <a:pt x="6413" y="12830"/>
                      </a:cubicBezTo>
                      <a:cubicBezTo>
                        <a:pt x="6317" y="12716"/>
                        <a:pt x="6221" y="12601"/>
                        <a:pt x="6126" y="12486"/>
                      </a:cubicBezTo>
                      <a:cubicBezTo>
                        <a:pt x="6355" y="12275"/>
                        <a:pt x="6585" y="12065"/>
                        <a:pt x="6853" y="11873"/>
                      </a:cubicBezTo>
                      <a:cubicBezTo>
                        <a:pt x="6868" y="11859"/>
                        <a:pt x="6849" y="11822"/>
                        <a:pt x="6831" y="11822"/>
                      </a:cubicBezTo>
                      <a:cubicBezTo>
                        <a:pt x="6825" y="11822"/>
                        <a:pt x="6819" y="11826"/>
                        <a:pt x="6815" y="11835"/>
                      </a:cubicBezTo>
                      <a:cubicBezTo>
                        <a:pt x="6547" y="12007"/>
                        <a:pt x="6317" y="12218"/>
                        <a:pt x="6087" y="12448"/>
                      </a:cubicBezTo>
                      <a:cubicBezTo>
                        <a:pt x="5973" y="12314"/>
                        <a:pt x="5839" y="12161"/>
                        <a:pt x="5724" y="12027"/>
                      </a:cubicBezTo>
                      <a:cubicBezTo>
                        <a:pt x="5992" y="11835"/>
                        <a:pt x="6260" y="11625"/>
                        <a:pt x="6489" y="11395"/>
                      </a:cubicBezTo>
                      <a:cubicBezTo>
                        <a:pt x="6521" y="11364"/>
                        <a:pt x="6501" y="11332"/>
                        <a:pt x="6472" y="11332"/>
                      </a:cubicBezTo>
                      <a:cubicBezTo>
                        <a:pt x="6465" y="11332"/>
                        <a:pt x="6458" y="11334"/>
                        <a:pt x="6451" y="11337"/>
                      </a:cubicBezTo>
                      <a:cubicBezTo>
                        <a:pt x="6202" y="11567"/>
                        <a:pt x="5953" y="11778"/>
                        <a:pt x="5685" y="11988"/>
                      </a:cubicBezTo>
                      <a:cubicBezTo>
                        <a:pt x="5571" y="11835"/>
                        <a:pt x="5456" y="11701"/>
                        <a:pt x="5322" y="11548"/>
                      </a:cubicBezTo>
                      <a:cubicBezTo>
                        <a:pt x="5590" y="11261"/>
                        <a:pt x="5877" y="10993"/>
                        <a:pt x="6183" y="10763"/>
                      </a:cubicBezTo>
                      <a:cubicBezTo>
                        <a:pt x="6216" y="10747"/>
                        <a:pt x="6192" y="10702"/>
                        <a:pt x="6161" y="10702"/>
                      </a:cubicBezTo>
                      <a:cubicBezTo>
                        <a:pt x="6156" y="10702"/>
                        <a:pt x="6150" y="10703"/>
                        <a:pt x="6145" y="10706"/>
                      </a:cubicBezTo>
                      <a:cubicBezTo>
                        <a:pt x="5819" y="10936"/>
                        <a:pt x="5532" y="11204"/>
                        <a:pt x="5284" y="11510"/>
                      </a:cubicBezTo>
                      <a:cubicBezTo>
                        <a:pt x="5150" y="11337"/>
                        <a:pt x="5016" y="11184"/>
                        <a:pt x="4862" y="11012"/>
                      </a:cubicBezTo>
                      <a:cubicBezTo>
                        <a:pt x="5035" y="10878"/>
                        <a:pt x="5207" y="10744"/>
                        <a:pt x="5379" y="10591"/>
                      </a:cubicBezTo>
                      <a:cubicBezTo>
                        <a:pt x="5395" y="10576"/>
                        <a:pt x="5373" y="10548"/>
                        <a:pt x="5353" y="10548"/>
                      </a:cubicBezTo>
                      <a:cubicBezTo>
                        <a:pt x="5349" y="10548"/>
                        <a:pt x="5345" y="10549"/>
                        <a:pt x="5341" y="10553"/>
                      </a:cubicBezTo>
                      <a:cubicBezTo>
                        <a:pt x="5169" y="10687"/>
                        <a:pt x="4996" y="10821"/>
                        <a:pt x="4843" y="10974"/>
                      </a:cubicBezTo>
                      <a:cubicBezTo>
                        <a:pt x="4748" y="10859"/>
                        <a:pt x="4652" y="10744"/>
                        <a:pt x="4556" y="10629"/>
                      </a:cubicBezTo>
                      <a:lnTo>
                        <a:pt x="4575" y="10629"/>
                      </a:lnTo>
                      <a:cubicBezTo>
                        <a:pt x="4901" y="10457"/>
                        <a:pt x="5188" y="10170"/>
                        <a:pt x="5437" y="9902"/>
                      </a:cubicBezTo>
                      <a:cubicBezTo>
                        <a:pt x="5451" y="9873"/>
                        <a:pt x="5421" y="9832"/>
                        <a:pt x="5397" y="9832"/>
                      </a:cubicBezTo>
                      <a:cubicBezTo>
                        <a:pt x="5390" y="9832"/>
                        <a:pt x="5384" y="9836"/>
                        <a:pt x="5379" y="9845"/>
                      </a:cubicBezTo>
                      <a:cubicBezTo>
                        <a:pt x="5092" y="10093"/>
                        <a:pt x="4805" y="10323"/>
                        <a:pt x="4537" y="10591"/>
                      </a:cubicBezTo>
                      <a:cubicBezTo>
                        <a:pt x="4537" y="10591"/>
                        <a:pt x="4537" y="10591"/>
                        <a:pt x="4537" y="10610"/>
                      </a:cubicBezTo>
                      <a:cubicBezTo>
                        <a:pt x="4422" y="10476"/>
                        <a:pt x="4307" y="10342"/>
                        <a:pt x="4193" y="10208"/>
                      </a:cubicBezTo>
                      <a:cubicBezTo>
                        <a:pt x="4346" y="10036"/>
                        <a:pt x="4518" y="9921"/>
                        <a:pt x="4709" y="9806"/>
                      </a:cubicBezTo>
                      <a:cubicBezTo>
                        <a:pt x="4742" y="9790"/>
                        <a:pt x="4733" y="9745"/>
                        <a:pt x="4693" y="9745"/>
                      </a:cubicBezTo>
                      <a:cubicBezTo>
                        <a:pt x="4686" y="9745"/>
                        <a:pt x="4679" y="9746"/>
                        <a:pt x="4671" y="9749"/>
                      </a:cubicBezTo>
                      <a:cubicBezTo>
                        <a:pt x="4480" y="9825"/>
                        <a:pt x="4307" y="9979"/>
                        <a:pt x="4154" y="10151"/>
                      </a:cubicBezTo>
                      <a:cubicBezTo>
                        <a:pt x="3982" y="9940"/>
                        <a:pt x="3810" y="9730"/>
                        <a:pt x="3637" y="9519"/>
                      </a:cubicBezTo>
                      <a:cubicBezTo>
                        <a:pt x="3886" y="9347"/>
                        <a:pt x="4135" y="9155"/>
                        <a:pt x="4365" y="8945"/>
                      </a:cubicBezTo>
                      <a:cubicBezTo>
                        <a:pt x="4380" y="8914"/>
                        <a:pt x="4358" y="8882"/>
                        <a:pt x="4339" y="8882"/>
                      </a:cubicBezTo>
                      <a:cubicBezTo>
                        <a:pt x="4334" y="8882"/>
                        <a:pt x="4330" y="8884"/>
                        <a:pt x="4327" y="8888"/>
                      </a:cubicBezTo>
                      <a:cubicBezTo>
                        <a:pt x="4097" y="9098"/>
                        <a:pt x="3848" y="9289"/>
                        <a:pt x="3599" y="9481"/>
                      </a:cubicBezTo>
                      <a:cubicBezTo>
                        <a:pt x="3465" y="9328"/>
                        <a:pt x="3350" y="9175"/>
                        <a:pt x="3216" y="9021"/>
                      </a:cubicBezTo>
                      <a:cubicBezTo>
                        <a:pt x="3389" y="8868"/>
                        <a:pt x="3561" y="8734"/>
                        <a:pt x="3714" y="8600"/>
                      </a:cubicBezTo>
                      <a:cubicBezTo>
                        <a:pt x="3730" y="8585"/>
                        <a:pt x="3720" y="8557"/>
                        <a:pt x="3695" y="8557"/>
                      </a:cubicBezTo>
                      <a:cubicBezTo>
                        <a:pt x="3690" y="8557"/>
                        <a:pt x="3683" y="8558"/>
                        <a:pt x="3676" y="8562"/>
                      </a:cubicBezTo>
                      <a:cubicBezTo>
                        <a:pt x="3503" y="8696"/>
                        <a:pt x="3350" y="8830"/>
                        <a:pt x="3178" y="8964"/>
                      </a:cubicBezTo>
                      <a:cubicBezTo>
                        <a:pt x="3044" y="8811"/>
                        <a:pt x="2929" y="8658"/>
                        <a:pt x="2795" y="8486"/>
                      </a:cubicBezTo>
                      <a:cubicBezTo>
                        <a:pt x="3025" y="8332"/>
                        <a:pt x="3255" y="8179"/>
                        <a:pt x="3484" y="8007"/>
                      </a:cubicBezTo>
                      <a:cubicBezTo>
                        <a:pt x="3517" y="7991"/>
                        <a:pt x="3494" y="7946"/>
                        <a:pt x="3462" y="7946"/>
                      </a:cubicBezTo>
                      <a:cubicBezTo>
                        <a:pt x="3457" y="7946"/>
                        <a:pt x="3451" y="7947"/>
                        <a:pt x="3446" y="7950"/>
                      </a:cubicBezTo>
                      <a:cubicBezTo>
                        <a:pt x="3216" y="8103"/>
                        <a:pt x="2987" y="8275"/>
                        <a:pt x="2738" y="8428"/>
                      </a:cubicBezTo>
                      <a:cubicBezTo>
                        <a:pt x="2566" y="8218"/>
                        <a:pt x="2393" y="8007"/>
                        <a:pt x="2221" y="7777"/>
                      </a:cubicBezTo>
                      <a:cubicBezTo>
                        <a:pt x="2298" y="7739"/>
                        <a:pt x="2393" y="7701"/>
                        <a:pt x="2489" y="7643"/>
                      </a:cubicBezTo>
                      <a:cubicBezTo>
                        <a:pt x="2489" y="7643"/>
                        <a:pt x="2489" y="7643"/>
                        <a:pt x="2508" y="7624"/>
                      </a:cubicBezTo>
                      <a:cubicBezTo>
                        <a:pt x="2642" y="7529"/>
                        <a:pt x="2776" y="7414"/>
                        <a:pt x="2910" y="7299"/>
                      </a:cubicBezTo>
                      <a:cubicBezTo>
                        <a:pt x="2926" y="7283"/>
                        <a:pt x="2903" y="7255"/>
                        <a:pt x="2884" y="7255"/>
                      </a:cubicBezTo>
                      <a:cubicBezTo>
                        <a:pt x="2880" y="7255"/>
                        <a:pt x="2875" y="7257"/>
                        <a:pt x="2872" y="7261"/>
                      </a:cubicBezTo>
                      <a:cubicBezTo>
                        <a:pt x="2757" y="7337"/>
                        <a:pt x="2642" y="7433"/>
                        <a:pt x="2546" y="7529"/>
                      </a:cubicBezTo>
                      <a:cubicBezTo>
                        <a:pt x="2432" y="7586"/>
                        <a:pt x="2298" y="7682"/>
                        <a:pt x="2202" y="7758"/>
                      </a:cubicBezTo>
                      <a:cubicBezTo>
                        <a:pt x="2106" y="7643"/>
                        <a:pt x="2011" y="7529"/>
                        <a:pt x="1915" y="7414"/>
                      </a:cubicBezTo>
                      <a:cubicBezTo>
                        <a:pt x="2049" y="7299"/>
                        <a:pt x="2202" y="7184"/>
                        <a:pt x="2336" y="7069"/>
                      </a:cubicBezTo>
                      <a:cubicBezTo>
                        <a:pt x="2365" y="7040"/>
                        <a:pt x="2350" y="6999"/>
                        <a:pt x="2315" y="6999"/>
                      </a:cubicBezTo>
                      <a:cubicBezTo>
                        <a:pt x="2304" y="6999"/>
                        <a:pt x="2292" y="7003"/>
                        <a:pt x="2278" y="7012"/>
                      </a:cubicBezTo>
                      <a:cubicBezTo>
                        <a:pt x="2144" y="7127"/>
                        <a:pt x="2011" y="7241"/>
                        <a:pt x="1877" y="7356"/>
                      </a:cubicBezTo>
                      <a:cubicBezTo>
                        <a:pt x="1723" y="7165"/>
                        <a:pt x="1570" y="6973"/>
                        <a:pt x="1417" y="6782"/>
                      </a:cubicBezTo>
                      <a:cubicBezTo>
                        <a:pt x="1609" y="6667"/>
                        <a:pt x="1800" y="6514"/>
                        <a:pt x="1934" y="6304"/>
                      </a:cubicBezTo>
                      <a:cubicBezTo>
                        <a:pt x="1948" y="6289"/>
                        <a:pt x="1930" y="6252"/>
                        <a:pt x="1903" y="6252"/>
                      </a:cubicBezTo>
                      <a:cubicBezTo>
                        <a:pt x="1895" y="6252"/>
                        <a:pt x="1886" y="6256"/>
                        <a:pt x="1877" y="6265"/>
                      </a:cubicBezTo>
                      <a:cubicBezTo>
                        <a:pt x="1704" y="6418"/>
                        <a:pt x="1551" y="6591"/>
                        <a:pt x="1360" y="6744"/>
                      </a:cubicBezTo>
                      <a:cubicBezTo>
                        <a:pt x="1207" y="6552"/>
                        <a:pt x="1053" y="6361"/>
                        <a:pt x="900" y="6170"/>
                      </a:cubicBezTo>
                      <a:cubicBezTo>
                        <a:pt x="1034" y="6074"/>
                        <a:pt x="1149" y="5997"/>
                        <a:pt x="1264" y="5882"/>
                      </a:cubicBezTo>
                      <a:cubicBezTo>
                        <a:pt x="1280" y="5851"/>
                        <a:pt x="1257" y="5820"/>
                        <a:pt x="1227" y="5820"/>
                      </a:cubicBezTo>
                      <a:cubicBezTo>
                        <a:pt x="1221" y="5820"/>
                        <a:pt x="1214" y="5822"/>
                        <a:pt x="1207" y="5825"/>
                      </a:cubicBezTo>
                      <a:cubicBezTo>
                        <a:pt x="1092" y="5921"/>
                        <a:pt x="977" y="6016"/>
                        <a:pt x="862" y="6112"/>
                      </a:cubicBezTo>
                      <a:cubicBezTo>
                        <a:pt x="747" y="5978"/>
                        <a:pt x="652" y="5863"/>
                        <a:pt x="537" y="5729"/>
                      </a:cubicBezTo>
                      <a:lnTo>
                        <a:pt x="556" y="5729"/>
                      </a:lnTo>
                      <a:cubicBezTo>
                        <a:pt x="690" y="5557"/>
                        <a:pt x="862" y="5423"/>
                        <a:pt x="1034" y="5308"/>
                      </a:cubicBezTo>
                      <a:cubicBezTo>
                        <a:pt x="1064" y="5279"/>
                        <a:pt x="1037" y="5238"/>
                        <a:pt x="1005" y="5238"/>
                      </a:cubicBezTo>
                      <a:cubicBezTo>
                        <a:pt x="996" y="5238"/>
                        <a:pt x="986" y="5242"/>
                        <a:pt x="977" y="5251"/>
                      </a:cubicBezTo>
                      <a:cubicBezTo>
                        <a:pt x="805" y="5366"/>
                        <a:pt x="652" y="5519"/>
                        <a:pt x="498" y="5672"/>
                      </a:cubicBezTo>
                      <a:cubicBezTo>
                        <a:pt x="39" y="4504"/>
                        <a:pt x="2527" y="3126"/>
                        <a:pt x="3197" y="2571"/>
                      </a:cubicBezTo>
                      <a:cubicBezTo>
                        <a:pt x="4097" y="1844"/>
                        <a:pt x="4977" y="1078"/>
                        <a:pt x="5800" y="274"/>
                      </a:cubicBezTo>
                      <a:lnTo>
                        <a:pt x="5877" y="274"/>
                      </a:lnTo>
                      <a:cubicBezTo>
                        <a:pt x="5950" y="251"/>
                        <a:pt x="6023" y="240"/>
                        <a:pt x="6096" y="240"/>
                      </a:cubicBezTo>
                      <a:close/>
                      <a:moveTo>
                        <a:pt x="6127" y="1"/>
                      </a:moveTo>
                      <a:cubicBezTo>
                        <a:pt x="6030" y="1"/>
                        <a:pt x="5928" y="15"/>
                        <a:pt x="5819" y="45"/>
                      </a:cubicBezTo>
                      <a:cubicBezTo>
                        <a:pt x="5800" y="45"/>
                        <a:pt x="5762" y="45"/>
                        <a:pt x="5743" y="64"/>
                      </a:cubicBezTo>
                      <a:cubicBezTo>
                        <a:pt x="4231" y="1365"/>
                        <a:pt x="2757" y="2667"/>
                        <a:pt x="1187" y="3892"/>
                      </a:cubicBezTo>
                      <a:cubicBezTo>
                        <a:pt x="671" y="4294"/>
                        <a:pt x="1" y="4849"/>
                        <a:pt x="230" y="5442"/>
                      </a:cubicBezTo>
                      <a:cubicBezTo>
                        <a:pt x="192" y="5461"/>
                        <a:pt x="154" y="5538"/>
                        <a:pt x="192" y="5595"/>
                      </a:cubicBezTo>
                      <a:cubicBezTo>
                        <a:pt x="2049" y="8179"/>
                        <a:pt x="4135" y="10629"/>
                        <a:pt x="6260" y="13003"/>
                      </a:cubicBezTo>
                      <a:cubicBezTo>
                        <a:pt x="6287" y="13016"/>
                        <a:pt x="6304" y="13030"/>
                        <a:pt x="6326" y="13030"/>
                      </a:cubicBezTo>
                      <a:cubicBezTo>
                        <a:pt x="6335" y="13030"/>
                        <a:pt x="6344" y="13027"/>
                        <a:pt x="6355" y="13022"/>
                      </a:cubicBezTo>
                      <a:cubicBezTo>
                        <a:pt x="6479" y="13232"/>
                        <a:pt x="6637" y="13313"/>
                        <a:pt x="6808" y="13313"/>
                      </a:cubicBezTo>
                      <a:cubicBezTo>
                        <a:pt x="7244" y="13313"/>
                        <a:pt x="7770" y="12785"/>
                        <a:pt x="8059" y="12524"/>
                      </a:cubicBezTo>
                      <a:cubicBezTo>
                        <a:pt x="9571" y="11242"/>
                        <a:pt x="11083" y="9959"/>
                        <a:pt x="12480" y="8562"/>
                      </a:cubicBezTo>
                      <a:cubicBezTo>
                        <a:pt x="12486" y="8568"/>
                        <a:pt x="12493" y="8570"/>
                        <a:pt x="12501" y="8570"/>
                      </a:cubicBezTo>
                      <a:cubicBezTo>
                        <a:pt x="12520" y="8570"/>
                        <a:pt x="12543" y="8557"/>
                        <a:pt x="12557" y="8543"/>
                      </a:cubicBezTo>
                      <a:cubicBezTo>
                        <a:pt x="13035" y="8103"/>
                        <a:pt x="13074" y="7567"/>
                        <a:pt x="12787" y="6993"/>
                      </a:cubicBezTo>
                      <a:cubicBezTo>
                        <a:pt x="12212" y="5806"/>
                        <a:pt x="10987" y="4772"/>
                        <a:pt x="10126" y="3815"/>
                      </a:cubicBezTo>
                      <a:cubicBezTo>
                        <a:pt x="9169" y="2724"/>
                        <a:pt x="8250" y="1538"/>
                        <a:pt x="7178" y="561"/>
                      </a:cubicBezTo>
                      <a:cubicBezTo>
                        <a:pt x="6855" y="238"/>
                        <a:pt x="6531" y="1"/>
                        <a:pt x="61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9"/>
                <p:cNvSpPr/>
                <p:nvPr/>
              </p:nvSpPr>
              <p:spPr>
                <a:xfrm>
                  <a:off x="-3145012" y="-5927125"/>
                  <a:ext cx="236875" cy="345250"/>
                </a:xfrm>
                <a:custGeom>
                  <a:avLst/>
                  <a:gdLst/>
                  <a:ahLst/>
                  <a:cxnLst/>
                  <a:rect l="l" t="t" r="r" b="b"/>
                  <a:pathLst>
                    <a:path w="9475" h="13810" extrusionOk="0">
                      <a:moveTo>
                        <a:pt x="3197" y="159"/>
                      </a:moveTo>
                      <a:cubicBezTo>
                        <a:pt x="3216" y="178"/>
                        <a:pt x="3235" y="217"/>
                        <a:pt x="3254" y="236"/>
                      </a:cubicBezTo>
                      <a:cubicBezTo>
                        <a:pt x="3273" y="293"/>
                        <a:pt x="3292" y="370"/>
                        <a:pt x="3273" y="427"/>
                      </a:cubicBezTo>
                      <a:cubicBezTo>
                        <a:pt x="3273" y="523"/>
                        <a:pt x="3235" y="619"/>
                        <a:pt x="3158" y="695"/>
                      </a:cubicBezTo>
                      <a:cubicBezTo>
                        <a:pt x="3139" y="676"/>
                        <a:pt x="3139" y="676"/>
                        <a:pt x="3120" y="676"/>
                      </a:cubicBezTo>
                      <a:cubicBezTo>
                        <a:pt x="2913" y="641"/>
                        <a:pt x="2707" y="635"/>
                        <a:pt x="2500" y="635"/>
                      </a:cubicBezTo>
                      <a:cubicBezTo>
                        <a:pt x="2362" y="635"/>
                        <a:pt x="2224" y="638"/>
                        <a:pt x="2087" y="638"/>
                      </a:cubicBezTo>
                      <a:cubicBezTo>
                        <a:pt x="1972" y="638"/>
                        <a:pt x="1854" y="635"/>
                        <a:pt x="1737" y="635"/>
                      </a:cubicBezTo>
                      <a:cubicBezTo>
                        <a:pt x="1561" y="635"/>
                        <a:pt x="1386" y="641"/>
                        <a:pt x="1225" y="676"/>
                      </a:cubicBezTo>
                      <a:cubicBezTo>
                        <a:pt x="1225" y="657"/>
                        <a:pt x="1225" y="657"/>
                        <a:pt x="1206" y="657"/>
                      </a:cubicBezTo>
                      <a:cubicBezTo>
                        <a:pt x="1130" y="580"/>
                        <a:pt x="1091" y="485"/>
                        <a:pt x="1091" y="389"/>
                      </a:cubicBezTo>
                      <a:cubicBezTo>
                        <a:pt x="1091" y="351"/>
                        <a:pt x="1110" y="312"/>
                        <a:pt x="1130" y="274"/>
                      </a:cubicBezTo>
                      <a:cubicBezTo>
                        <a:pt x="1149" y="236"/>
                        <a:pt x="1168" y="217"/>
                        <a:pt x="1206" y="197"/>
                      </a:cubicBezTo>
                      <a:cubicBezTo>
                        <a:pt x="1513" y="225"/>
                        <a:pt x="1833" y="243"/>
                        <a:pt x="2151" y="243"/>
                      </a:cubicBezTo>
                      <a:cubicBezTo>
                        <a:pt x="2508" y="243"/>
                        <a:pt x="2863" y="220"/>
                        <a:pt x="3197" y="159"/>
                      </a:cubicBezTo>
                      <a:close/>
                      <a:moveTo>
                        <a:pt x="2144" y="810"/>
                      </a:moveTo>
                      <a:cubicBezTo>
                        <a:pt x="2355" y="810"/>
                        <a:pt x="2565" y="829"/>
                        <a:pt x="2776" y="829"/>
                      </a:cubicBezTo>
                      <a:cubicBezTo>
                        <a:pt x="2718" y="1174"/>
                        <a:pt x="2718" y="1499"/>
                        <a:pt x="2757" y="1844"/>
                      </a:cubicBezTo>
                      <a:cubicBezTo>
                        <a:pt x="2639" y="1778"/>
                        <a:pt x="2505" y="1740"/>
                        <a:pt x="2358" y="1740"/>
                      </a:cubicBezTo>
                      <a:cubicBezTo>
                        <a:pt x="2289" y="1740"/>
                        <a:pt x="2218" y="1749"/>
                        <a:pt x="2144" y="1767"/>
                      </a:cubicBezTo>
                      <a:cubicBezTo>
                        <a:pt x="2048" y="1786"/>
                        <a:pt x="1972" y="1824"/>
                        <a:pt x="1895" y="1844"/>
                      </a:cubicBezTo>
                      <a:cubicBezTo>
                        <a:pt x="1895" y="1767"/>
                        <a:pt x="1895" y="1671"/>
                        <a:pt x="1895" y="1576"/>
                      </a:cubicBezTo>
                      <a:cubicBezTo>
                        <a:pt x="2087" y="1480"/>
                        <a:pt x="2297" y="1365"/>
                        <a:pt x="2469" y="1231"/>
                      </a:cubicBezTo>
                      <a:cubicBezTo>
                        <a:pt x="2500" y="1216"/>
                        <a:pt x="2494" y="1188"/>
                        <a:pt x="2470" y="1188"/>
                      </a:cubicBezTo>
                      <a:cubicBezTo>
                        <a:pt x="2464" y="1188"/>
                        <a:pt x="2458" y="1189"/>
                        <a:pt x="2450" y="1193"/>
                      </a:cubicBezTo>
                      <a:cubicBezTo>
                        <a:pt x="2259" y="1288"/>
                        <a:pt x="2067" y="1403"/>
                        <a:pt x="1895" y="1518"/>
                      </a:cubicBezTo>
                      <a:cubicBezTo>
                        <a:pt x="1895" y="1442"/>
                        <a:pt x="1895" y="1365"/>
                        <a:pt x="1895" y="1308"/>
                      </a:cubicBezTo>
                      <a:cubicBezTo>
                        <a:pt x="1895" y="1269"/>
                        <a:pt x="1895" y="1231"/>
                        <a:pt x="1895" y="1193"/>
                      </a:cubicBezTo>
                      <a:cubicBezTo>
                        <a:pt x="2067" y="1097"/>
                        <a:pt x="2240" y="1020"/>
                        <a:pt x="2412" y="963"/>
                      </a:cubicBezTo>
                      <a:cubicBezTo>
                        <a:pt x="2463" y="946"/>
                        <a:pt x="2454" y="883"/>
                        <a:pt x="2410" y="883"/>
                      </a:cubicBezTo>
                      <a:cubicBezTo>
                        <a:pt x="2405" y="883"/>
                        <a:pt x="2399" y="884"/>
                        <a:pt x="2393" y="886"/>
                      </a:cubicBezTo>
                      <a:cubicBezTo>
                        <a:pt x="2221" y="925"/>
                        <a:pt x="2067" y="1001"/>
                        <a:pt x="1914" y="1078"/>
                      </a:cubicBezTo>
                      <a:cubicBezTo>
                        <a:pt x="1914" y="1001"/>
                        <a:pt x="1914" y="906"/>
                        <a:pt x="1914" y="810"/>
                      </a:cubicBezTo>
                      <a:close/>
                      <a:moveTo>
                        <a:pt x="2319" y="1970"/>
                      </a:moveTo>
                      <a:cubicBezTo>
                        <a:pt x="3365" y="1970"/>
                        <a:pt x="3866" y="4616"/>
                        <a:pt x="4058" y="5289"/>
                      </a:cubicBezTo>
                      <a:cubicBezTo>
                        <a:pt x="2967" y="5365"/>
                        <a:pt x="1876" y="5518"/>
                        <a:pt x="766" y="5652"/>
                      </a:cubicBezTo>
                      <a:lnTo>
                        <a:pt x="785" y="5633"/>
                      </a:lnTo>
                      <a:cubicBezTo>
                        <a:pt x="785" y="5595"/>
                        <a:pt x="785" y="5538"/>
                        <a:pt x="785" y="5480"/>
                      </a:cubicBezTo>
                      <a:cubicBezTo>
                        <a:pt x="1130" y="5327"/>
                        <a:pt x="1474" y="5174"/>
                        <a:pt x="1819" y="5002"/>
                      </a:cubicBezTo>
                      <a:cubicBezTo>
                        <a:pt x="1852" y="4985"/>
                        <a:pt x="1828" y="4940"/>
                        <a:pt x="1796" y="4940"/>
                      </a:cubicBezTo>
                      <a:cubicBezTo>
                        <a:pt x="1791" y="4940"/>
                        <a:pt x="1786" y="4942"/>
                        <a:pt x="1780" y="4944"/>
                      </a:cubicBezTo>
                      <a:cubicBezTo>
                        <a:pt x="1455" y="5097"/>
                        <a:pt x="1130" y="5251"/>
                        <a:pt x="804" y="5404"/>
                      </a:cubicBezTo>
                      <a:cubicBezTo>
                        <a:pt x="804" y="5251"/>
                        <a:pt x="823" y="5097"/>
                        <a:pt x="842" y="4906"/>
                      </a:cubicBezTo>
                      <a:cubicBezTo>
                        <a:pt x="1091" y="4791"/>
                        <a:pt x="1321" y="4657"/>
                        <a:pt x="1570" y="4523"/>
                      </a:cubicBezTo>
                      <a:cubicBezTo>
                        <a:pt x="1601" y="4508"/>
                        <a:pt x="1594" y="4480"/>
                        <a:pt x="1570" y="4480"/>
                      </a:cubicBezTo>
                      <a:cubicBezTo>
                        <a:pt x="1565" y="4480"/>
                        <a:pt x="1558" y="4481"/>
                        <a:pt x="1551" y="4485"/>
                      </a:cubicBezTo>
                      <a:cubicBezTo>
                        <a:pt x="1302" y="4600"/>
                        <a:pt x="1072" y="4715"/>
                        <a:pt x="842" y="4849"/>
                      </a:cubicBezTo>
                      <a:cubicBezTo>
                        <a:pt x="862" y="4657"/>
                        <a:pt x="881" y="4466"/>
                        <a:pt x="900" y="4274"/>
                      </a:cubicBezTo>
                      <a:cubicBezTo>
                        <a:pt x="1417" y="4006"/>
                        <a:pt x="1933" y="3719"/>
                        <a:pt x="2431" y="3432"/>
                      </a:cubicBezTo>
                      <a:cubicBezTo>
                        <a:pt x="2481" y="3399"/>
                        <a:pt x="2459" y="3352"/>
                        <a:pt x="2427" y="3352"/>
                      </a:cubicBezTo>
                      <a:cubicBezTo>
                        <a:pt x="2422" y="3352"/>
                        <a:pt x="2417" y="3353"/>
                        <a:pt x="2412" y="3356"/>
                      </a:cubicBezTo>
                      <a:cubicBezTo>
                        <a:pt x="1895" y="3624"/>
                        <a:pt x="1417" y="3892"/>
                        <a:pt x="919" y="4179"/>
                      </a:cubicBezTo>
                      <a:cubicBezTo>
                        <a:pt x="957" y="3930"/>
                        <a:pt x="996" y="3681"/>
                        <a:pt x="1072" y="3451"/>
                      </a:cubicBezTo>
                      <a:cubicBezTo>
                        <a:pt x="1378" y="3298"/>
                        <a:pt x="1685" y="3145"/>
                        <a:pt x="1972" y="2935"/>
                      </a:cubicBezTo>
                      <a:cubicBezTo>
                        <a:pt x="1987" y="2919"/>
                        <a:pt x="1978" y="2891"/>
                        <a:pt x="1953" y="2891"/>
                      </a:cubicBezTo>
                      <a:cubicBezTo>
                        <a:pt x="1947" y="2891"/>
                        <a:pt x="1941" y="2893"/>
                        <a:pt x="1933" y="2896"/>
                      </a:cubicBezTo>
                      <a:cubicBezTo>
                        <a:pt x="1665" y="3068"/>
                        <a:pt x="1378" y="3222"/>
                        <a:pt x="1091" y="3356"/>
                      </a:cubicBezTo>
                      <a:cubicBezTo>
                        <a:pt x="1149" y="3183"/>
                        <a:pt x="1206" y="3011"/>
                        <a:pt x="1283" y="2858"/>
                      </a:cubicBezTo>
                      <a:cubicBezTo>
                        <a:pt x="1532" y="2724"/>
                        <a:pt x="1780" y="2609"/>
                        <a:pt x="2029" y="2456"/>
                      </a:cubicBezTo>
                      <a:cubicBezTo>
                        <a:pt x="2062" y="2440"/>
                        <a:pt x="2053" y="2395"/>
                        <a:pt x="2013" y="2395"/>
                      </a:cubicBezTo>
                      <a:cubicBezTo>
                        <a:pt x="2006" y="2395"/>
                        <a:pt x="1999" y="2396"/>
                        <a:pt x="1991" y="2399"/>
                      </a:cubicBezTo>
                      <a:cubicBezTo>
                        <a:pt x="1780" y="2513"/>
                        <a:pt x="1551" y="2628"/>
                        <a:pt x="1340" y="2743"/>
                      </a:cubicBezTo>
                      <a:cubicBezTo>
                        <a:pt x="1417" y="2571"/>
                        <a:pt x="1532" y="2418"/>
                        <a:pt x="1646" y="2303"/>
                      </a:cubicBezTo>
                      <a:cubicBezTo>
                        <a:pt x="1892" y="2069"/>
                        <a:pt x="2116" y="1970"/>
                        <a:pt x="2319" y="1970"/>
                      </a:cubicBezTo>
                      <a:close/>
                      <a:moveTo>
                        <a:pt x="4288" y="5423"/>
                      </a:moveTo>
                      <a:cubicBezTo>
                        <a:pt x="4288" y="5518"/>
                        <a:pt x="4364" y="5614"/>
                        <a:pt x="4383" y="5710"/>
                      </a:cubicBezTo>
                      <a:cubicBezTo>
                        <a:pt x="4383" y="5806"/>
                        <a:pt x="4383" y="5901"/>
                        <a:pt x="4345" y="5978"/>
                      </a:cubicBezTo>
                      <a:lnTo>
                        <a:pt x="4326" y="5978"/>
                      </a:lnTo>
                      <a:cubicBezTo>
                        <a:pt x="4307" y="5997"/>
                        <a:pt x="4307" y="5997"/>
                        <a:pt x="4288" y="5997"/>
                      </a:cubicBezTo>
                      <a:cubicBezTo>
                        <a:pt x="4269" y="6035"/>
                        <a:pt x="4249" y="6054"/>
                        <a:pt x="4249" y="6093"/>
                      </a:cubicBezTo>
                      <a:cubicBezTo>
                        <a:pt x="4249" y="6112"/>
                        <a:pt x="4249" y="6131"/>
                        <a:pt x="4249" y="6131"/>
                      </a:cubicBezTo>
                      <a:cubicBezTo>
                        <a:pt x="3809" y="6188"/>
                        <a:pt x="2527" y="6342"/>
                        <a:pt x="2374" y="6342"/>
                      </a:cubicBezTo>
                      <a:cubicBezTo>
                        <a:pt x="2144" y="6380"/>
                        <a:pt x="1914" y="6380"/>
                        <a:pt x="1685" y="6399"/>
                      </a:cubicBezTo>
                      <a:cubicBezTo>
                        <a:pt x="1838" y="6322"/>
                        <a:pt x="1991" y="6246"/>
                        <a:pt x="2144" y="6169"/>
                      </a:cubicBezTo>
                      <a:cubicBezTo>
                        <a:pt x="2182" y="6150"/>
                        <a:pt x="2163" y="6112"/>
                        <a:pt x="2125" y="6112"/>
                      </a:cubicBezTo>
                      <a:cubicBezTo>
                        <a:pt x="1933" y="6208"/>
                        <a:pt x="1761" y="6303"/>
                        <a:pt x="1570" y="6399"/>
                      </a:cubicBezTo>
                      <a:cubicBezTo>
                        <a:pt x="1206" y="6418"/>
                        <a:pt x="823" y="6437"/>
                        <a:pt x="460" y="6476"/>
                      </a:cubicBezTo>
                      <a:cubicBezTo>
                        <a:pt x="383" y="6418"/>
                        <a:pt x="326" y="6322"/>
                        <a:pt x="307" y="6227"/>
                      </a:cubicBezTo>
                      <a:cubicBezTo>
                        <a:pt x="460" y="6150"/>
                        <a:pt x="632" y="6054"/>
                        <a:pt x="785" y="5978"/>
                      </a:cubicBezTo>
                      <a:cubicBezTo>
                        <a:pt x="818" y="5961"/>
                        <a:pt x="808" y="5917"/>
                        <a:pt x="781" y="5917"/>
                      </a:cubicBezTo>
                      <a:cubicBezTo>
                        <a:pt x="776" y="5917"/>
                        <a:pt x="771" y="5918"/>
                        <a:pt x="766" y="5920"/>
                      </a:cubicBezTo>
                      <a:cubicBezTo>
                        <a:pt x="613" y="5997"/>
                        <a:pt x="441" y="6074"/>
                        <a:pt x="287" y="6169"/>
                      </a:cubicBezTo>
                      <a:cubicBezTo>
                        <a:pt x="287" y="6150"/>
                        <a:pt x="287" y="6150"/>
                        <a:pt x="287" y="6131"/>
                      </a:cubicBezTo>
                      <a:cubicBezTo>
                        <a:pt x="268" y="6016"/>
                        <a:pt x="307" y="5940"/>
                        <a:pt x="345" y="5844"/>
                      </a:cubicBezTo>
                      <a:cubicBezTo>
                        <a:pt x="1665" y="5729"/>
                        <a:pt x="2986" y="5614"/>
                        <a:pt x="4288" y="5423"/>
                      </a:cubicBezTo>
                      <a:close/>
                      <a:moveTo>
                        <a:pt x="2833" y="1556"/>
                      </a:moveTo>
                      <a:lnTo>
                        <a:pt x="2833" y="1556"/>
                      </a:lnTo>
                      <a:cubicBezTo>
                        <a:pt x="4900" y="2054"/>
                        <a:pt x="6680" y="3700"/>
                        <a:pt x="6298" y="5978"/>
                      </a:cubicBezTo>
                      <a:cubicBezTo>
                        <a:pt x="6068" y="7318"/>
                        <a:pt x="5207" y="8198"/>
                        <a:pt x="3905" y="8581"/>
                      </a:cubicBezTo>
                      <a:cubicBezTo>
                        <a:pt x="3484" y="8715"/>
                        <a:pt x="2948" y="8849"/>
                        <a:pt x="2412" y="8906"/>
                      </a:cubicBezTo>
                      <a:cubicBezTo>
                        <a:pt x="2565" y="8830"/>
                        <a:pt x="2737" y="8734"/>
                        <a:pt x="2890" y="8658"/>
                      </a:cubicBezTo>
                      <a:cubicBezTo>
                        <a:pt x="2907" y="8641"/>
                        <a:pt x="2895" y="8596"/>
                        <a:pt x="2879" y="8596"/>
                      </a:cubicBezTo>
                      <a:cubicBezTo>
                        <a:pt x="2877" y="8596"/>
                        <a:pt x="2874" y="8597"/>
                        <a:pt x="2871" y="8600"/>
                      </a:cubicBezTo>
                      <a:cubicBezTo>
                        <a:pt x="2661" y="8696"/>
                        <a:pt x="2450" y="8811"/>
                        <a:pt x="2259" y="8906"/>
                      </a:cubicBezTo>
                      <a:cubicBezTo>
                        <a:pt x="2147" y="8913"/>
                        <a:pt x="2035" y="8918"/>
                        <a:pt x="1924" y="8918"/>
                      </a:cubicBezTo>
                      <a:cubicBezTo>
                        <a:pt x="1731" y="8918"/>
                        <a:pt x="1541" y="8904"/>
                        <a:pt x="1359" y="8868"/>
                      </a:cubicBezTo>
                      <a:cubicBezTo>
                        <a:pt x="1570" y="8792"/>
                        <a:pt x="1761" y="8696"/>
                        <a:pt x="1972" y="8600"/>
                      </a:cubicBezTo>
                      <a:cubicBezTo>
                        <a:pt x="2006" y="8583"/>
                        <a:pt x="1979" y="8520"/>
                        <a:pt x="1946" y="8520"/>
                      </a:cubicBezTo>
                      <a:cubicBezTo>
                        <a:pt x="1942" y="8520"/>
                        <a:pt x="1938" y="8521"/>
                        <a:pt x="1933" y="8524"/>
                      </a:cubicBezTo>
                      <a:cubicBezTo>
                        <a:pt x="1704" y="8638"/>
                        <a:pt x="1455" y="8734"/>
                        <a:pt x="1225" y="8849"/>
                      </a:cubicBezTo>
                      <a:cubicBezTo>
                        <a:pt x="996" y="8792"/>
                        <a:pt x="785" y="8715"/>
                        <a:pt x="613" y="8581"/>
                      </a:cubicBezTo>
                      <a:cubicBezTo>
                        <a:pt x="613" y="8562"/>
                        <a:pt x="613" y="8562"/>
                        <a:pt x="613" y="8543"/>
                      </a:cubicBezTo>
                      <a:cubicBezTo>
                        <a:pt x="555" y="8447"/>
                        <a:pt x="536" y="8351"/>
                        <a:pt x="536" y="8236"/>
                      </a:cubicBezTo>
                      <a:cubicBezTo>
                        <a:pt x="555" y="8122"/>
                        <a:pt x="632" y="8064"/>
                        <a:pt x="651" y="7968"/>
                      </a:cubicBezTo>
                      <a:cubicBezTo>
                        <a:pt x="670" y="7968"/>
                        <a:pt x="670" y="7949"/>
                        <a:pt x="651" y="7930"/>
                      </a:cubicBezTo>
                      <a:lnTo>
                        <a:pt x="651" y="7930"/>
                      </a:lnTo>
                      <a:cubicBezTo>
                        <a:pt x="1148" y="8136"/>
                        <a:pt x="1768" y="8250"/>
                        <a:pt x="2401" y="8250"/>
                      </a:cubicBezTo>
                      <a:cubicBezTo>
                        <a:pt x="3767" y="8250"/>
                        <a:pt x="5197" y="7719"/>
                        <a:pt x="5589" y="6437"/>
                      </a:cubicBezTo>
                      <a:cubicBezTo>
                        <a:pt x="6125" y="4715"/>
                        <a:pt x="4919" y="2915"/>
                        <a:pt x="3312" y="2322"/>
                      </a:cubicBezTo>
                      <a:cubicBezTo>
                        <a:pt x="3305" y="2316"/>
                        <a:pt x="3299" y="2314"/>
                        <a:pt x="3292" y="2314"/>
                      </a:cubicBezTo>
                      <a:cubicBezTo>
                        <a:pt x="3280" y="2314"/>
                        <a:pt x="3267" y="2322"/>
                        <a:pt x="3254" y="2322"/>
                      </a:cubicBezTo>
                      <a:cubicBezTo>
                        <a:pt x="3139" y="2150"/>
                        <a:pt x="3005" y="1997"/>
                        <a:pt x="2852" y="1901"/>
                      </a:cubicBezTo>
                      <a:cubicBezTo>
                        <a:pt x="2852" y="1901"/>
                        <a:pt x="2852" y="1882"/>
                        <a:pt x="2852" y="1882"/>
                      </a:cubicBezTo>
                      <a:cubicBezTo>
                        <a:pt x="2852" y="1767"/>
                        <a:pt x="2833" y="1652"/>
                        <a:pt x="2833" y="1556"/>
                      </a:cubicBezTo>
                      <a:close/>
                      <a:moveTo>
                        <a:pt x="3267" y="1"/>
                      </a:moveTo>
                      <a:cubicBezTo>
                        <a:pt x="3262" y="1"/>
                        <a:pt x="3258" y="2"/>
                        <a:pt x="3254" y="6"/>
                      </a:cubicBezTo>
                      <a:cubicBezTo>
                        <a:pt x="2565" y="6"/>
                        <a:pt x="1895" y="63"/>
                        <a:pt x="1206" y="83"/>
                      </a:cubicBezTo>
                      <a:cubicBezTo>
                        <a:pt x="1206" y="83"/>
                        <a:pt x="1206" y="63"/>
                        <a:pt x="1206" y="63"/>
                      </a:cubicBezTo>
                      <a:cubicBezTo>
                        <a:pt x="1200" y="63"/>
                        <a:pt x="1194" y="62"/>
                        <a:pt x="1188" y="62"/>
                      </a:cubicBezTo>
                      <a:cubicBezTo>
                        <a:pt x="1046" y="62"/>
                        <a:pt x="957" y="279"/>
                        <a:pt x="957" y="389"/>
                      </a:cubicBezTo>
                      <a:cubicBezTo>
                        <a:pt x="957" y="523"/>
                        <a:pt x="1015" y="657"/>
                        <a:pt x="1130" y="714"/>
                      </a:cubicBezTo>
                      <a:cubicBezTo>
                        <a:pt x="1130" y="733"/>
                        <a:pt x="1149" y="752"/>
                        <a:pt x="1168" y="772"/>
                      </a:cubicBezTo>
                      <a:cubicBezTo>
                        <a:pt x="1359" y="810"/>
                        <a:pt x="1570" y="829"/>
                        <a:pt x="1780" y="829"/>
                      </a:cubicBezTo>
                      <a:cubicBezTo>
                        <a:pt x="1761" y="944"/>
                        <a:pt x="1761" y="1059"/>
                        <a:pt x="1780" y="1174"/>
                      </a:cubicBezTo>
                      <a:cubicBezTo>
                        <a:pt x="1761" y="1193"/>
                        <a:pt x="1761" y="1231"/>
                        <a:pt x="1780" y="1231"/>
                      </a:cubicBezTo>
                      <a:cubicBezTo>
                        <a:pt x="1780" y="1269"/>
                        <a:pt x="1780" y="1308"/>
                        <a:pt x="1780" y="1346"/>
                      </a:cubicBezTo>
                      <a:cubicBezTo>
                        <a:pt x="1780" y="1537"/>
                        <a:pt x="1780" y="1710"/>
                        <a:pt x="1799" y="1901"/>
                      </a:cubicBezTo>
                      <a:cubicBezTo>
                        <a:pt x="766" y="2513"/>
                        <a:pt x="689" y="4676"/>
                        <a:pt x="651" y="5633"/>
                      </a:cubicBezTo>
                      <a:cubicBezTo>
                        <a:pt x="651" y="5652"/>
                        <a:pt x="651" y="5672"/>
                        <a:pt x="670" y="5672"/>
                      </a:cubicBezTo>
                      <a:cubicBezTo>
                        <a:pt x="574" y="5691"/>
                        <a:pt x="460" y="5710"/>
                        <a:pt x="364" y="5710"/>
                      </a:cubicBezTo>
                      <a:cubicBezTo>
                        <a:pt x="354" y="5700"/>
                        <a:pt x="340" y="5696"/>
                        <a:pt x="323" y="5696"/>
                      </a:cubicBezTo>
                      <a:cubicBezTo>
                        <a:pt x="307" y="5696"/>
                        <a:pt x="287" y="5700"/>
                        <a:pt x="268" y="5710"/>
                      </a:cubicBezTo>
                      <a:cubicBezTo>
                        <a:pt x="249" y="5729"/>
                        <a:pt x="249" y="5729"/>
                        <a:pt x="230" y="5748"/>
                      </a:cubicBezTo>
                      <a:cubicBezTo>
                        <a:pt x="0" y="5997"/>
                        <a:pt x="153" y="6437"/>
                        <a:pt x="421" y="6590"/>
                      </a:cubicBezTo>
                      <a:cubicBezTo>
                        <a:pt x="441" y="6590"/>
                        <a:pt x="479" y="6590"/>
                        <a:pt x="479" y="6571"/>
                      </a:cubicBezTo>
                      <a:cubicBezTo>
                        <a:pt x="709" y="6594"/>
                        <a:pt x="938" y="6603"/>
                        <a:pt x="1168" y="6603"/>
                      </a:cubicBezTo>
                      <a:cubicBezTo>
                        <a:pt x="1722" y="6603"/>
                        <a:pt x="2273" y="6549"/>
                        <a:pt x="2814" y="6495"/>
                      </a:cubicBezTo>
                      <a:cubicBezTo>
                        <a:pt x="3178" y="6437"/>
                        <a:pt x="4249" y="6456"/>
                        <a:pt x="4479" y="6150"/>
                      </a:cubicBezTo>
                      <a:cubicBezTo>
                        <a:pt x="4498" y="6131"/>
                        <a:pt x="4498" y="6093"/>
                        <a:pt x="4479" y="6074"/>
                      </a:cubicBezTo>
                      <a:cubicBezTo>
                        <a:pt x="4537" y="5959"/>
                        <a:pt x="4556" y="5844"/>
                        <a:pt x="4556" y="5729"/>
                      </a:cubicBezTo>
                      <a:cubicBezTo>
                        <a:pt x="4556" y="5595"/>
                        <a:pt x="4498" y="5384"/>
                        <a:pt x="4364" y="5346"/>
                      </a:cubicBezTo>
                      <a:cubicBezTo>
                        <a:pt x="4364" y="5308"/>
                        <a:pt x="4345" y="5289"/>
                        <a:pt x="4307" y="5289"/>
                      </a:cubicBezTo>
                      <a:lnTo>
                        <a:pt x="4230" y="5289"/>
                      </a:lnTo>
                      <a:cubicBezTo>
                        <a:pt x="4230" y="5289"/>
                        <a:pt x="4230" y="5270"/>
                        <a:pt x="4211" y="5270"/>
                      </a:cubicBezTo>
                      <a:cubicBezTo>
                        <a:pt x="4077" y="4734"/>
                        <a:pt x="3867" y="3413"/>
                        <a:pt x="3388" y="2552"/>
                      </a:cubicBezTo>
                      <a:lnTo>
                        <a:pt x="3388" y="2552"/>
                      </a:lnTo>
                      <a:cubicBezTo>
                        <a:pt x="4824" y="3222"/>
                        <a:pt x="5857" y="4753"/>
                        <a:pt x="5360" y="6361"/>
                      </a:cubicBezTo>
                      <a:cubicBezTo>
                        <a:pt x="4976" y="7618"/>
                        <a:pt x="3603" y="8079"/>
                        <a:pt x="2286" y="8079"/>
                      </a:cubicBezTo>
                      <a:cubicBezTo>
                        <a:pt x="1699" y="8079"/>
                        <a:pt x="1123" y="7988"/>
                        <a:pt x="651" y="7834"/>
                      </a:cubicBezTo>
                      <a:cubicBezTo>
                        <a:pt x="644" y="7831"/>
                        <a:pt x="638" y="7829"/>
                        <a:pt x="632" y="7829"/>
                      </a:cubicBezTo>
                      <a:cubicBezTo>
                        <a:pt x="606" y="7829"/>
                        <a:pt x="594" y="7861"/>
                        <a:pt x="594" y="7892"/>
                      </a:cubicBezTo>
                      <a:cubicBezTo>
                        <a:pt x="460" y="7930"/>
                        <a:pt x="402" y="8102"/>
                        <a:pt x="383" y="8217"/>
                      </a:cubicBezTo>
                      <a:cubicBezTo>
                        <a:pt x="383" y="8351"/>
                        <a:pt x="421" y="8466"/>
                        <a:pt x="498" y="8562"/>
                      </a:cubicBezTo>
                      <a:cubicBezTo>
                        <a:pt x="479" y="8581"/>
                        <a:pt x="479" y="8600"/>
                        <a:pt x="498" y="8619"/>
                      </a:cubicBezTo>
                      <a:cubicBezTo>
                        <a:pt x="865" y="8977"/>
                        <a:pt x="1408" y="9100"/>
                        <a:pt x="1981" y="9100"/>
                      </a:cubicBezTo>
                      <a:cubicBezTo>
                        <a:pt x="2543" y="9100"/>
                        <a:pt x="3135" y="8982"/>
                        <a:pt x="3618" y="8849"/>
                      </a:cubicBezTo>
                      <a:cubicBezTo>
                        <a:pt x="3733" y="9691"/>
                        <a:pt x="3982" y="10533"/>
                        <a:pt x="4135" y="11356"/>
                      </a:cubicBezTo>
                      <a:cubicBezTo>
                        <a:pt x="4135" y="11395"/>
                        <a:pt x="4154" y="11414"/>
                        <a:pt x="4173" y="11414"/>
                      </a:cubicBezTo>
                      <a:cubicBezTo>
                        <a:pt x="3216" y="11969"/>
                        <a:pt x="2240" y="12543"/>
                        <a:pt x="1225" y="12849"/>
                      </a:cubicBezTo>
                      <a:cubicBezTo>
                        <a:pt x="1168" y="12868"/>
                        <a:pt x="1168" y="12964"/>
                        <a:pt x="1225" y="12964"/>
                      </a:cubicBezTo>
                      <a:cubicBezTo>
                        <a:pt x="1302" y="13232"/>
                        <a:pt x="1436" y="13557"/>
                        <a:pt x="1646" y="13730"/>
                      </a:cubicBezTo>
                      <a:cubicBezTo>
                        <a:pt x="1658" y="13747"/>
                        <a:pt x="1674" y="13754"/>
                        <a:pt x="1690" y="13754"/>
                      </a:cubicBezTo>
                      <a:cubicBezTo>
                        <a:pt x="1729" y="13754"/>
                        <a:pt x="1769" y="13713"/>
                        <a:pt x="1742" y="13672"/>
                      </a:cubicBezTo>
                      <a:cubicBezTo>
                        <a:pt x="1723" y="13615"/>
                        <a:pt x="1685" y="13577"/>
                        <a:pt x="1665" y="13538"/>
                      </a:cubicBezTo>
                      <a:cubicBezTo>
                        <a:pt x="1953" y="13424"/>
                        <a:pt x="2201" y="13270"/>
                        <a:pt x="2450" y="13098"/>
                      </a:cubicBezTo>
                      <a:cubicBezTo>
                        <a:pt x="2483" y="13082"/>
                        <a:pt x="2474" y="13037"/>
                        <a:pt x="2446" y="13037"/>
                      </a:cubicBezTo>
                      <a:cubicBezTo>
                        <a:pt x="2441" y="13037"/>
                        <a:pt x="2436" y="13038"/>
                        <a:pt x="2431" y="13041"/>
                      </a:cubicBezTo>
                      <a:cubicBezTo>
                        <a:pt x="2182" y="13213"/>
                        <a:pt x="1914" y="13366"/>
                        <a:pt x="1646" y="13500"/>
                      </a:cubicBezTo>
                      <a:cubicBezTo>
                        <a:pt x="1589" y="13443"/>
                        <a:pt x="1551" y="13366"/>
                        <a:pt x="1512" y="13290"/>
                      </a:cubicBezTo>
                      <a:cubicBezTo>
                        <a:pt x="1493" y="13270"/>
                        <a:pt x="1474" y="13251"/>
                        <a:pt x="1474" y="13232"/>
                      </a:cubicBezTo>
                      <a:cubicBezTo>
                        <a:pt x="2010" y="12926"/>
                        <a:pt x="2565" y="12639"/>
                        <a:pt x="3120" y="12371"/>
                      </a:cubicBezTo>
                      <a:cubicBezTo>
                        <a:pt x="3153" y="12354"/>
                        <a:pt x="3129" y="12310"/>
                        <a:pt x="3098" y="12310"/>
                      </a:cubicBezTo>
                      <a:cubicBezTo>
                        <a:pt x="3093" y="12310"/>
                        <a:pt x="3087" y="12311"/>
                        <a:pt x="3082" y="12313"/>
                      </a:cubicBezTo>
                      <a:cubicBezTo>
                        <a:pt x="2527" y="12581"/>
                        <a:pt x="1972" y="12868"/>
                        <a:pt x="1455" y="13175"/>
                      </a:cubicBezTo>
                      <a:cubicBezTo>
                        <a:pt x="1417" y="13098"/>
                        <a:pt x="1378" y="13022"/>
                        <a:pt x="1340" y="12926"/>
                      </a:cubicBezTo>
                      <a:cubicBezTo>
                        <a:pt x="2584" y="12562"/>
                        <a:pt x="3694" y="11854"/>
                        <a:pt x="4824" y="11241"/>
                      </a:cubicBezTo>
                      <a:cubicBezTo>
                        <a:pt x="6202" y="10495"/>
                        <a:pt x="7580" y="9768"/>
                        <a:pt x="8939" y="9021"/>
                      </a:cubicBezTo>
                      <a:cubicBezTo>
                        <a:pt x="9054" y="9232"/>
                        <a:pt x="9188" y="9404"/>
                        <a:pt x="9322" y="9595"/>
                      </a:cubicBezTo>
                      <a:cubicBezTo>
                        <a:pt x="6776" y="10897"/>
                        <a:pt x="4230" y="12256"/>
                        <a:pt x="1780" y="13711"/>
                      </a:cubicBezTo>
                      <a:cubicBezTo>
                        <a:pt x="1746" y="13745"/>
                        <a:pt x="1773" y="13809"/>
                        <a:pt x="1806" y="13809"/>
                      </a:cubicBezTo>
                      <a:cubicBezTo>
                        <a:pt x="1810" y="13809"/>
                        <a:pt x="1814" y="13808"/>
                        <a:pt x="1819" y="13806"/>
                      </a:cubicBezTo>
                      <a:cubicBezTo>
                        <a:pt x="4403" y="12543"/>
                        <a:pt x="6948" y="11146"/>
                        <a:pt x="9417" y="9729"/>
                      </a:cubicBezTo>
                      <a:cubicBezTo>
                        <a:pt x="9475" y="9691"/>
                        <a:pt x="9456" y="9615"/>
                        <a:pt x="9417" y="9595"/>
                      </a:cubicBezTo>
                      <a:cubicBezTo>
                        <a:pt x="9417" y="9576"/>
                        <a:pt x="9417" y="9576"/>
                        <a:pt x="9417" y="9557"/>
                      </a:cubicBezTo>
                      <a:cubicBezTo>
                        <a:pt x="9283" y="9327"/>
                        <a:pt x="9169" y="9117"/>
                        <a:pt x="9035" y="8906"/>
                      </a:cubicBezTo>
                      <a:cubicBezTo>
                        <a:pt x="9015" y="8868"/>
                        <a:pt x="8996" y="8868"/>
                        <a:pt x="8958" y="8868"/>
                      </a:cubicBezTo>
                      <a:cubicBezTo>
                        <a:pt x="8948" y="8859"/>
                        <a:pt x="8939" y="8854"/>
                        <a:pt x="8927" y="8854"/>
                      </a:cubicBezTo>
                      <a:cubicBezTo>
                        <a:pt x="8915" y="8854"/>
                        <a:pt x="8901" y="8859"/>
                        <a:pt x="8882" y="8868"/>
                      </a:cubicBezTo>
                      <a:cubicBezTo>
                        <a:pt x="7637" y="9519"/>
                        <a:pt x="6393" y="10189"/>
                        <a:pt x="5168" y="10859"/>
                      </a:cubicBezTo>
                      <a:cubicBezTo>
                        <a:pt x="4862" y="11012"/>
                        <a:pt x="4575" y="11184"/>
                        <a:pt x="4288" y="11337"/>
                      </a:cubicBezTo>
                      <a:cubicBezTo>
                        <a:pt x="4288" y="11337"/>
                        <a:pt x="4288" y="11337"/>
                        <a:pt x="4288" y="11318"/>
                      </a:cubicBezTo>
                      <a:cubicBezTo>
                        <a:pt x="4269" y="11242"/>
                        <a:pt x="4249" y="11146"/>
                        <a:pt x="4249" y="11050"/>
                      </a:cubicBezTo>
                      <a:lnTo>
                        <a:pt x="4249" y="11050"/>
                      </a:lnTo>
                      <a:cubicBezTo>
                        <a:pt x="4249" y="11069"/>
                        <a:pt x="4269" y="11069"/>
                        <a:pt x="4288" y="11069"/>
                      </a:cubicBezTo>
                      <a:cubicBezTo>
                        <a:pt x="4651" y="10916"/>
                        <a:pt x="5015" y="10706"/>
                        <a:pt x="5379" y="10495"/>
                      </a:cubicBezTo>
                      <a:cubicBezTo>
                        <a:pt x="5413" y="10478"/>
                        <a:pt x="5386" y="10415"/>
                        <a:pt x="5353" y="10415"/>
                      </a:cubicBezTo>
                      <a:cubicBezTo>
                        <a:pt x="5349" y="10415"/>
                        <a:pt x="5345" y="10416"/>
                        <a:pt x="5340" y="10418"/>
                      </a:cubicBezTo>
                      <a:cubicBezTo>
                        <a:pt x="4977" y="10610"/>
                        <a:pt x="4594" y="10801"/>
                        <a:pt x="4249" y="11012"/>
                      </a:cubicBezTo>
                      <a:cubicBezTo>
                        <a:pt x="4249" y="11019"/>
                        <a:pt x="4247" y="11026"/>
                        <a:pt x="4244" y="11032"/>
                      </a:cubicBezTo>
                      <a:lnTo>
                        <a:pt x="4244" y="11032"/>
                      </a:lnTo>
                      <a:cubicBezTo>
                        <a:pt x="4209" y="10904"/>
                        <a:pt x="4191" y="10775"/>
                        <a:pt x="4173" y="10629"/>
                      </a:cubicBezTo>
                      <a:lnTo>
                        <a:pt x="4192" y="10629"/>
                      </a:lnTo>
                      <a:cubicBezTo>
                        <a:pt x="4460" y="10457"/>
                        <a:pt x="4728" y="10304"/>
                        <a:pt x="5034" y="10170"/>
                      </a:cubicBezTo>
                      <a:cubicBezTo>
                        <a:pt x="5082" y="10154"/>
                        <a:pt x="5050" y="10084"/>
                        <a:pt x="5005" y="10084"/>
                      </a:cubicBezTo>
                      <a:cubicBezTo>
                        <a:pt x="4996" y="10084"/>
                        <a:pt x="4986" y="10087"/>
                        <a:pt x="4977" y="10093"/>
                      </a:cubicBezTo>
                      <a:cubicBezTo>
                        <a:pt x="4690" y="10227"/>
                        <a:pt x="4422" y="10380"/>
                        <a:pt x="4154" y="10572"/>
                      </a:cubicBezTo>
                      <a:cubicBezTo>
                        <a:pt x="4135" y="10418"/>
                        <a:pt x="4096" y="10246"/>
                        <a:pt x="4058" y="10074"/>
                      </a:cubicBezTo>
                      <a:cubicBezTo>
                        <a:pt x="4575" y="9825"/>
                        <a:pt x="5092" y="9538"/>
                        <a:pt x="5570" y="9213"/>
                      </a:cubicBezTo>
                      <a:cubicBezTo>
                        <a:pt x="5604" y="9196"/>
                        <a:pt x="5578" y="9133"/>
                        <a:pt x="5544" y="9133"/>
                      </a:cubicBezTo>
                      <a:cubicBezTo>
                        <a:pt x="5540" y="9133"/>
                        <a:pt x="5536" y="9134"/>
                        <a:pt x="5532" y="9136"/>
                      </a:cubicBezTo>
                      <a:cubicBezTo>
                        <a:pt x="5053" y="9442"/>
                        <a:pt x="4556" y="9729"/>
                        <a:pt x="4039" y="9997"/>
                      </a:cubicBezTo>
                      <a:cubicBezTo>
                        <a:pt x="4001" y="9825"/>
                        <a:pt x="3962" y="9653"/>
                        <a:pt x="3924" y="9481"/>
                      </a:cubicBezTo>
                      <a:cubicBezTo>
                        <a:pt x="4192" y="9347"/>
                        <a:pt x="4460" y="9213"/>
                        <a:pt x="4728" y="9059"/>
                      </a:cubicBezTo>
                      <a:cubicBezTo>
                        <a:pt x="4761" y="9043"/>
                        <a:pt x="4737" y="8998"/>
                        <a:pt x="4706" y="8998"/>
                      </a:cubicBezTo>
                      <a:cubicBezTo>
                        <a:pt x="4700" y="8998"/>
                        <a:pt x="4695" y="8999"/>
                        <a:pt x="4690" y="9002"/>
                      </a:cubicBezTo>
                      <a:cubicBezTo>
                        <a:pt x="4422" y="9136"/>
                        <a:pt x="4173" y="9270"/>
                        <a:pt x="3905" y="9404"/>
                      </a:cubicBezTo>
                      <a:cubicBezTo>
                        <a:pt x="3848" y="9213"/>
                        <a:pt x="3790" y="9002"/>
                        <a:pt x="3714" y="8830"/>
                      </a:cubicBezTo>
                      <a:cubicBezTo>
                        <a:pt x="3809" y="8811"/>
                        <a:pt x="3886" y="8772"/>
                        <a:pt x="3943" y="8753"/>
                      </a:cubicBezTo>
                      <a:cubicBezTo>
                        <a:pt x="4517" y="8600"/>
                        <a:pt x="5015" y="8332"/>
                        <a:pt x="5436" y="7968"/>
                      </a:cubicBezTo>
                      <a:cubicBezTo>
                        <a:pt x="5915" y="8619"/>
                        <a:pt x="6451" y="9270"/>
                        <a:pt x="7063" y="9787"/>
                      </a:cubicBezTo>
                      <a:cubicBezTo>
                        <a:pt x="7074" y="9798"/>
                        <a:pt x="7086" y="9802"/>
                        <a:pt x="7097" y="9802"/>
                      </a:cubicBezTo>
                      <a:cubicBezTo>
                        <a:pt x="7145" y="9802"/>
                        <a:pt x="7186" y="9718"/>
                        <a:pt x="7140" y="9672"/>
                      </a:cubicBezTo>
                      <a:cubicBezTo>
                        <a:pt x="6623" y="9059"/>
                        <a:pt x="6049" y="8504"/>
                        <a:pt x="5513" y="7892"/>
                      </a:cubicBezTo>
                      <a:cubicBezTo>
                        <a:pt x="5876" y="7567"/>
                        <a:pt x="6164" y="7145"/>
                        <a:pt x="6336" y="6648"/>
                      </a:cubicBezTo>
                      <a:cubicBezTo>
                        <a:pt x="7235" y="4140"/>
                        <a:pt x="5283" y="1844"/>
                        <a:pt x="2871" y="1403"/>
                      </a:cubicBezTo>
                      <a:lnTo>
                        <a:pt x="2852" y="1403"/>
                      </a:lnTo>
                      <a:cubicBezTo>
                        <a:pt x="2871" y="1212"/>
                        <a:pt x="2890" y="1020"/>
                        <a:pt x="2910" y="829"/>
                      </a:cubicBezTo>
                      <a:cubicBezTo>
                        <a:pt x="2967" y="810"/>
                        <a:pt x="3024" y="810"/>
                        <a:pt x="3063" y="810"/>
                      </a:cubicBezTo>
                      <a:cubicBezTo>
                        <a:pt x="3082" y="829"/>
                        <a:pt x="3082" y="829"/>
                        <a:pt x="3101" y="829"/>
                      </a:cubicBezTo>
                      <a:cubicBezTo>
                        <a:pt x="3273" y="791"/>
                        <a:pt x="3388" y="638"/>
                        <a:pt x="3426" y="465"/>
                      </a:cubicBezTo>
                      <a:cubicBezTo>
                        <a:pt x="3465" y="351"/>
                        <a:pt x="3446" y="121"/>
                        <a:pt x="3312" y="44"/>
                      </a:cubicBezTo>
                      <a:cubicBezTo>
                        <a:pt x="3312" y="29"/>
                        <a:pt x="3287" y="1"/>
                        <a:pt x="32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9"/>
                <p:cNvSpPr/>
                <p:nvPr/>
              </p:nvSpPr>
              <p:spPr>
                <a:xfrm>
                  <a:off x="-3051075" y="-5844275"/>
                  <a:ext cx="11875" cy="5375"/>
                </a:xfrm>
                <a:custGeom>
                  <a:avLst/>
                  <a:gdLst/>
                  <a:ahLst/>
                  <a:cxnLst/>
                  <a:rect l="l" t="t" r="r" b="b"/>
                  <a:pathLst>
                    <a:path w="475" h="215" extrusionOk="0">
                      <a:moveTo>
                        <a:pt x="397" y="0"/>
                      </a:moveTo>
                      <a:cubicBezTo>
                        <a:pt x="283" y="58"/>
                        <a:pt x="149" y="96"/>
                        <a:pt x="34" y="153"/>
                      </a:cubicBezTo>
                      <a:cubicBezTo>
                        <a:pt x="1" y="170"/>
                        <a:pt x="25" y="215"/>
                        <a:pt x="56" y="215"/>
                      </a:cubicBezTo>
                      <a:cubicBezTo>
                        <a:pt x="61" y="215"/>
                        <a:pt x="67" y="214"/>
                        <a:pt x="72" y="211"/>
                      </a:cubicBezTo>
                      <a:cubicBezTo>
                        <a:pt x="187" y="153"/>
                        <a:pt x="321" y="115"/>
                        <a:pt x="436" y="58"/>
                      </a:cubicBezTo>
                      <a:cubicBezTo>
                        <a:pt x="474" y="39"/>
                        <a:pt x="436" y="0"/>
                        <a:pt x="3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9"/>
                <p:cNvSpPr/>
                <p:nvPr/>
              </p:nvSpPr>
              <p:spPr>
                <a:xfrm>
                  <a:off x="-3128250" y="-5856325"/>
                  <a:ext cx="16650" cy="6800"/>
                </a:xfrm>
                <a:custGeom>
                  <a:avLst/>
                  <a:gdLst/>
                  <a:ahLst/>
                  <a:cxnLst/>
                  <a:rect l="l" t="t" r="r" b="b"/>
                  <a:pathLst>
                    <a:path w="666" h="272" extrusionOk="0">
                      <a:moveTo>
                        <a:pt x="610" y="0"/>
                      </a:moveTo>
                      <a:cubicBezTo>
                        <a:pt x="605" y="0"/>
                        <a:pt x="600" y="1"/>
                        <a:pt x="594" y="4"/>
                      </a:cubicBezTo>
                      <a:cubicBezTo>
                        <a:pt x="403" y="61"/>
                        <a:pt x="211" y="138"/>
                        <a:pt x="20" y="195"/>
                      </a:cubicBezTo>
                      <a:cubicBezTo>
                        <a:pt x="1" y="214"/>
                        <a:pt x="20" y="272"/>
                        <a:pt x="58" y="272"/>
                      </a:cubicBezTo>
                      <a:cubicBezTo>
                        <a:pt x="250" y="195"/>
                        <a:pt x="441" y="138"/>
                        <a:pt x="633" y="61"/>
                      </a:cubicBezTo>
                      <a:cubicBezTo>
                        <a:pt x="665" y="45"/>
                        <a:pt x="642" y="0"/>
                        <a:pt x="6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9"/>
                <p:cNvSpPr/>
                <p:nvPr/>
              </p:nvSpPr>
              <p:spPr>
                <a:xfrm>
                  <a:off x="-3131500" y="-5913800"/>
                  <a:ext cx="22875" cy="10825"/>
                </a:xfrm>
                <a:custGeom>
                  <a:avLst/>
                  <a:gdLst/>
                  <a:ahLst/>
                  <a:cxnLst/>
                  <a:rect l="l" t="t" r="r" b="b"/>
                  <a:pathLst>
                    <a:path w="915" h="433" extrusionOk="0">
                      <a:moveTo>
                        <a:pt x="896" y="1"/>
                      </a:moveTo>
                      <a:cubicBezTo>
                        <a:pt x="891" y="1"/>
                        <a:pt x="885" y="2"/>
                        <a:pt x="877" y="6"/>
                      </a:cubicBezTo>
                      <a:cubicBezTo>
                        <a:pt x="590" y="121"/>
                        <a:pt x="303" y="255"/>
                        <a:pt x="16" y="389"/>
                      </a:cubicBezTo>
                      <a:cubicBezTo>
                        <a:pt x="1" y="404"/>
                        <a:pt x="10" y="432"/>
                        <a:pt x="24" y="432"/>
                      </a:cubicBezTo>
                      <a:cubicBezTo>
                        <a:pt x="28" y="432"/>
                        <a:pt x="32" y="431"/>
                        <a:pt x="35" y="427"/>
                      </a:cubicBezTo>
                      <a:cubicBezTo>
                        <a:pt x="322" y="312"/>
                        <a:pt x="609" y="178"/>
                        <a:pt x="897" y="25"/>
                      </a:cubicBezTo>
                      <a:cubicBezTo>
                        <a:pt x="912" y="25"/>
                        <a:pt x="915" y="1"/>
                        <a:pt x="8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9"/>
                <p:cNvSpPr/>
                <p:nvPr/>
              </p:nvSpPr>
              <p:spPr>
                <a:xfrm>
                  <a:off x="-2958850" y="-5428475"/>
                  <a:ext cx="279000" cy="397225"/>
                </a:xfrm>
                <a:custGeom>
                  <a:avLst/>
                  <a:gdLst/>
                  <a:ahLst/>
                  <a:cxnLst/>
                  <a:rect l="l" t="t" r="r" b="b"/>
                  <a:pathLst>
                    <a:path w="11160" h="15889" extrusionOk="0">
                      <a:moveTo>
                        <a:pt x="8461" y="269"/>
                      </a:moveTo>
                      <a:cubicBezTo>
                        <a:pt x="8767" y="346"/>
                        <a:pt x="9073" y="499"/>
                        <a:pt x="9341" y="710"/>
                      </a:cubicBezTo>
                      <a:cubicBezTo>
                        <a:pt x="9207" y="882"/>
                        <a:pt x="9073" y="1073"/>
                        <a:pt x="8939" y="1246"/>
                      </a:cubicBezTo>
                      <a:cubicBezTo>
                        <a:pt x="8576" y="1207"/>
                        <a:pt x="8231" y="1207"/>
                        <a:pt x="7887" y="1207"/>
                      </a:cubicBezTo>
                      <a:cubicBezTo>
                        <a:pt x="7963" y="1054"/>
                        <a:pt x="8059" y="920"/>
                        <a:pt x="8155" y="767"/>
                      </a:cubicBezTo>
                      <a:cubicBezTo>
                        <a:pt x="8359" y="767"/>
                        <a:pt x="8554" y="776"/>
                        <a:pt x="8753" y="776"/>
                      </a:cubicBezTo>
                      <a:cubicBezTo>
                        <a:pt x="8852" y="776"/>
                        <a:pt x="8952" y="773"/>
                        <a:pt x="9054" y="767"/>
                      </a:cubicBezTo>
                      <a:cubicBezTo>
                        <a:pt x="9112" y="767"/>
                        <a:pt x="9112" y="691"/>
                        <a:pt x="9054" y="691"/>
                      </a:cubicBezTo>
                      <a:lnTo>
                        <a:pt x="8212" y="691"/>
                      </a:lnTo>
                      <a:cubicBezTo>
                        <a:pt x="8289" y="557"/>
                        <a:pt x="8365" y="442"/>
                        <a:pt x="8442" y="308"/>
                      </a:cubicBezTo>
                      <a:cubicBezTo>
                        <a:pt x="8461" y="289"/>
                        <a:pt x="8461" y="289"/>
                        <a:pt x="8461" y="269"/>
                      </a:cubicBezTo>
                      <a:close/>
                      <a:moveTo>
                        <a:pt x="7791" y="1322"/>
                      </a:moveTo>
                      <a:cubicBezTo>
                        <a:pt x="8155" y="1322"/>
                        <a:pt x="8499" y="1341"/>
                        <a:pt x="8863" y="1341"/>
                      </a:cubicBezTo>
                      <a:cubicBezTo>
                        <a:pt x="8480" y="1839"/>
                        <a:pt x="8116" y="2337"/>
                        <a:pt x="7733" y="2834"/>
                      </a:cubicBezTo>
                      <a:cubicBezTo>
                        <a:pt x="7427" y="2834"/>
                        <a:pt x="7102" y="2834"/>
                        <a:pt x="6776" y="2873"/>
                      </a:cubicBezTo>
                      <a:cubicBezTo>
                        <a:pt x="6987" y="2547"/>
                        <a:pt x="7217" y="2222"/>
                        <a:pt x="7427" y="1896"/>
                      </a:cubicBezTo>
                      <a:cubicBezTo>
                        <a:pt x="7695" y="1896"/>
                        <a:pt x="7982" y="1896"/>
                        <a:pt x="8250" y="1877"/>
                      </a:cubicBezTo>
                      <a:cubicBezTo>
                        <a:pt x="8308" y="1877"/>
                        <a:pt x="8308" y="1820"/>
                        <a:pt x="8250" y="1820"/>
                      </a:cubicBezTo>
                      <a:cubicBezTo>
                        <a:pt x="8001" y="1801"/>
                        <a:pt x="7753" y="1801"/>
                        <a:pt x="7485" y="1801"/>
                      </a:cubicBezTo>
                      <a:cubicBezTo>
                        <a:pt x="7599" y="1648"/>
                        <a:pt x="7695" y="1475"/>
                        <a:pt x="7791" y="1322"/>
                      </a:cubicBezTo>
                      <a:close/>
                      <a:moveTo>
                        <a:pt x="7919" y="196"/>
                      </a:moveTo>
                      <a:cubicBezTo>
                        <a:pt x="8032" y="196"/>
                        <a:pt x="8149" y="207"/>
                        <a:pt x="8269" y="231"/>
                      </a:cubicBezTo>
                      <a:lnTo>
                        <a:pt x="8308" y="231"/>
                      </a:lnTo>
                      <a:cubicBezTo>
                        <a:pt x="6528" y="3007"/>
                        <a:pt x="4614" y="5686"/>
                        <a:pt x="2719" y="8385"/>
                      </a:cubicBezTo>
                      <a:cubicBezTo>
                        <a:pt x="2699" y="8232"/>
                        <a:pt x="2585" y="8040"/>
                        <a:pt x="2508" y="7945"/>
                      </a:cubicBezTo>
                      <a:cubicBezTo>
                        <a:pt x="2395" y="7818"/>
                        <a:pt x="2210" y="7743"/>
                        <a:pt x="2028" y="7743"/>
                      </a:cubicBezTo>
                      <a:cubicBezTo>
                        <a:pt x="1963" y="7743"/>
                        <a:pt x="1899" y="7752"/>
                        <a:pt x="1838" y="7773"/>
                      </a:cubicBezTo>
                      <a:cubicBezTo>
                        <a:pt x="1838" y="7773"/>
                        <a:pt x="1857" y="7753"/>
                        <a:pt x="1876" y="7753"/>
                      </a:cubicBezTo>
                      <a:cubicBezTo>
                        <a:pt x="3484" y="5380"/>
                        <a:pt x="5092" y="2987"/>
                        <a:pt x="6776" y="652"/>
                      </a:cubicBezTo>
                      <a:cubicBezTo>
                        <a:pt x="6776" y="652"/>
                        <a:pt x="6796" y="633"/>
                        <a:pt x="6796" y="614"/>
                      </a:cubicBezTo>
                      <a:cubicBezTo>
                        <a:pt x="7128" y="357"/>
                        <a:pt x="7496" y="196"/>
                        <a:pt x="7919" y="196"/>
                      </a:cubicBezTo>
                      <a:close/>
                      <a:moveTo>
                        <a:pt x="7676" y="2930"/>
                      </a:moveTo>
                      <a:cubicBezTo>
                        <a:pt x="6298" y="4825"/>
                        <a:pt x="4939" y="6777"/>
                        <a:pt x="3771" y="8787"/>
                      </a:cubicBezTo>
                      <a:cubicBezTo>
                        <a:pt x="3733" y="8672"/>
                        <a:pt x="3637" y="8576"/>
                        <a:pt x="3542" y="8500"/>
                      </a:cubicBezTo>
                      <a:cubicBezTo>
                        <a:pt x="3401" y="8398"/>
                        <a:pt x="3252" y="8364"/>
                        <a:pt x="3095" y="8364"/>
                      </a:cubicBezTo>
                      <a:cubicBezTo>
                        <a:pt x="3016" y="8364"/>
                        <a:pt x="2936" y="8372"/>
                        <a:pt x="2853" y="8385"/>
                      </a:cubicBezTo>
                      <a:cubicBezTo>
                        <a:pt x="2891" y="8347"/>
                        <a:pt x="2929" y="8289"/>
                        <a:pt x="2967" y="8251"/>
                      </a:cubicBezTo>
                      <a:lnTo>
                        <a:pt x="2967" y="8251"/>
                      </a:lnTo>
                      <a:cubicBezTo>
                        <a:pt x="2948" y="8270"/>
                        <a:pt x="2967" y="8289"/>
                        <a:pt x="2987" y="8289"/>
                      </a:cubicBezTo>
                      <a:cubicBezTo>
                        <a:pt x="3104" y="8304"/>
                        <a:pt x="3218" y="8310"/>
                        <a:pt x="3331" y="8310"/>
                      </a:cubicBezTo>
                      <a:cubicBezTo>
                        <a:pt x="3515" y="8310"/>
                        <a:pt x="3697" y="8294"/>
                        <a:pt x="3886" y="8270"/>
                      </a:cubicBezTo>
                      <a:cubicBezTo>
                        <a:pt x="3924" y="8251"/>
                        <a:pt x="3905" y="8194"/>
                        <a:pt x="3867" y="8194"/>
                      </a:cubicBezTo>
                      <a:cubicBezTo>
                        <a:pt x="3580" y="8232"/>
                        <a:pt x="3293" y="8232"/>
                        <a:pt x="2987" y="8232"/>
                      </a:cubicBezTo>
                      <a:cubicBezTo>
                        <a:pt x="2987" y="8232"/>
                        <a:pt x="2984" y="8232"/>
                        <a:pt x="2981" y="8233"/>
                      </a:cubicBezTo>
                      <a:lnTo>
                        <a:pt x="2981" y="8233"/>
                      </a:lnTo>
                      <a:cubicBezTo>
                        <a:pt x="3091" y="8086"/>
                        <a:pt x="3202" y="7939"/>
                        <a:pt x="3331" y="7792"/>
                      </a:cubicBezTo>
                      <a:lnTo>
                        <a:pt x="3963" y="7792"/>
                      </a:lnTo>
                      <a:cubicBezTo>
                        <a:pt x="4001" y="7792"/>
                        <a:pt x="4001" y="7715"/>
                        <a:pt x="3963" y="7715"/>
                      </a:cubicBezTo>
                      <a:lnTo>
                        <a:pt x="3389" y="7715"/>
                      </a:lnTo>
                      <a:cubicBezTo>
                        <a:pt x="3484" y="7600"/>
                        <a:pt x="3561" y="7466"/>
                        <a:pt x="3657" y="7351"/>
                      </a:cubicBezTo>
                      <a:cubicBezTo>
                        <a:pt x="3963" y="7332"/>
                        <a:pt x="4288" y="7313"/>
                        <a:pt x="4594" y="7275"/>
                      </a:cubicBezTo>
                      <a:cubicBezTo>
                        <a:pt x="4633" y="7275"/>
                        <a:pt x="4633" y="7217"/>
                        <a:pt x="4594" y="7217"/>
                      </a:cubicBezTo>
                      <a:cubicBezTo>
                        <a:pt x="4307" y="7217"/>
                        <a:pt x="4020" y="7237"/>
                        <a:pt x="3714" y="7275"/>
                      </a:cubicBezTo>
                      <a:cubicBezTo>
                        <a:pt x="3848" y="7103"/>
                        <a:pt x="3963" y="6949"/>
                        <a:pt x="4078" y="6777"/>
                      </a:cubicBezTo>
                      <a:cubicBezTo>
                        <a:pt x="4078" y="6796"/>
                        <a:pt x="4078" y="6796"/>
                        <a:pt x="4097" y="6796"/>
                      </a:cubicBezTo>
                      <a:cubicBezTo>
                        <a:pt x="4230" y="6833"/>
                        <a:pt x="4364" y="6846"/>
                        <a:pt x="4497" y="6846"/>
                      </a:cubicBezTo>
                      <a:cubicBezTo>
                        <a:pt x="4574" y="6846"/>
                        <a:pt x="4651" y="6842"/>
                        <a:pt x="4728" y="6835"/>
                      </a:cubicBezTo>
                      <a:cubicBezTo>
                        <a:pt x="4762" y="6818"/>
                        <a:pt x="4766" y="6755"/>
                        <a:pt x="4726" y="6755"/>
                      </a:cubicBezTo>
                      <a:cubicBezTo>
                        <a:pt x="4721" y="6755"/>
                        <a:pt x="4716" y="6756"/>
                        <a:pt x="4709" y="6758"/>
                      </a:cubicBezTo>
                      <a:cubicBezTo>
                        <a:pt x="4518" y="6758"/>
                        <a:pt x="4326" y="6758"/>
                        <a:pt x="4116" y="6720"/>
                      </a:cubicBezTo>
                      <a:cubicBezTo>
                        <a:pt x="4326" y="6452"/>
                        <a:pt x="4518" y="6184"/>
                        <a:pt x="4709" y="5897"/>
                      </a:cubicBezTo>
                      <a:cubicBezTo>
                        <a:pt x="4709" y="5916"/>
                        <a:pt x="4728" y="5935"/>
                        <a:pt x="4748" y="5935"/>
                      </a:cubicBezTo>
                      <a:cubicBezTo>
                        <a:pt x="4996" y="5935"/>
                        <a:pt x="5226" y="5935"/>
                        <a:pt x="5475" y="5916"/>
                      </a:cubicBezTo>
                      <a:cubicBezTo>
                        <a:pt x="5532" y="5916"/>
                        <a:pt x="5532" y="5820"/>
                        <a:pt x="5475" y="5820"/>
                      </a:cubicBezTo>
                      <a:lnTo>
                        <a:pt x="4767" y="5820"/>
                      </a:lnTo>
                      <a:cubicBezTo>
                        <a:pt x="4920" y="5610"/>
                        <a:pt x="5073" y="5380"/>
                        <a:pt x="5226" y="5150"/>
                      </a:cubicBezTo>
                      <a:cubicBezTo>
                        <a:pt x="5303" y="5157"/>
                        <a:pt x="5379" y="5159"/>
                        <a:pt x="5456" y="5159"/>
                      </a:cubicBezTo>
                      <a:cubicBezTo>
                        <a:pt x="5609" y="5159"/>
                        <a:pt x="5762" y="5150"/>
                        <a:pt x="5915" y="5150"/>
                      </a:cubicBezTo>
                      <a:cubicBezTo>
                        <a:pt x="5953" y="5150"/>
                        <a:pt x="5953" y="5074"/>
                        <a:pt x="5915" y="5074"/>
                      </a:cubicBezTo>
                      <a:cubicBezTo>
                        <a:pt x="5705" y="5074"/>
                        <a:pt x="5475" y="5074"/>
                        <a:pt x="5283" y="5093"/>
                      </a:cubicBezTo>
                      <a:cubicBezTo>
                        <a:pt x="5379" y="4940"/>
                        <a:pt x="5494" y="4787"/>
                        <a:pt x="5609" y="4633"/>
                      </a:cubicBezTo>
                      <a:cubicBezTo>
                        <a:pt x="5775" y="4633"/>
                        <a:pt x="5949" y="4642"/>
                        <a:pt x="6126" y="4642"/>
                      </a:cubicBezTo>
                      <a:cubicBezTo>
                        <a:pt x="6215" y="4642"/>
                        <a:pt x="6304" y="4640"/>
                        <a:pt x="6394" y="4633"/>
                      </a:cubicBezTo>
                      <a:cubicBezTo>
                        <a:pt x="6432" y="4633"/>
                        <a:pt x="6432" y="4576"/>
                        <a:pt x="6394" y="4576"/>
                      </a:cubicBezTo>
                      <a:cubicBezTo>
                        <a:pt x="6269" y="4566"/>
                        <a:pt x="6145" y="4562"/>
                        <a:pt x="6020" y="4562"/>
                      </a:cubicBezTo>
                      <a:cubicBezTo>
                        <a:pt x="5896" y="4562"/>
                        <a:pt x="5772" y="4566"/>
                        <a:pt x="5647" y="4576"/>
                      </a:cubicBezTo>
                      <a:cubicBezTo>
                        <a:pt x="5743" y="4423"/>
                        <a:pt x="5858" y="4270"/>
                        <a:pt x="5953" y="4117"/>
                      </a:cubicBezTo>
                      <a:cubicBezTo>
                        <a:pt x="6087" y="4126"/>
                        <a:pt x="6221" y="4131"/>
                        <a:pt x="6353" y="4131"/>
                      </a:cubicBezTo>
                      <a:cubicBezTo>
                        <a:pt x="6485" y="4131"/>
                        <a:pt x="6614" y="4126"/>
                        <a:pt x="6738" y="4117"/>
                      </a:cubicBezTo>
                      <a:cubicBezTo>
                        <a:pt x="6796" y="4117"/>
                        <a:pt x="6796" y="4040"/>
                        <a:pt x="6738" y="4040"/>
                      </a:cubicBezTo>
                      <a:cubicBezTo>
                        <a:pt x="6662" y="4034"/>
                        <a:pt x="6583" y="4032"/>
                        <a:pt x="6503" y="4032"/>
                      </a:cubicBezTo>
                      <a:cubicBezTo>
                        <a:pt x="6343" y="4032"/>
                        <a:pt x="6177" y="4040"/>
                        <a:pt x="6011" y="4040"/>
                      </a:cubicBezTo>
                      <a:cubicBezTo>
                        <a:pt x="6126" y="3887"/>
                        <a:pt x="6221" y="3715"/>
                        <a:pt x="6336" y="3562"/>
                      </a:cubicBezTo>
                      <a:cubicBezTo>
                        <a:pt x="6413" y="3569"/>
                        <a:pt x="6490" y="3573"/>
                        <a:pt x="6566" y="3573"/>
                      </a:cubicBezTo>
                      <a:cubicBezTo>
                        <a:pt x="6698" y="3573"/>
                        <a:pt x="6827" y="3560"/>
                        <a:pt x="6949" y="3523"/>
                      </a:cubicBezTo>
                      <a:cubicBezTo>
                        <a:pt x="7000" y="3506"/>
                        <a:pt x="6990" y="3444"/>
                        <a:pt x="6947" y="3444"/>
                      </a:cubicBezTo>
                      <a:cubicBezTo>
                        <a:pt x="6942" y="3444"/>
                        <a:pt x="6936" y="3445"/>
                        <a:pt x="6930" y="3447"/>
                      </a:cubicBezTo>
                      <a:cubicBezTo>
                        <a:pt x="6829" y="3469"/>
                        <a:pt x="6721" y="3478"/>
                        <a:pt x="6615" y="3478"/>
                      </a:cubicBezTo>
                      <a:cubicBezTo>
                        <a:pt x="6540" y="3478"/>
                        <a:pt x="6465" y="3474"/>
                        <a:pt x="6394" y="3466"/>
                      </a:cubicBezTo>
                      <a:cubicBezTo>
                        <a:pt x="6508" y="3294"/>
                        <a:pt x="6623" y="3121"/>
                        <a:pt x="6719" y="2968"/>
                      </a:cubicBezTo>
                      <a:cubicBezTo>
                        <a:pt x="7044" y="2949"/>
                        <a:pt x="7370" y="2930"/>
                        <a:pt x="7676" y="2930"/>
                      </a:cubicBezTo>
                      <a:close/>
                      <a:moveTo>
                        <a:pt x="9456" y="825"/>
                      </a:moveTo>
                      <a:cubicBezTo>
                        <a:pt x="9686" y="1054"/>
                        <a:pt x="9839" y="1360"/>
                        <a:pt x="9782" y="1724"/>
                      </a:cubicBezTo>
                      <a:cubicBezTo>
                        <a:pt x="9782" y="1724"/>
                        <a:pt x="9762" y="1743"/>
                        <a:pt x="9762" y="1743"/>
                      </a:cubicBezTo>
                      <a:cubicBezTo>
                        <a:pt x="8059" y="4270"/>
                        <a:pt x="6260" y="6777"/>
                        <a:pt x="4728" y="9399"/>
                      </a:cubicBezTo>
                      <a:cubicBezTo>
                        <a:pt x="4728" y="9380"/>
                        <a:pt x="4728" y="9361"/>
                        <a:pt x="4728" y="9361"/>
                      </a:cubicBezTo>
                      <a:cubicBezTo>
                        <a:pt x="4690" y="9151"/>
                        <a:pt x="4441" y="8998"/>
                        <a:pt x="4250" y="8940"/>
                      </a:cubicBezTo>
                      <a:cubicBezTo>
                        <a:pt x="4196" y="8927"/>
                        <a:pt x="4141" y="8920"/>
                        <a:pt x="4088" y="8920"/>
                      </a:cubicBezTo>
                      <a:cubicBezTo>
                        <a:pt x="3991" y="8920"/>
                        <a:pt x="3896" y="8941"/>
                        <a:pt x="3810" y="8978"/>
                      </a:cubicBezTo>
                      <a:cubicBezTo>
                        <a:pt x="3810" y="8959"/>
                        <a:pt x="3791" y="8940"/>
                        <a:pt x="3791" y="8940"/>
                      </a:cubicBezTo>
                      <a:cubicBezTo>
                        <a:pt x="5743" y="6280"/>
                        <a:pt x="7542" y="3504"/>
                        <a:pt x="9456" y="825"/>
                      </a:cubicBezTo>
                      <a:close/>
                      <a:moveTo>
                        <a:pt x="1819" y="7906"/>
                      </a:moveTo>
                      <a:cubicBezTo>
                        <a:pt x="2030" y="7906"/>
                        <a:pt x="2221" y="7906"/>
                        <a:pt x="2374" y="8079"/>
                      </a:cubicBezTo>
                      <a:cubicBezTo>
                        <a:pt x="2451" y="8174"/>
                        <a:pt x="2508" y="8289"/>
                        <a:pt x="2508" y="8404"/>
                      </a:cubicBezTo>
                      <a:cubicBezTo>
                        <a:pt x="2527" y="8481"/>
                        <a:pt x="2489" y="8557"/>
                        <a:pt x="2546" y="8615"/>
                      </a:cubicBezTo>
                      <a:cubicBezTo>
                        <a:pt x="2560" y="8643"/>
                        <a:pt x="2585" y="8660"/>
                        <a:pt x="2612" y="8660"/>
                      </a:cubicBezTo>
                      <a:cubicBezTo>
                        <a:pt x="2622" y="8660"/>
                        <a:pt x="2632" y="8658"/>
                        <a:pt x="2642" y="8653"/>
                      </a:cubicBezTo>
                      <a:cubicBezTo>
                        <a:pt x="2661" y="8634"/>
                        <a:pt x="2680" y="8615"/>
                        <a:pt x="2699" y="8576"/>
                      </a:cubicBezTo>
                      <a:cubicBezTo>
                        <a:pt x="2782" y="8563"/>
                        <a:pt x="2877" y="8554"/>
                        <a:pt x="2975" y="8554"/>
                      </a:cubicBezTo>
                      <a:cubicBezTo>
                        <a:pt x="3306" y="8554"/>
                        <a:pt x="3658" y="8660"/>
                        <a:pt x="3599" y="9074"/>
                      </a:cubicBezTo>
                      <a:cubicBezTo>
                        <a:pt x="3599" y="9093"/>
                        <a:pt x="3599" y="9112"/>
                        <a:pt x="3599" y="9112"/>
                      </a:cubicBezTo>
                      <a:cubicBezTo>
                        <a:pt x="3584" y="9159"/>
                        <a:pt x="3619" y="9218"/>
                        <a:pt x="3673" y="9218"/>
                      </a:cubicBezTo>
                      <a:cubicBezTo>
                        <a:pt x="3686" y="9218"/>
                        <a:pt x="3700" y="9215"/>
                        <a:pt x="3714" y="9208"/>
                      </a:cubicBezTo>
                      <a:cubicBezTo>
                        <a:pt x="3810" y="9148"/>
                        <a:pt x="3913" y="9118"/>
                        <a:pt x="4019" y="9118"/>
                      </a:cubicBezTo>
                      <a:cubicBezTo>
                        <a:pt x="4082" y="9118"/>
                        <a:pt x="4147" y="9129"/>
                        <a:pt x="4212" y="9151"/>
                      </a:cubicBezTo>
                      <a:cubicBezTo>
                        <a:pt x="4384" y="9208"/>
                        <a:pt x="4441" y="9323"/>
                        <a:pt x="4575" y="9438"/>
                      </a:cubicBezTo>
                      <a:cubicBezTo>
                        <a:pt x="4020" y="9801"/>
                        <a:pt x="3503" y="10261"/>
                        <a:pt x="2929" y="10644"/>
                      </a:cubicBezTo>
                      <a:cubicBezTo>
                        <a:pt x="2872" y="10414"/>
                        <a:pt x="2661" y="10203"/>
                        <a:pt x="2489" y="10069"/>
                      </a:cubicBezTo>
                      <a:cubicBezTo>
                        <a:pt x="2259" y="9897"/>
                        <a:pt x="2010" y="9821"/>
                        <a:pt x="1723" y="9801"/>
                      </a:cubicBezTo>
                      <a:cubicBezTo>
                        <a:pt x="1742" y="9170"/>
                        <a:pt x="1762" y="8538"/>
                        <a:pt x="1819" y="7906"/>
                      </a:cubicBezTo>
                      <a:close/>
                      <a:moveTo>
                        <a:pt x="1704" y="9935"/>
                      </a:moveTo>
                      <a:cubicBezTo>
                        <a:pt x="1972" y="9974"/>
                        <a:pt x="2202" y="10089"/>
                        <a:pt x="2393" y="10242"/>
                      </a:cubicBezTo>
                      <a:cubicBezTo>
                        <a:pt x="2566" y="10395"/>
                        <a:pt x="2642" y="10567"/>
                        <a:pt x="2795" y="10739"/>
                      </a:cubicBezTo>
                      <a:cubicBezTo>
                        <a:pt x="2432" y="10969"/>
                        <a:pt x="2049" y="11160"/>
                        <a:pt x="1666" y="11275"/>
                      </a:cubicBezTo>
                      <a:cubicBezTo>
                        <a:pt x="1666" y="11180"/>
                        <a:pt x="1666" y="11103"/>
                        <a:pt x="1666" y="11007"/>
                      </a:cubicBezTo>
                      <a:lnTo>
                        <a:pt x="1685" y="11007"/>
                      </a:lnTo>
                      <a:cubicBezTo>
                        <a:pt x="1838" y="10988"/>
                        <a:pt x="1991" y="10969"/>
                        <a:pt x="2125" y="10931"/>
                      </a:cubicBezTo>
                      <a:cubicBezTo>
                        <a:pt x="2159" y="10914"/>
                        <a:pt x="2163" y="10851"/>
                        <a:pt x="2136" y="10851"/>
                      </a:cubicBezTo>
                      <a:cubicBezTo>
                        <a:pt x="2133" y="10851"/>
                        <a:pt x="2129" y="10852"/>
                        <a:pt x="2125" y="10854"/>
                      </a:cubicBezTo>
                      <a:cubicBezTo>
                        <a:pt x="1972" y="10873"/>
                        <a:pt x="1819" y="10892"/>
                        <a:pt x="1685" y="10931"/>
                      </a:cubicBezTo>
                      <a:cubicBezTo>
                        <a:pt x="1685" y="10854"/>
                        <a:pt x="1685" y="10778"/>
                        <a:pt x="1685" y="10701"/>
                      </a:cubicBezTo>
                      <a:lnTo>
                        <a:pt x="2355" y="10701"/>
                      </a:lnTo>
                      <a:cubicBezTo>
                        <a:pt x="2412" y="10701"/>
                        <a:pt x="2412" y="10624"/>
                        <a:pt x="2355" y="10624"/>
                      </a:cubicBezTo>
                      <a:cubicBezTo>
                        <a:pt x="2285" y="10618"/>
                        <a:pt x="2212" y="10616"/>
                        <a:pt x="2139" y="10616"/>
                      </a:cubicBezTo>
                      <a:cubicBezTo>
                        <a:pt x="1991" y="10616"/>
                        <a:pt x="1838" y="10624"/>
                        <a:pt x="1685" y="10624"/>
                      </a:cubicBezTo>
                      <a:cubicBezTo>
                        <a:pt x="1685" y="10548"/>
                        <a:pt x="1685" y="10452"/>
                        <a:pt x="1704" y="10376"/>
                      </a:cubicBezTo>
                      <a:cubicBezTo>
                        <a:pt x="1845" y="10376"/>
                        <a:pt x="1993" y="10384"/>
                        <a:pt x="2139" y="10384"/>
                      </a:cubicBezTo>
                      <a:cubicBezTo>
                        <a:pt x="2212" y="10384"/>
                        <a:pt x="2285" y="10382"/>
                        <a:pt x="2355" y="10376"/>
                      </a:cubicBezTo>
                      <a:cubicBezTo>
                        <a:pt x="2393" y="10376"/>
                        <a:pt x="2393" y="10318"/>
                        <a:pt x="2355" y="10299"/>
                      </a:cubicBezTo>
                      <a:lnTo>
                        <a:pt x="1704" y="10299"/>
                      </a:lnTo>
                      <a:cubicBezTo>
                        <a:pt x="1704" y="10184"/>
                        <a:pt x="1704" y="10069"/>
                        <a:pt x="1704" y="9935"/>
                      </a:cubicBezTo>
                      <a:close/>
                      <a:moveTo>
                        <a:pt x="1532" y="11065"/>
                      </a:moveTo>
                      <a:cubicBezTo>
                        <a:pt x="1532" y="11141"/>
                        <a:pt x="1513" y="11218"/>
                        <a:pt x="1532" y="11294"/>
                      </a:cubicBezTo>
                      <a:cubicBezTo>
                        <a:pt x="1532" y="11333"/>
                        <a:pt x="1551" y="11333"/>
                        <a:pt x="1570" y="11352"/>
                      </a:cubicBezTo>
                      <a:cubicBezTo>
                        <a:pt x="1570" y="11371"/>
                        <a:pt x="1570" y="11371"/>
                        <a:pt x="1589" y="11390"/>
                      </a:cubicBezTo>
                      <a:cubicBezTo>
                        <a:pt x="1207" y="11620"/>
                        <a:pt x="958" y="12137"/>
                        <a:pt x="881" y="12558"/>
                      </a:cubicBezTo>
                      <a:cubicBezTo>
                        <a:pt x="836" y="12887"/>
                        <a:pt x="1049" y="13216"/>
                        <a:pt x="1336" y="13216"/>
                      </a:cubicBezTo>
                      <a:cubicBezTo>
                        <a:pt x="1416" y="13216"/>
                        <a:pt x="1502" y="13190"/>
                        <a:pt x="1589" y="13132"/>
                      </a:cubicBezTo>
                      <a:lnTo>
                        <a:pt x="1608" y="13132"/>
                      </a:lnTo>
                      <a:cubicBezTo>
                        <a:pt x="2164" y="13017"/>
                        <a:pt x="2661" y="12768"/>
                        <a:pt x="3235" y="12672"/>
                      </a:cubicBezTo>
                      <a:cubicBezTo>
                        <a:pt x="3381" y="12644"/>
                        <a:pt x="3522" y="12631"/>
                        <a:pt x="3658" y="12631"/>
                      </a:cubicBezTo>
                      <a:cubicBezTo>
                        <a:pt x="4548" y="12631"/>
                        <a:pt x="5246" y="13202"/>
                        <a:pt x="5628" y="14031"/>
                      </a:cubicBezTo>
                      <a:cubicBezTo>
                        <a:pt x="5642" y="14059"/>
                        <a:pt x="5666" y="14077"/>
                        <a:pt x="5693" y="14077"/>
                      </a:cubicBezTo>
                      <a:cubicBezTo>
                        <a:pt x="5703" y="14077"/>
                        <a:pt x="5713" y="14075"/>
                        <a:pt x="5724" y="14070"/>
                      </a:cubicBezTo>
                      <a:cubicBezTo>
                        <a:pt x="5923" y="14315"/>
                        <a:pt x="6195" y="14413"/>
                        <a:pt x="6522" y="14413"/>
                      </a:cubicBezTo>
                      <a:cubicBezTo>
                        <a:pt x="6603" y="14413"/>
                        <a:pt x="6688" y="14407"/>
                        <a:pt x="6776" y="14395"/>
                      </a:cubicBezTo>
                      <a:cubicBezTo>
                        <a:pt x="7402" y="14306"/>
                        <a:pt x="7889" y="14031"/>
                        <a:pt x="8471" y="14031"/>
                      </a:cubicBezTo>
                      <a:cubicBezTo>
                        <a:pt x="8637" y="14031"/>
                        <a:pt x="8810" y="14053"/>
                        <a:pt x="8997" y="14108"/>
                      </a:cubicBezTo>
                      <a:cubicBezTo>
                        <a:pt x="9590" y="14280"/>
                        <a:pt x="10145" y="14701"/>
                        <a:pt x="10662" y="15027"/>
                      </a:cubicBezTo>
                      <a:cubicBezTo>
                        <a:pt x="10758" y="15142"/>
                        <a:pt x="10873" y="15199"/>
                        <a:pt x="10930" y="15352"/>
                      </a:cubicBezTo>
                      <a:cubicBezTo>
                        <a:pt x="10968" y="15486"/>
                        <a:pt x="10968" y="15601"/>
                        <a:pt x="10911" y="15735"/>
                      </a:cubicBezTo>
                      <a:cubicBezTo>
                        <a:pt x="10088" y="15486"/>
                        <a:pt x="9456" y="14797"/>
                        <a:pt x="8614" y="14644"/>
                      </a:cubicBezTo>
                      <a:cubicBezTo>
                        <a:pt x="8529" y="14629"/>
                        <a:pt x="8443" y="14622"/>
                        <a:pt x="8357" y="14622"/>
                      </a:cubicBezTo>
                      <a:cubicBezTo>
                        <a:pt x="7562" y="14622"/>
                        <a:pt x="6747" y="15212"/>
                        <a:pt x="6019" y="15212"/>
                      </a:cubicBezTo>
                      <a:cubicBezTo>
                        <a:pt x="5838" y="15212"/>
                        <a:pt x="5663" y="15175"/>
                        <a:pt x="5494" y="15084"/>
                      </a:cubicBezTo>
                      <a:cubicBezTo>
                        <a:pt x="5494" y="15065"/>
                        <a:pt x="5475" y="15046"/>
                        <a:pt x="5456" y="15027"/>
                      </a:cubicBezTo>
                      <a:cubicBezTo>
                        <a:pt x="4805" y="14567"/>
                        <a:pt x="4480" y="13572"/>
                        <a:pt x="3618" y="13438"/>
                      </a:cubicBezTo>
                      <a:cubicBezTo>
                        <a:pt x="3535" y="13425"/>
                        <a:pt x="3454" y="13419"/>
                        <a:pt x="3374" y="13419"/>
                      </a:cubicBezTo>
                      <a:cubicBezTo>
                        <a:pt x="2652" y="13419"/>
                        <a:pt x="2042" y="13908"/>
                        <a:pt x="1374" y="13908"/>
                      </a:cubicBezTo>
                      <a:cubicBezTo>
                        <a:pt x="1160" y="13908"/>
                        <a:pt x="940" y="13858"/>
                        <a:pt x="709" y="13725"/>
                      </a:cubicBezTo>
                      <a:cubicBezTo>
                        <a:pt x="690" y="13706"/>
                        <a:pt x="690" y="13706"/>
                        <a:pt x="690" y="13706"/>
                      </a:cubicBezTo>
                      <a:lnTo>
                        <a:pt x="690" y="13706"/>
                      </a:lnTo>
                      <a:cubicBezTo>
                        <a:pt x="958" y="13763"/>
                        <a:pt x="1207" y="13821"/>
                        <a:pt x="1474" y="13859"/>
                      </a:cubicBezTo>
                      <a:cubicBezTo>
                        <a:pt x="1513" y="13859"/>
                        <a:pt x="1532" y="13802"/>
                        <a:pt x="1494" y="13783"/>
                      </a:cubicBezTo>
                      <a:cubicBezTo>
                        <a:pt x="1187" y="13725"/>
                        <a:pt x="881" y="13668"/>
                        <a:pt x="556" y="13630"/>
                      </a:cubicBezTo>
                      <a:cubicBezTo>
                        <a:pt x="556" y="13630"/>
                        <a:pt x="556" y="13630"/>
                        <a:pt x="556" y="13610"/>
                      </a:cubicBezTo>
                      <a:cubicBezTo>
                        <a:pt x="460" y="13553"/>
                        <a:pt x="403" y="13476"/>
                        <a:pt x="345" y="13400"/>
                      </a:cubicBezTo>
                      <a:lnTo>
                        <a:pt x="345" y="13400"/>
                      </a:lnTo>
                      <a:cubicBezTo>
                        <a:pt x="594" y="13438"/>
                        <a:pt x="843" y="13457"/>
                        <a:pt x="1073" y="13476"/>
                      </a:cubicBezTo>
                      <a:cubicBezTo>
                        <a:pt x="1111" y="13476"/>
                        <a:pt x="1130" y="13419"/>
                        <a:pt x="1092" y="13419"/>
                      </a:cubicBezTo>
                      <a:cubicBezTo>
                        <a:pt x="824" y="13381"/>
                        <a:pt x="556" y="13342"/>
                        <a:pt x="307" y="13323"/>
                      </a:cubicBezTo>
                      <a:cubicBezTo>
                        <a:pt x="269" y="13247"/>
                        <a:pt x="230" y="13170"/>
                        <a:pt x="211" y="13094"/>
                      </a:cubicBezTo>
                      <a:lnTo>
                        <a:pt x="728" y="13094"/>
                      </a:lnTo>
                      <a:cubicBezTo>
                        <a:pt x="766" y="13094"/>
                        <a:pt x="766" y="13017"/>
                        <a:pt x="728" y="13017"/>
                      </a:cubicBezTo>
                      <a:lnTo>
                        <a:pt x="211" y="13017"/>
                      </a:lnTo>
                      <a:cubicBezTo>
                        <a:pt x="192" y="12883"/>
                        <a:pt x="192" y="12768"/>
                        <a:pt x="211" y="12634"/>
                      </a:cubicBezTo>
                      <a:cubicBezTo>
                        <a:pt x="403" y="12634"/>
                        <a:pt x="575" y="12653"/>
                        <a:pt x="766" y="12653"/>
                      </a:cubicBezTo>
                      <a:cubicBezTo>
                        <a:pt x="824" y="12653"/>
                        <a:pt x="805" y="12577"/>
                        <a:pt x="766" y="12577"/>
                      </a:cubicBezTo>
                      <a:cubicBezTo>
                        <a:pt x="594" y="12558"/>
                        <a:pt x="403" y="12539"/>
                        <a:pt x="230" y="12539"/>
                      </a:cubicBezTo>
                      <a:cubicBezTo>
                        <a:pt x="269" y="12424"/>
                        <a:pt x="307" y="12309"/>
                        <a:pt x="364" y="12213"/>
                      </a:cubicBezTo>
                      <a:lnTo>
                        <a:pt x="881" y="12213"/>
                      </a:lnTo>
                      <a:cubicBezTo>
                        <a:pt x="919" y="12213"/>
                        <a:pt x="919" y="12137"/>
                        <a:pt x="881" y="12137"/>
                      </a:cubicBezTo>
                      <a:lnTo>
                        <a:pt x="403" y="12137"/>
                      </a:lnTo>
                      <a:cubicBezTo>
                        <a:pt x="460" y="12041"/>
                        <a:pt x="537" y="11926"/>
                        <a:pt x="613" y="11830"/>
                      </a:cubicBezTo>
                      <a:cubicBezTo>
                        <a:pt x="728" y="11811"/>
                        <a:pt x="862" y="11811"/>
                        <a:pt x="996" y="11792"/>
                      </a:cubicBezTo>
                      <a:cubicBezTo>
                        <a:pt x="1034" y="11792"/>
                        <a:pt x="1034" y="11735"/>
                        <a:pt x="996" y="11735"/>
                      </a:cubicBezTo>
                      <a:cubicBezTo>
                        <a:pt x="881" y="11735"/>
                        <a:pt x="766" y="11754"/>
                        <a:pt x="651" y="11754"/>
                      </a:cubicBezTo>
                      <a:cubicBezTo>
                        <a:pt x="728" y="11658"/>
                        <a:pt x="824" y="11562"/>
                        <a:pt x="919" y="11467"/>
                      </a:cubicBezTo>
                      <a:cubicBezTo>
                        <a:pt x="1015" y="11447"/>
                        <a:pt x="1130" y="11447"/>
                        <a:pt x="1245" y="11428"/>
                      </a:cubicBezTo>
                      <a:cubicBezTo>
                        <a:pt x="1264" y="11428"/>
                        <a:pt x="1283" y="11371"/>
                        <a:pt x="1245" y="11371"/>
                      </a:cubicBezTo>
                      <a:cubicBezTo>
                        <a:pt x="1149" y="11390"/>
                        <a:pt x="1053" y="11390"/>
                        <a:pt x="977" y="11409"/>
                      </a:cubicBezTo>
                      <a:cubicBezTo>
                        <a:pt x="1149" y="11256"/>
                        <a:pt x="1321" y="11122"/>
                        <a:pt x="1532" y="11065"/>
                      </a:cubicBezTo>
                      <a:close/>
                      <a:moveTo>
                        <a:pt x="7978" y="1"/>
                      </a:moveTo>
                      <a:cubicBezTo>
                        <a:pt x="7480" y="1"/>
                        <a:pt x="7003" y="166"/>
                        <a:pt x="6700" y="537"/>
                      </a:cubicBezTo>
                      <a:cubicBezTo>
                        <a:pt x="6662" y="537"/>
                        <a:pt x="6642" y="537"/>
                        <a:pt x="6623" y="576"/>
                      </a:cubicBezTo>
                      <a:cubicBezTo>
                        <a:pt x="4901" y="2853"/>
                        <a:pt x="3216" y="5227"/>
                        <a:pt x="1723" y="7677"/>
                      </a:cubicBezTo>
                      <a:cubicBezTo>
                        <a:pt x="1723" y="7677"/>
                        <a:pt x="1723" y="7696"/>
                        <a:pt x="1723" y="7715"/>
                      </a:cubicBezTo>
                      <a:cubicBezTo>
                        <a:pt x="1685" y="7734"/>
                        <a:pt x="1666" y="7753"/>
                        <a:pt x="1666" y="7792"/>
                      </a:cubicBezTo>
                      <a:cubicBezTo>
                        <a:pt x="1589" y="8844"/>
                        <a:pt x="1513" y="9916"/>
                        <a:pt x="1532" y="10988"/>
                      </a:cubicBezTo>
                      <a:cubicBezTo>
                        <a:pt x="1015" y="11026"/>
                        <a:pt x="479" y="11543"/>
                        <a:pt x="211" y="12137"/>
                      </a:cubicBezTo>
                      <a:cubicBezTo>
                        <a:pt x="173" y="12137"/>
                        <a:pt x="173" y="12175"/>
                        <a:pt x="173" y="12194"/>
                      </a:cubicBezTo>
                      <a:cubicBezTo>
                        <a:pt x="135" y="12309"/>
                        <a:pt x="96" y="12424"/>
                        <a:pt x="58" y="12539"/>
                      </a:cubicBezTo>
                      <a:cubicBezTo>
                        <a:pt x="39" y="12539"/>
                        <a:pt x="39" y="12577"/>
                        <a:pt x="58" y="12596"/>
                      </a:cubicBezTo>
                      <a:cubicBezTo>
                        <a:pt x="20" y="12749"/>
                        <a:pt x="1" y="12902"/>
                        <a:pt x="20" y="13036"/>
                      </a:cubicBezTo>
                      <a:cubicBezTo>
                        <a:pt x="20" y="13055"/>
                        <a:pt x="20" y="13055"/>
                        <a:pt x="20" y="13074"/>
                      </a:cubicBezTo>
                      <a:cubicBezTo>
                        <a:pt x="58" y="13400"/>
                        <a:pt x="249" y="13687"/>
                        <a:pt x="651" y="13840"/>
                      </a:cubicBezTo>
                      <a:lnTo>
                        <a:pt x="671" y="13840"/>
                      </a:lnTo>
                      <a:cubicBezTo>
                        <a:pt x="916" y="14004"/>
                        <a:pt x="1170" y="14068"/>
                        <a:pt x="1436" y="14068"/>
                      </a:cubicBezTo>
                      <a:cubicBezTo>
                        <a:pt x="1731" y="14068"/>
                        <a:pt x="2042" y="13989"/>
                        <a:pt x="2374" y="13878"/>
                      </a:cubicBezTo>
                      <a:cubicBezTo>
                        <a:pt x="2709" y="13767"/>
                        <a:pt x="3004" y="13704"/>
                        <a:pt x="3273" y="13704"/>
                      </a:cubicBezTo>
                      <a:cubicBezTo>
                        <a:pt x="3786" y="13704"/>
                        <a:pt x="4205" y="13931"/>
                        <a:pt x="4633" y="14472"/>
                      </a:cubicBezTo>
                      <a:cubicBezTo>
                        <a:pt x="4843" y="14721"/>
                        <a:pt x="5015" y="14931"/>
                        <a:pt x="5283" y="15103"/>
                      </a:cubicBezTo>
                      <a:cubicBezTo>
                        <a:pt x="5531" y="15351"/>
                        <a:pt x="5838" y="15500"/>
                        <a:pt x="6183" y="15500"/>
                      </a:cubicBezTo>
                      <a:cubicBezTo>
                        <a:pt x="6318" y="15500"/>
                        <a:pt x="6459" y="15477"/>
                        <a:pt x="6604" y="15429"/>
                      </a:cubicBezTo>
                      <a:cubicBezTo>
                        <a:pt x="6853" y="15352"/>
                        <a:pt x="7025" y="15161"/>
                        <a:pt x="7255" y="15065"/>
                      </a:cubicBezTo>
                      <a:cubicBezTo>
                        <a:pt x="7602" y="14919"/>
                        <a:pt x="7909" y="14853"/>
                        <a:pt x="8200" y="14853"/>
                      </a:cubicBezTo>
                      <a:cubicBezTo>
                        <a:pt x="8631" y="14853"/>
                        <a:pt x="9029" y="14997"/>
                        <a:pt x="9475" y="15237"/>
                      </a:cubicBezTo>
                      <a:cubicBezTo>
                        <a:pt x="9973" y="15486"/>
                        <a:pt x="10298" y="15792"/>
                        <a:pt x="10873" y="15888"/>
                      </a:cubicBezTo>
                      <a:cubicBezTo>
                        <a:pt x="10892" y="15888"/>
                        <a:pt x="10911" y="15888"/>
                        <a:pt x="10930" y="15869"/>
                      </a:cubicBezTo>
                      <a:cubicBezTo>
                        <a:pt x="10938" y="15877"/>
                        <a:pt x="10949" y="15882"/>
                        <a:pt x="10961" y="15882"/>
                      </a:cubicBezTo>
                      <a:cubicBezTo>
                        <a:pt x="10978" y="15882"/>
                        <a:pt x="10995" y="15872"/>
                        <a:pt x="11007" y="15850"/>
                      </a:cubicBezTo>
                      <a:cubicBezTo>
                        <a:pt x="11121" y="15697"/>
                        <a:pt x="11160" y="15486"/>
                        <a:pt x="11102" y="15276"/>
                      </a:cubicBezTo>
                      <a:cubicBezTo>
                        <a:pt x="11045" y="15122"/>
                        <a:pt x="10911" y="14893"/>
                        <a:pt x="10719" y="14893"/>
                      </a:cubicBezTo>
                      <a:cubicBezTo>
                        <a:pt x="10719" y="14893"/>
                        <a:pt x="10719" y="14912"/>
                        <a:pt x="10719" y="14912"/>
                      </a:cubicBezTo>
                      <a:cubicBezTo>
                        <a:pt x="10164" y="14453"/>
                        <a:pt x="9456" y="13974"/>
                        <a:pt x="8767" y="13821"/>
                      </a:cubicBezTo>
                      <a:cubicBezTo>
                        <a:pt x="8680" y="13802"/>
                        <a:pt x="8590" y="13794"/>
                        <a:pt x="8497" y="13794"/>
                      </a:cubicBezTo>
                      <a:cubicBezTo>
                        <a:pt x="7840" y="13794"/>
                        <a:pt x="7078" y="14213"/>
                        <a:pt x="6452" y="14213"/>
                      </a:cubicBezTo>
                      <a:cubicBezTo>
                        <a:pt x="6184" y="14213"/>
                        <a:pt x="5941" y="14136"/>
                        <a:pt x="5743" y="13917"/>
                      </a:cubicBezTo>
                      <a:cubicBezTo>
                        <a:pt x="5494" y="13228"/>
                        <a:pt x="4939" y="12711"/>
                        <a:pt x="4231" y="12500"/>
                      </a:cubicBezTo>
                      <a:cubicBezTo>
                        <a:pt x="4053" y="12452"/>
                        <a:pt x="3878" y="12432"/>
                        <a:pt x="3704" y="12432"/>
                      </a:cubicBezTo>
                      <a:cubicBezTo>
                        <a:pt x="2907" y="12432"/>
                        <a:pt x="2149" y="12863"/>
                        <a:pt x="1379" y="13036"/>
                      </a:cubicBezTo>
                      <a:cubicBezTo>
                        <a:pt x="881" y="13036"/>
                        <a:pt x="1149" y="12271"/>
                        <a:pt x="1283" y="12022"/>
                      </a:cubicBezTo>
                      <a:cubicBezTo>
                        <a:pt x="1398" y="11773"/>
                        <a:pt x="1570" y="11562"/>
                        <a:pt x="1800" y="11390"/>
                      </a:cubicBezTo>
                      <a:cubicBezTo>
                        <a:pt x="2317" y="11275"/>
                        <a:pt x="2757" y="10969"/>
                        <a:pt x="3197" y="10682"/>
                      </a:cubicBezTo>
                      <a:cubicBezTo>
                        <a:pt x="3714" y="10337"/>
                        <a:pt x="4288" y="9993"/>
                        <a:pt x="4709" y="9553"/>
                      </a:cubicBezTo>
                      <a:cubicBezTo>
                        <a:pt x="4709" y="9533"/>
                        <a:pt x="4709" y="9533"/>
                        <a:pt x="4709" y="9533"/>
                      </a:cubicBezTo>
                      <a:cubicBezTo>
                        <a:pt x="4748" y="9533"/>
                        <a:pt x="4767" y="9533"/>
                        <a:pt x="4786" y="9514"/>
                      </a:cubicBezTo>
                      <a:cubicBezTo>
                        <a:pt x="6642" y="7064"/>
                        <a:pt x="8250" y="4423"/>
                        <a:pt x="9954" y="1858"/>
                      </a:cubicBezTo>
                      <a:cubicBezTo>
                        <a:pt x="9954" y="1858"/>
                        <a:pt x="9954" y="1839"/>
                        <a:pt x="9954" y="1839"/>
                      </a:cubicBezTo>
                      <a:cubicBezTo>
                        <a:pt x="9973" y="1839"/>
                        <a:pt x="9973" y="1820"/>
                        <a:pt x="9973" y="1801"/>
                      </a:cubicBezTo>
                      <a:cubicBezTo>
                        <a:pt x="10154" y="725"/>
                        <a:pt x="9021" y="1"/>
                        <a:pt x="79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9"/>
                <p:cNvSpPr/>
                <p:nvPr/>
              </p:nvSpPr>
              <p:spPr>
                <a:xfrm>
                  <a:off x="-2848775" y="-5269950"/>
                  <a:ext cx="21075" cy="2525"/>
                </a:xfrm>
                <a:custGeom>
                  <a:avLst/>
                  <a:gdLst/>
                  <a:ahLst/>
                  <a:cxnLst/>
                  <a:rect l="l" t="t" r="r" b="b"/>
                  <a:pathLst>
                    <a:path w="843" h="101" extrusionOk="0">
                      <a:moveTo>
                        <a:pt x="431" y="1"/>
                      </a:moveTo>
                      <a:cubicBezTo>
                        <a:pt x="311" y="1"/>
                        <a:pt x="191" y="6"/>
                        <a:pt x="77" y="15"/>
                      </a:cubicBezTo>
                      <a:cubicBezTo>
                        <a:pt x="0" y="15"/>
                        <a:pt x="0" y="92"/>
                        <a:pt x="77" y="92"/>
                      </a:cubicBezTo>
                      <a:cubicBezTo>
                        <a:pt x="230" y="92"/>
                        <a:pt x="391" y="100"/>
                        <a:pt x="550" y="100"/>
                      </a:cubicBezTo>
                      <a:cubicBezTo>
                        <a:pt x="630" y="100"/>
                        <a:pt x="708" y="98"/>
                        <a:pt x="785" y="92"/>
                      </a:cubicBezTo>
                      <a:cubicBezTo>
                        <a:pt x="842" y="92"/>
                        <a:pt x="842" y="15"/>
                        <a:pt x="785" y="15"/>
                      </a:cubicBezTo>
                      <a:cubicBezTo>
                        <a:pt x="670" y="6"/>
                        <a:pt x="550" y="1"/>
                        <a:pt x="4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9"/>
                <p:cNvSpPr/>
                <p:nvPr/>
              </p:nvSpPr>
              <p:spPr>
                <a:xfrm>
                  <a:off x="-2779875" y="-5370775"/>
                  <a:ext cx="20125" cy="2850"/>
                </a:xfrm>
                <a:custGeom>
                  <a:avLst/>
                  <a:gdLst/>
                  <a:ahLst/>
                  <a:cxnLst/>
                  <a:rect l="l" t="t" r="r" b="b"/>
                  <a:pathLst>
                    <a:path w="805" h="114" extrusionOk="0">
                      <a:moveTo>
                        <a:pt x="517" y="1"/>
                      </a:moveTo>
                      <a:cubicBezTo>
                        <a:pt x="364" y="1"/>
                        <a:pt x="211" y="9"/>
                        <a:pt x="58" y="9"/>
                      </a:cubicBezTo>
                      <a:cubicBezTo>
                        <a:pt x="0" y="9"/>
                        <a:pt x="0" y="105"/>
                        <a:pt x="58" y="105"/>
                      </a:cubicBezTo>
                      <a:cubicBezTo>
                        <a:pt x="211" y="105"/>
                        <a:pt x="364" y="114"/>
                        <a:pt x="517" y="114"/>
                      </a:cubicBezTo>
                      <a:cubicBezTo>
                        <a:pt x="594" y="114"/>
                        <a:pt x="670" y="112"/>
                        <a:pt x="747" y="105"/>
                      </a:cubicBezTo>
                      <a:cubicBezTo>
                        <a:pt x="804" y="105"/>
                        <a:pt x="804" y="9"/>
                        <a:pt x="747" y="9"/>
                      </a:cubicBezTo>
                      <a:cubicBezTo>
                        <a:pt x="670" y="3"/>
                        <a:pt x="594" y="1"/>
                        <a:pt x="5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9"/>
                <p:cNvSpPr/>
                <p:nvPr/>
              </p:nvSpPr>
              <p:spPr>
                <a:xfrm>
                  <a:off x="-3174175" y="-5549150"/>
                  <a:ext cx="296700" cy="316800"/>
                </a:xfrm>
                <a:custGeom>
                  <a:avLst/>
                  <a:gdLst/>
                  <a:ahLst/>
                  <a:cxnLst/>
                  <a:rect l="l" t="t" r="r" b="b"/>
                  <a:pathLst>
                    <a:path w="11868" h="12672" extrusionOk="0">
                      <a:moveTo>
                        <a:pt x="6891" y="139"/>
                      </a:moveTo>
                      <a:cubicBezTo>
                        <a:pt x="7599" y="886"/>
                        <a:pt x="8461" y="1517"/>
                        <a:pt x="9245" y="2149"/>
                      </a:cubicBezTo>
                      <a:cubicBezTo>
                        <a:pt x="9628" y="2474"/>
                        <a:pt x="10030" y="2780"/>
                        <a:pt x="10413" y="3106"/>
                      </a:cubicBezTo>
                      <a:cubicBezTo>
                        <a:pt x="10528" y="3221"/>
                        <a:pt x="11523" y="3891"/>
                        <a:pt x="11772" y="4101"/>
                      </a:cubicBezTo>
                      <a:cubicBezTo>
                        <a:pt x="11734" y="4101"/>
                        <a:pt x="11714" y="4120"/>
                        <a:pt x="11714" y="4139"/>
                      </a:cubicBezTo>
                      <a:cubicBezTo>
                        <a:pt x="11695" y="4159"/>
                        <a:pt x="11695" y="4159"/>
                        <a:pt x="11695" y="4159"/>
                      </a:cubicBezTo>
                      <a:cubicBezTo>
                        <a:pt x="11355" y="4326"/>
                        <a:pt x="11015" y="4398"/>
                        <a:pt x="10681" y="4398"/>
                      </a:cubicBezTo>
                      <a:cubicBezTo>
                        <a:pt x="9759" y="4398"/>
                        <a:pt x="8880" y="3849"/>
                        <a:pt x="8135" y="3259"/>
                      </a:cubicBezTo>
                      <a:cubicBezTo>
                        <a:pt x="7733" y="2934"/>
                        <a:pt x="7331" y="2589"/>
                        <a:pt x="7063" y="2149"/>
                      </a:cubicBezTo>
                      <a:cubicBezTo>
                        <a:pt x="6642" y="1498"/>
                        <a:pt x="6757" y="866"/>
                        <a:pt x="6891" y="139"/>
                      </a:cubicBezTo>
                      <a:close/>
                      <a:moveTo>
                        <a:pt x="2986" y="6800"/>
                      </a:moveTo>
                      <a:cubicBezTo>
                        <a:pt x="2948" y="6800"/>
                        <a:pt x="2948" y="6819"/>
                        <a:pt x="2929" y="6838"/>
                      </a:cubicBezTo>
                      <a:cubicBezTo>
                        <a:pt x="2929" y="6857"/>
                        <a:pt x="2948" y="6877"/>
                        <a:pt x="2967" y="6877"/>
                      </a:cubicBezTo>
                      <a:cubicBezTo>
                        <a:pt x="3121" y="6907"/>
                        <a:pt x="3280" y="6927"/>
                        <a:pt x="3442" y="6927"/>
                      </a:cubicBezTo>
                      <a:cubicBezTo>
                        <a:pt x="3582" y="6927"/>
                        <a:pt x="3724" y="6912"/>
                        <a:pt x="3867" y="6877"/>
                      </a:cubicBezTo>
                      <a:cubicBezTo>
                        <a:pt x="3884" y="6877"/>
                        <a:pt x="3886" y="6816"/>
                        <a:pt x="3859" y="6816"/>
                      </a:cubicBezTo>
                      <a:cubicBezTo>
                        <a:pt x="3856" y="6816"/>
                        <a:pt x="3852" y="6817"/>
                        <a:pt x="3848" y="6819"/>
                      </a:cubicBezTo>
                      <a:cubicBezTo>
                        <a:pt x="3704" y="6829"/>
                        <a:pt x="3561" y="6838"/>
                        <a:pt x="3417" y="6838"/>
                      </a:cubicBezTo>
                      <a:cubicBezTo>
                        <a:pt x="3273" y="6838"/>
                        <a:pt x="3130" y="6829"/>
                        <a:pt x="2986" y="6800"/>
                      </a:cubicBezTo>
                      <a:close/>
                      <a:moveTo>
                        <a:pt x="7044" y="2398"/>
                      </a:moveTo>
                      <a:cubicBezTo>
                        <a:pt x="7331" y="2819"/>
                        <a:pt x="7752" y="3221"/>
                        <a:pt x="8250" y="3584"/>
                      </a:cubicBezTo>
                      <a:cubicBezTo>
                        <a:pt x="8652" y="3891"/>
                        <a:pt x="9092" y="4159"/>
                        <a:pt x="9532" y="4350"/>
                      </a:cubicBezTo>
                      <a:cubicBezTo>
                        <a:pt x="8709" y="5843"/>
                        <a:pt x="7944" y="7393"/>
                        <a:pt x="7140" y="8886"/>
                      </a:cubicBezTo>
                      <a:cubicBezTo>
                        <a:pt x="6432" y="9059"/>
                        <a:pt x="5723" y="9212"/>
                        <a:pt x="5015" y="9346"/>
                      </a:cubicBezTo>
                      <a:cubicBezTo>
                        <a:pt x="5004" y="9323"/>
                        <a:pt x="4993" y="9314"/>
                        <a:pt x="4978" y="9314"/>
                      </a:cubicBezTo>
                      <a:cubicBezTo>
                        <a:pt x="4967" y="9314"/>
                        <a:pt x="4955" y="9319"/>
                        <a:pt x="4939" y="9326"/>
                      </a:cubicBezTo>
                      <a:cubicBezTo>
                        <a:pt x="3829" y="10226"/>
                        <a:pt x="2871" y="11336"/>
                        <a:pt x="2010" y="12466"/>
                      </a:cubicBezTo>
                      <a:cubicBezTo>
                        <a:pt x="1923" y="12466"/>
                        <a:pt x="1841" y="12478"/>
                        <a:pt x="1759" y="12478"/>
                      </a:cubicBezTo>
                      <a:cubicBezTo>
                        <a:pt x="1698" y="12478"/>
                        <a:pt x="1636" y="12471"/>
                        <a:pt x="1570" y="12446"/>
                      </a:cubicBezTo>
                      <a:cubicBezTo>
                        <a:pt x="1436" y="12408"/>
                        <a:pt x="1053" y="12159"/>
                        <a:pt x="1321" y="12025"/>
                      </a:cubicBezTo>
                      <a:cubicBezTo>
                        <a:pt x="1359" y="12006"/>
                        <a:pt x="1359" y="11987"/>
                        <a:pt x="1340" y="11968"/>
                      </a:cubicBezTo>
                      <a:cubicBezTo>
                        <a:pt x="2623" y="10705"/>
                        <a:pt x="3829" y="9346"/>
                        <a:pt x="4881" y="7891"/>
                      </a:cubicBezTo>
                      <a:cubicBezTo>
                        <a:pt x="5092" y="8016"/>
                        <a:pt x="5325" y="8080"/>
                        <a:pt x="5553" y="8080"/>
                      </a:cubicBezTo>
                      <a:cubicBezTo>
                        <a:pt x="5884" y="8080"/>
                        <a:pt x="6205" y="7945"/>
                        <a:pt x="6432" y="7661"/>
                      </a:cubicBezTo>
                      <a:cubicBezTo>
                        <a:pt x="6814" y="7183"/>
                        <a:pt x="6757" y="6494"/>
                        <a:pt x="6298" y="6073"/>
                      </a:cubicBezTo>
                      <a:cubicBezTo>
                        <a:pt x="6082" y="5867"/>
                        <a:pt x="5801" y="5766"/>
                        <a:pt x="5516" y="5766"/>
                      </a:cubicBezTo>
                      <a:cubicBezTo>
                        <a:pt x="5245" y="5766"/>
                        <a:pt x="4971" y="5857"/>
                        <a:pt x="4747" y="6034"/>
                      </a:cubicBezTo>
                      <a:cubicBezTo>
                        <a:pt x="4326" y="6360"/>
                        <a:pt x="4058" y="7068"/>
                        <a:pt x="4345" y="7566"/>
                      </a:cubicBezTo>
                      <a:cubicBezTo>
                        <a:pt x="4345" y="7566"/>
                        <a:pt x="4326" y="7585"/>
                        <a:pt x="4326" y="7585"/>
                      </a:cubicBezTo>
                      <a:cubicBezTo>
                        <a:pt x="3216" y="8982"/>
                        <a:pt x="2048" y="10303"/>
                        <a:pt x="862" y="11623"/>
                      </a:cubicBezTo>
                      <a:lnTo>
                        <a:pt x="843" y="11623"/>
                      </a:lnTo>
                      <a:cubicBezTo>
                        <a:pt x="823" y="11620"/>
                        <a:pt x="805" y="11618"/>
                        <a:pt x="787" y="11618"/>
                      </a:cubicBezTo>
                      <a:cubicBezTo>
                        <a:pt x="716" y="11618"/>
                        <a:pt x="655" y="11642"/>
                        <a:pt x="594" y="11642"/>
                      </a:cubicBezTo>
                      <a:cubicBezTo>
                        <a:pt x="517" y="11642"/>
                        <a:pt x="421" y="11623"/>
                        <a:pt x="345" y="11585"/>
                      </a:cubicBezTo>
                      <a:cubicBezTo>
                        <a:pt x="268" y="11528"/>
                        <a:pt x="230" y="11451"/>
                        <a:pt x="192" y="11375"/>
                      </a:cubicBezTo>
                      <a:lnTo>
                        <a:pt x="192" y="11375"/>
                      </a:lnTo>
                      <a:cubicBezTo>
                        <a:pt x="345" y="11394"/>
                        <a:pt x="498" y="11413"/>
                        <a:pt x="651" y="11432"/>
                      </a:cubicBezTo>
                      <a:cubicBezTo>
                        <a:pt x="670" y="11432"/>
                        <a:pt x="689" y="11394"/>
                        <a:pt x="670" y="11394"/>
                      </a:cubicBezTo>
                      <a:cubicBezTo>
                        <a:pt x="498" y="11375"/>
                        <a:pt x="345" y="11355"/>
                        <a:pt x="192" y="11336"/>
                      </a:cubicBezTo>
                      <a:cubicBezTo>
                        <a:pt x="192" y="11279"/>
                        <a:pt x="192" y="11221"/>
                        <a:pt x="230" y="11164"/>
                      </a:cubicBezTo>
                      <a:cubicBezTo>
                        <a:pt x="230" y="11145"/>
                        <a:pt x="230" y="11126"/>
                        <a:pt x="211" y="11107"/>
                      </a:cubicBezTo>
                      <a:cubicBezTo>
                        <a:pt x="230" y="11087"/>
                        <a:pt x="249" y="11087"/>
                        <a:pt x="268" y="11068"/>
                      </a:cubicBezTo>
                      <a:cubicBezTo>
                        <a:pt x="441" y="11087"/>
                        <a:pt x="613" y="11107"/>
                        <a:pt x="785" y="11126"/>
                      </a:cubicBezTo>
                      <a:cubicBezTo>
                        <a:pt x="804" y="11126"/>
                        <a:pt x="804" y="11068"/>
                        <a:pt x="785" y="11068"/>
                      </a:cubicBezTo>
                      <a:cubicBezTo>
                        <a:pt x="632" y="11049"/>
                        <a:pt x="479" y="11030"/>
                        <a:pt x="326" y="11030"/>
                      </a:cubicBezTo>
                      <a:cubicBezTo>
                        <a:pt x="402" y="10953"/>
                        <a:pt x="498" y="10858"/>
                        <a:pt x="594" y="10743"/>
                      </a:cubicBezTo>
                      <a:lnTo>
                        <a:pt x="1187" y="10743"/>
                      </a:lnTo>
                      <a:cubicBezTo>
                        <a:pt x="1206" y="10743"/>
                        <a:pt x="1206" y="10685"/>
                        <a:pt x="1187" y="10685"/>
                      </a:cubicBezTo>
                      <a:lnTo>
                        <a:pt x="632" y="10685"/>
                      </a:lnTo>
                      <a:cubicBezTo>
                        <a:pt x="728" y="10571"/>
                        <a:pt x="804" y="10456"/>
                        <a:pt x="900" y="10341"/>
                      </a:cubicBezTo>
                      <a:cubicBezTo>
                        <a:pt x="1149" y="10360"/>
                        <a:pt x="1398" y="10379"/>
                        <a:pt x="1666" y="10379"/>
                      </a:cubicBezTo>
                      <a:cubicBezTo>
                        <a:pt x="1670" y="10381"/>
                        <a:pt x="1674" y="10382"/>
                        <a:pt x="1677" y="10382"/>
                      </a:cubicBezTo>
                      <a:cubicBezTo>
                        <a:pt x="1703" y="10382"/>
                        <a:pt x="1700" y="10322"/>
                        <a:pt x="1666" y="10322"/>
                      </a:cubicBezTo>
                      <a:cubicBezTo>
                        <a:pt x="1417" y="10303"/>
                        <a:pt x="1187" y="10303"/>
                        <a:pt x="938" y="10284"/>
                      </a:cubicBezTo>
                      <a:cubicBezTo>
                        <a:pt x="1072" y="10092"/>
                        <a:pt x="1206" y="9901"/>
                        <a:pt x="1321" y="9748"/>
                      </a:cubicBezTo>
                      <a:cubicBezTo>
                        <a:pt x="1589" y="9767"/>
                        <a:pt x="1857" y="9786"/>
                        <a:pt x="2144" y="9786"/>
                      </a:cubicBezTo>
                      <a:cubicBezTo>
                        <a:pt x="2182" y="9786"/>
                        <a:pt x="2182" y="9728"/>
                        <a:pt x="2144" y="9728"/>
                      </a:cubicBezTo>
                      <a:cubicBezTo>
                        <a:pt x="1876" y="9709"/>
                        <a:pt x="1627" y="9690"/>
                        <a:pt x="1359" y="9690"/>
                      </a:cubicBezTo>
                      <a:cubicBezTo>
                        <a:pt x="1436" y="9575"/>
                        <a:pt x="1493" y="9499"/>
                        <a:pt x="1513" y="9460"/>
                      </a:cubicBezTo>
                      <a:cubicBezTo>
                        <a:pt x="1589" y="9365"/>
                        <a:pt x="1685" y="9250"/>
                        <a:pt x="1761" y="9154"/>
                      </a:cubicBezTo>
                      <a:cubicBezTo>
                        <a:pt x="1914" y="9154"/>
                        <a:pt x="2068" y="9173"/>
                        <a:pt x="2221" y="9193"/>
                      </a:cubicBezTo>
                      <a:cubicBezTo>
                        <a:pt x="2259" y="9193"/>
                        <a:pt x="2259" y="9135"/>
                        <a:pt x="2221" y="9135"/>
                      </a:cubicBezTo>
                      <a:cubicBezTo>
                        <a:pt x="2087" y="9116"/>
                        <a:pt x="1953" y="9116"/>
                        <a:pt x="1800" y="9097"/>
                      </a:cubicBezTo>
                      <a:cubicBezTo>
                        <a:pt x="1914" y="8963"/>
                        <a:pt x="2029" y="8829"/>
                        <a:pt x="2144" y="8695"/>
                      </a:cubicBezTo>
                      <a:cubicBezTo>
                        <a:pt x="2431" y="8714"/>
                        <a:pt x="2718" y="8714"/>
                        <a:pt x="3005" y="8714"/>
                      </a:cubicBezTo>
                      <a:cubicBezTo>
                        <a:pt x="3063" y="8714"/>
                        <a:pt x="3063" y="8637"/>
                        <a:pt x="3005" y="8637"/>
                      </a:cubicBezTo>
                      <a:cubicBezTo>
                        <a:pt x="2757" y="8618"/>
                        <a:pt x="2489" y="8599"/>
                        <a:pt x="2221" y="8599"/>
                      </a:cubicBezTo>
                      <a:cubicBezTo>
                        <a:pt x="2450" y="8331"/>
                        <a:pt x="2680" y="8063"/>
                        <a:pt x="2891" y="7795"/>
                      </a:cubicBezTo>
                      <a:cubicBezTo>
                        <a:pt x="2891" y="7776"/>
                        <a:pt x="2891" y="7776"/>
                        <a:pt x="2891" y="7776"/>
                      </a:cubicBezTo>
                      <a:cubicBezTo>
                        <a:pt x="2910" y="7757"/>
                        <a:pt x="2929" y="7738"/>
                        <a:pt x="2929" y="7719"/>
                      </a:cubicBezTo>
                      <a:lnTo>
                        <a:pt x="2929" y="7680"/>
                      </a:lnTo>
                      <a:lnTo>
                        <a:pt x="3407" y="7680"/>
                      </a:lnTo>
                      <a:cubicBezTo>
                        <a:pt x="3465" y="7680"/>
                        <a:pt x="3465" y="7604"/>
                        <a:pt x="3407" y="7604"/>
                      </a:cubicBezTo>
                      <a:cubicBezTo>
                        <a:pt x="3254" y="7585"/>
                        <a:pt x="3082" y="7585"/>
                        <a:pt x="2929" y="7585"/>
                      </a:cubicBezTo>
                      <a:cubicBezTo>
                        <a:pt x="2929" y="7336"/>
                        <a:pt x="2929" y="7087"/>
                        <a:pt x="2929" y="6838"/>
                      </a:cubicBezTo>
                      <a:cubicBezTo>
                        <a:pt x="2948" y="6685"/>
                        <a:pt x="2948" y="6513"/>
                        <a:pt x="2948" y="6360"/>
                      </a:cubicBezTo>
                      <a:cubicBezTo>
                        <a:pt x="3186" y="6388"/>
                        <a:pt x="3424" y="6406"/>
                        <a:pt x="3663" y="6406"/>
                      </a:cubicBezTo>
                      <a:cubicBezTo>
                        <a:pt x="3750" y="6406"/>
                        <a:pt x="3837" y="6403"/>
                        <a:pt x="3924" y="6398"/>
                      </a:cubicBezTo>
                      <a:cubicBezTo>
                        <a:pt x="3982" y="6398"/>
                        <a:pt x="3982" y="6321"/>
                        <a:pt x="3924" y="6321"/>
                      </a:cubicBezTo>
                      <a:cubicBezTo>
                        <a:pt x="3599" y="6321"/>
                        <a:pt x="3273" y="6321"/>
                        <a:pt x="2948" y="6283"/>
                      </a:cubicBezTo>
                      <a:cubicBezTo>
                        <a:pt x="2967" y="6053"/>
                        <a:pt x="2986" y="5805"/>
                        <a:pt x="3025" y="5556"/>
                      </a:cubicBezTo>
                      <a:cubicBezTo>
                        <a:pt x="3025" y="5556"/>
                        <a:pt x="3005" y="5556"/>
                        <a:pt x="3005" y="5537"/>
                      </a:cubicBezTo>
                      <a:cubicBezTo>
                        <a:pt x="3197" y="5403"/>
                        <a:pt x="3388" y="5269"/>
                        <a:pt x="3599" y="5135"/>
                      </a:cubicBezTo>
                      <a:cubicBezTo>
                        <a:pt x="4096" y="5154"/>
                        <a:pt x="4613" y="5154"/>
                        <a:pt x="5111" y="5154"/>
                      </a:cubicBezTo>
                      <a:cubicBezTo>
                        <a:pt x="5149" y="5154"/>
                        <a:pt x="5149" y="5096"/>
                        <a:pt x="5111" y="5096"/>
                      </a:cubicBezTo>
                      <a:cubicBezTo>
                        <a:pt x="4652" y="5077"/>
                        <a:pt x="4173" y="5077"/>
                        <a:pt x="3695" y="5058"/>
                      </a:cubicBezTo>
                      <a:cubicBezTo>
                        <a:pt x="3905" y="4905"/>
                        <a:pt x="4096" y="4771"/>
                        <a:pt x="4307" y="4618"/>
                      </a:cubicBezTo>
                      <a:cubicBezTo>
                        <a:pt x="4672" y="4631"/>
                        <a:pt x="5028" y="4645"/>
                        <a:pt x="5388" y="4645"/>
                      </a:cubicBezTo>
                      <a:cubicBezTo>
                        <a:pt x="5537" y="4645"/>
                        <a:pt x="5687" y="4643"/>
                        <a:pt x="5838" y="4637"/>
                      </a:cubicBezTo>
                      <a:cubicBezTo>
                        <a:pt x="5877" y="4637"/>
                        <a:pt x="5877" y="4580"/>
                        <a:pt x="5838" y="4580"/>
                      </a:cubicBezTo>
                      <a:cubicBezTo>
                        <a:pt x="5360" y="4541"/>
                        <a:pt x="4881" y="4541"/>
                        <a:pt x="4403" y="4541"/>
                      </a:cubicBezTo>
                      <a:cubicBezTo>
                        <a:pt x="4613" y="4388"/>
                        <a:pt x="4805" y="4254"/>
                        <a:pt x="4996" y="4101"/>
                      </a:cubicBezTo>
                      <a:cubicBezTo>
                        <a:pt x="5321" y="4101"/>
                        <a:pt x="5628" y="4082"/>
                        <a:pt x="5953" y="4063"/>
                      </a:cubicBezTo>
                      <a:cubicBezTo>
                        <a:pt x="6011" y="4063"/>
                        <a:pt x="6011" y="3986"/>
                        <a:pt x="5953" y="3986"/>
                      </a:cubicBezTo>
                      <a:cubicBezTo>
                        <a:pt x="5666" y="3986"/>
                        <a:pt x="5398" y="4005"/>
                        <a:pt x="5111" y="4005"/>
                      </a:cubicBezTo>
                      <a:cubicBezTo>
                        <a:pt x="5302" y="3852"/>
                        <a:pt x="5513" y="3699"/>
                        <a:pt x="5704" y="3546"/>
                      </a:cubicBezTo>
                      <a:lnTo>
                        <a:pt x="6680" y="3546"/>
                      </a:lnTo>
                      <a:cubicBezTo>
                        <a:pt x="6719" y="3527"/>
                        <a:pt x="6719" y="3450"/>
                        <a:pt x="6680" y="3450"/>
                      </a:cubicBezTo>
                      <a:lnTo>
                        <a:pt x="5819" y="3450"/>
                      </a:lnTo>
                      <a:cubicBezTo>
                        <a:pt x="5972" y="3336"/>
                        <a:pt x="6106" y="3221"/>
                        <a:pt x="6240" y="3106"/>
                      </a:cubicBezTo>
                      <a:cubicBezTo>
                        <a:pt x="6508" y="3106"/>
                        <a:pt x="6776" y="3106"/>
                        <a:pt x="7025" y="3087"/>
                      </a:cubicBezTo>
                      <a:cubicBezTo>
                        <a:pt x="7082" y="3087"/>
                        <a:pt x="7082" y="3010"/>
                        <a:pt x="7025" y="3010"/>
                      </a:cubicBezTo>
                      <a:cubicBezTo>
                        <a:pt x="6814" y="2991"/>
                        <a:pt x="6585" y="2991"/>
                        <a:pt x="6355" y="2991"/>
                      </a:cubicBezTo>
                      <a:cubicBezTo>
                        <a:pt x="6604" y="2800"/>
                        <a:pt x="6814" y="2608"/>
                        <a:pt x="7044" y="2398"/>
                      </a:cubicBezTo>
                      <a:close/>
                      <a:moveTo>
                        <a:pt x="6844" y="0"/>
                      </a:moveTo>
                      <a:cubicBezTo>
                        <a:pt x="6823" y="0"/>
                        <a:pt x="6803" y="13"/>
                        <a:pt x="6795" y="43"/>
                      </a:cubicBezTo>
                      <a:cubicBezTo>
                        <a:pt x="6470" y="962"/>
                        <a:pt x="6604" y="1689"/>
                        <a:pt x="7006" y="2321"/>
                      </a:cubicBezTo>
                      <a:cubicBezTo>
                        <a:pt x="5743" y="3144"/>
                        <a:pt x="4518" y="4082"/>
                        <a:pt x="3369" y="5058"/>
                      </a:cubicBezTo>
                      <a:lnTo>
                        <a:pt x="3293" y="5058"/>
                      </a:lnTo>
                      <a:cubicBezTo>
                        <a:pt x="3235" y="5058"/>
                        <a:pt x="3235" y="5116"/>
                        <a:pt x="3293" y="5116"/>
                      </a:cubicBezTo>
                      <a:cubicBezTo>
                        <a:pt x="3159" y="5230"/>
                        <a:pt x="3025" y="5326"/>
                        <a:pt x="2891" y="5441"/>
                      </a:cubicBezTo>
                      <a:cubicBezTo>
                        <a:pt x="2871" y="5479"/>
                        <a:pt x="2871" y="5518"/>
                        <a:pt x="2910" y="5556"/>
                      </a:cubicBezTo>
                      <a:cubicBezTo>
                        <a:pt x="2776" y="6245"/>
                        <a:pt x="2718" y="6991"/>
                        <a:pt x="2795" y="7719"/>
                      </a:cubicBezTo>
                      <a:cubicBezTo>
                        <a:pt x="2795" y="7738"/>
                        <a:pt x="2795" y="7738"/>
                        <a:pt x="2814" y="7757"/>
                      </a:cubicBezTo>
                      <a:cubicBezTo>
                        <a:pt x="2489" y="7968"/>
                        <a:pt x="2202" y="8255"/>
                        <a:pt x="1934" y="8580"/>
                      </a:cubicBezTo>
                      <a:cubicBezTo>
                        <a:pt x="1895" y="8580"/>
                        <a:pt x="1876" y="8618"/>
                        <a:pt x="1895" y="8637"/>
                      </a:cubicBezTo>
                      <a:cubicBezTo>
                        <a:pt x="1627" y="8982"/>
                        <a:pt x="1379" y="9326"/>
                        <a:pt x="1130" y="9652"/>
                      </a:cubicBezTo>
                      <a:cubicBezTo>
                        <a:pt x="1130" y="9652"/>
                        <a:pt x="1130" y="9671"/>
                        <a:pt x="1111" y="9671"/>
                      </a:cubicBezTo>
                      <a:lnTo>
                        <a:pt x="1091" y="9671"/>
                      </a:lnTo>
                      <a:cubicBezTo>
                        <a:pt x="1053" y="9671"/>
                        <a:pt x="1053" y="9709"/>
                        <a:pt x="1072" y="9728"/>
                      </a:cubicBezTo>
                      <a:cubicBezTo>
                        <a:pt x="785" y="10111"/>
                        <a:pt x="498" y="10475"/>
                        <a:pt x="211" y="10858"/>
                      </a:cubicBezTo>
                      <a:cubicBezTo>
                        <a:pt x="154" y="10915"/>
                        <a:pt x="115" y="10953"/>
                        <a:pt x="77" y="10992"/>
                      </a:cubicBezTo>
                      <a:cubicBezTo>
                        <a:pt x="77" y="10992"/>
                        <a:pt x="77" y="10992"/>
                        <a:pt x="77" y="11011"/>
                      </a:cubicBezTo>
                      <a:cubicBezTo>
                        <a:pt x="39" y="11049"/>
                        <a:pt x="20" y="11107"/>
                        <a:pt x="39" y="11202"/>
                      </a:cubicBezTo>
                      <a:cubicBezTo>
                        <a:pt x="39" y="11221"/>
                        <a:pt x="58" y="11221"/>
                        <a:pt x="77" y="11241"/>
                      </a:cubicBezTo>
                      <a:cubicBezTo>
                        <a:pt x="58" y="11260"/>
                        <a:pt x="58" y="11298"/>
                        <a:pt x="58" y="11317"/>
                      </a:cubicBezTo>
                      <a:lnTo>
                        <a:pt x="20" y="11317"/>
                      </a:lnTo>
                      <a:cubicBezTo>
                        <a:pt x="0" y="11317"/>
                        <a:pt x="0" y="11355"/>
                        <a:pt x="20" y="11355"/>
                      </a:cubicBezTo>
                      <a:lnTo>
                        <a:pt x="58" y="11355"/>
                      </a:lnTo>
                      <a:cubicBezTo>
                        <a:pt x="58" y="11470"/>
                        <a:pt x="96" y="11585"/>
                        <a:pt x="192" y="11681"/>
                      </a:cubicBezTo>
                      <a:cubicBezTo>
                        <a:pt x="279" y="11768"/>
                        <a:pt x="436" y="11825"/>
                        <a:pt x="586" y="11825"/>
                      </a:cubicBezTo>
                      <a:cubicBezTo>
                        <a:pt x="698" y="11825"/>
                        <a:pt x="807" y="11793"/>
                        <a:pt x="881" y="11719"/>
                      </a:cubicBezTo>
                      <a:cubicBezTo>
                        <a:pt x="881" y="11719"/>
                        <a:pt x="881" y="11719"/>
                        <a:pt x="900" y="11700"/>
                      </a:cubicBezTo>
                      <a:cubicBezTo>
                        <a:pt x="2163" y="10456"/>
                        <a:pt x="3331" y="9097"/>
                        <a:pt x="4441" y="7719"/>
                      </a:cubicBezTo>
                      <a:cubicBezTo>
                        <a:pt x="4460" y="7680"/>
                        <a:pt x="4460" y="7642"/>
                        <a:pt x="4441" y="7604"/>
                      </a:cubicBezTo>
                      <a:cubicBezTo>
                        <a:pt x="4441" y="7604"/>
                        <a:pt x="4460" y="7604"/>
                        <a:pt x="4460" y="7585"/>
                      </a:cubicBezTo>
                      <a:cubicBezTo>
                        <a:pt x="4403" y="7183"/>
                        <a:pt x="4364" y="6838"/>
                        <a:pt x="4575" y="6494"/>
                      </a:cubicBezTo>
                      <a:cubicBezTo>
                        <a:pt x="4776" y="6159"/>
                        <a:pt x="5146" y="5955"/>
                        <a:pt x="5521" y="5955"/>
                      </a:cubicBezTo>
                      <a:cubicBezTo>
                        <a:pt x="5681" y="5955"/>
                        <a:pt x="5842" y="5992"/>
                        <a:pt x="5991" y="6073"/>
                      </a:cubicBezTo>
                      <a:cubicBezTo>
                        <a:pt x="6470" y="6360"/>
                        <a:pt x="6642" y="6991"/>
                        <a:pt x="6336" y="7451"/>
                      </a:cubicBezTo>
                      <a:cubicBezTo>
                        <a:pt x="6156" y="7763"/>
                        <a:pt x="5848" y="7909"/>
                        <a:pt x="5526" y="7909"/>
                      </a:cubicBezTo>
                      <a:cubicBezTo>
                        <a:pt x="5334" y="7909"/>
                        <a:pt x="5136" y="7857"/>
                        <a:pt x="4958" y="7757"/>
                      </a:cubicBezTo>
                      <a:cubicBezTo>
                        <a:pt x="4958" y="7716"/>
                        <a:pt x="4910" y="7676"/>
                        <a:pt x="4868" y="7676"/>
                      </a:cubicBezTo>
                      <a:cubicBezTo>
                        <a:pt x="4851" y="7676"/>
                        <a:pt x="4835" y="7683"/>
                        <a:pt x="4824" y="7700"/>
                      </a:cubicBezTo>
                      <a:cubicBezTo>
                        <a:pt x="3675" y="9173"/>
                        <a:pt x="2470" y="10590"/>
                        <a:pt x="1225" y="11949"/>
                      </a:cubicBezTo>
                      <a:cubicBezTo>
                        <a:pt x="1225" y="11949"/>
                        <a:pt x="1225" y="11968"/>
                        <a:pt x="1206" y="11968"/>
                      </a:cubicBezTo>
                      <a:cubicBezTo>
                        <a:pt x="1015" y="12064"/>
                        <a:pt x="1072" y="12332"/>
                        <a:pt x="1225" y="12466"/>
                      </a:cubicBezTo>
                      <a:cubicBezTo>
                        <a:pt x="1367" y="12581"/>
                        <a:pt x="1595" y="12671"/>
                        <a:pt x="1799" y="12671"/>
                      </a:cubicBezTo>
                      <a:cubicBezTo>
                        <a:pt x="1898" y="12671"/>
                        <a:pt x="1992" y="12650"/>
                        <a:pt x="2068" y="12600"/>
                      </a:cubicBezTo>
                      <a:cubicBezTo>
                        <a:pt x="2106" y="12600"/>
                        <a:pt x="2125" y="12580"/>
                        <a:pt x="2144" y="12561"/>
                      </a:cubicBezTo>
                      <a:cubicBezTo>
                        <a:pt x="3005" y="11432"/>
                        <a:pt x="3982" y="10456"/>
                        <a:pt x="4958" y="9441"/>
                      </a:cubicBezTo>
                      <a:cubicBezTo>
                        <a:pt x="4977" y="9460"/>
                        <a:pt x="4996" y="9460"/>
                        <a:pt x="4996" y="9460"/>
                      </a:cubicBezTo>
                      <a:cubicBezTo>
                        <a:pt x="5723" y="9422"/>
                        <a:pt x="6489" y="9288"/>
                        <a:pt x="7178" y="9039"/>
                      </a:cubicBezTo>
                      <a:cubicBezTo>
                        <a:pt x="7188" y="9045"/>
                        <a:pt x="7199" y="9047"/>
                        <a:pt x="7209" y="9047"/>
                      </a:cubicBezTo>
                      <a:cubicBezTo>
                        <a:pt x="7236" y="9047"/>
                        <a:pt x="7260" y="9029"/>
                        <a:pt x="7274" y="9001"/>
                      </a:cubicBezTo>
                      <a:cubicBezTo>
                        <a:pt x="8097" y="7489"/>
                        <a:pt x="8939" y="5958"/>
                        <a:pt x="9666" y="4407"/>
                      </a:cubicBezTo>
                      <a:cubicBezTo>
                        <a:pt x="9995" y="4526"/>
                        <a:pt x="10333" y="4597"/>
                        <a:pt x="10675" y="4597"/>
                      </a:cubicBezTo>
                      <a:cubicBezTo>
                        <a:pt x="11049" y="4597"/>
                        <a:pt x="11430" y="4512"/>
                        <a:pt x="11810" y="4312"/>
                      </a:cubicBezTo>
                      <a:cubicBezTo>
                        <a:pt x="11848" y="4293"/>
                        <a:pt x="11868" y="4254"/>
                        <a:pt x="11868" y="4235"/>
                      </a:cubicBezTo>
                      <a:cubicBezTo>
                        <a:pt x="11868" y="4197"/>
                        <a:pt x="11868" y="4197"/>
                        <a:pt x="11868" y="4178"/>
                      </a:cubicBezTo>
                      <a:cubicBezTo>
                        <a:pt x="11791" y="3910"/>
                        <a:pt x="11446" y="3737"/>
                        <a:pt x="11236" y="3565"/>
                      </a:cubicBezTo>
                      <a:cubicBezTo>
                        <a:pt x="10719" y="3144"/>
                        <a:pt x="10183" y="2704"/>
                        <a:pt x="9666" y="2264"/>
                      </a:cubicBezTo>
                      <a:cubicBezTo>
                        <a:pt x="8767" y="1517"/>
                        <a:pt x="7905" y="675"/>
                        <a:pt x="6910" y="62"/>
                      </a:cubicBezTo>
                      <a:cubicBezTo>
                        <a:pt x="6910" y="28"/>
                        <a:pt x="6876" y="0"/>
                        <a:pt x="68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9"/>
                <p:cNvSpPr/>
                <p:nvPr/>
              </p:nvSpPr>
              <p:spPr>
                <a:xfrm>
                  <a:off x="-3108625" y="-5346150"/>
                  <a:ext cx="11525" cy="1475"/>
                </a:xfrm>
                <a:custGeom>
                  <a:avLst/>
                  <a:gdLst/>
                  <a:ahLst/>
                  <a:cxnLst/>
                  <a:rect l="l" t="t" r="r" b="b"/>
                  <a:pathLst>
                    <a:path w="461" h="59" extrusionOk="0">
                      <a:moveTo>
                        <a:pt x="39" y="1"/>
                      </a:moveTo>
                      <a:cubicBezTo>
                        <a:pt x="1" y="1"/>
                        <a:pt x="1" y="58"/>
                        <a:pt x="39" y="58"/>
                      </a:cubicBezTo>
                      <a:lnTo>
                        <a:pt x="422" y="58"/>
                      </a:lnTo>
                      <a:cubicBezTo>
                        <a:pt x="460" y="58"/>
                        <a:pt x="460" y="1"/>
                        <a:pt x="4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9"/>
                <p:cNvSpPr/>
                <p:nvPr/>
              </p:nvSpPr>
              <p:spPr>
                <a:xfrm>
                  <a:off x="-3099050" y="-5408350"/>
                  <a:ext cx="22525" cy="3375"/>
                </a:xfrm>
                <a:custGeom>
                  <a:avLst/>
                  <a:gdLst/>
                  <a:ahLst/>
                  <a:cxnLst/>
                  <a:rect l="l" t="t" r="r" b="b"/>
                  <a:pathLst>
                    <a:path w="901" h="135" extrusionOk="0">
                      <a:moveTo>
                        <a:pt x="39" y="0"/>
                      </a:moveTo>
                      <a:cubicBezTo>
                        <a:pt x="0" y="0"/>
                        <a:pt x="0" y="77"/>
                        <a:pt x="39" y="77"/>
                      </a:cubicBezTo>
                      <a:cubicBezTo>
                        <a:pt x="307" y="96"/>
                        <a:pt x="575" y="115"/>
                        <a:pt x="843" y="134"/>
                      </a:cubicBezTo>
                      <a:cubicBezTo>
                        <a:pt x="900" y="134"/>
                        <a:pt x="900" y="58"/>
                        <a:pt x="843" y="58"/>
                      </a:cubicBezTo>
                      <a:cubicBezTo>
                        <a:pt x="575" y="39"/>
                        <a:pt x="307" y="20"/>
                        <a:pt x="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0" name="Google Shape;300;p19"/>
              <p:cNvGrpSpPr/>
              <p:nvPr/>
            </p:nvGrpSpPr>
            <p:grpSpPr>
              <a:xfrm>
                <a:off x="2137790" y="1238953"/>
                <a:ext cx="1113840" cy="1675969"/>
                <a:chOff x="-3424925" y="-9260850"/>
                <a:chExt cx="890075" cy="1339275"/>
              </a:xfrm>
            </p:grpSpPr>
            <p:sp>
              <p:nvSpPr>
                <p:cNvPr id="301" name="Google Shape;301;p19"/>
                <p:cNvSpPr/>
                <p:nvPr/>
              </p:nvSpPr>
              <p:spPr>
                <a:xfrm>
                  <a:off x="-3294775" y="-8234525"/>
                  <a:ext cx="36400" cy="32000"/>
                </a:xfrm>
                <a:custGeom>
                  <a:avLst/>
                  <a:gdLst/>
                  <a:ahLst/>
                  <a:cxnLst/>
                  <a:rect l="l" t="t" r="r" b="b"/>
                  <a:pathLst>
                    <a:path w="1456" h="1280" extrusionOk="0">
                      <a:moveTo>
                        <a:pt x="751" y="261"/>
                      </a:moveTo>
                      <a:cubicBezTo>
                        <a:pt x="832" y="261"/>
                        <a:pt x="915" y="282"/>
                        <a:pt x="996" y="329"/>
                      </a:cubicBezTo>
                      <a:cubicBezTo>
                        <a:pt x="1283" y="463"/>
                        <a:pt x="1245" y="807"/>
                        <a:pt x="1015" y="980"/>
                      </a:cubicBezTo>
                      <a:cubicBezTo>
                        <a:pt x="915" y="1057"/>
                        <a:pt x="799" y="1097"/>
                        <a:pt x="690" y="1097"/>
                      </a:cubicBezTo>
                      <a:cubicBezTo>
                        <a:pt x="529" y="1097"/>
                        <a:pt x="383" y="1009"/>
                        <a:pt x="326" y="827"/>
                      </a:cubicBezTo>
                      <a:cubicBezTo>
                        <a:pt x="288" y="712"/>
                        <a:pt x="288" y="578"/>
                        <a:pt x="326" y="463"/>
                      </a:cubicBezTo>
                      <a:cubicBezTo>
                        <a:pt x="326" y="463"/>
                        <a:pt x="345" y="463"/>
                        <a:pt x="345" y="444"/>
                      </a:cubicBezTo>
                      <a:cubicBezTo>
                        <a:pt x="457" y="332"/>
                        <a:pt x="601" y="261"/>
                        <a:pt x="751" y="261"/>
                      </a:cubicBezTo>
                      <a:close/>
                      <a:moveTo>
                        <a:pt x="536" y="1"/>
                      </a:moveTo>
                      <a:cubicBezTo>
                        <a:pt x="530" y="1"/>
                        <a:pt x="524" y="1"/>
                        <a:pt x="518" y="4"/>
                      </a:cubicBezTo>
                      <a:cubicBezTo>
                        <a:pt x="154" y="157"/>
                        <a:pt x="1" y="578"/>
                        <a:pt x="154" y="941"/>
                      </a:cubicBezTo>
                      <a:cubicBezTo>
                        <a:pt x="255" y="1167"/>
                        <a:pt x="463" y="1279"/>
                        <a:pt x="682" y="1279"/>
                      </a:cubicBezTo>
                      <a:cubicBezTo>
                        <a:pt x="836" y="1279"/>
                        <a:pt x="996" y="1224"/>
                        <a:pt x="1130" y="1114"/>
                      </a:cubicBezTo>
                      <a:cubicBezTo>
                        <a:pt x="1437" y="884"/>
                        <a:pt x="1456" y="425"/>
                        <a:pt x="1111" y="195"/>
                      </a:cubicBezTo>
                      <a:cubicBezTo>
                        <a:pt x="1000" y="132"/>
                        <a:pt x="850" y="94"/>
                        <a:pt x="703" y="94"/>
                      </a:cubicBezTo>
                      <a:cubicBezTo>
                        <a:pt x="673" y="94"/>
                        <a:pt x="643" y="96"/>
                        <a:pt x="613" y="99"/>
                      </a:cubicBezTo>
                      <a:cubicBezTo>
                        <a:pt x="613" y="65"/>
                        <a:pt x="583" y="1"/>
                        <a:pt x="5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9"/>
                <p:cNvSpPr/>
                <p:nvPr/>
              </p:nvSpPr>
              <p:spPr>
                <a:xfrm>
                  <a:off x="-3334000" y="-8287300"/>
                  <a:ext cx="477700" cy="365725"/>
                </a:xfrm>
                <a:custGeom>
                  <a:avLst/>
                  <a:gdLst/>
                  <a:ahLst/>
                  <a:cxnLst/>
                  <a:rect l="l" t="t" r="r" b="b"/>
                  <a:pathLst>
                    <a:path w="19108" h="14629" extrusionOk="0">
                      <a:moveTo>
                        <a:pt x="2905" y="192"/>
                      </a:moveTo>
                      <a:cubicBezTo>
                        <a:pt x="2988" y="192"/>
                        <a:pt x="3069" y="200"/>
                        <a:pt x="3159" y="200"/>
                      </a:cubicBezTo>
                      <a:cubicBezTo>
                        <a:pt x="3159" y="220"/>
                        <a:pt x="3159" y="258"/>
                        <a:pt x="3178" y="277"/>
                      </a:cubicBezTo>
                      <a:cubicBezTo>
                        <a:pt x="4364" y="1138"/>
                        <a:pt x="5551" y="2019"/>
                        <a:pt x="6757" y="2880"/>
                      </a:cubicBezTo>
                      <a:cubicBezTo>
                        <a:pt x="6633" y="2890"/>
                        <a:pt x="6508" y="2895"/>
                        <a:pt x="6381" y="2895"/>
                      </a:cubicBezTo>
                      <a:cubicBezTo>
                        <a:pt x="6255" y="2895"/>
                        <a:pt x="6125" y="2890"/>
                        <a:pt x="5991" y="2880"/>
                      </a:cubicBezTo>
                      <a:lnTo>
                        <a:pt x="5589" y="2593"/>
                      </a:lnTo>
                      <a:lnTo>
                        <a:pt x="5589" y="2593"/>
                      </a:lnTo>
                      <a:cubicBezTo>
                        <a:pt x="5641" y="2598"/>
                        <a:pt x="5691" y="2601"/>
                        <a:pt x="5740" y="2601"/>
                      </a:cubicBezTo>
                      <a:cubicBezTo>
                        <a:pt x="5873" y="2601"/>
                        <a:pt x="5999" y="2583"/>
                        <a:pt x="6125" y="2555"/>
                      </a:cubicBezTo>
                      <a:cubicBezTo>
                        <a:pt x="6178" y="2555"/>
                        <a:pt x="6167" y="2476"/>
                        <a:pt x="6121" y="2476"/>
                      </a:cubicBezTo>
                      <a:cubicBezTo>
                        <a:pt x="6116" y="2476"/>
                        <a:pt x="6112" y="2476"/>
                        <a:pt x="6106" y="2478"/>
                      </a:cubicBezTo>
                      <a:cubicBezTo>
                        <a:pt x="5952" y="2506"/>
                        <a:pt x="5798" y="2524"/>
                        <a:pt x="5644" y="2524"/>
                      </a:cubicBezTo>
                      <a:cubicBezTo>
                        <a:pt x="5587" y="2524"/>
                        <a:pt x="5531" y="2522"/>
                        <a:pt x="5475" y="2516"/>
                      </a:cubicBezTo>
                      <a:cubicBezTo>
                        <a:pt x="5360" y="2440"/>
                        <a:pt x="5245" y="2363"/>
                        <a:pt x="5130" y="2268"/>
                      </a:cubicBezTo>
                      <a:cubicBezTo>
                        <a:pt x="5283" y="2249"/>
                        <a:pt x="5417" y="2229"/>
                        <a:pt x="5570" y="2210"/>
                      </a:cubicBezTo>
                      <a:cubicBezTo>
                        <a:pt x="5628" y="2210"/>
                        <a:pt x="5609" y="2115"/>
                        <a:pt x="5570" y="2115"/>
                      </a:cubicBezTo>
                      <a:cubicBezTo>
                        <a:pt x="5379" y="2134"/>
                        <a:pt x="5188" y="2153"/>
                        <a:pt x="4996" y="2191"/>
                      </a:cubicBezTo>
                      <a:cubicBezTo>
                        <a:pt x="4881" y="2095"/>
                        <a:pt x="4786" y="2019"/>
                        <a:pt x="4671" y="1942"/>
                      </a:cubicBezTo>
                      <a:cubicBezTo>
                        <a:pt x="4805" y="1942"/>
                        <a:pt x="4939" y="1923"/>
                        <a:pt x="5092" y="1923"/>
                      </a:cubicBezTo>
                      <a:cubicBezTo>
                        <a:pt x="5130" y="1904"/>
                        <a:pt x="5130" y="1847"/>
                        <a:pt x="5092" y="1847"/>
                      </a:cubicBezTo>
                      <a:cubicBezTo>
                        <a:pt x="4920" y="1847"/>
                        <a:pt x="4747" y="1866"/>
                        <a:pt x="4575" y="1885"/>
                      </a:cubicBezTo>
                      <a:cubicBezTo>
                        <a:pt x="4403" y="1751"/>
                        <a:pt x="4231" y="1636"/>
                        <a:pt x="4058" y="1502"/>
                      </a:cubicBezTo>
                      <a:lnTo>
                        <a:pt x="4058" y="1502"/>
                      </a:lnTo>
                      <a:cubicBezTo>
                        <a:pt x="4250" y="1521"/>
                        <a:pt x="4441" y="1521"/>
                        <a:pt x="4652" y="1521"/>
                      </a:cubicBezTo>
                      <a:cubicBezTo>
                        <a:pt x="4690" y="1521"/>
                        <a:pt x="4690" y="1445"/>
                        <a:pt x="4652" y="1445"/>
                      </a:cubicBezTo>
                      <a:lnTo>
                        <a:pt x="3982" y="1445"/>
                      </a:lnTo>
                      <a:cubicBezTo>
                        <a:pt x="3848" y="1349"/>
                        <a:pt x="3714" y="1253"/>
                        <a:pt x="3580" y="1158"/>
                      </a:cubicBezTo>
                      <a:lnTo>
                        <a:pt x="4173" y="1158"/>
                      </a:lnTo>
                      <a:cubicBezTo>
                        <a:pt x="4231" y="1158"/>
                        <a:pt x="4231" y="1081"/>
                        <a:pt x="4173" y="1081"/>
                      </a:cubicBezTo>
                      <a:lnTo>
                        <a:pt x="3484" y="1081"/>
                      </a:lnTo>
                      <a:cubicBezTo>
                        <a:pt x="3484" y="1081"/>
                        <a:pt x="3484" y="1081"/>
                        <a:pt x="3484" y="1100"/>
                      </a:cubicBezTo>
                      <a:cubicBezTo>
                        <a:pt x="3388" y="1024"/>
                        <a:pt x="3293" y="947"/>
                        <a:pt x="3197" y="870"/>
                      </a:cubicBezTo>
                      <a:cubicBezTo>
                        <a:pt x="3369" y="870"/>
                        <a:pt x="3522" y="851"/>
                        <a:pt x="3695" y="832"/>
                      </a:cubicBezTo>
                      <a:cubicBezTo>
                        <a:pt x="3752" y="832"/>
                        <a:pt x="3752" y="756"/>
                        <a:pt x="3695" y="756"/>
                      </a:cubicBezTo>
                      <a:cubicBezTo>
                        <a:pt x="3484" y="756"/>
                        <a:pt x="3273" y="775"/>
                        <a:pt x="3082" y="794"/>
                      </a:cubicBezTo>
                      <a:cubicBezTo>
                        <a:pt x="2929" y="679"/>
                        <a:pt x="2776" y="564"/>
                        <a:pt x="2623" y="449"/>
                      </a:cubicBezTo>
                      <a:lnTo>
                        <a:pt x="2623" y="449"/>
                      </a:lnTo>
                      <a:cubicBezTo>
                        <a:pt x="2763" y="477"/>
                        <a:pt x="2903" y="495"/>
                        <a:pt x="3051" y="495"/>
                      </a:cubicBezTo>
                      <a:cubicBezTo>
                        <a:pt x="3105" y="495"/>
                        <a:pt x="3160" y="493"/>
                        <a:pt x="3216" y="488"/>
                      </a:cubicBezTo>
                      <a:cubicBezTo>
                        <a:pt x="3273" y="468"/>
                        <a:pt x="3273" y="392"/>
                        <a:pt x="3216" y="392"/>
                      </a:cubicBezTo>
                      <a:cubicBezTo>
                        <a:pt x="3155" y="397"/>
                        <a:pt x="3094" y="399"/>
                        <a:pt x="3035" y="399"/>
                      </a:cubicBezTo>
                      <a:cubicBezTo>
                        <a:pt x="2872" y="399"/>
                        <a:pt x="2714" y="382"/>
                        <a:pt x="2546" y="354"/>
                      </a:cubicBezTo>
                      <a:cubicBezTo>
                        <a:pt x="2527" y="354"/>
                        <a:pt x="2508" y="354"/>
                        <a:pt x="2508" y="373"/>
                      </a:cubicBezTo>
                      <a:cubicBezTo>
                        <a:pt x="2450" y="334"/>
                        <a:pt x="2393" y="296"/>
                        <a:pt x="2336" y="239"/>
                      </a:cubicBezTo>
                      <a:cubicBezTo>
                        <a:pt x="2470" y="220"/>
                        <a:pt x="2623" y="200"/>
                        <a:pt x="2776" y="200"/>
                      </a:cubicBezTo>
                      <a:cubicBezTo>
                        <a:pt x="2820" y="194"/>
                        <a:pt x="2863" y="192"/>
                        <a:pt x="2905" y="192"/>
                      </a:cubicBezTo>
                      <a:close/>
                      <a:moveTo>
                        <a:pt x="6872" y="2976"/>
                      </a:moveTo>
                      <a:cubicBezTo>
                        <a:pt x="7293" y="3263"/>
                        <a:pt x="7714" y="3569"/>
                        <a:pt x="8135" y="3856"/>
                      </a:cubicBezTo>
                      <a:cubicBezTo>
                        <a:pt x="8011" y="3866"/>
                        <a:pt x="7886" y="3871"/>
                        <a:pt x="7762" y="3871"/>
                      </a:cubicBezTo>
                      <a:cubicBezTo>
                        <a:pt x="7638" y="3871"/>
                        <a:pt x="7513" y="3866"/>
                        <a:pt x="7389" y="3856"/>
                      </a:cubicBezTo>
                      <a:cubicBezTo>
                        <a:pt x="7216" y="3741"/>
                        <a:pt x="7044" y="3607"/>
                        <a:pt x="6872" y="3493"/>
                      </a:cubicBezTo>
                      <a:lnTo>
                        <a:pt x="6872" y="3493"/>
                      </a:lnTo>
                      <a:cubicBezTo>
                        <a:pt x="7063" y="3512"/>
                        <a:pt x="7274" y="3531"/>
                        <a:pt x="7465" y="3550"/>
                      </a:cubicBezTo>
                      <a:cubicBezTo>
                        <a:pt x="7470" y="3552"/>
                        <a:pt x="7475" y="3553"/>
                        <a:pt x="7480" y="3553"/>
                      </a:cubicBezTo>
                      <a:cubicBezTo>
                        <a:pt x="7526" y="3553"/>
                        <a:pt x="7537" y="3474"/>
                        <a:pt x="7484" y="3474"/>
                      </a:cubicBezTo>
                      <a:cubicBezTo>
                        <a:pt x="7236" y="3435"/>
                        <a:pt x="6987" y="3416"/>
                        <a:pt x="6738" y="3416"/>
                      </a:cubicBezTo>
                      <a:cubicBezTo>
                        <a:pt x="6547" y="3263"/>
                        <a:pt x="6336" y="3129"/>
                        <a:pt x="6145" y="2995"/>
                      </a:cubicBezTo>
                      <a:lnTo>
                        <a:pt x="6145" y="2995"/>
                      </a:lnTo>
                      <a:cubicBezTo>
                        <a:pt x="6217" y="3001"/>
                        <a:pt x="6289" y="3003"/>
                        <a:pt x="6359" y="3003"/>
                      </a:cubicBezTo>
                      <a:cubicBezTo>
                        <a:pt x="6530" y="3003"/>
                        <a:pt x="6696" y="2989"/>
                        <a:pt x="6872" y="2976"/>
                      </a:cubicBezTo>
                      <a:close/>
                      <a:moveTo>
                        <a:pt x="8250" y="3933"/>
                      </a:moveTo>
                      <a:cubicBezTo>
                        <a:pt x="8690" y="4239"/>
                        <a:pt x="9111" y="4565"/>
                        <a:pt x="9571" y="4871"/>
                      </a:cubicBezTo>
                      <a:cubicBezTo>
                        <a:pt x="9303" y="4852"/>
                        <a:pt x="9054" y="4852"/>
                        <a:pt x="8805" y="4832"/>
                      </a:cubicBezTo>
                      <a:cubicBezTo>
                        <a:pt x="8575" y="4679"/>
                        <a:pt x="8365" y="4526"/>
                        <a:pt x="8135" y="4373"/>
                      </a:cubicBezTo>
                      <a:lnTo>
                        <a:pt x="8135" y="4373"/>
                      </a:lnTo>
                      <a:cubicBezTo>
                        <a:pt x="8307" y="4392"/>
                        <a:pt x="8480" y="4392"/>
                        <a:pt x="8633" y="4411"/>
                      </a:cubicBezTo>
                      <a:cubicBezTo>
                        <a:pt x="8690" y="4411"/>
                        <a:pt x="8690" y="4316"/>
                        <a:pt x="8633" y="4316"/>
                      </a:cubicBezTo>
                      <a:cubicBezTo>
                        <a:pt x="8422" y="4297"/>
                        <a:pt x="8212" y="4297"/>
                        <a:pt x="8001" y="4277"/>
                      </a:cubicBezTo>
                      <a:cubicBezTo>
                        <a:pt x="7848" y="4163"/>
                        <a:pt x="7695" y="4067"/>
                        <a:pt x="7523" y="3952"/>
                      </a:cubicBezTo>
                      <a:lnTo>
                        <a:pt x="7523" y="3952"/>
                      </a:lnTo>
                      <a:cubicBezTo>
                        <a:pt x="7596" y="3958"/>
                        <a:pt x="7667" y="3960"/>
                        <a:pt x="7737" y="3960"/>
                      </a:cubicBezTo>
                      <a:cubicBezTo>
                        <a:pt x="7908" y="3960"/>
                        <a:pt x="8074" y="3946"/>
                        <a:pt x="8250" y="3933"/>
                      </a:cubicBezTo>
                      <a:close/>
                      <a:moveTo>
                        <a:pt x="8939" y="4928"/>
                      </a:moveTo>
                      <a:lnTo>
                        <a:pt x="8939" y="4928"/>
                      </a:lnTo>
                      <a:cubicBezTo>
                        <a:pt x="9169" y="4947"/>
                        <a:pt x="9418" y="4947"/>
                        <a:pt x="9666" y="4947"/>
                      </a:cubicBezTo>
                      <a:lnTo>
                        <a:pt x="9686" y="4947"/>
                      </a:lnTo>
                      <a:cubicBezTo>
                        <a:pt x="10719" y="5675"/>
                        <a:pt x="11791" y="6402"/>
                        <a:pt x="12844" y="7110"/>
                      </a:cubicBezTo>
                      <a:cubicBezTo>
                        <a:pt x="12633" y="7129"/>
                        <a:pt x="12423" y="7148"/>
                        <a:pt x="12193" y="7168"/>
                      </a:cubicBezTo>
                      <a:lnTo>
                        <a:pt x="11657" y="6785"/>
                      </a:lnTo>
                      <a:cubicBezTo>
                        <a:pt x="11746" y="6785"/>
                        <a:pt x="11844" y="6793"/>
                        <a:pt x="11945" y="6793"/>
                      </a:cubicBezTo>
                      <a:cubicBezTo>
                        <a:pt x="11995" y="6793"/>
                        <a:pt x="12046" y="6791"/>
                        <a:pt x="12097" y="6785"/>
                      </a:cubicBezTo>
                      <a:cubicBezTo>
                        <a:pt x="12155" y="6785"/>
                        <a:pt x="12155" y="6708"/>
                        <a:pt x="12097" y="6708"/>
                      </a:cubicBezTo>
                      <a:cubicBezTo>
                        <a:pt x="12033" y="6702"/>
                        <a:pt x="11970" y="6700"/>
                        <a:pt x="11906" y="6700"/>
                      </a:cubicBezTo>
                      <a:cubicBezTo>
                        <a:pt x="11778" y="6700"/>
                        <a:pt x="11651" y="6708"/>
                        <a:pt x="11523" y="6708"/>
                      </a:cubicBezTo>
                      <a:cubicBezTo>
                        <a:pt x="11332" y="6574"/>
                        <a:pt x="11140" y="6440"/>
                        <a:pt x="10949" y="6306"/>
                      </a:cubicBezTo>
                      <a:lnTo>
                        <a:pt x="11466" y="6306"/>
                      </a:lnTo>
                      <a:cubicBezTo>
                        <a:pt x="11523" y="6306"/>
                        <a:pt x="11523" y="6230"/>
                        <a:pt x="11466" y="6230"/>
                      </a:cubicBezTo>
                      <a:lnTo>
                        <a:pt x="10815" y="6230"/>
                      </a:lnTo>
                      <a:cubicBezTo>
                        <a:pt x="10643" y="6096"/>
                        <a:pt x="10470" y="5981"/>
                        <a:pt x="10279" y="5866"/>
                      </a:cubicBezTo>
                      <a:lnTo>
                        <a:pt x="10279" y="5866"/>
                      </a:lnTo>
                      <a:cubicBezTo>
                        <a:pt x="10451" y="5885"/>
                        <a:pt x="10623" y="5904"/>
                        <a:pt x="10777" y="5923"/>
                      </a:cubicBezTo>
                      <a:cubicBezTo>
                        <a:pt x="10834" y="5923"/>
                        <a:pt x="10834" y="5847"/>
                        <a:pt x="10796" y="5828"/>
                      </a:cubicBezTo>
                      <a:cubicBezTo>
                        <a:pt x="10585" y="5790"/>
                        <a:pt x="10355" y="5790"/>
                        <a:pt x="10145" y="5770"/>
                      </a:cubicBezTo>
                      <a:cubicBezTo>
                        <a:pt x="9954" y="5636"/>
                        <a:pt x="9762" y="5502"/>
                        <a:pt x="9571" y="5368"/>
                      </a:cubicBezTo>
                      <a:lnTo>
                        <a:pt x="9571" y="5368"/>
                      </a:lnTo>
                      <a:cubicBezTo>
                        <a:pt x="9743" y="5407"/>
                        <a:pt x="9915" y="5407"/>
                        <a:pt x="10107" y="5407"/>
                      </a:cubicBezTo>
                      <a:cubicBezTo>
                        <a:pt x="10159" y="5389"/>
                        <a:pt x="10164" y="5308"/>
                        <a:pt x="10121" y="5308"/>
                      </a:cubicBezTo>
                      <a:cubicBezTo>
                        <a:pt x="10117" y="5308"/>
                        <a:pt x="10112" y="5309"/>
                        <a:pt x="10107" y="5311"/>
                      </a:cubicBezTo>
                      <a:cubicBezTo>
                        <a:pt x="9877" y="5311"/>
                        <a:pt x="9628" y="5292"/>
                        <a:pt x="9398" y="5254"/>
                      </a:cubicBezTo>
                      <a:cubicBezTo>
                        <a:pt x="9245" y="5139"/>
                        <a:pt x="9092" y="5043"/>
                        <a:pt x="8939" y="4928"/>
                      </a:cubicBezTo>
                      <a:close/>
                      <a:moveTo>
                        <a:pt x="12978" y="7206"/>
                      </a:moveTo>
                      <a:cubicBezTo>
                        <a:pt x="13418" y="7493"/>
                        <a:pt x="13858" y="7799"/>
                        <a:pt x="14318" y="8106"/>
                      </a:cubicBezTo>
                      <a:cubicBezTo>
                        <a:pt x="14069" y="8086"/>
                        <a:pt x="13820" y="8086"/>
                        <a:pt x="13571" y="8086"/>
                      </a:cubicBezTo>
                      <a:lnTo>
                        <a:pt x="13112" y="7780"/>
                      </a:lnTo>
                      <a:lnTo>
                        <a:pt x="13667" y="7780"/>
                      </a:lnTo>
                      <a:cubicBezTo>
                        <a:pt x="13705" y="7780"/>
                        <a:pt x="13705" y="7704"/>
                        <a:pt x="13667" y="7704"/>
                      </a:cubicBezTo>
                      <a:cubicBezTo>
                        <a:pt x="13437" y="7684"/>
                        <a:pt x="13188" y="7684"/>
                        <a:pt x="12959" y="7684"/>
                      </a:cubicBezTo>
                      <a:cubicBezTo>
                        <a:pt x="12748" y="7531"/>
                        <a:pt x="12518" y="7378"/>
                        <a:pt x="12308" y="7225"/>
                      </a:cubicBezTo>
                      <a:cubicBezTo>
                        <a:pt x="12518" y="7225"/>
                        <a:pt x="12748" y="7225"/>
                        <a:pt x="12978" y="7206"/>
                      </a:cubicBezTo>
                      <a:close/>
                      <a:moveTo>
                        <a:pt x="14413" y="8163"/>
                      </a:moveTo>
                      <a:cubicBezTo>
                        <a:pt x="15064" y="8603"/>
                        <a:pt x="15734" y="9024"/>
                        <a:pt x="16404" y="9445"/>
                      </a:cubicBezTo>
                      <a:cubicBezTo>
                        <a:pt x="16117" y="9426"/>
                        <a:pt x="15830" y="9426"/>
                        <a:pt x="15562" y="9426"/>
                      </a:cubicBezTo>
                      <a:lnTo>
                        <a:pt x="15083" y="9101"/>
                      </a:lnTo>
                      <a:cubicBezTo>
                        <a:pt x="15160" y="9101"/>
                        <a:pt x="15255" y="9082"/>
                        <a:pt x="15351" y="9063"/>
                      </a:cubicBezTo>
                      <a:cubicBezTo>
                        <a:pt x="15389" y="9043"/>
                        <a:pt x="15370" y="8967"/>
                        <a:pt x="15313" y="8967"/>
                      </a:cubicBezTo>
                      <a:cubicBezTo>
                        <a:pt x="15198" y="9005"/>
                        <a:pt x="15064" y="9005"/>
                        <a:pt x="14949" y="9005"/>
                      </a:cubicBezTo>
                      <a:cubicBezTo>
                        <a:pt x="14758" y="8890"/>
                        <a:pt x="14566" y="8756"/>
                        <a:pt x="14394" y="8641"/>
                      </a:cubicBezTo>
                      <a:cubicBezTo>
                        <a:pt x="14566" y="8641"/>
                        <a:pt x="14758" y="8661"/>
                        <a:pt x="14930" y="8661"/>
                      </a:cubicBezTo>
                      <a:cubicBezTo>
                        <a:pt x="14988" y="8661"/>
                        <a:pt x="14988" y="8584"/>
                        <a:pt x="14930" y="8584"/>
                      </a:cubicBezTo>
                      <a:cubicBezTo>
                        <a:pt x="14700" y="8565"/>
                        <a:pt x="14490" y="8565"/>
                        <a:pt x="14260" y="8546"/>
                      </a:cubicBezTo>
                      <a:cubicBezTo>
                        <a:pt x="14088" y="8431"/>
                        <a:pt x="13897" y="8316"/>
                        <a:pt x="13724" y="8182"/>
                      </a:cubicBezTo>
                      <a:lnTo>
                        <a:pt x="14375" y="8182"/>
                      </a:lnTo>
                      <a:cubicBezTo>
                        <a:pt x="14394" y="8182"/>
                        <a:pt x="14413" y="8182"/>
                        <a:pt x="14413" y="8163"/>
                      </a:cubicBezTo>
                      <a:close/>
                      <a:moveTo>
                        <a:pt x="2912" y="0"/>
                      </a:moveTo>
                      <a:cubicBezTo>
                        <a:pt x="2656" y="0"/>
                        <a:pt x="2386" y="62"/>
                        <a:pt x="2163" y="124"/>
                      </a:cubicBezTo>
                      <a:cubicBezTo>
                        <a:pt x="2148" y="119"/>
                        <a:pt x="2133" y="116"/>
                        <a:pt x="2118" y="116"/>
                      </a:cubicBezTo>
                      <a:cubicBezTo>
                        <a:pt x="2077" y="116"/>
                        <a:pt x="2038" y="134"/>
                        <a:pt x="2010" y="162"/>
                      </a:cubicBezTo>
                      <a:cubicBezTo>
                        <a:pt x="1321" y="1119"/>
                        <a:pt x="651" y="2095"/>
                        <a:pt x="58" y="3129"/>
                      </a:cubicBezTo>
                      <a:cubicBezTo>
                        <a:pt x="39" y="3148"/>
                        <a:pt x="39" y="3167"/>
                        <a:pt x="39" y="3186"/>
                      </a:cubicBezTo>
                      <a:cubicBezTo>
                        <a:pt x="20" y="3225"/>
                        <a:pt x="0" y="3282"/>
                        <a:pt x="39" y="3301"/>
                      </a:cubicBezTo>
                      <a:cubicBezTo>
                        <a:pt x="632" y="3741"/>
                        <a:pt x="1225" y="4182"/>
                        <a:pt x="1800" y="4622"/>
                      </a:cubicBezTo>
                      <a:cubicBezTo>
                        <a:pt x="1769" y="4653"/>
                        <a:pt x="1813" y="4709"/>
                        <a:pt x="1851" y="4709"/>
                      </a:cubicBezTo>
                      <a:cubicBezTo>
                        <a:pt x="1860" y="4709"/>
                        <a:pt x="1869" y="4706"/>
                        <a:pt x="1876" y="4699"/>
                      </a:cubicBezTo>
                      <a:cubicBezTo>
                        <a:pt x="1876" y="4679"/>
                        <a:pt x="1876" y="4679"/>
                        <a:pt x="1876" y="4679"/>
                      </a:cubicBezTo>
                      <a:cubicBezTo>
                        <a:pt x="2125" y="4852"/>
                        <a:pt x="2374" y="5043"/>
                        <a:pt x="2623" y="5215"/>
                      </a:cubicBezTo>
                      <a:cubicBezTo>
                        <a:pt x="2623" y="5254"/>
                        <a:pt x="2661" y="5273"/>
                        <a:pt x="2680" y="5273"/>
                      </a:cubicBezTo>
                      <a:cubicBezTo>
                        <a:pt x="3044" y="5522"/>
                        <a:pt x="3388" y="5770"/>
                        <a:pt x="3733" y="6038"/>
                      </a:cubicBezTo>
                      <a:cubicBezTo>
                        <a:pt x="3733" y="6038"/>
                        <a:pt x="3752" y="6038"/>
                        <a:pt x="3752" y="6057"/>
                      </a:cubicBezTo>
                      <a:cubicBezTo>
                        <a:pt x="5015" y="6957"/>
                        <a:pt x="6259" y="7857"/>
                        <a:pt x="7504" y="8756"/>
                      </a:cubicBezTo>
                      <a:cubicBezTo>
                        <a:pt x="7523" y="8756"/>
                        <a:pt x="7523" y="8775"/>
                        <a:pt x="7523" y="8775"/>
                      </a:cubicBezTo>
                      <a:lnTo>
                        <a:pt x="7848" y="8986"/>
                      </a:lnTo>
                      <a:cubicBezTo>
                        <a:pt x="8097" y="9177"/>
                        <a:pt x="8365" y="9388"/>
                        <a:pt x="8633" y="9579"/>
                      </a:cubicBezTo>
                      <a:cubicBezTo>
                        <a:pt x="8614" y="9579"/>
                        <a:pt x="8614" y="9579"/>
                        <a:pt x="8614" y="9598"/>
                      </a:cubicBezTo>
                      <a:cubicBezTo>
                        <a:pt x="8584" y="9628"/>
                        <a:pt x="8611" y="9669"/>
                        <a:pt x="8643" y="9669"/>
                      </a:cubicBezTo>
                      <a:cubicBezTo>
                        <a:pt x="8652" y="9669"/>
                        <a:pt x="8662" y="9665"/>
                        <a:pt x="8671" y="9656"/>
                      </a:cubicBezTo>
                      <a:cubicBezTo>
                        <a:pt x="8690" y="9656"/>
                        <a:pt x="8690" y="9637"/>
                        <a:pt x="8709" y="9618"/>
                      </a:cubicBezTo>
                      <a:cubicBezTo>
                        <a:pt x="9686" y="10345"/>
                        <a:pt x="10681" y="11091"/>
                        <a:pt x="11657" y="11819"/>
                      </a:cubicBezTo>
                      <a:lnTo>
                        <a:pt x="11600" y="11819"/>
                      </a:lnTo>
                      <a:cubicBezTo>
                        <a:pt x="11561" y="11819"/>
                        <a:pt x="11561" y="11876"/>
                        <a:pt x="11600" y="11876"/>
                      </a:cubicBezTo>
                      <a:cubicBezTo>
                        <a:pt x="11638" y="11876"/>
                        <a:pt x="11676" y="11876"/>
                        <a:pt x="11714" y="11857"/>
                      </a:cubicBezTo>
                      <a:cubicBezTo>
                        <a:pt x="13016" y="12814"/>
                        <a:pt x="14318" y="13752"/>
                        <a:pt x="15657" y="14613"/>
                      </a:cubicBezTo>
                      <a:cubicBezTo>
                        <a:pt x="15673" y="14624"/>
                        <a:pt x="15691" y="14629"/>
                        <a:pt x="15708" y="14629"/>
                      </a:cubicBezTo>
                      <a:cubicBezTo>
                        <a:pt x="15753" y="14629"/>
                        <a:pt x="15797" y="14597"/>
                        <a:pt x="15811" y="14556"/>
                      </a:cubicBezTo>
                      <a:cubicBezTo>
                        <a:pt x="15811" y="14575"/>
                        <a:pt x="15830" y="14575"/>
                        <a:pt x="15830" y="14575"/>
                      </a:cubicBezTo>
                      <a:cubicBezTo>
                        <a:pt x="16012" y="14602"/>
                        <a:pt x="16217" y="14625"/>
                        <a:pt x="16420" y="14625"/>
                      </a:cubicBezTo>
                      <a:cubicBezTo>
                        <a:pt x="16643" y="14625"/>
                        <a:pt x="16864" y="14598"/>
                        <a:pt x="17055" y="14518"/>
                      </a:cubicBezTo>
                      <a:cubicBezTo>
                        <a:pt x="17074" y="14518"/>
                        <a:pt x="17093" y="14498"/>
                        <a:pt x="17093" y="14479"/>
                      </a:cubicBezTo>
                      <a:cubicBezTo>
                        <a:pt x="17112" y="14479"/>
                        <a:pt x="17131" y="14479"/>
                        <a:pt x="17150" y="14441"/>
                      </a:cubicBezTo>
                      <a:cubicBezTo>
                        <a:pt x="17897" y="13465"/>
                        <a:pt x="18663" y="12355"/>
                        <a:pt x="19064" y="11168"/>
                      </a:cubicBezTo>
                      <a:cubicBezTo>
                        <a:pt x="19077" y="11117"/>
                        <a:pt x="19022" y="11074"/>
                        <a:pt x="18972" y="11074"/>
                      </a:cubicBezTo>
                      <a:cubicBezTo>
                        <a:pt x="18947" y="11074"/>
                        <a:pt x="18924" y="11085"/>
                        <a:pt x="18911" y="11111"/>
                      </a:cubicBezTo>
                      <a:cubicBezTo>
                        <a:pt x="18318" y="12144"/>
                        <a:pt x="17801" y="13197"/>
                        <a:pt x="17131" y="14173"/>
                      </a:cubicBezTo>
                      <a:cubicBezTo>
                        <a:pt x="16940" y="14154"/>
                        <a:pt x="16729" y="14154"/>
                        <a:pt x="16538" y="14154"/>
                      </a:cubicBezTo>
                      <a:cubicBezTo>
                        <a:pt x="16506" y="14154"/>
                        <a:pt x="16470" y="14152"/>
                        <a:pt x="16434" y="14152"/>
                      </a:cubicBezTo>
                      <a:cubicBezTo>
                        <a:pt x="16361" y="14152"/>
                        <a:pt x="16289" y="14160"/>
                        <a:pt x="16251" y="14211"/>
                      </a:cubicBezTo>
                      <a:cubicBezTo>
                        <a:pt x="16251" y="14230"/>
                        <a:pt x="16251" y="14230"/>
                        <a:pt x="16251" y="14250"/>
                      </a:cubicBezTo>
                      <a:cubicBezTo>
                        <a:pt x="16270" y="14269"/>
                        <a:pt x="16270" y="14269"/>
                        <a:pt x="16308" y="14269"/>
                      </a:cubicBezTo>
                      <a:cubicBezTo>
                        <a:pt x="16308" y="14269"/>
                        <a:pt x="16308" y="14269"/>
                        <a:pt x="16327" y="14250"/>
                      </a:cubicBezTo>
                      <a:cubicBezTo>
                        <a:pt x="16327" y="14230"/>
                        <a:pt x="16327" y="14230"/>
                        <a:pt x="16308" y="14230"/>
                      </a:cubicBezTo>
                      <a:cubicBezTo>
                        <a:pt x="16324" y="14227"/>
                        <a:pt x="16347" y="14225"/>
                        <a:pt x="16376" y="14225"/>
                      </a:cubicBezTo>
                      <a:cubicBezTo>
                        <a:pt x="16490" y="14225"/>
                        <a:pt x="16680" y="14250"/>
                        <a:pt x="16710" y="14250"/>
                      </a:cubicBezTo>
                      <a:cubicBezTo>
                        <a:pt x="16825" y="14250"/>
                        <a:pt x="16959" y="14250"/>
                        <a:pt x="17093" y="14230"/>
                      </a:cubicBezTo>
                      <a:lnTo>
                        <a:pt x="17093" y="14230"/>
                      </a:lnTo>
                      <a:cubicBezTo>
                        <a:pt x="17074" y="14288"/>
                        <a:pt x="17036" y="14326"/>
                        <a:pt x="17016" y="14364"/>
                      </a:cubicBezTo>
                      <a:cubicBezTo>
                        <a:pt x="16997" y="14384"/>
                        <a:pt x="16997" y="14384"/>
                        <a:pt x="16997" y="14384"/>
                      </a:cubicBezTo>
                      <a:cubicBezTo>
                        <a:pt x="16806" y="14384"/>
                        <a:pt x="16614" y="14441"/>
                        <a:pt x="16423" y="14460"/>
                      </a:cubicBezTo>
                      <a:cubicBezTo>
                        <a:pt x="16270" y="14460"/>
                        <a:pt x="16117" y="14460"/>
                        <a:pt x="15964" y="14441"/>
                      </a:cubicBezTo>
                      <a:cubicBezTo>
                        <a:pt x="16232" y="14230"/>
                        <a:pt x="16480" y="13982"/>
                        <a:pt x="16710" y="13714"/>
                      </a:cubicBezTo>
                      <a:lnTo>
                        <a:pt x="17246" y="13714"/>
                      </a:lnTo>
                      <a:cubicBezTo>
                        <a:pt x="17284" y="13714"/>
                        <a:pt x="17284" y="13656"/>
                        <a:pt x="17246" y="13656"/>
                      </a:cubicBezTo>
                      <a:lnTo>
                        <a:pt x="16768" y="13656"/>
                      </a:lnTo>
                      <a:cubicBezTo>
                        <a:pt x="16902" y="13503"/>
                        <a:pt x="17016" y="13369"/>
                        <a:pt x="17112" y="13216"/>
                      </a:cubicBezTo>
                      <a:cubicBezTo>
                        <a:pt x="17265" y="13216"/>
                        <a:pt x="17418" y="13216"/>
                        <a:pt x="17572" y="13197"/>
                      </a:cubicBezTo>
                      <a:cubicBezTo>
                        <a:pt x="17629" y="13197"/>
                        <a:pt x="17629" y="13139"/>
                        <a:pt x="17572" y="13120"/>
                      </a:cubicBezTo>
                      <a:lnTo>
                        <a:pt x="17189" y="13120"/>
                      </a:lnTo>
                      <a:cubicBezTo>
                        <a:pt x="17304" y="12948"/>
                        <a:pt x="17418" y="12776"/>
                        <a:pt x="17514" y="12623"/>
                      </a:cubicBezTo>
                      <a:cubicBezTo>
                        <a:pt x="17603" y="12623"/>
                        <a:pt x="17684" y="12631"/>
                        <a:pt x="17768" y="12631"/>
                      </a:cubicBezTo>
                      <a:cubicBezTo>
                        <a:pt x="17810" y="12631"/>
                        <a:pt x="17852" y="12629"/>
                        <a:pt x="17897" y="12623"/>
                      </a:cubicBezTo>
                      <a:cubicBezTo>
                        <a:pt x="17935" y="12623"/>
                        <a:pt x="17954" y="12546"/>
                        <a:pt x="17897" y="12527"/>
                      </a:cubicBezTo>
                      <a:cubicBezTo>
                        <a:pt x="17801" y="12508"/>
                        <a:pt x="17686" y="12489"/>
                        <a:pt x="17572" y="12489"/>
                      </a:cubicBezTo>
                      <a:cubicBezTo>
                        <a:pt x="17648" y="12336"/>
                        <a:pt x="17725" y="12182"/>
                        <a:pt x="17782" y="12048"/>
                      </a:cubicBezTo>
                      <a:cubicBezTo>
                        <a:pt x="17993" y="12010"/>
                        <a:pt x="18203" y="11991"/>
                        <a:pt x="18414" y="11953"/>
                      </a:cubicBezTo>
                      <a:cubicBezTo>
                        <a:pt x="18471" y="11934"/>
                        <a:pt x="18452" y="11857"/>
                        <a:pt x="18414" y="11857"/>
                      </a:cubicBezTo>
                      <a:cubicBezTo>
                        <a:pt x="18222" y="11876"/>
                        <a:pt x="18012" y="11895"/>
                        <a:pt x="17820" y="11934"/>
                      </a:cubicBezTo>
                      <a:cubicBezTo>
                        <a:pt x="17878" y="11761"/>
                        <a:pt x="17935" y="11589"/>
                        <a:pt x="17954" y="11417"/>
                      </a:cubicBezTo>
                      <a:lnTo>
                        <a:pt x="17973" y="11417"/>
                      </a:lnTo>
                      <a:cubicBezTo>
                        <a:pt x="18044" y="11424"/>
                        <a:pt x="18114" y="11428"/>
                        <a:pt x="18184" y="11428"/>
                      </a:cubicBezTo>
                      <a:cubicBezTo>
                        <a:pt x="18305" y="11428"/>
                        <a:pt x="18426" y="11415"/>
                        <a:pt x="18548" y="11379"/>
                      </a:cubicBezTo>
                      <a:cubicBezTo>
                        <a:pt x="18605" y="11359"/>
                        <a:pt x="18567" y="11283"/>
                        <a:pt x="18509" y="11283"/>
                      </a:cubicBezTo>
                      <a:cubicBezTo>
                        <a:pt x="18383" y="11311"/>
                        <a:pt x="18257" y="11329"/>
                        <a:pt x="18124" y="11329"/>
                      </a:cubicBezTo>
                      <a:cubicBezTo>
                        <a:pt x="18075" y="11329"/>
                        <a:pt x="18025" y="11326"/>
                        <a:pt x="17973" y="11321"/>
                      </a:cubicBezTo>
                      <a:cubicBezTo>
                        <a:pt x="17973" y="11302"/>
                        <a:pt x="17993" y="11264"/>
                        <a:pt x="17993" y="11245"/>
                      </a:cubicBezTo>
                      <a:cubicBezTo>
                        <a:pt x="18005" y="11184"/>
                        <a:pt x="17948" y="11146"/>
                        <a:pt x="17895" y="11146"/>
                      </a:cubicBezTo>
                      <a:cubicBezTo>
                        <a:pt x="17864" y="11146"/>
                        <a:pt x="17834" y="11159"/>
                        <a:pt x="17820" y="11187"/>
                      </a:cubicBezTo>
                      <a:cubicBezTo>
                        <a:pt x="17610" y="11608"/>
                        <a:pt x="17457" y="12048"/>
                        <a:pt x="17246" y="12470"/>
                      </a:cubicBezTo>
                      <a:lnTo>
                        <a:pt x="17208" y="12470"/>
                      </a:lnTo>
                      <a:cubicBezTo>
                        <a:pt x="17150" y="12470"/>
                        <a:pt x="17150" y="12565"/>
                        <a:pt x="17208" y="12584"/>
                      </a:cubicBezTo>
                      <a:cubicBezTo>
                        <a:pt x="17150" y="12661"/>
                        <a:pt x="17112" y="12757"/>
                        <a:pt x="17055" y="12833"/>
                      </a:cubicBezTo>
                      <a:cubicBezTo>
                        <a:pt x="16710" y="13407"/>
                        <a:pt x="16270" y="13905"/>
                        <a:pt x="15753" y="14345"/>
                      </a:cubicBezTo>
                      <a:cubicBezTo>
                        <a:pt x="15734" y="14364"/>
                        <a:pt x="15715" y="14403"/>
                        <a:pt x="15734" y="14422"/>
                      </a:cubicBezTo>
                      <a:cubicBezTo>
                        <a:pt x="15485" y="14250"/>
                        <a:pt x="15255" y="14058"/>
                        <a:pt x="15026" y="13886"/>
                      </a:cubicBezTo>
                      <a:cubicBezTo>
                        <a:pt x="15026" y="13886"/>
                        <a:pt x="15045" y="13886"/>
                        <a:pt x="15045" y="13867"/>
                      </a:cubicBezTo>
                      <a:cubicBezTo>
                        <a:pt x="15058" y="13880"/>
                        <a:pt x="15072" y="13894"/>
                        <a:pt x="15086" y="13894"/>
                      </a:cubicBezTo>
                      <a:cubicBezTo>
                        <a:pt x="15091" y="13894"/>
                        <a:pt x="15097" y="13892"/>
                        <a:pt x="15102" y="13886"/>
                      </a:cubicBezTo>
                      <a:lnTo>
                        <a:pt x="15122" y="13848"/>
                      </a:lnTo>
                      <a:cubicBezTo>
                        <a:pt x="15179" y="13848"/>
                        <a:pt x="15217" y="13848"/>
                        <a:pt x="15255" y="13867"/>
                      </a:cubicBezTo>
                      <a:cubicBezTo>
                        <a:pt x="15294" y="13867"/>
                        <a:pt x="15313" y="13809"/>
                        <a:pt x="15275" y="13809"/>
                      </a:cubicBezTo>
                      <a:cubicBezTo>
                        <a:pt x="15255" y="13790"/>
                        <a:pt x="15217" y="13790"/>
                        <a:pt x="15198" y="13790"/>
                      </a:cubicBezTo>
                      <a:cubicBezTo>
                        <a:pt x="15428" y="13522"/>
                        <a:pt x="15715" y="13331"/>
                        <a:pt x="15964" y="13082"/>
                      </a:cubicBezTo>
                      <a:cubicBezTo>
                        <a:pt x="15997" y="13049"/>
                        <a:pt x="15958" y="13002"/>
                        <a:pt x="15923" y="13002"/>
                      </a:cubicBezTo>
                      <a:cubicBezTo>
                        <a:pt x="15917" y="13002"/>
                        <a:pt x="15912" y="13003"/>
                        <a:pt x="15906" y="13005"/>
                      </a:cubicBezTo>
                      <a:cubicBezTo>
                        <a:pt x="15581" y="13197"/>
                        <a:pt x="15313" y="13484"/>
                        <a:pt x="15083" y="13771"/>
                      </a:cubicBezTo>
                      <a:cubicBezTo>
                        <a:pt x="15026" y="13771"/>
                        <a:pt x="14968" y="13771"/>
                        <a:pt x="14911" y="13790"/>
                      </a:cubicBezTo>
                      <a:cubicBezTo>
                        <a:pt x="14700" y="13637"/>
                        <a:pt x="14490" y="13465"/>
                        <a:pt x="14279" y="13312"/>
                      </a:cubicBezTo>
                      <a:cubicBezTo>
                        <a:pt x="14394" y="13178"/>
                        <a:pt x="14528" y="13063"/>
                        <a:pt x="14624" y="12910"/>
                      </a:cubicBezTo>
                      <a:cubicBezTo>
                        <a:pt x="14653" y="12880"/>
                        <a:pt x="14626" y="12840"/>
                        <a:pt x="14595" y="12840"/>
                      </a:cubicBezTo>
                      <a:cubicBezTo>
                        <a:pt x="14585" y="12840"/>
                        <a:pt x="14575" y="12843"/>
                        <a:pt x="14566" y="12852"/>
                      </a:cubicBezTo>
                      <a:cubicBezTo>
                        <a:pt x="14432" y="12986"/>
                        <a:pt x="14318" y="13120"/>
                        <a:pt x="14203" y="13254"/>
                      </a:cubicBezTo>
                      <a:cubicBezTo>
                        <a:pt x="13877" y="13005"/>
                        <a:pt x="13533" y="12757"/>
                        <a:pt x="13188" y="12508"/>
                      </a:cubicBezTo>
                      <a:cubicBezTo>
                        <a:pt x="13399" y="12259"/>
                        <a:pt x="13609" y="12029"/>
                        <a:pt x="13782" y="11742"/>
                      </a:cubicBezTo>
                      <a:cubicBezTo>
                        <a:pt x="13796" y="11713"/>
                        <a:pt x="13766" y="11672"/>
                        <a:pt x="13734" y="11672"/>
                      </a:cubicBezTo>
                      <a:cubicBezTo>
                        <a:pt x="13724" y="11672"/>
                        <a:pt x="13714" y="11676"/>
                        <a:pt x="13705" y="11685"/>
                      </a:cubicBezTo>
                      <a:cubicBezTo>
                        <a:pt x="13475" y="11914"/>
                        <a:pt x="13284" y="12182"/>
                        <a:pt x="13093" y="12450"/>
                      </a:cubicBezTo>
                      <a:cubicBezTo>
                        <a:pt x="12748" y="12202"/>
                        <a:pt x="12404" y="11953"/>
                        <a:pt x="12040" y="11704"/>
                      </a:cubicBezTo>
                      <a:cubicBezTo>
                        <a:pt x="12116" y="11627"/>
                        <a:pt x="12174" y="11532"/>
                        <a:pt x="12193" y="11436"/>
                      </a:cubicBezTo>
                      <a:cubicBezTo>
                        <a:pt x="12205" y="11412"/>
                        <a:pt x="12187" y="11396"/>
                        <a:pt x="12168" y="11396"/>
                      </a:cubicBezTo>
                      <a:cubicBezTo>
                        <a:pt x="12156" y="11396"/>
                        <a:pt x="12143" y="11402"/>
                        <a:pt x="12136" y="11417"/>
                      </a:cubicBezTo>
                      <a:cubicBezTo>
                        <a:pt x="12097" y="11513"/>
                        <a:pt x="12040" y="11589"/>
                        <a:pt x="11982" y="11647"/>
                      </a:cubicBezTo>
                      <a:cubicBezTo>
                        <a:pt x="11657" y="11417"/>
                        <a:pt x="11332" y="11187"/>
                        <a:pt x="11006" y="10957"/>
                      </a:cubicBezTo>
                      <a:cubicBezTo>
                        <a:pt x="11255" y="10709"/>
                        <a:pt x="11485" y="10422"/>
                        <a:pt x="11638" y="10096"/>
                      </a:cubicBezTo>
                      <a:cubicBezTo>
                        <a:pt x="11650" y="10059"/>
                        <a:pt x="11622" y="10029"/>
                        <a:pt x="11596" y="10029"/>
                      </a:cubicBezTo>
                      <a:cubicBezTo>
                        <a:pt x="11582" y="10029"/>
                        <a:pt x="11568" y="10038"/>
                        <a:pt x="11561" y="10058"/>
                      </a:cubicBezTo>
                      <a:cubicBezTo>
                        <a:pt x="11370" y="10364"/>
                        <a:pt x="11179" y="10651"/>
                        <a:pt x="10930" y="10919"/>
                      </a:cubicBezTo>
                      <a:cubicBezTo>
                        <a:pt x="10547" y="10651"/>
                        <a:pt x="10164" y="10383"/>
                        <a:pt x="9781" y="10115"/>
                      </a:cubicBezTo>
                      <a:cubicBezTo>
                        <a:pt x="9877" y="9981"/>
                        <a:pt x="9992" y="9847"/>
                        <a:pt x="10088" y="9713"/>
                      </a:cubicBezTo>
                      <a:cubicBezTo>
                        <a:pt x="10115" y="9673"/>
                        <a:pt x="10075" y="9632"/>
                        <a:pt x="10035" y="9632"/>
                      </a:cubicBezTo>
                      <a:cubicBezTo>
                        <a:pt x="10019" y="9632"/>
                        <a:pt x="10003" y="9639"/>
                        <a:pt x="9992" y="9656"/>
                      </a:cubicBezTo>
                      <a:cubicBezTo>
                        <a:pt x="9896" y="9790"/>
                        <a:pt x="9800" y="9924"/>
                        <a:pt x="9705" y="10058"/>
                      </a:cubicBezTo>
                      <a:cubicBezTo>
                        <a:pt x="9418" y="9847"/>
                        <a:pt x="9130" y="9656"/>
                        <a:pt x="8863" y="9445"/>
                      </a:cubicBezTo>
                      <a:cubicBezTo>
                        <a:pt x="9111" y="9139"/>
                        <a:pt x="9341" y="8814"/>
                        <a:pt x="9475" y="8431"/>
                      </a:cubicBezTo>
                      <a:cubicBezTo>
                        <a:pt x="9487" y="8394"/>
                        <a:pt x="9460" y="8373"/>
                        <a:pt x="9434" y="8373"/>
                      </a:cubicBezTo>
                      <a:cubicBezTo>
                        <a:pt x="9419" y="8373"/>
                        <a:pt x="9405" y="8379"/>
                        <a:pt x="9398" y="8393"/>
                      </a:cubicBezTo>
                      <a:cubicBezTo>
                        <a:pt x="9207" y="8737"/>
                        <a:pt x="9016" y="9082"/>
                        <a:pt x="8767" y="9388"/>
                      </a:cubicBezTo>
                      <a:cubicBezTo>
                        <a:pt x="8556" y="9235"/>
                        <a:pt x="8346" y="9082"/>
                        <a:pt x="8135" y="8929"/>
                      </a:cubicBezTo>
                      <a:cubicBezTo>
                        <a:pt x="7982" y="8833"/>
                        <a:pt x="7848" y="8718"/>
                        <a:pt x="7695" y="8622"/>
                      </a:cubicBezTo>
                      <a:cubicBezTo>
                        <a:pt x="7791" y="8507"/>
                        <a:pt x="7886" y="8393"/>
                        <a:pt x="7963" y="8259"/>
                      </a:cubicBezTo>
                      <a:cubicBezTo>
                        <a:pt x="7990" y="8218"/>
                        <a:pt x="7960" y="8177"/>
                        <a:pt x="7926" y="8177"/>
                      </a:cubicBezTo>
                      <a:cubicBezTo>
                        <a:pt x="7912" y="8177"/>
                        <a:pt x="7898" y="8184"/>
                        <a:pt x="7886" y="8201"/>
                      </a:cubicBezTo>
                      <a:cubicBezTo>
                        <a:pt x="7772" y="8297"/>
                        <a:pt x="7695" y="8431"/>
                        <a:pt x="7599" y="8546"/>
                      </a:cubicBezTo>
                      <a:cubicBezTo>
                        <a:pt x="7312" y="8335"/>
                        <a:pt x="7006" y="8125"/>
                        <a:pt x="6719" y="7914"/>
                      </a:cubicBezTo>
                      <a:cubicBezTo>
                        <a:pt x="6929" y="7589"/>
                        <a:pt x="7140" y="7263"/>
                        <a:pt x="7312" y="6919"/>
                      </a:cubicBezTo>
                      <a:cubicBezTo>
                        <a:pt x="7337" y="6881"/>
                        <a:pt x="7305" y="6852"/>
                        <a:pt x="7275" y="6852"/>
                      </a:cubicBezTo>
                      <a:cubicBezTo>
                        <a:pt x="7258" y="6852"/>
                        <a:pt x="7242" y="6861"/>
                        <a:pt x="7236" y="6881"/>
                      </a:cubicBezTo>
                      <a:cubicBezTo>
                        <a:pt x="7006" y="7187"/>
                        <a:pt x="6834" y="7531"/>
                        <a:pt x="6661" y="7857"/>
                      </a:cubicBezTo>
                      <a:cubicBezTo>
                        <a:pt x="6355" y="7646"/>
                        <a:pt x="6049" y="7436"/>
                        <a:pt x="5762" y="7206"/>
                      </a:cubicBezTo>
                      <a:cubicBezTo>
                        <a:pt x="5800" y="7091"/>
                        <a:pt x="5896" y="6995"/>
                        <a:pt x="6011" y="6919"/>
                      </a:cubicBezTo>
                      <a:cubicBezTo>
                        <a:pt x="6045" y="6902"/>
                        <a:pt x="6033" y="6839"/>
                        <a:pt x="6003" y="6839"/>
                      </a:cubicBezTo>
                      <a:cubicBezTo>
                        <a:pt x="6000" y="6839"/>
                        <a:pt x="5996" y="6840"/>
                        <a:pt x="5991" y="6842"/>
                      </a:cubicBezTo>
                      <a:cubicBezTo>
                        <a:pt x="5838" y="6900"/>
                        <a:pt x="5743" y="7015"/>
                        <a:pt x="5704" y="7168"/>
                      </a:cubicBezTo>
                      <a:cubicBezTo>
                        <a:pt x="5398" y="6957"/>
                        <a:pt x="5092" y="6747"/>
                        <a:pt x="4805" y="6517"/>
                      </a:cubicBezTo>
                      <a:cubicBezTo>
                        <a:pt x="4996" y="6268"/>
                        <a:pt x="5226" y="6019"/>
                        <a:pt x="5379" y="5751"/>
                      </a:cubicBezTo>
                      <a:cubicBezTo>
                        <a:pt x="5394" y="5722"/>
                        <a:pt x="5363" y="5681"/>
                        <a:pt x="5322" y="5681"/>
                      </a:cubicBezTo>
                      <a:cubicBezTo>
                        <a:pt x="5310" y="5681"/>
                        <a:pt x="5297" y="5685"/>
                        <a:pt x="5283" y="5694"/>
                      </a:cubicBezTo>
                      <a:cubicBezTo>
                        <a:pt x="5073" y="5923"/>
                        <a:pt x="4900" y="6211"/>
                        <a:pt x="4709" y="6459"/>
                      </a:cubicBezTo>
                      <a:lnTo>
                        <a:pt x="3848" y="5847"/>
                      </a:lnTo>
                      <a:cubicBezTo>
                        <a:pt x="3886" y="5790"/>
                        <a:pt x="3905" y="5732"/>
                        <a:pt x="3943" y="5675"/>
                      </a:cubicBezTo>
                      <a:cubicBezTo>
                        <a:pt x="4020" y="5598"/>
                        <a:pt x="4116" y="5541"/>
                        <a:pt x="4192" y="5464"/>
                      </a:cubicBezTo>
                      <a:cubicBezTo>
                        <a:pt x="4211" y="5445"/>
                        <a:pt x="4192" y="5407"/>
                        <a:pt x="4154" y="5407"/>
                      </a:cubicBezTo>
                      <a:cubicBezTo>
                        <a:pt x="3982" y="5464"/>
                        <a:pt x="3867" y="5617"/>
                        <a:pt x="3790" y="5790"/>
                      </a:cubicBezTo>
                      <a:cubicBezTo>
                        <a:pt x="3465" y="5560"/>
                        <a:pt x="3139" y="5330"/>
                        <a:pt x="2814" y="5100"/>
                      </a:cubicBezTo>
                      <a:cubicBezTo>
                        <a:pt x="2929" y="4947"/>
                        <a:pt x="3025" y="4813"/>
                        <a:pt x="3139" y="4660"/>
                      </a:cubicBezTo>
                      <a:cubicBezTo>
                        <a:pt x="3273" y="4507"/>
                        <a:pt x="3427" y="4373"/>
                        <a:pt x="3541" y="4201"/>
                      </a:cubicBezTo>
                      <a:cubicBezTo>
                        <a:pt x="3556" y="4171"/>
                        <a:pt x="3526" y="4131"/>
                        <a:pt x="3493" y="4131"/>
                      </a:cubicBezTo>
                      <a:cubicBezTo>
                        <a:pt x="3484" y="4131"/>
                        <a:pt x="3474" y="4135"/>
                        <a:pt x="3465" y="4143"/>
                      </a:cubicBezTo>
                      <a:cubicBezTo>
                        <a:pt x="3159" y="4354"/>
                        <a:pt x="2929" y="4699"/>
                        <a:pt x="2718" y="5024"/>
                      </a:cubicBezTo>
                      <a:cubicBezTo>
                        <a:pt x="2489" y="4871"/>
                        <a:pt x="2259" y="4699"/>
                        <a:pt x="2010" y="4526"/>
                      </a:cubicBezTo>
                      <a:cubicBezTo>
                        <a:pt x="2087" y="4450"/>
                        <a:pt x="2163" y="4373"/>
                        <a:pt x="2240" y="4277"/>
                      </a:cubicBezTo>
                      <a:cubicBezTo>
                        <a:pt x="2268" y="4249"/>
                        <a:pt x="2244" y="4199"/>
                        <a:pt x="2206" y="4199"/>
                      </a:cubicBezTo>
                      <a:cubicBezTo>
                        <a:pt x="2193" y="4199"/>
                        <a:pt x="2178" y="4205"/>
                        <a:pt x="2163" y="4220"/>
                      </a:cubicBezTo>
                      <a:cubicBezTo>
                        <a:pt x="2087" y="4297"/>
                        <a:pt x="2010" y="4392"/>
                        <a:pt x="1934" y="4469"/>
                      </a:cubicBezTo>
                      <a:cubicBezTo>
                        <a:pt x="1359" y="4067"/>
                        <a:pt x="785" y="3665"/>
                        <a:pt x="192" y="3263"/>
                      </a:cubicBezTo>
                      <a:cubicBezTo>
                        <a:pt x="211" y="3244"/>
                        <a:pt x="211" y="3244"/>
                        <a:pt x="230" y="3225"/>
                      </a:cubicBezTo>
                      <a:cubicBezTo>
                        <a:pt x="670" y="2516"/>
                        <a:pt x="1111" y="1598"/>
                        <a:pt x="1704" y="1004"/>
                      </a:cubicBezTo>
                      <a:cubicBezTo>
                        <a:pt x="1957" y="742"/>
                        <a:pt x="2076" y="623"/>
                        <a:pt x="2222" y="623"/>
                      </a:cubicBezTo>
                      <a:cubicBezTo>
                        <a:pt x="2353" y="623"/>
                        <a:pt x="2506" y="718"/>
                        <a:pt x="2795" y="890"/>
                      </a:cubicBezTo>
                      <a:cubicBezTo>
                        <a:pt x="3178" y="1100"/>
                        <a:pt x="3561" y="1445"/>
                        <a:pt x="3924" y="1713"/>
                      </a:cubicBezTo>
                      <a:cubicBezTo>
                        <a:pt x="5417" y="2804"/>
                        <a:pt x="6910" y="3875"/>
                        <a:pt x="8422" y="4928"/>
                      </a:cubicBezTo>
                      <a:cubicBezTo>
                        <a:pt x="11447" y="7034"/>
                        <a:pt x="14509" y="9139"/>
                        <a:pt x="17629" y="11072"/>
                      </a:cubicBezTo>
                      <a:cubicBezTo>
                        <a:pt x="17655" y="11090"/>
                        <a:pt x="17680" y="11097"/>
                        <a:pt x="17703" y="11097"/>
                      </a:cubicBezTo>
                      <a:cubicBezTo>
                        <a:pt x="17781" y="11097"/>
                        <a:pt x="17831" y="11012"/>
                        <a:pt x="17801" y="10938"/>
                      </a:cubicBezTo>
                      <a:lnTo>
                        <a:pt x="17801" y="10938"/>
                      </a:lnTo>
                      <a:cubicBezTo>
                        <a:pt x="18031" y="10957"/>
                        <a:pt x="18261" y="10977"/>
                        <a:pt x="18509" y="10977"/>
                      </a:cubicBezTo>
                      <a:cubicBezTo>
                        <a:pt x="18567" y="10977"/>
                        <a:pt x="18567" y="10881"/>
                        <a:pt x="18509" y="10881"/>
                      </a:cubicBezTo>
                      <a:cubicBezTo>
                        <a:pt x="18241" y="10862"/>
                        <a:pt x="17993" y="10843"/>
                        <a:pt x="17744" y="10823"/>
                      </a:cubicBezTo>
                      <a:cubicBezTo>
                        <a:pt x="17725" y="10823"/>
                        <a:pt x="17725" y="10843"/>
                        <a:pt x="17705" y="10843"/>
                      </a:cubicBezTo>
                      <a:cubicBezTo>
                        <a:pt x="17476" y="10689"/>
                        <a:pt x="17246" y="10517"/>
                        <a:pt x="16997" y="10364"/>
                      </a:cubicBezTo>
                      <a:lnTo>
                        <a:pt x="16997" y="10364"/>
                      </a:lnTo>
                      <a:cubicBezTo>
                        <a:pt x="17189" y="10383"/>
                        <a:pt x="17361" y="10402"/>
                        <a:pt x="17552" y="10422"/>
                      </a:cubicBezTo>
                      <a:cubicBezTo>
                        <a:pt x="17610" y="10422"/>
                        <a:pt x="17610" y="10326"/>
                        <a:pt x="17552" y="10307"/>
                      </a:cubicBezTo>
                      <a:cubicBezTo>
                        <a:pt x="17304" y="10288"/>
                        <a:pt x="17055" y="10268"/>
                        <a:pt x="16806" y="10249"/>
                      </a:cubicBezTo>
                      <a:lnTo>
                        <a:pt x="16347" y="9924"/>
                      </a:lnTo>
                      <a:cubicBezTo>
                        <a:pt x="16461" y="9924"/>
                        <a:pt x="16576" y="9943"/>
                        <a:pt x="16710" y="9943"/>
                      </a:cubicBezTo>
                      <a:cubicBezTo>
                        <a:pt x="16768" y="9943"/>
                        <a:pt x="16768" y="9847"/>
                        <a:pt x="16710" y="9828"/>
                      </a:cubicBezTo>
                      <a:cubicBezTo>
                        <a:pt x="16519" y="9828"/>
                        <a:pt x="16327" y="9790"/>
                        <a:pt x="16136" y="9790"/>
                      </a:cubicBezTo>
                      <a:lnTo>
                        <a:pt x="15696" y="9503"/>
                      </a:lnTo>
                      <a:cubicBezTo>
                        <a:pt x="15945" y="9503"/>
                        <a:pt x="16174" y="9522"/>
                        <a:pt x="16423" y="9522"/>
                      </a:cubicBezTo>
                      <a:cubicBezTo>
                        <a:pt x="16461" y="9522"/>
                        <a:pt x="16461" y="9503"/>
                        <a:pt x="16461" y="9484"/>
                      </a:cubicBezTo>
                      <a:cubicBezTo>
                        <a:pt x="17284" y="10000"/>
                        <a:pt x="18107" y="10536"/>
                        <a:pt x="18950" y="11053"/>
                      </a:cubicBezTo>
                      <a:cubicBezTo>
                        <a:pt x="18964" y="11062"/>
                        <a:pt x="18979" y="11066"/>
                        <a:pt x="18992" y="11066"/>
                      </a:cubicBezTo>
                      <a:cubicBezTo>
                        <a:pt x="19065" y="11066"/>
                        <a:pt x="19107" y="10949"/>
                        <a:pt x="19026" y="10900"/>
                      </a:cubicBezTo>
                      <a:cubicBezTo>
                        <a:pt x="13820" y="7282"/>
                        <a:pt x="8556" y="3741"/>
                        <a:pt x="3312" y="181"/>
                      </a:cubicBezTo>
                      <a:cubicBezTo>
                        <a:pt x="3369" y="162"/>
                        <a:pt x="3350" y="86"/>
                        <a:pt x="3312" y="67"/>
                      </a:cubicBezTo>
                      <a:cubicBezTo>
                        <a:pt x="3190" y="19"/>
                        <a:pt x="3053" y="0"/>
                        <a:pt x="29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9"/>
                <p:cNvSpPr/>
                <p:nvPr/>
              </p:nvSpPr>
              <p:spPr>
                <a:xfrm>
                  <a:off x="-3186625" y="-9046650"/>
                  <a:ext cx="338825" cy="240475"/>
                </a:xfrm>
                <a:custGeom>
                  <a:avLst/>
                  <a:gdLst/>
                  <a:ahLst/>
                  <a:cxnLst/>
                  <a:rect l="l" t="t" r="r" b="b"/>
                  <a:pathLst>
                    <a:path w="13553" h="9619" extrusionOk="0">
                      <a:moveTo>
                        <a:pt x="10615" y="348"/>
                      </a:moveTo>
                      <a:cubicBezTo>
                        <a:pt x="10756" y="348"/>
                        <a:pt x="10907" y="365"/>
                        <a:pt x="11057" y="365"/>
                      </a:cubicBezTo>
                      <a:cubicBezTo>
                        <a:pt x="11124" y="365"/>
                        <a:pt x="11190" y="362"/>
                        <a:pt x="11255" y="352"/>
                      </a:cubicBezTo>
                      <a:lnTo>
                        <a:pt x="11255" y="352"/>
                      </a:lnTo>
                      <a:cubicBezTo>
                        <a:pt x="9916" y="2036"/>
                        <a:pt x="8537" y="3644"/>
                        <a:pt x="7102" y="5232"/>
                      </a:cubicBezTo>
                      <a:lnTo>
                        <a:pt x="7083" y="5232"/>
                      </a:lnTo>
                      <a:cubicBezTo>
                        <a:pt x="6681" y="5232"/>
                        <a:pt x="6279" y="5232"/>
                        <a:pt x="5877" y="5252"/>
                      </a:cubicBezTo>
                      <a:cubicBezTo>
                        <a:pt x="6126" y="5175"/>
                        <a:pt x="6375" y="5079"/>
                        <a:pt x="6604" y="4945"/>
                      </a:cubicBezTo>
                      <a:cubicBezTo>
                        <a:pt x="6621" y="4929"/>
                        <a:pt x="6609" y="4884"/>
                        <a:pt x="6581" y="4884"/>
                      </a:cubicBezTo>
                      <a:cubicBezTo>
                        <a:pt x="6576" y="4884"/>
                        <a:pt x="6571" y="4885"/>
                        <a:pt x="6566" y="4888"/>
                      </a:cubicBezTo>
                      <a:cubicBezTo>
                        <a:pt x="6298" y="5003"/>
                        <a:pt x="6030" y="5118"/>
                        <a:pt x="5743" y="5194"/>
                      </a:cubicBezTo>
                      <a:cubicBezTo>
                        <a:pt x="5724" y="5213"/>
                        <a:pt x="5724" y="5232"/>
                        <a:pt x="5724" y="5252"/>
                      </a:cubicBezTo>
                      <a:lnTo>
                        <a:pt x="4805" y="5252"/>
                      </a:lnTo>
                      <a:cubicBezTo>
                        <a:pt x="5092" y="5156"/>
                        <a:pt x="5379" y="5060"/>
                        <a:pt x="5628" y="4907"/>
                      </a:cubicBezTo>
                      <a:cubicBezTo>
                        <a:pt x="5661" y="4891"/>
                        <a:pt x="5651" y="4846"/>
                        <a:pt x="5624" y="4846"/>
                      </a:cubicBezTo>
                      <a:cubicBezTo>
                        <a:pt x="5619" y="4846"/>
                        <a:pt x="5614" y="4847"/>
                        <a:pt x="5609" y="4850"/>
                      </a:cubicBezTo>
                      <a:cubicBezTo>
                        <a:pt x="5284" y="4926"/>
                        <a:pt x="4977" y="5098"/>
                        <a:pt x="4690" y="5252"/>
                      </a:cubicBezTo>
                      <a:lnTo>
                        <a:pt x="3618" y="5252"/>
                      </a:lnTo>
                      <a:cubicBezTo>
                        <a:pt x="3944" y="5137"/>
                        <a:pt x="4269" y="5003"/>
                        <a:pt x="4575" y="4850"/>
                      </a:cubicBezTo>
                      <a:cubicBezTo>
                        <a:pt x="4594" y="4831"/>
                        <a:pt x="4575" y="4792"/>
                        <a:pt x="4556" y="4792"/>
                      </a:cubicBezTo>
                      <a:cubicBezTo>
                        <a:pt x="4173" y="4964"/>
                        <a:pt x="3771" y="5098"/>
                        <a:pt x="3389" y="5252"/>
                      </a:cubicBezTo>
                      <a:cubicBezTo>
                        <a:pt x="3063" y="5232"/>
                        <a:pt x="2719" y="5232"/>
                        <a:pt x="2393" y="5232"/>
                      </a:cubicBezTo>
                      <a:cubicBezTo>
                        <a:pt x="3102" y="4964"/>
                        <a:pt x="3810" y="4677"/>
                        <a:pt x="4499" y="4371"/>
                      </a:cubicBezTo>
                      <a:cubicBezTo>
                        <a:pt x="4532" y="4355"/>
                        <a:pt x="4522" y="4310"/>
                        <a:pt x="4494" y="4310"/>
                      </a:cubicBezTo>
                      <a:cubicBezTo>
                        <a:pt x="4490" y="4310"/>
                        <a:pt x="4485" y="4311"/>
                        <a:pt x="4480" y="4314"/>
                      </a:cubicBezTo>
                      <a:cubicBezTo>
                        <a:pt x="3714" y="4639"/>
                        <a:pt x="2948" y="4926"/>
                        <a:pt x="2183" y="5232"/>
                      </a:cubicBezTo>
                      <a:cubicBezTo>
                        <a:pt x="1762" y="5213"/>
                        <a:pt x="1341" y="5213"/>
                        <a:pt x="919" y="5194"/>
                      </a:cubicBezTo>
                      <a:cubicBezTo>
                        <a:pt x="1417" y="5022"/>
                        <a:pt x="1915" y="4831"/>
                        <a:pt x="2393" y="4601"/>
                      </a:cubicBezTo>
                      <a:cubicBezTo>
                        <a:pt x="2424" y="4585"/>
                        <a:pt x="2418" y="4557"/>
                        <a:pt x="2394" y="4557"/>
                      </a:cubicBezTo>
                      <a:cubicBezTo>
                        <a:pt x="2388" y="4557"/>
                        <a:pt x="2381" y="4559"/>
                        <a:pt x="2374" y="4563"/>
                      </a:cubicBezTo>
                      <a:cubicBezTo>
                        <a:pt x="1838" y="4773"/>
                        <a:pt x="1302" y="4984"/>
                        <a:pt x="766" y="5175"/>
                      </a:cubicBezTo>
                      <a:cubicBezTo>
                        <a:pt x="766" y="5175"/>
                        <a:pt x="747" y="5194"/>
                        <a:pt x="747" y="5194"/>
                      </a:cubicBezTo>
                      <a:lnTo>
                        <a:pt x="288" y="5194"/>
                      </a:lnTo>
                      <a:lnTo>
                        <a:pt x="1073" y="4390"/>
                      </a:lnTo>
                      <a:cubicBezTo>
                        <a:pt x="1436" y="4237"/>
                        <a:pt x="1800" y="4084"/>
                        <a:pt x="2144" y="3893"/>
                      </a:cubicBezTo>
                      <a:cubicBezTo>
                        <a:pt x="2177" y="3876"/>
                        <a:pt x="2154" y="3831"/>
                        <a:pt x="2122" y="3831"/>
                      </a:cubicBezTo>
                      <a:cubicBezTo>
                        <a:pt x="2117" y="3831"/>
                        <a:pt x="2112" y="3833"/>
                        <a:pt x="2106" y="3835"/>
                      </a:cubicBezTo>
                      <a:cubicBezTo>
                        <a:pt x="1819" y="3988"/>
                        <a:pt x="1513" y="4122"/>
                        <a:pt x="1207" y="4256"/>
                      </a:cubicBezTo>
                      <a:cubicBezTo>
                        <a:pt x="1436" y="4027"/>
                        <a:pt x="1666" y="3778"/>
                        <a:pt x="1896" y="3548"/>
                      </a:cubicBezTo>
                      <a:cubicBezTo>
                        <a:pt x="2412" y="3318"/>
                        <a:pt x="2910" y="3070"/>
                        <a:pt x="3427" y="2821"/>
                      </a:cubicBezTo>
                      <a:cubicBezTo>
                        <a:pt x="3460" y="2804"/>
                        <a:pt x="3436" y="2759"/>
                        <a:pt x="3404" y="2759"/>
                      </a:cubicBezTo>
                      <a:cubicBezTo>
                        <a:pt x="3399" y="2759"/>
                        <a:pt x="3394" y="2761"/>
                        <a:pt x="3389" y="2763"/>
                      </a:cubicBezTo>
                      <a:cubicBezTo>
                        <a:pt x="2948" y="2974"/>
                        <a:pt x="2489" y="3184"/>
                        <a:pt x="2030" y="3414"/>
                      </a:cubicBezTo>
                      <a:cubicBezTo>
                        <a:pt x="2317" y="3127"/>
                        <a:pt x="2604" y="2821"/>
                        <a:pt x="2891" y="2534"/>
                      </a:cubicBezTo>
                      <a:cubicBezTo>
                        <a:pt x="3235" y="2323"/>
                        <a:pt x="3561" y="2113"/>
                        <a:pt x="3905" y="1902"/>
                      </a:cubicBezTo>
                      <a:cubicBezTo>
                        <a:pt x="3935" y="1873"/>
                        <a:pt x="3908" y="1832"/>
                        <a:pt x="3876" y="1832"/>
                      </a:cubicBezTo>
                      <a:cubicBezTo>
                        <a:pt x="3867" y="1832"/>
                        <a:pt x="3857" y="1836"/>
                        <a:pt x="3848" y="1845"/>
                      </a:cubicBezTo>
                      <a:cubicBezTo>
                        <a:pt x="3599" y="1998"/>
                        <a:pt x="3350" y="2151"/>
                        <a:pt x="3121" y="2304"/>
                      </a:cubicBezTo>
                      <a:cubicBezTo>
                        <a:pt x="3369" y="2036"/>
                        <a:pt x="3637" y="1768"/>
                        <a:pt x="3886" y="1500"/>
                      </a:cubicBezTo>
                      <a:cubicBezTo>
                        <a:pt x="4269" y="1328"/>
                        <a:pt x="4652" y="1156"/>
                        <a:pt x="5016" y="964"/>
                      </a:cubicBezTo>
                      <a:cubicBezTo>
                        <a:pt x="5049" y="931"/>
                        <a:pt x="5025" y="884"/>
                        <a:pt x="4993" y="884"/>
                      </a:cubicBezTo>
                      <a:cubicBezTo>
                        <a:pt x="4988" y="884"/>
                        <a:pt x="4983" y="885"/>
                        <a:pt x="4977" y="888"/>
                      </a:cubicBezTo>
                      <a:cubicBezTo>
                        <a:pt x="4671" y="1041"/>
                        <a:pt x="4365" y="1175"/>
                        <a:pt x="4059" y="1309"/>
                      </a:cubicBezTo>
                      <a:cubicBezTo>
                        <a:pt x="4231" y="1117"/>
                        <a:pt x="4422" y="926"/>
                        <a:pt x="4594" y="734"/>
                      </a:cubicBezTo>
                      <a:cubicBezTo>
                        <a:pt x="5934" y="505"/>
                        <a:pt x="7274" y="466"/>
                        <a:pt x="8633" y="409"/>
                      </a:cubicBezTo>
                      <a:cubicBezTo>
                        <a:pt x="9265" y="390"/>
                        <a:pt x="9877" y="371"/>
                        <a:pt x="10509" y="352"/>
                      </a:cubicBezTo>
                      <a:cubicBezTo>
                        <a:pt x="10543" y="349"/>
                        <a:pt x="10579" y="348"/>
                        <a:pt x="10615" y="348"/>
                      </a:cubicBezTo>
                      <a:close/>
                      <a:moveTo>
                        <a:pt x="10356" y="1979"/>
                      </a:moveTo>
                      <a:cubicBezTo>
                        <a:pt x="11562" y="2687"/>
                        <a:pt x="12289" y="3701"/>
                        <a:pt x="12614" y="5079"/>
                      </a:cubicBezTo>
                      <a:cubicBezTo>
                        <a:pt x="12538" y="5137"/>
                        <a:pt x="12461" y="5194"/>
                        <a:pt x="12404" y="5252"/>
                      </a:cubicBezTo>
                      <a:cubicBezTo>
                        <a:pt x="12155" y="3988"/>
                        <a:pt x="11275" y="2859"/>
                        <a:pt x="10241" y="2132"/>
                      </a:cubicBezTo>
                      <a:cubicBezTo>
                        <a:pt x="10279" y="2074"/>
                        <a:pt x="10318" y="2017"/>
                        <a:pt x="10356" y="1979"/>
                      </a:cubicBezTo>
                      <a:close/>
                      <a:moveTo>
                        <a:pt x="2814" y="5481"/>
                      </a:moveTo>
                      <a:lnTo>
                        <a:pt x="2814" y="5481"/>
                      </a:lnTo>
                      <a:cubicBezTo>
                        <a:pt x="3159" y="5500"/>
                        <a:pt x="3503" y="5500"/>
                        <a:pt x="3848" y="5500"/>
                      </a:cubicBezTo>
                      <a:cubicBezTo>
                        <a:pt x="3925" y="5500"/>
                        <a:pt x="4020" y="5500"/>
                        <a:pt x="4116" y="5520"/>
                      </a:cubicBezTo>
                      <a:cubicBezTo>
                        <a:pt x="3752" y="5634"/>
                        <a:pt x="3408" y="5768"/>
                        <a:pt x="3044" y="5902"/>
                      </a:cubicBezTo>
                      <a:cubicBezTo>
                        <a:pt x="2968" y="5749"/>
                        <a:pt x="2891" y="5615"/>
                        <a:pt x="2814" y="5481"/>
                      </a:cubicBezTo>
                      <a:close/>
                      <a:moveTo>
                        <a:pt x="12653" y="5271"/>
                      </a:moveTo>
                      <a:cubicBezTo>
                        <a:pt x="12653" y="5271"/>
                        <a:pt x="12672" y="5290"/>
                        <a:pt x="12672" y="5290"/>
                      </a:cubicBezTo>
                      <a:cubicBezTo>
                        <a:pt x="13150" y="5634"/>
                        <a:pt x="13303" y="6304"/>
                        <a:pt x="12997" y="6802"/>
                      </a:cubicBezTo>
                      <a:cubicBezTo>
                        <a:pt x="12941" y="6897"/>
                        <a:pt x="12878" y="6935"/>
                        <a:pt x="12814" y="6935"/>
                      </a:cubicBezTo>
                      <a:cubicBezTo>
                        <a:pt x="12593" y="6935"/>
                        <a:pt x="12353" y="6478"/>
                        <a:pt x="12308" y="6285"/>
                      </a:cubicBezTo>
                      <a:cubicBezTo>
                        <a:pt x="12232" y="5902"/>
                        <a:pt x="12385" y="5539"/>
                        <a:pt x="12653" y="5271"/>
                      </a:cubicBezTo>
                      <a:close/>
                      <a:moveTo>
                        <a:pt x="9514" y="2993"/>
                      </a:moveTo>
                      <a:cubicBezTo>
                        <a:pt x="9762" y="4199"/>
                        <a:pt x="10145" y="5386"/>
                        <a:pt x="10758" y="6457"/>
                      </a:cubicBezTo>
                      <a:cubicBezTo>
                        <a:pt x="10758" y="6457"/>
                        <a:pt x="10758" y="6477"/>
                        <a:pt x="10758" y="6477"/>
                      </a:cubicBezTo>
                      <a:cubicBezTo>
                        <a:pt x="10471" y="7816"/>
                        <a:pt x="9207" y="8352"/>
                        <a:pt x="8078" y="8831"/>
                      </a:cubicBezTo>
                      <a:cubicBezTo>
                        <a:pt x="7366" y="9139"/>
                        <a:pt x="6681" y="9350"/>
                        <a:pt x="5977" y="9350"/>
                      </a:cubicBezTo>
                      <a:cubicBezTo>
                        <a:pt x="5848" y="9350"/>
                        <a:pt x="5720" y="9343"/>
                        <a:pt x="5590" y="9329"/>
                      </a:cubicBezTo>
                      <a:cubicBezTo>
                        <a:pt x="5896" y="9271"/>
                        <a:pt x="6183" y="9175"/>
                        <a:pt x="6470" y="9041"/>
                      </a:cubicBezTo>
                      <a:cubicBezTo>
                        <a:pt x="6509" y="9022"/>
                        <a:pt x="6489" y="8965"/>
                        <a:pt x="6432" y="8965"/>
                      </a:cubicBezTo>
                      <a:cubicBezTo>
                        <a:pt x="6087" y="9080"/>
                        <a:pt x="5743" y="9214"/>
                        <a:pt x="5398" y="9309"/>
                      </a:cubicBezTo>
                      <a:cubicBezTo>
                        <a:pt x="5188" y="9271"/>
                        <a:pt x="4958" y="9214"/>
                        <a:pt x="4748" y="9137"/>
                      </a:cubicBezTo>
                      <a:cubicBezTo>
                        <a:pt x="5379" y="9003"/>
                        <a:pt x="6030" y="8754"/>
                        <a:pt x="6643" y="8544"/>
                      </a:cubicBezTo>
                      <a:cubicBezTo>
                        <a:pt x="6694" y="8544"/>
                        <a:pt x="6669" y="8483"/>
                        <a:pt x="6636" y="8483"/>
                      </a:cubicBezTo>
                      <a:cubicBezTo>
                        <a:pt x="6632" y="8483"/>
                        <a:pt x="6628" y="8484"/>
                        <a:pt x="6623" y="8486"/>
                      </a:cubicBezTo>
                      <a:cubicBezTo>
                        <a:pt x="5992" y="8678"/>
                        <a:pt x="5322" y="8831"/>
                        <a:pt x="4709" y="9099"/>
                      </a:cubicBezTo>
                      <a:cubicBezTo>
                        <a:pt x="4671" y="8984"/>
                        <a:pt x="4614" y="8869"/>
                        <a:pt x="4575" y="8754"/>
                      </a:cubicBezTo>
                      <a:cubicBezTo>
                        <a:pt x="5054" y="8639"/>
                        <a:pt x="5552" y="8486"/>
                        <a:pt x="5992" y="8257"/>
                      </a:cubicBezTo>
                      <a:cubicBezTo>
                        <a:pt x="6041" y="8224"/>
                        <a:pt x="6020" y="8176"/>
                        <a:pt x="5988" y="8176"/>
                      </a:cubicBezTo>
                      <a:cubicBezTo>
                        <a:pt x="5983" y="8176"/>
                        <a:pt x="5978" y="8177"/>
                        <a:pt x="5973" y="8180"/>
                      </a:cubicBezTo>
                      <a:cubicBezTo>
                        <a:pt x="5494" y="8333"/>
                        <a:pt x="5016" y="8525"/>
                        <a:pt x="4537" y="8678"/>
                      </a:cubicBezTo>
                      <a:cubicBezTo>
                        <a:pt x="4460" y="8525"/>
                        <a:pt x="4403" y="8371"/>
                        <a:pt x="4327" y="8238"/>
                      </a:cubicBezTo>
                      <a:cubicBezTo>
                        <a:pt x="4786" y="8027"/>
                        <a:pt x="5245" y="7855"/>
                        <a:pt x="5705" y="7663"/>
                      </a:cubicBezTo>
                      <a:cubicBezTo>
                        <a:pt x="5743" y="7663"/>
                        <a:pt x="5724" y="7606"/>
                        <a:pt x="5705" y="7606"/>
                      </a:cubicBezTo>
                      <a:cubicBezTo>
                        <a:pt x="5207" y="7721"/>
                        <a:pt x="4728" y="7931"/>
                        <a:pt x="4307" y="8180"/>
                      </a:cubicBezTo>
                      <a:cubicBezTo>
                        <a:pt x="4212" y="7989"/>
                        <a:pt x="4116" y="7797"/>
                        <a:pt x="4020" y="7625"/>
                      </a:cubicBezTo>
                      <a:cubicBezTo>
                        <a:pt x="4365" y="7529"/>
                        <a:pt x="4728" y="7395"/>
                        <a:pt x="5054" y="7223"/>
                      </a:cubicBezTo>
                      <a:cubicBezTo>
                        <a:pt x="5088" y="7206"/>
                        <a:pt x="5061" y="7143"/>
                        <a:pt x="5028" y="7143"/>
                      </a:cubicBezTo>
                      <a:cubicBezTo>
                        <a:pt x="5024" y="7143"/>
                        <a:pt x="5020" y="7144"/>
                        <a:pt x="5016" y="7147"/>
                      </a:cubicBezTo>
                      <a:cubicBezTo>
                        <a:pt x="4671" y="7280"/>
                        <a:pt x="4327" y="7434"/>
                        <a:pt x="3982" y="7548"/>
                      </a:cubicBezTo>
                      <a:cubicBezTo>
                        <a:pt x="3886" y="7376"/>
                        <a:pt x="3810" y="7223"/>
                        <a:pt x="3714" y="7051"/>
                      </a:cubicBezTo>
                      <a:cubicBezTo>
                        <a:pt x="4307" y="6821"/>
                        <a:pt x="4901" y="6591"/>
                        <a:pt x="5494" y="6343"/>
                      </a:cubicBezTo>
                      <a:cubicBezTo>
                        <a:pt x="5546" y="6325"/>
                        <a:pt x="5519" y="6244"/>
                        <a:pt x="5471" y="6244"/>
                      </a:cubicBezTo>
                      <a:cubicBezTo>
                        <a:pt x="5466" y="6244"/>
                        <a:pt x="5461" y="6245"/>
                        <a:pt x="5456" y="6247"/>
                      </a:cubicBezTo>
                      <a:cubicBezTo>
                        <a:pt x="4843" y="6438"/>
                        <a:pt x="4250" y="6687"/>
                        <a:pt x="3657" y="6974"/>
                      </a:cubicBezTo>
                      <a:cubicBezTo>
                        <a:pt x="3484" y="6630"/>
                        <a:pt x="3274" y="6304"/>
                        <a:pt x="3082" y="5979"/>
                      </a:cubicBezTo>
                      <a:cubicBezTo>
                        <a:pt x="3503" y="5826"/>
                        <a:pt x="3905" y="5692"/>
                        <a:pt x="4327" y="5520"/>
                      </a:cubicBezTo>
                      <a:cubicBezTo>
                        <a:pt x="4719" y="5555"/>
                        <a:pt x="5177" y="5598"/>
                        <a:pt x="5611" y="5598"/>
                      </a:cubicBezTo>
                      <a:cubicBezTo>
                        <a:pt x="5875" y="5598"/>
                        <a:pt x="6131" y="5582"/>
                        <a:pt x="6355" y="5539"/>
                      </a:cubicBezTo>
                      <a:cubicBezTo>
                        <a:pt x="6444" y="5555"/>
                        <a:pt x="6537" y="5561"/>
                        <a:pt x="6628" y="5561"/>
                      </a:cubicBezTo>
                      <a:cubicBezTo>
                        <a:pt x="6753" y="5561"/>
                        <a:pt x="6877" y="5550"/>
                        <a:pt x="6987" y="5539"/>
                      </a:cubicBezTo>
                      <a:cubicBezTo>
                        <a:pt x="7025" y="5520"/>
                        <a:pt x="7044" y="5520"/>
                        <a:pt x="7044" y="5500"/>
                      </a:cubicBezTo>
                      <a:lnTo>
                        <a:pt x="7121" y="5481"/>
                      </a:lnTo>
                      <a:cubicBezTo>
                        <a:pt x="7140" y="5481"/>
                        <a:pt x="7159" y="5481"/>
                        <a:pt x="7178" y="5462"/>
                      </a:cubicBezTo>
                      <a:lnTo>
                        <a:pt x="7178" y="5443"/>
                      </a:lnTo>
                      <a:lnTo>
                        <a:pt x="7198" y="5443"/>
                      </a:lnTo>
                      <a:cubicBezTo>
                        <a:pt x="8002" y="4658"/>
                        <a:pt x="8767" y="3854"/>
                        <a:pt x="9514" y="2993"/>
                      </a:cubicBezTo>
                      <a:close/>
                      <a:moveTo>
                        <a:pt x="11481" y="0"/>
                      </a:moveTo>
                      <a:cubicBezTo>
                        <a:pt x="11433" y="0"/>
                        <a:pt x="11385" y="25"/>
                        <a:pt x="11370" y="84"/>
                      </a:cubicBezTo>
                      <a:lnTo>
                        <a:pt x="11370" y="103"/>
                      </a:lnTo>
                      <a:cubicBezTo>
                        <a:pt x="11169" y="84"/>
                        <a:pt x="10849" y="79"/>
                        <a:pt x="10566" y="79"/>
                      </a:cubicBezTo>
                      <a:cubicBezTo>
                        <a:pt x="10284" y="79"/>
                        <a:pt x="10040" y="84"/>
                        <a:pt x="9992" y="84"/>
                      </a:cubicBezTo>
                      <a:cubicBezTo>
                        <a:pt x="9360" y="103"/>
                        <a:pt x="8748" y="122"/>
                        <a:pt x="8116" y="160"/>
                      </a:cubicBezTo>
                      <a:cubicBezTo>
                        <a:pt x="6891" y="199"/>
                        <a:pt x="5685" y="237"/>
                        <a:pt x="4480" y="505"/>
                      </a:cubicBezTo>
                      <a:cubicBezTo>
                        <a:pt x="4480" y="505"/>
                        <a:pt x="4460" y="505"/>
                        <a:pt x="4460" y="524"/>
                      </a:cubicBezTo>
                      <a:cubicBezTo>
                        <a:pt x="4441" y="524"/>
                        <a:pt x="4441" y="524"/>
                        <a:pt x="4441" y="543"/>
                      </a:cubicBezTo>
                      <a:lnTo>
                        <a:pt x="4422" y="543"/>
                      </a:lnTo>
                      <a:cubicBezTo>
                        <a:pt x="2929" y="2017"/>
                        <a:pt x="1494" y="3548"/>
                        <a:pt x="58" y="5079"/>
                      </a:cubicBezTo>
                      <a:cubicBezTo>
                        <a:pt x="1" y="5118"/>
                        <a:pt x="39" y="5194"/>
                        <a:pt x="96" y="5232"/>
                      </a:cubicBezTo>
                      <a:cubicBezTo>
                        <a:pt x="58" y="5290"/>
                        <a:pt x="77" y="5366"/>
                        <a:pt x="154" y="5366"/>
                      </a:cubicBezTo>
                      <a:cubicBezTo>
                        <a:pt x="958" y="5424"/>
                        <a:pt x="1762" y="5462"/>
                        <a:pt x="2566" y="5481"/>
                      </a:cubicBezTo>
                      <a:cubicBezTo>
                        <a:pt x="2585" y="5481"/>
                        <a:pt x="2585" y="5500"/>
                        <a:pt x="2585" y="5500"/>
                      </a:cubicBezTo>
                      <a:cubicBezTo>
                        <a:pt x="3178" y="6745"/>
                        <a:pt x="3791" y="8104"/>
                        <a:pt x="4575" y="9233"/>
                      </a:cubicBezTo>
                      <a:cubicBezTo>
                        <a:pt x="4575" y="9271"/>
                        <a:pt x="4594" y="9290"/>
                        <a:pt x="4633" y="9309"/>
                      </a:cubicBezTo>
                      <a:cubicBezTo>
                        <a:pt x="5090" y="9528"/>
                        <a:pt x="5549" y="9618"/>
                        <a:pt x="6006" y="9618"/>
                      </a:cubicBezTo>
                      <a:cubicBezTo>
                        <a:pt x="6871" y="9618"/>
                        <a:pt x="7730" y="9296"/>
                        <a:pt x="8557" y="8907"/>
                      </a:cubicBezTo>
                      <a:cubicBezTo>
                        <a:pt x="9667" y="8391"/>
                        <a:pt x="10758" y="7797"/>
                        <a:pt x="11026" y="6496"/>
                      </a:cubicBezTo>
                      <a:cubicBezTo>
                        <a:pt x="11026" y="6457"/>
                        <a:pt x="11007" y="6419"/>
                        <a:pt x="10987" y="6381"/>
                      </a:cubicBezTo>
                      <a:cubicBezTo>
                        <a:pt x="10987" y="6381"/>
                        <a:pt x="10987" y="6362"/>
                        <a:pt x="10987" y="6362"/>
                      </a:cubicBezTo>
                      <a:cubicBezTo>
                        <a:pt x="10471" y="5175"/>
                        <a:pt x="10011" y="4046"/>
                        <a:pt x="9686" y="2782"/>
                      </a:cubicBezTo>
                      <a:cubicBezTo>
                        <a:pt x="9839" y="2629"/>
                        <a:pt x="9973" y="2457"/>
                        <a:pt x="10126" y="2266"/>
                      </a:cubicBezTo>
                      <a:cubicBezTo>
                        <a:pt x="11198" y="3108"/>
                        <a:pt x="11753" y="4122"/>
                        <a:pt x="12251" y="5386"/>
                      </a:cubicBezTo>
                      <a:cubicBezTo>
                        <a:pt x="12251" y="5405"/>
                        <a:pt x="12251" y="5424"/>
                        <a:pt x="12270" y="5424"/>
                      </a:cubicBezTo>
                      <a:cubicBezTo>
                        <a:pt x="11868" y="6017"/>
                        <a:pt x="12136" y="6879"/>
                        <a:pt x="12825" y="7223"/>
                      </a:cubicBezTo>
                      <a:cubicBezTo>
                        <a:pt x="12835" y="7233"/>
                        <a:pt x="12854" y="7237"/>
                        <a:pt x="12875" y="7237"/>
                      </a:cubicBezTo>
                      <a:cubicBezTo>
                        <a:pt x="12897" y="7237"/>
                        <a:pt x="12921" y="7233"/>
                        <a:pt x="12940" y="7223"/>
                      </a:cubicBezTo>
                      <a:cubicBezTo>
                        <a:pt x="13552" y="6668"/>
                        <a:pt x="13533" y="5577"/>
                        <a:pt x="12806" y="5098"/>
                      </a:cubicBezTo>
                      <a:cubicBezTo>
                        <a:pt x="12806" y="5098"/>
                        <a:pt x="12806" y="5098"/>
                        <a:pt x="12806" y="5079"/>
                      </a:cubicBezTo>
                      <a:cubicBezTo>
                        <a:pt x="12653" y="3701"/>
                        <a:pt x="11715" y="2438"/>
                        <a:pt x="10432" y="1864"/>
                      </a:cubicBezTo>
                      <a:cubicBezTo>
                        <a:pt x="10853" y="1347"/>
                        <a:pt x="11255" y="830"/>
                        <a:pt x="11638" y="294"/>
                      </a:cubicBezTo>
                      <a:cubicBezTo>
                        <a:pt x="11677" y="256"/>
                        <a:pt x="11657" y="199"/>
                        <a:pt x="11638" y="160"/>
                      </a:cubicBezTo>
                      <a:cubicBezTo>
                        <a:pt x="11638" y="103"/>
                        <a:pt x="11638" y="26"/>
                        <a:pt x="11562" y="7"/>
                      </a:cubicBezTo>
                      <a:lnTo>
                        <a:pt x="11523" y="7"/>
                      </a:lnTo>
                      <a:cubicBezTo>
                        <a:pt x="11510" y="3"/>
                        <a:pt x="11495" y="0"/>
                        <a:pt x="114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9"/>
                <p:cNvSpPr/>
                <p:nvPr/>
              </p:nvSpPr>
              <p:spPr>
                <a:xfrm>
                  <a:off x="-3102775" y="-8894800"/>
                  <a:ext cx="27200" cy="9675"/>
                </a:xfrm>
                <a:custGeom>
                  <a:avLst/>
                  <a:gdLst/>
                  <a:ahLst/>
                  <a:cxnLst/>
                  <a:rect l="l" t="t" r="r" b="b"/>
                  <a:pathLst>
                    <a:path w="1088" h="387" extrusionOk="0">
                      <a:moveTo>
                        <a:pt x="1049" y="1"/>
                      </a:moveTo>
                      <a:cubicBezTo>
                        <a:pt x="685" y="58"/>
                        <a:pt x="360" y="154"/>
                        <a:pt x="35" y="307"/>
                      </a:cubicBezTo>
                      <a:cubicBezTo>
                        <a:pt x="1" y="324"/>
                        <a:pt x="12" y="386"/>
                        <a:pt x="55" y="386"/>
                      </a:cubicBezTo>
                      <a:cubicBezTo>
                        <a:pt x="61" y="386"/>
                        <a:pt x="67" y="386"/>
                        <a:pt x="73" y="383"/>
                      </a:cubicBezTo>
                      <a:cubicBezTo>
                        <a:pt x="398" y="249"/>
                        <a:pt x="724" y="135"/>
                        <a:pt x="1049" y="58"/>
                      </a:cubicBezTo>
                      <a:cubicBezTo>
                        <a:pt x="1087" y="58"/>
                        <a:pt x="1087" y="1"/>
                        <a:pt x="10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9"/>
                <p:cNvSpPr/>
                <p:nvPr/>
              </p:nvSpPr>
              <p:spPr>
                <a:xfrm>
                  <a:off x="-2840025" y="-9260850"/>
                  <a:ext cx="305175" cy="339750"/>
                </a:xfrm>
                <a:custGeom>
                  <a:avLst/>
                  <a:gdLst/>
                  <a:ahLst/>
                  <a:cxnLst/>
                  <a:rect l="l" t="t" r="r" b="b"/>
                  <a:pathLst>
                    <a:path w="12207" h="13590" extrusionOk="0">
                      <a:moveTo>
                        <a:pt x="8206" y="1531"/>
                      </a:moveTo>
                      <a:cubicBezTo>
                        <a:pt x="8225" y="1608"/>
                        <a:pt x="8244" y="1685"/>
                        <a:pt x="8263" y="1742"/>
                      </a:cubicBezTo>
                      <a:lnTo>
                        <a:pt x="8244" y="1742"/>
                      </a:lnTo>
                      <a:cubicBezTo>
                        <a:pt x="7632" y="1857"/>
                        <a:pt x="7000" y="2067"/>
                        <a:pt x="6407" y="2278"/>
                      </a:cubicBezTo>
                      <a:cubicBezTo>
                        <a:pt x="6368" y="2163"/>
                        <a:pt x="6330" y="2067"/>
                        <a:pt x="6292" y="1972"/>
                      </a:cubicBezTo>
                      <a:cubicBezTo>
                        <a:pt x="6923" y="1818"/>
                        <a:pt x="7574" y="1704"/>
                        <a:pt x="8206" y="1531"/>
                      </a:cubicBezTo>
                      <a:close/>
                      <a:moveTo>
                        <a:pt x="5679" y="2316"/>
                      </a:moveTo>
                      <a:cubicBezTo>
                        <a:pt x="5698" y="2374"/>
                        <a:pt x="5698" y="2431"/>
                        <a:pt x="5718" y="2469"/>
                      </a:cubicBezTo>
                      <a:cubicBezTo>
                        <a:pt x="5507" y="2565"/>
                        <a:pt x="5296" y="2642"/>
                        <a:pt x="5067" y="2718"/>
                      </a:cubicBezTo>
                      <a:cubicBezTo>
                        <a:pt x="5048" y="2622"/>
                        <a:pt x="5029" y="2546"/>
                        <a:pt x="4990" y="2450"/>
                      </a:cubicBezTo>
                      <a:cubicBezTo>
                        <a:pt x="5220" y="2431"/>
                        <a:pt x="5450" y="2374"/>
                        <a:pt x="5679" y="2316"/>
                      </a:cubicBezTo>
                      <a:close/>
                      <a:moveTo>
                        <a:pt x="4301" y="2680"/>
                      </a:moveTo>
                      <a:cubicBezTo>
                        <a:pt x="4320" y="2756"/>
                        <a:pt x="4339" y="2833"/>
                        <a:pt x="4378" y="2910"/>
                      </a:cubicBezTo>
                      <a:lnTo>
                        <a:pt x="4359" y="2910"/>
                      </a:lnTo>
                      <a:cubicBezTo>
                        <a:pt x="4186" y="2948"/>
                        <a:pt x="4014" y="3005"/>
                        <a:pt x="3842" y="3043"/>
                      </a:cubicBezTo>
                      <a:cubicBezTo>
                        <a:pt x="3689" y="3082"/>
                        <a:pt x="3536" y="3101"/>
                        <a:pt x="3382" y="3139"/>
                      </a:cubicBezTo>
                      <a:cubicBezTo>
                        <a:pt x="3363" y="3063"/>
                        <a:pt x="3325" y="2967"/>
                        <a:pt x="3287" y="2890"/>
                      </a:cubicBezTo>
                      <a:cubicBezTo>
                        <a:pt x="3631" y="2871"/>
                        <a:pt x="3995" y="2814"/>
                        <a:pt x="4301" y="2680"/>
                      </a:cubicBezTo>
                      <a:close/>
                      <a:moveTo>
                        <a:pt x="5874" y="1564"/>
                      </a:moveTo>
                      <a:cubicBezTo>
                        <a:pt x="5932" y="1564"/>
                        <a:pt x="5981" y="1592"/>
                        <a:pt x="6043" y="1608"/>
                      </a:cubicBezTo>
                      <a:cubicBezTo>
                        <a:pt x="6158" y="2125"/>
                        <a:pt x="6311" y="2642"/>
                        <a:pt x="6483" y="3139"/>
                      </a:cubicBezTo>
                      <a:cubicBezTo>
                        <a:pt x="6426" y="3177"/>
                        <a:pt x="6387" y="3216"/>
                        <a:pt x="6311" y="3254"/>
                      </a:cubicBezTo>
                      <a:cubicBezTo>
                        <a:pt x="6234" y="3273"/>
                        <a:pt x="6158" y="3273"/>
                        <a:pt x="6081" y="3273"/>
                      </a:cubicBezTo>
                      <a:cubicBezTo>
                        <a:pt x="5986" y="2756"/>
                        <a:pt x="5832" y="2201"/>
                        <a:pt x="5622" y="1723"/>
                      </a:cubicBezTo>
                      <a:cubicBezTo>
                        <a:pt x="5660" y="1646"/>
                        <a:pt x="5737" y="1589"/>
                        <a:pt x="5832" y="1570"/>
                      </a:cubicBezTo>
                      <a:cubicBezTo>
                        <a:pt x="5847" y="1566"/>
                        <a:pt x="5861" y="1564"/>
                        <a:pt x="5874" y="1564"/>
                      </a:cubicBezTo>
                      <a:close/>
                      <a:moveTo>
                        <a:pt x="2693" y="3101"/>
                      </a:moveTo>
                      <a:cubicBezTo>
                        <a:pt x="2712" y="3177"/>
                        <a:pt x="2732" y="3254"/>
                        <a:pt x="2751" y="3331"/>
                      </a:cubicBezTo>
                      <a:cubicBezTo>
                        <a:pt x="2425" y="3369"/>
                        <a:pt x="2081" y="3503"/>
                        <a:pt x="1775" y="3618"/>
                      </a:cubicBezTo>
                      <a:lnTo>
                        <a:pt x="1755" y="3618"/>
                      </a:lnTo>
                      <a:cubicBezTo>
                        <a:pt x="1736" y="3522"/>
                        <a:pt x="1698" y="3426"/>
                        <a:pt x="1679" y="3331"/>
                      </a:cubicBezTo>
                      <a:cubicBezTo>
                        <a:pt x="2004" y="3292"/>
                        <a:pt x="2368" y="3235"/>
                        <a:pt x="2693" y="3101"/>
                      </a:cubicBezTo>
                      <a:close/>
                      <a:moveTo>
                        <a:pt x="4639" y="2002"/>
                      </a:moveTo>
                      <a:cubicBezTo>
                        <a:pt x="4679" y="2002"/>
                        <a:pt x="4720" y="2016"/>
                        <a:pt x="4761" y="2029"/>
                      </a:cubicBezTo>
                      <a:cubicBezTo>
                        <a:pt x="4780" y="2144"/>
                        <a:pt x="4818" y="2278"/>
                        <a:pt x="4837" y="2393"/>
                      </a:cubicBezTo>
                      <a:cubicBezTo>
                        <a:pt x="4818" y="2412"/>
                        <a:pt x="4837" y="2469"/>
                        <a:pt x="4875" y="2469"/>
                      </a:cubicBezTo>
                      <a:cubicBezTo>
                        <a:pt x="4971" y="2833"/>
                        <a:pt x="5067" y="3216"/>
                        <a:pt x="5182" y="3579"/>
                      </a:cubicBezTo>
                      <a:cubicBezTo>
                        <a:pt x="5182" y="3579"/>
                        <a:pt x="5182" y="3599"/>
                        <a:pt x="5201" y="3599"/>
                      </a:cubicBezTo>
                      <a:cubicBezTo>
                        <a:pt x="5124" y="3618"/>
                        <a:pt x="5067" y="3637"/>
                        <a:pt x="5009" y="3656"/>
                      </a:cubicBezTo>
                      <a:cubicBezTo>
                        <a:pt x="4942" y="3670"/>
                        <a:pt x="4884" y="3683"/>
                        <a:pt x="4822" y="3683"/>
                      </a:cubicBezTo>
                      <a:cubicBezTo>
                        <a:pt x="4796" y="3683"/>
                        <a:pt x="4769" y="3681"/>
                        <a:pt x="4741" y="3675"/>
                      </a:cubicBezTo>
                      <a:cubicBezTo>
                        <a:pt x="4741" y="3675"/>
                        <a:pt x="4741" y="3656"/>
                        <a:pt x="4741" y="3656"/>
                      </a:cubicBezTo>
                      <a:cubicBezTo>
                        <a:pt x="4646" y="3139"/>
                        <a:pt x="4435" y="2622"/>
                        <a:pt x="4263" y="2125"/>
                      </a:cubicBezTo>
                      <a:lnTo>
                        <a:pt x="4263" y="2125"/>
                      </a:lnTo>
                      <a:cubicBezTo>
                        <a:pt x="4272" y="2134"/>
                        <a:pt x="4282" y="2139"/>
                        <a:pt x="4294" y="2139"/>
                      </a:cubicBezTo>
                      <a:cubicBezTo>
                        <a:pt x="4306" y="2139"/>
                        <a:pt x="4320" y="2134"/>
                        <a:pt x="4339" y="2125"/>
                      </a:cubicBezTo>
                      <a:cubicBezTo>
                        <a:pt x="4397" y="2048"/>
                        <a:pt x="4493" y="2010"/>
                        <a:pt x="4588" y="2010"/>
                      </a:cubicBezTo>
                      <a:cubicBezTo>
                        <a:pt x="4605" y="2004"/>
                        <a:pt x="4622" y="2002"/>
                        <a:pt x="4639" y="2002"/>
                      </a:cubicBezTo>
                      <a:close/>
                      <a:moveTo>
                        <a:pt x="9010" y="4881"/>
                      </a:moveTo>
                      <a:cubicBezTo>
                        <a:pt x="9029" y="4958"/>
                        <a:pt x="9048" y="5034"/>
                        <a:pt x="9067" y="5111"/>
                      </a:cubicBezTo>
                      <a:cubicBezTo>
                        <a:pt x="8914" y="5149"/>
                        <a:pt x="8799" y="5226"/>
                        <a:pt x="8646" y="5245"/>
                      </a:cubicBezTo>
                      <a:cubicBezTo>
                        <a:pt x="8627" y="5245"/>
                        <a:pt x="8608" y="5264"/>
                        <a:pt x="8608" y="5283"/>
                      </a:cubicBezTo>
                      <a:cubicBezTo>
                        <a:pt x="8589" y="5206"/>
                        <a:pt x="8570" y="5130"/>
                        <a:pt x="8531" y="5053"/>
                      </a:cubicBezTo>
                      <a:cubicBezTo>
                        <a:pt x="8627" y="5015"/>
                        <a:pt x="8704" y="4996"/>
                        <a:pt x="8799" y="4958"/>
                      </a:cubicBezTo>
                      <a:cubicBezTo>
                        <a:pt x="8876" y="4938"/>
                        <a:pt x="8952" y="4919"/>
                        <a:pt x="9010" y="4881"/>
                      </a:cubicBezTo>
                      <a:close/>
                      <a:moveTo>
                        <a:pt x="7785" y="5245"/>
                      </a:moveTo>
                      <a:cubicBezTo>
                        <a:pt x="7804" y="5321"/>
                        <a:pt x="7823" y="5398"/>
                        <a:pt x="7842" y="5474"/>
                      </a:cubicBezTo>
                      <a:cubicBezTo>
                        <a:pt x="7746" y="5513"/>
                        <a:pt x="7651" y="5570"/>
                        <a:pt x="7536" y="5608"/>
                      </a:cubicBezTo>
                      <a:cubicBezTo>
                        <a:pt x="7440" y="5647"/>
                        <a:pt x="7345" y="5666"/>
                        <a:pt x="7230" y="5685"/>
                      </a:cubicBezTo>
                      <a:cubicBezTo>
                        <a:pt x="7211" y="5608"/>
                        <a:pt x="7191" y="5513"/>
                        <a:pt x="7172" y="5436"/>
                      </a:cubicBezTo>
                      <a:cubicBezTo>
                        <a:pt x="7364" y="5417"/>
                        <a:pt x="7632" y="5379"/>
                        <a:pt x="7785" y="5245"/>
                      </a:cubicBezTo>
                      <a:close/>
                      <a:moveTo>
                        <a:pt x="8244" y="4479"/>
                      </a:moveTo>
                      <a:cubicBezTo>
                        <a:pt x="8378" y="5034"/>
                        <a:pt x="8531" y="5608"/>
                        <a:pt x="8704" y="6163"/>
                      </a:cubicBezTo>
                      <a:cubicBezTo>
                        <a:pt x="8704" y="6163"/>
                        <a:pt x="8704" y="6163"/>
                        <a:pt x="8704" y="6183"/>
                      </a:cubicBezTo>
                      <a:cubicBezTo>
                        <a:pt x="8589" y="6297"/>
                        <a:pt x="8436" y="6355"/>
                        <a:pt x="8282" y="6355"/>
                      </a:cubicBezTo>
                      <a:cubicBezTo>
                        <a:pt x="8282" y="6336"/>
                        <a:pt x="8263" y="6297"/>
                        <a:pt x="8244" y="6297"/>
                      </a:cubicBezTo>
                      <a:lnTo>
                        <a:pt x="8187" y="6297"/>
                      </a:lnTo>
                      <a:cubicBezTo>
                        <a:pt x="8168" y="6163"/>
                        <a:pt x="8129" y="5953"/>
                        <a:pt x="8110" y="5915"/>
                      </a:cubicBezTo>
                      <a:cubicBezTo>
                        <a:pt x="8072" y="5761"/>
                        <a:pt x="8034" y="5608"/>
                        <a:pt x="7995" y="5455"/>
                      </a:cubicBezTo>
                      <a:cubicBezTo>
                        <a:pt x="7919" y="5206"/>
                        <a:pt x="7842" y="4938"/>
                        <a:pt x="7746" y="4690"/>
                      </a:cubicBezTo>
                      <a:cubicBezTo>
                        <a:pt x="7766" y="4670"/>
                        <a:pt x="7785" y="4670"/>
                        <a:pt x="7804" y="4651"/>
                      </a:cubicBezTo>
                      <a:cubicBezTo>
                        <a:pt x="7819" y="4636"/>
                        <a:pt x="7797" y="4608"/>
                        <a:pt x="7778" y="4608"/>
                      </a:cubicBezTo>
                      <a:cubicBezTo>
                        <a:pt x="7774" y="4608"/>
                        <a:pt x="7769" y="4609"/>
                        <a:pt x="7766" y="4613"/>
                      </a:cubicBezTo>
                      <a:cubicBezTo>
                        <a:pt x="7823" y="4556"/>
                        <a:pt x="7938" y="4536"/>
                        <a:pt x="8034" y="4517"/>
                      </a:cubicBezTo>
                      <a:cubicBezTo>
                        <a:pt x="8110" y="4498"/>
                        <a:pt x="8187" y="4498"/>
                        <a:pt x="8244" y="4479"/>
                      </a:cubicBezTo>
                      <a:close/>
                      <a:moveTo>
                        <a:pt x="8282" y="1876"/>
                      </a:moveTo>
                      <a:cubicBezTo>
                        <a:pt x="8512" y="2833"/>
                        <a:pt x="8742" y="3809"/>
                        <a:pt x="8991" y="4766"/>
                      </a:cubicBezTo>
                      <a:cubicBezTo>
                        <a:pt x="8895" y="4804"/>
                        <a:pt x="8818" y="4843"/>
                        <a:pt x="8723" y="4881"/>
                      </a:cubicBezTo>
                      <a:cubicBezTo>
                        <a:pt x="8646" y="4900"/>
                        <a:pt x="8589" y="4938"/>
                        <a:pt x="8512" y="4958"/>
                      </a:cubicBezTo>
                      <a:cubicBezTo>
                        <a:pt x="8455" y="4766"/>
                        <a:pt x="8397" y="4575"/>
                        <a:pt x="8340" y="4402"/>
                      </a:cubicBezTo>
                      <a:cubicBezTo>
                        <a:pt x="8321" y="4364"/>
                        <a:pt x="8302" y="4364"/>
                        <a:pt x="8263" y="4364"/>
                      </a:cubicBezTo>
                      <a:cubicBezTo>
                        <a:pt x="8234" y="4352"/>
                        <a:pt x="8204" y="4348"/>
                        <a:pt x="8174" y="4348"/>
                      </a:cubicBezTo>
                      <a:cubicBezTo>
                        <a:pt x="8106" y="4348"/>
                        <a:pt x="8036" y="4370"/>
                        <a:pt x="7957" y="4383"/>
                      </a:cubicBezTo>
                      <a:cubicBezTo>
                        <a:pt x="7880" y="4402"/>
                        <a:pt x="7746" y="4441"/>
                        <a:pt x="7689" y="4517"/>
                      </a:cubicBezTo>
                      <a:cubicBezTo>
                        <a:pt x="7670" y="4536"/>
                        <a:pt x="7670" y="4556"/>
                        <a:pt x="7670" y="4575"/>
                      </a:cubicBezTo>
                      <a:cubicBezTo>
                        <a:pt x="7651" y="4594"/>
                        <a:pt x="7632" y="4613"/>
                        <a:pt x="7632" y="4632"/>
                      </a:cubicBezTo>
                      <a:cubicBezTo>
                        <a:pt x="7670" y="4804"/>
                        <a:pt x="7727" y="4996"/>
                        <a:pt x="7766" y="5168"/>
                      </a:cubicBezTo>
                      <a:cubicBezTo>
                        <a:pt x="7670" y="5187"/>
                        <a:pt x="7574" y="5245"/>
                        <a:pt x="7479" y="5283"/>
                      </a:cubicBezTo>
                      <a:cubicBezTo>
                        <a:pt x="7364" y="5321"/>
                        <a:pt x="7249" y="5340"/>
                        <a:pt x="7153" y="5359"/>
                      </a:cubicBezTo>
                      <a:lnTo>
                        <a:pt x="7134" y="5359"/>
                      </a:lnTo>
                      <a:cubicBezTo>
                        <a:pt x="7096" y="5226"/>
                        <a:pt x="7057" y="5072"/>
                        <a:pt x="7019" y="4938"/>
                      </a:cubicBezTo>
                      <a:cubicBezTo>
                        <a:pt x="7057" y="4919"/>
                        <a:pt x="7057" y="4843"/>
                        <a:pt x="7000" y="4824"/>
                      </a:cubicBezTo>
                      <a:cubicBezTo>
                        <a:pt x="6951" y="4812"/>
                        <a:pt x="6902" y="4807"/>
                        <a:pt x="6853" y="4807"/>
                      </a:cubicBezTo>
                      <a:cubicBezTo>
                        <a:pt x="6656" y="4807"/>
                        <a:pt x="6468" y="4896"/>
                        <a:pt x="6330" y="5034"/>
                      </a:cubicBezTo>
                      <a:cubicBezTo>
                        <a:pt x="6311" y="5034"/>
                        <a:pt x="6311" y="5053"/>
                        <a:pt x="6311" y="5053"/>
                      </a:cubicBezTo>
                      <a:cubicBezTo>
                        <a:pt x="6292" y="5053"/>
                        <a:pt x="6273" y="5072"/>
                        <a:pt x="6292" y="5092"/>
                      </a:cubicBezTo>
                      <a:cubicBezTo>
                        <a:pt x="6311" y="5245"/>
                        <a:pt x="6349" y="5398"/>
                        <a:pt x="6407" y="5551"/>
                      </a:cubicBezTo>
                      <a:cubicBezTo>
                        <a:pt x="6387" y="5532"/>
                        <a:pt x="6387" y="5532"/>
                        <a:pt x="6368" y="5532"/>
                      </a:cubicBezTo>
                      <a:cubicBezTo>
                        <a:pt x="5105" y="5800"/>
                        <a:pt x="3861" y="6221"/>
                        <a:pt x="2636" y="6604"/>
                      </a:cubicBezTo>
                      <a:cubicBezTo>
                        <a:pt x="2349" y="5627"/>
                        <a:pt x="2081" y="4670"/>
                        <a:pt x="1794" y="3694"/>
                      </a:cubicBezTo>
                      <a:cubicBezTo>
                        <a:pt x="2119" y="3618"/>
                        <a:pt x="2483" y="3579"/>
                        <a:pt x="2770" y="3426"/>
                      </a:cubicBezTo>
                      <a:cubicBezTo>
                        <a:pt x="2846" y="3675"/>
                        <a:pt x="2904" y="3905"/>
                        <a:pt x="2980" y="4154"/>
                      </a:cubicBezTo>
                      <a:cubicBezTo>
                        <a:pt x="2980" y="4154"/>
                        <a:pt x="2980" y="4173"/>
                        <a:pt x="2980" y="4173"/>
                      </a:cubicBezTo>
                      <a:cubicBezTo>
                        <a:pt x="2980" y="4192"/>
                        <a:pt x="3000" y="4192"/>
                        <a:pt x="3000" y="4192"/>
                      </a:cubicBezTo>
                      <a:cubicBezTo>
                        <a:pt x="3000" y="4230"/>
                        <a:pt x="3038" y="4230"/>
                        <a:pt x="3057" y="4230"/>
                      </a:cubicBezTo>
                      <a:cubicBezTo>
                        <a:pt x="3106" y="4249"/>
                        <a:pt x="3166" y="4259"/>
                        <a:pt x="3226" y="4259"/>
                      </a:cubicBezTo>
                      <a:cubicBezTo>
                        <a:pt x="3353" y="4259"/>
                        <a:pt x="3484" y="4213"/>
                        <a:pt x="3536" y="4096"/>
                      </a:cubicBezTo>
                      <a:cubicBezTo>
                        <a:pt x="3574" y="4096"/>
                        <a:pt x="3593" y="4077"/>
                        <a:pt x="3593" y="4039"/>
                      </a:cubicBezTo>
                      <a:cubicBezTo>
                        <a:pt x="3555" y="3771"/>
                        <a:pt x="3497" y="3503"/>
                        <a:pt x="3421" y="3254"/>
                      </a:cubicBezTo>
                      <a:lnTo>
                        <a:pt x="3421" y="3254"/>
                      </a:lnTo>
                      <a:cubicBezTo>
                        <a:pt x="3461" y="3259"/>
                        <a:pt x="3503" y="3261"/>
                        <a:pt x="3547" y="3261"/>
                      </a:cubicBezTo>
                      <a:cubicBezTo>
                        <a:pt x="3835" y="3261"/>
                        <a:pt x="4181" y="3157"/>
                        <a:pt x="4397" y="3024"/>
                      </a:cubicBezTo>
                      <a:lnTo>
                        <a:pt x="4416" y="3024"/>
                      </a:lnTo>
                      <a:cubicBezTo>
                        <a:pt x="4473" y="3254"/>
                        <a:pt x="4550" y="3484"/>
                        <a:pt x="4665" y="3713"/>
                      </a:cubicBezTo>
                      <a:cubicBezTo>
                        <a:pt x="4665" y="3713"/>
                        <a:pt x="4684" y="3733"/>
                        <a:pt x="4684" y="3733"/>
                      </a:cubicBezTo>
                      <a:cubicBezTo>
                        <a:pt x="4684" y="3752"/>
                        <a:pt x="4703" y="3771"/>
                        <a:pt x="4722" y="3771"/>
                      </a:cubicBezTo>
                      <a:cubicBezTo>
                        <a:pt x="4785" y="3787"/>
                        <a:pt x="4867" y="3799"/>
                        <a:pt x="4950" y="3799"/>
                      </a:cubicBezTo>
                      <a:cubicBezTo>
                        <a:pt x="5070" y="3799"/>
                        <a:pt x="5190" y="3773"/>
                        <a:pt x="5258" y="3694"/>
                      </a:cubicBezTo>
                      <a:cubicBezTo>
                        <a:pt x="5277" y="3675"/>
                        <a:pt x="5277" y="3637"/>
                        <a:pt x="5258" y="3618"/>
                      </a:cubicBezTo>
                      <a:cubicBezTo>
                        <a:pt x="5277" y="3618"/>
                        <a:pt x="5296" y="3579"/>
                        <a:pt x="5296" y="3560"/>
                      </a:cubicBezTo>
                      <a:cubicBezTo>
                        <a:pt x="5239" y="3311"/>
                        <a:pt x="5182" y="3063"/>
                        <a:pt x="5105" y="2814"/>
                      </a:cubicBezTo>
                      <a:cubicBezTo>
                        <a:pt x="5316" y="2795"/>
                        <a:pt x="5545" y="2737"/>
                        <a:pt x="5756" y="2622"/>
                      </a:cubicBezTo>
                      <a:cubicBezTo>
                        <a:pt x="5813" y="2890"/>
                        <a:pt x="5909" y="3139"/>
                        <a:pt x="5986" y="3369"/>
                      </a:cubicBezTo>
                      <a:cubicBezTo>
                        <a:pt x="5997" y="3391"/>
                        <a:pt x="6021" y="3401"/>
                        <a:pt x="6043" y="3401"/>
                      </a:cubicBezTo>
                      <a:cubicBezTo>
                        <a:pt x="6059" y="3401"/>
                        <a:pt x="6073" y="3396"/>
                        <a:pt x="6081" y="3388"/>
                      </a:cubicBezTo>
                      <a:cubicBezTo>
                        <a:pt x="6125" y="3397"/>
                        <a:pt x="6173" y="3402"/>
                        <a:pt x="6222" y="3402"/>
                      </a:cubicBezTo>
                      <a:cubicBezTo>
                        <a:pt x="6385" y="3402"/>
                        <a:pt x="6554" y="3348"/>
                        <a:pt x="6598" y="3216"/>
                      </a:cubicBezTo>
                      <a:cubicBezTo>
                        <a:pt x="6617" y="3197"/>
                        <a:pt x="6636" y="3177"/>
                        <a:pt x="6617" y="3139"/>
                      </a:cubicBezTo>
                      <a:cubicBezTo>
                        <a:pt x="6579" y="2890"/>
                        <a:pt x="6521" y="2642"/>
                        <a:pt x="6426" y="2393"/>
                      </a:cubicBezTo>
                      <a:cubicBezTo>
                        <a:pt x="7057" y="2240"/>
                        <a:pt x="7689" y="2106"/>
                        <a:pt x="8282" y="1876"/>
                      </a:cubicBezTo>
                      <a:close/>
                      <a:moveTo>
                        <a:pt x="6834" y="4953"/>
                      </a:moveTo>
                      <a:cubicBezTo>
                        <a:pt x="6863" y="4953"/>
                        <a:pt x="6893" y="4955"/>
                        <a:pt x="6923" y="4958"/>
                      </a:cubicBezTo>
                      <a:cubicBezTo>
                        <a:pt x="7000" y="5474"/>
                        <a:pt x="7115" y="6029"/>
                        <a:pt x="7325" y="6508"/>
                      </a:cubicBezTo>
                      <a:cubicBezTo>
                        <a:pt x="7325" y="6527"/>
                        <a:pt x="7345" y="6527"/>
                        <a:pt x="7345" y="6546"/>
                      </a:cubicBezTo>
                      <a:cubicBezTo>
                        <a:pt x="7345" y="6718"/>
                        <a:pt x="7077" y="6795"/>
                        <a:pt x="6904" y="6795"/>
                      </a:cubicBezTo>
                      <a:cubicBezTo>
                        <a:pt x="6904" y="6795"/>
                        <a:pt x="6904" y="6795"/>
                        <a:pt x="6904" y="6776"/>
                      </a:cubicBezTo>
                      <a:cubicBezTo>
                        <a:pt x="6770" y="6221"/>
                        <a:pt x="6560" y="5666"/>
                        <a:pt x="6349" y="5130"/>
                      </a:cubicBezTo>
                      <a:cubicBezTo>
                        <a:pt x="6368" y="5130"/>
                        <a:pt x="6387" y="5130"/>
                        <a:pt x="6407" y="5111"/>
                      </a:cubicBezTo>
                      <a:cubicBezTo>
                        <a:pt x="6536" y="4998"/>
                        <a:pt x="6678" y="4953"/>
                        <a:pt x="6834" y="4953"/>
                      </a:cubicBezTo>
                      <a:close/>
                      <a:moveTo>
                        <a:pt x="6407" y="5627"/>
                      </a:moveTo>
                      <a:cubicBezTo>
                        <a:pt x="6426" y="5704"/>
                        <a:pt x="6445" y="5781"/>
                        <a:pt x="6464" y="5857"/>
                      </a:cubicBezTo>
                      <a:lnTo>
                        <a:pt x="6426" y="5857"/>
                      </a:lnTo>
                      <a:cubicBezTo>
                        <a:pt x="6354" y="5875"/>
                        <a:pt x="6366" y="5961"/>
                        <a:pt x="6416" y="5971"/>
                      </a:cubicBezTo>
                      <a:lnTo>
                        <a:pt x="6416" y="5971"/>
                      </a:lnTo>
                      <a:cubicBezTo>
                        <a:pt x="6371" y="5967"/>
                        <a:pt x="6325" y="5965"/>
                        <a:pt x="6278" y="5965"/>
                      </a:cubicBezTo>
                      <a:cubicBezTo>
                        <a:pt x="5731" y="5965"/>
                        <a:pt x="5076" y="6234"/>
                        <a:pt x="4550" y="6374"/>
                      </a:cubicBezTo>
                      <a:cubicBezTo>
                        <a:pt x="3937" y="6546"/>
                        <a:pt x="3325" y="6738"/>
                        <a:pt x="2732" y="6967"/>
                      </a:cubicBezTo>
                      <a:cubicBezTo>
                        <a:pt x="2712" y="6872"/>
                        <a:pt x="2674" y="6795"/>
                        <a:pt x="2655" y="6699"/>
                      </a:cubicBezTo>
                      <a:cubicBezTo>
                        <a:pt x="3899" y="6393"/>
                        <a:pt x="5182" y="6087"/>
                        <a:pt x="6407" y="5647"/>
                      </a:cubicBezTo>
                      <a:cubicBezTo>
                        <a:pt x="6407" y="5647"/>
                        <a:pt x="6407" y="5647"/>
                        <a:pt x="6407" y="5627"/>
                      </a:cubicBezTo>
                      <a:close/>
                      <a:moveTo>
                        <a:pt x="1258" y="2316"/>
                      </a:moveTo>
                      <a:cubicBezTo>
                        <a:pt x="1641" y="3847"/>
                        <a:pt x="2081" y="5379"/>
                        <a:pt x="2502" y="6891"/>
                      </a:cubicBezTo>
                      <a:cubicBezTo>
                        <a:pt x="2177" y="6948"/>
                        <a:pt x="1832" y="7082"/>
                        <a:pt x="1507" y="7197"/>
                      </a:cubicBezTo>
                      <a:cubicBezTo>
                        <a:pt x="1449" y="7025"/>
                        <a:pt x="1411" y="6872"/>
                        <a:pt x="1354" y="6699"/>
                      </a:cubicBezTo>
                      <a:cubicBezTo>
                        <a:pt x="1564" y="6642"/>
                        <a:pt x="1775" y="6604"/>
                        <a:pt x="1966" y="6546"/>
                      </a:cubicBezTo>
                      <a:cubicBezTo>
                        <a:pt x="2000" y="6529"/>
                        <a:pt x="1989" y="6467"/>
                        <a:pt x="1959" y="6467"/>
                      </a:cubicBezTo>
                      <a:cubicBezTo>
                        <a:pt x="1955" y="6467"/>
                        <a:pt x="1951" y="6468"/>
                        <a:pt x="1947" y="6470"/>
                      </a:cubicBezTo>
                      <a:cubicBezTo>
                        <a:pt x="1736" y="6527"/>
                        <a:pt x="1545" y="6584"/>
                        <a:pt x="1354" y="6642"/>
                      </a:cubicBezTo>
                      <a:cubicBezTo>
                        <a:pt x="1296" y="6489"/>
                        <a:pt x="1258" y="6355"/>
                        <a:pt x="1220" y="6202"/>
                      </a:cubicBezTo>
                      <a:cubicBezTo>
                        <a:pt x="1430" y="6163"/>
                        <a:pt x="1660" y="6106"/>
                        <a:pt x="1870" y="6029"/>
                      </a:cubicBezTo>
                      <a:cubicBezTo>
                        <a:pt x="1909" y="6010"/>
                        <a:pt x="1889" y="5953"/>
                        <a:pt x="1851" y="5953"/>
                      </a:cubicBezTo>
                      <a:cubicBezTo>
                        <a:pt x="1641" y="6029"/>
                        <a:pt x="1430" y="6106"/>
                        <a:pt x="1200" y="6144"/>
                      </a:cubicBezTo>
                      <a:cubicBezTo>
                        <a:pt x="1143" y="5934"/>
                        <a:pt x="1086" y="5723"/>
                        <a:pt x="1028" y="5513"/>
                      </a:cubicBezTo>
                      <a:cubicBezTo>
                        <a:pt x="1258" y="5474"/>
                        <a:pt x="1468" y="5379"/>
                        <a:pt x="1660" y="5264"/>
                      </a:cubicBezTo>
                      <a:cubicBezTo>
                        <a:pt x="1693" y="5231"/>
                        <a:pt x="1669" y="5183"/>
                        <a:pt x="1637" y="5183"/>
                      </a:cubicBezTo>
                      <a:cubicBezTo>
                        <a:pt x="1632" y="5183"/>
                        <a:pt x="1627" y="5185"/>
                        <a:pt x="1621" y="5187"/>
                      </a:cubicBezTo>
                      <a:cubicBezTo>
                        <a:pt x="1430" y="5302"/>
                        <a:pt x="1220" y="5379"/>
                        <a:pt x="1009" y="5455"/>
                      </a:cubicBezTo>
                      <a:cubicBezTo>
                        <a:pt x="952" y="5264"/>
                        <a:pt x="894" y="5053"/>
                        <a:pt x="837" y="4862"/>
                      </a:cubicBezTo>
                      <a:cubicBezTo>
                        <a:pt x="1066" y="4804"/>
                        <a:pt x="1277" y="4747"/>
                        <a:pt x="1487" y="4670"/>
                      </a:cubicBezTo>
                      <a:cubicBezTo>
                        <a:pt x="1520" y="4670"/>
                        <a:pt x="1511" y="4628"/>
                        <a:pt x="1496" y="4628"/>
                      </a:cubicBezTo>
                      <a:cubicBezTo>
                        <a:pt x="1493" y="4628"/>
                        <a:pt x="1490" y="4629"/>
                        <a:pt x="1487" y="4632"/>
                      </a:cubicBezTo>
                      <a:cubicBezTo>
                        <a:pt x="1258" y="4670"/>
                        <a:pt x="1047" y="4747"/>
                        <a:pt x="818" y="4804"/>
                      </a:cubicBezTo>
                      <a:cubicBezTo>
                        <a:pt x="760" y="4594"/>
                        <a:pt x="703" y="4402"/>
                        <a:pt x="645" y="4211"/>
                      </a:cubicBezTo>
                      <a:cubicBezTo>
                        <a:pt x="913" y="4173"/>
                        <a:pt x="1162" y="4115"/>
                        <a:pt x="1392" y="4039"/>
                      </a:cubicBezTo>
                      <a:cubicBezTo>
                        <a:pt x="1430" y="4020"/>
                        <a:pt x="1411" y="3981"/>
                        <a:pt x="1392" y="3981"/>
                      </a:cubicBezTo>
                      <a:cubicBezTo>
                        <a:pt x="1143" y="4058"/>
                        <a:pt x="894" y="4134"/>
                        <a:pt x="645" y="4173"/>
                      </a:cubicBezTo>
                      <a:cubicBezTo>
                        <a:pt x="588" y="3943"/>
                        <a:pt x="511" y="3733"/>
                        <a:pt x="454" y="3522"/>
                      </a:cubicBezTo>
                      <a:lnTo>
                        <a:pt x="473" y="3522"/>
                      </a:lnTo>
                      <a:cubicBezTo>
                        <a:pt x="664" y="3484"/>
                        <a:pt x="837" y="3445"/>
                        <a:pt x="1009" y="3350"/>
                      </a:cubicBezTo>
                      <a:cubicBezTo>
                        <a:pt x="1043" y="3333"/>
                        <a:pt x="1032" y="3270"/>
                        <a:pt x="1002" y="3270"/>
                      </a:cubicBezTo>
                      <a:cubicBezTo>
                        <a:pt x="998" y="3270"/>
                        <a:pt x="994" y="3271"/>
                        <a:pt x="990" y="3273"/>
                      </a:cubicBezTo>
                      <a:cubicBezTo>
                        <a:pt x="818" y="3350"/>
                        <a:pt x="626" y="3407"/>
                        <a:pt x="454" y="3445"/>
                      </a:cubicBezTo>
                      <a:cubicBezTo>
                        <a:pt x="435" y="3445"/>
                        <a:pt x="435" y="3445"/>
                        <a:pt x="435" y="3465"/>
                      </a:cubicBezTo>
                      <a:cubicBezTo>
                        <a:pt x="396" y="3311"/>
                        <a:pt x="358" y="3177"/>
                        <a:pt x="320" y="3024"/>
                      </a:cubicBezTo>
                      <a:cubicBezTo>
                        <a:pt x="511" y="2986"/>
                        <a:pt x="722" y="2948"/>
                        <a:pt x="913" y="2910"/>
                      </a:cubicBezTo>
                      <a:cubicBezTo>
                        <a:pt x="964" y="2892"/>
                        <a:pt x="955" y="2830"/>
                        <a:pt x="912" y="2830"/>
                      </a:cubicBezTo>
                      <a:cubicBezTo>
                        <a:pt x="906" y="2830"/>
                        <a:pt x="900" y="2831"/>
                        <a:pt x="894" y="2833"/>
                      </a:cubicBezTo>
                      <a:cubicBezTo>
                        <a:pt x="703" y="2871"/>
                        <a:pt x="492" y="2910"/>
                        <a:pt x="301" y="2967"/>
                      </a:cubicBezTo>
                      <a:cubicBezTo>
                        <a:pt x="262" y="2833"/>
                        <a:pt x="224" y="2718"/>
                        <a:pt x="186" y="2603"/>
                      </a:cubicBezTo>
                      <a:cubicBezTo>
                        <a:pt x="530" y="2565"/>
                        <a:pt x="952" y="2527"/>
                        <a:pt x="1239" y="2335"/>
                      </a:cubicBezTo>
                      <a:cubicBezTo>
                        <a:pt x="1239" y="2335"/>
                        <a:pt x="1258" y="2316"/>
                        <a:pt x="1258" y="2316"/>
                      </a:cubicBezTo>
                      <a:close/>
                      <a:moveTo>
                        <a:pt x="9105" y="5206"/>
                      </a:moveTo>
                      <a:cubicBezTo>
                        <a:pt x="9410" y="6369"/>
                        <a:pt x="9734" y="7531"/>
                        <a:pt x="10058" y="8694"/>
                      </a:cubicBezTo>
                      <a:lnTo>
                        <a:pt x="10058" y="8694"/>
                      </a:lnTo>
                      <a:cubicBezTo>
                        <a:pt x="10051" y="8681"/>
                        <a:pt x="10033" y="8671"/>
                        <a:pt x="10005" y="8671"/>
                      </a:cubicBezTo>
                      <a:cubicBezTo>
                        <a:pt x="8684" y="8996"/>
                        <a:pt x="7364" y="9417"/>
                        <a:pt x="6062" y="9838"/>
                      </a:cubicBezTo>
                      <a:cubicBezTo>
                        <a:pt x="6005" y="9609"/>
                        <a:pt x="5928" y="9398"/>
                        <a:pt x="5852" y="9188"/>
                      </a:cubicBezTo>
                      <a:cubicBezTo>
                        <a:pt x="5840" y="9165"/>
                        <a:pt x="5816" y="9156"/>
                        <a:pt x="5794" y="9156"/>
                      </a:cubicBezTo>
                      <a:cubicBezTo>
                        <a:pt x="5778" y="9156"/>
                        <a:pt x="5764" y="9161"/>
                        <a:pt x="5756" y="9168"/>
                      </a:cubicBezTo>
                      <a:cubicBezTo>
                        <a:pt x="5564" y="9168"/>
                        <a:pt x="5354" y="9207"/>
                        <a:pt x="5162" y="9264"/>
                      </a:cubicBezTo>
                      <a:cubicBezTo>
                        <a:pt x="5143" y="9264"/>
                        <a:pt x="5124" y="9283"/>
                        <a:pt x="5143" y="9302"/>
                      </a:cubicBezTo>
                      <a:cubicBezTo>
                        <a:pt x="5124" y="9322"/>
                        <a:pt x="5105" y="9322"/>
                        <a:pt x="5105" y="9341"/>
                      </a:cubicBezTo>
                      <a:cubicBezTo>
                        <a:pt x="5143" y="9570"/>
                        <a:pt x="5182" y="9800"/>
                        <a:pt x="5239" y="10030"/>
                      </a:cubicBezTo>
                      <a:cubicBezTo>
                        <a:pt x="4741" y="10240"/>
                        <a:pt x="4263" y="10413"/>
                        <a:pt x="3746" y="10547"/>
                      </a:cubicBezTo>
                      <a:cubicBezTo>
                        <a:pt x="3421" y="9379"/>
                        <a:pt x="3095" y="8231"/>
                        <a:pt x="2770" y="7063"/>
                      </a:cubicBezTo>
                      <a:cubicBezTo>
                        <a:pt x="4014" y="6718"/>
                        <a:pt x="5239" y="6336"/>
                        <a:pt x="6502" y="6029"/>
                      </a:cubicBezTo>
                      <a:lnTo>
                        <a:pt x="6521" y="6029"/>
                      </a:lnTo>
                      <a:cubicBezTo>
                        <a:pt x="6598" y="6297"/>
                        <a:pt x="6675" y="6546"/>
                        <a:pt x="6770" y="6795"/>
                      </a:cubicBezTo>
                      <a:cubicBezTo>
                        <a:pt x="6751" y="6814"/>
                        <a:pt x="6751" y="6852"/>
                        <a:pt x="6770" y="6872"/>
                      </a:cubicBezTo>
                      <a:cubicBezTo>
                        <a:pt x="6829" y="6901"/>
                        <a:pt x="6898" y="6913"/>
                        <a:pt x="6971" y="6913"/>
                      </a:cubicBezTo>
                      <a:cubicBezTo>
                        <a:pt x="7088" y="6913"/>
                        <a:pt x="7212" y="6881"/>
                        <a:pt x="7306" y="6833"/>
                      </a:cubicBezTo>
                      <a:cubicBezTo>
                        <a:pt x="7440" y="6757"/>
                        <a:pt x="7555" y="6604"/>
                        <a:pt x="7498" y="6450"/>
                      </a:cubicBezTo>
                      <a:cubicBezTo>
                        <a:pt x="7498" y="6422"/>
                        <a:pt x="7477" y="6405"/>
                        <a:pt x="7451" y="6405"/>
                      </a:cubicBezTo>
                      <a:cubicBezTo>
                        <a:pt x="7442" y="6405"/>
                        <a:pt x="7431" y="6407"/>
                        <a:pt x="7421" y="6412"/>
                      </a:cubicBezTo>
                      <a:cubicBezTo>
                        <a:pt x="7383" y="6183"/>
                        <a:pt x="7325" y="5972"/>
                        <a:pt x="7268" y="5761"/>
                      </a:cubicBezTo>
                      <a:cubicBezTo>
                        <a:pt x="7479" y="5742"/>
                        <a:pt x="7708" y="5704"/>
                        <a:pt x="7880" y="5589"/>
                      </a:cubicBezTo>
                      <a:cubicBezTo>
                        <a:pt x="7900" y="5666"/>
                        <a:pt x="7919" y="5742"/>
                        <a:pt x="7938" y="5819"/>
                      </a:cubicBezTo>
                      <a:cubicBezTo>
                        <a:pt x="7995" y="5991"/>
                        <a:pt x="8014" y="6374"/>
                        <a:pt x="8168" y="6450"/>
                      </a:cubicBezTo>
                      <a:cubicBezTo>
                        <a:pt x="8187" y="6460"/>
                        <a:pt x="8201" y="6465"/>
                        <a:pt x="8213" y="6465"/>
                      </a:cubicBezTo>
                      <a:cubicBezTo>
                        <a:pt x="8225" y="6465"/>
                        <a:pt x="8235" y="6460"/>
                        <a:pt x="8244" y="6450"/>
                      </a:cubicBezTo>
                      <a:cubicBezTo>
                        <a:pt x="8286" y="6458"/>
                        <a:pt x="8328" y="6462"/>
                        <a:pt x="8370" y="6462"/>
                      </a:cubicBezTo>
                      <a:cubicBezTo>
                        <a:pt x="8536" y="6462"/>
                        <a:pt x="8692" y="6401"/>
                        <a:pt x="8799" y="6278"/>
                      </a:cubicBezTo>
                      <a:cubicBezTo>
                        <a:pt x="8818" y="6259"/>
                        <a:pt x="8837" y="6240"/>
                        <a:pt x="8818" y="6221"/>
                      </a:cubicBezTo>
                      <a:cubicBezTo>
                        <a:pt x="8837" y="6221"/>
                        <a:pt x="8857" y="6183"/>
                        <a:pt x="8837" y="6163"/>
                      </a:cubicBezTo>
                      <a:cubicBezTo>
                        <a:pt x="8780" y="5895"/>
                        <a:pt x="8704" y="5627"/>
                        <a:pt x="8627" y="5340"/>
                      </a:cubicBezTo>
                      <a:lnTo>
                        <a:pt x="8627" y="5340"/>
                      </a:lnTo>
                      <a:cubicBezTo>
                        <a:pt x="8646" y="5359"/>
                        <a:pt x="8646" y="5359"/>
                        <a:pt x="8665" y="5359"/>
                      </a:cubicBezTo>
                      <a:cubicBezTo>
                        <a:pt x="8818" y="5340"/>
                        <a:pt x="8991" y="5302"/>
                        <a:pt x="9105" y="5206"/>
                      </a:cubicBezTo>
                      <a:close/>
                      <a:moveTo>
                        <a:pt x="5258" y="10164"/>
                      </a:moveTo>
                      <a:cubicBezTo>
                        <a:pt x="5277" y="10221"/>
                        <a:pt x="5277" y="10279"/>
                        <a:pt x="5296" y="10336"/>
                      </a:cubicBezTo>
                      <a:cubicBezTo>
                        <a:pt x="4818" y="10508"/>
                        <a:pt x="4320" y="10681"/>
                        <a:pt x="3842" y="10853"/>
                      </a:cubicBezTo>
                      <a:cubicBezTo>
                        <a:pt x="3804" y="10776"/>
                        <a:pt x="3784" y="10700"/>
                        <a:pt x="3765" y="10604"/>
                      </a:cubicBezTo>
                      <a:cubicBezTo>
                        <a:pt x="4282" y="10508"/>
                        <a:pt x="4780" y="10374"/>
                        <a:pt x="5258" y="10164"/>
                      </a:cubicBezTo>
                      <a:close/>
                      <a:moveTo>
                        <a:pt x="5775" y="9302"/>
                      </a:moveTo>
                      <a:cubicBezTo>
                        <a:pt x="5909" y="9838"/>
                        <a:pt x="6043" y="10374"/>
                        <a:pt x="6215" y="10872"/>
                      </a:cubicBezTo>
                      <a:cubicBezTo>
                        <a:pt x="6062" y="11025"/>
                        <a:pt x="5890" y="11063"/>
                        <a:pt x="5679" y="11083"/>
                      </a:cubicBezTo>
                      <a:cubicBezTo>
                        <a:pt x="5584" y="10757"/>
                        <a:pt x="5488" y="10413"/>
                        <a:pt x="5392" y="10087"/>
                      </a:cubicBezTo>
                      <a:cubicBezTo>
                        <a:pt x="5411" y="10068"/>
                        <a:pt x="5411" y="10011"/>
                        <a:pt x="5373" y="9991"/>
                      </a:cubicBezTo>
                      <a:cubicBezTo>
                        <a:pt x="5316" y="9781"/>
                        <a:pt x="5258" y="9570"/>
                        <a:pt x="5201" y="9360"/>
                      </a:cubicBezTo>
                      <a:cubicBezTo>
                        <a:pt x="5392" y="9322"/>
                        <a:pt x="5584" y="9302"/>
                        <a:pt x="5775" y="9302"/>
                      </a:cubicBezTo>
                      <a:close/>
                      <a:moveTo>
                        <a:pt x="2521" y="6967"/>
                      </a:moveTo>
                      <a:cubicBezTo>
                        <a:pt x="2904" y="8288"/>
                        <a:pt x="3287" y="9609"/>
                        <a:pt x="3670" y="10929"/>
                      </a:cubicBezTo>
                      <a:cubicBezTo>
                        <a:pt x="3325" y="11006"/>
                        <a:pt x="2980" y="11121"/>
                        <a:pt x="2636" y="11255"/>
                      </a:cubicBezTo>
                      <a:cubicBezTo>
                        <a:pt x="2540" y="10929"/>
                        <a:pt x="2464" y="10623"/>
                        <a:pt x="2368" y="10317"/>
                      </a:cubicBezTo>
                      <a:cubicBezTo>
                        <a:pt x="2617" y="10221"/>
                        <a:pt x="2866" y="10145"/>
                        <a:pt x="3114" y="10049"/>
                      </a:cubicBezTo>
                      <a:cubicBezTo>
                        <a:pt x="3149" y="10032"/>
                        <a:pt x="3137" y="9969"/>
                        <a:pt x="3107" y="9969"/>
                      </a:cubicBezTo>
                      <a:cubicBezTo>
                        <a:pt x="3103" y="9969"/>
                        <a:pt x="3100" y="9970"/>
                        <a:pt x="3095" y="9972"/>
                      </a:cubicBezTo>
                      <a:cubicBezTo>
                        <a:pt x="2846" y="10049"/>
                        <a:pt x="2598" y="10145"/>
                        <a:pt x="2349" y="10240"/>
                      </a:cubicBezTo>
                      <a:cubicBezTo>
                        <a:pt x="2311" y="10068"/>
                        <a:pt x="2253" y="9896"/>
                        <a:pt x="2215" y="9743"/>
                      </a:cubicBezTo>
                      <a:cubicBezTo>
                        <a:pt x="2406" y="9704"/>
                        <a:pt x="2598" y="9628"/>
                        <a:pt x="2770" y="9551"/>
                      </a:cubicBezTo>
                      <a:cubicBezTo>
                        <a:pt x="2808" y="9532"/>
                        <a:pt x="2789" y="9494"/>
                        <a:pt x="2751" y="9494"/>
                      </a:cubicBezTo>
                      <a:cubicBezTo>
                        <a:pt x="2579" y="9570"/>
                        <a:pt x="2387" y="9628"/>
                        <a:pt x="2196" y="9685"/>
                      </a:cubicBezTo>
                      <a:cubicBezTo>
                        <a:pt x="2157" y="9494"/>
                        <a:pt x="2100" y="9322"/>
                        <a:pt x="2043" y="9149"/>
                      </a:cubicBezTo>
                      <a:cubicBezTo>
                        <a:pt x="2349" y="9034"/>
                        <a:pt x="2655" y="8958"/>
                        <a:pt x="2942" y="8881"/>
                      </a:cubicBezTo>
                      <a:cubicBezTo>
                        <a:pt x="2992" y="8865"/>
                        <a:pt x="2984" y="8820"/>
                        <a:pt x="2957" y="8820"/>
                      </a:cubicBezTo>
                      <a:cubicBezTo>
                        <a:pt x="2953" y="8820"/>
                        <a:pt x="2948" y="8821"/>
                        <a:pt x="2942" y="8824"/>
                      </a:cubicBezTo>
                      <a:cubicBezTo>
                        <a:pt x="2617" y="8862"/>
                        <a:pt x="2330" y="8977"/>
                        <a:pt x="2043" y="9092"/>
                      </a:cubicBezTo>
                      <a:cubicBezTo>
                        <a:pt x="1985" y="8881"/>
                        <a:pt x="1909" y="8671"/>
                        <a:pt x="1851" y="8460"/>
                      </a:cubicBezTo>
                      <a:cubicBezTo>
                        <a:pt x="2043" y="8422"/>
                        <a:pt x="2234" y="8365"/>
                        <a:pt x="2425" y="8307"/>
                      </a:cubicBezTo>
                      <a:cubicBezTo>
                        <a:pt x="2464" y="8307"/>
                        <a:pt x="2445" y="8250"/>
                        <a:pt x="2406" y="8250"/>
                      </a:cubicBezTo>
                      <a:cubicBezTo>
                        <a:pt x="2215" y="8307"/>
                        <a:pt x="2043" y="8365"/>
                        <a:pt x="1851" y="8422"/>
                      </a:cubicBezTo>
                      <a:cubicBezTo>
                        <a:pt x="1794" y="8231"/>
                        <a:pt x="1736" y="8058"/>
                        <a:pt x="1698" y="7867"/>
                      </a:cubicBezTo>
                      <a:lnTo>
                        <a:pt x="1698" y="7867"/>
                      </a:lnTo>
                      <a:cubicBezTo>
                        <a:pt x="1698" y="7867"/>
                        <a:pt x="1707" y="7875"/>
                        <a:pt x="1718" y="7875"/>
                      </a:cubicBezTo>
                      <a:cubicBezTo>
                        <a:pt x="1724" y="7875"/>
                        <a:pt x="1730" y="7873"/>
                        <a:pt x="1736" y="7867"/>
                      </a:cubicBezTo>
                      <a:cubicBezTo>
                        <a:pt x="1909" y="7790"/>
                        <a:pt x="2100" y="7733"/>
                        <a:pt x="2291" y="7695"/>
                      </a:cubicBezTo>
                      <a:cubicBezTo>
                        <a:pt x="2330" y="7695"/>
                        <a:pt x="2311" y="7637"/>
                        <a:pt x="2272" y="7637"/>
                      </a:cubicBezTo>
                      <a:cubicBezTo>
                        <a:pt x="2081" y="7675"/>
                        <a:pt x="1889" y="7733"/>
                        <a:pt x="1698" y="7829"/>
                      </a:cubicBezTo>
                      <a:cubicBezTo>
                        <a:pt x="1695" y="7832"/>
                        <a:pt x="1692" y="7835"/>
                        <a:pt x="1690" y="7837"/>
                      </a:cubicBezTo>
                      <a:lnTo>
                        <a:pt x="1690" y="7837"/>
                      </a:lnTo>
                      <a:cubicBezTo>
                        <a:pt x="1635" y="7638"/>
                        <a:pt x="1580" y="7456"/>
                        <a:pt x="1526" y="7274"/>
                      </a:cubicBezTo>
                      <a:cubicBezTo>
                        <a:pt x="1851" y="7159"/>
                        <a:pt x="2196" y="7082"/>
                        <a:pt x="2521" y="6967"/>
                      </a:cubicBezTo>
                      <a:close/>
                      <a:moveTo>
                        <a:pt x="9048" y="115"/>
                      </a:moveTo>
                      <a:cubicBezTo>
                        <a:pt x="9335" y="1340"/>
                        <a:pt x="9641" y="2546"/>
                        <a:pt x="9967" y="3733"/>
                      </a:cubicBezTo>
                      <a:cubicBezTo>
                        <a:pt x="9680" y="3771"/>
                        <a:pt x="9412" y="3886"/>
                        <a:pt x="9163" y="4001"/>
                      </a:cubicBezTo>
                      <a:cubicBezTo>
                        <a:pt x="9130" y="4017"/>
                        <a:pt x="9140" y="4062"/>
                        <a:pt x="9167" y="4062"/>
                      </a:cubicBezTo>
                      <a:cubicBezTo>
                        <a:pt x="9172" y="4062"/>
                        <a:pt x="9177" y="4061"/>
                        <a:pt x="9182" y="4058"/>
                      </a:cubicBezTo>
                      <a:cubicBezTo>
                        <a:pt x="9450" y="3962"/>
                        <a:pt x="9718" y="3886"/>
                        <a:pt x="9986" y="3809"/>
                      </a:cubicBezTo>
                      <a:cubicBezTo>
                        <a:pt x="10618" y="6221"/>
                        <a:pt x="11307" y="8613"/>
                        <a:pt x="11938" y="11006"/>
                      </a:cubicBezTo>
                      <a:cubicBezTo>
                        <a:pt x="11957" y="11025"/>
                        <a:pt x="11957" y="11025"/>
                        <a:pt x="11957" y="11044"/>
                      </a:cubicBezTo>
                      <a:cubicBezTo>
                        <a:pt x="11709" y="11274"/>
                        <a:pt x="11402" y="11408"/>
                        <a:pt x="11058" y="11427"/>
                      </a:cubicBezTo>
                      <a:cubicBezTo>
                        <a:pt x="10981" y="11083"/>
                        <a:pt x="10886" y="10738"/>
                        <a:pt x="10790" y="10413"/>
                      </a:cubicBezTo>
                      <a:cubicBezTo>
                        <a:pt x="11058" y="10393"/>
                        <a:pt x="11287" y="10317"/>
                        <a:pt x="11517" y="10202"/>
                      </a:cubicBezTo>
                      <a:cubicBezTo>
                        <a:pt x="11555" y="10183"/>
                        <a:pt x="11536" y="10145"/>
                        <a:pt x="11498" y="10145"/>
                      </a:cubicBezTo>
                      <a:cubicBezTo>
                        <a:pt x="11268" y="10259"/>
                        <a:pt x="11039" y="10336"/>
                        <a:pt x="10771" y="10355"/>
                      </a:cubicBezTo>
                      <a:lnTo>
                        <a:pt x="10637" y="9819"/>
                      </a:lnTo>
                      <a:cubicBezTo>
                        <a:pt x="10752" y="9800"/>
                        <a:pt x="10866" y="9762"/>
                        <a:pt x="10981" y="9724"/>
                      </a:cubicBezTo>
                      <a:cubicBezTo>
                        <a:pt x="10998" y="9724"/>
                        <a:pt x="10986" y="9681"/>
                        <a:pt x="10970" y="9681"/>
                      </a:cubicBezTo>
                      <a:cubicBezTo>
                        <a:pt x="10968" y="9681"/>
                        <a:pt x="10965" y="9683"/>
                        <a:pt x="10962" y="9685"/>
                      </a:cubicBezTo>
                      <a:cubicBezTo>
                        <a:pt x="10847" y="9704"/>
                        <a:pt x="10732" y="9743"/>
                        <a:pt x="10618" y="9781"/>
                      </a:cubicBezTo>
                      <a:cubicBezTo>
                        <a:pt x="10560" y="9570"/>
                        <a:pt x="10503" y="9360"/>
                        <a:pt x="10464" y="9149"/>
                      </a:cubicBezTo>
                      <a:cubicBezTo>
                        <a:pt x="10713" y="9111"/>
                        <a:pt x="10962" y="9054"/>
                        <a:pt x="11211" y="8958"/>
                      </a:cubicBezTo>
                      <a:cubicBezTo>
                        <a:pt x="11226" y="8942"/>
                        <a:pt x="11229" y="8914"/>
                        <a:pt x="11210" y="8914"/>
                      </a:cubicBezTo>
                      <a:cubicBezTo>
                        <a:pt x="11205" y="8914"/>
                        <a:pt x="11199" y="8916"/>
                        <a:pt x="11192" y="8920"/>
                      </a:cubicBezTo>
                      <a:cubicBezTo>
                        <a:pt x="10943" y="8996"/>
                        <a:pt x="10694" y="9054"/>
                        <a:pt x="10445" y="9111"/>
                      </a:cubicBezTo>
                      <a:cubicBezTo>
                        <a:pt x="10388" y="8920"/>
                        <a:pt x="10330" y="8728"/>
                        <a:pt x="10292" y="8556"/>
                      </a:cubicBezTo>
                      <a:cubicBezTo>
                        <a:pt x="10445" y="8499"/>
                        <a:pt x="10618" y="8460"/>
                        <a:pt x="10771" y="8422"/>
                      </a:cubicBezTo>
                      <a:cubicBezTo>
                        <a:pt x="10802" y="8406"/>
                        <a:pt x="10795" y="8378"/>
                        <a:pt x="10771" y="8378"/>
                      </a:cubicBezTo>
                      <a:cubicBezTo>
                        <a:pt x="10765" y="8378"/>
                        <a:pt x="10759" y="8380"/>
                        <a:pt x="10752" y="8384"/>
                      </a:cubicBezTo>
                      <a:cubicBezTo>
                        <a:pt x="10598" y="8422"/>
                        <a:pt x="10445" y="8460"/>
                        <a:pt x="10273" y="8518"/>
                      </a:cubicBezTo>
                      <a:cubicBezTo>
                        <a:pt x="10216" y="8288"/>
                        <a:pt x="10158" y="8077"/>
                        <a:pt x="10101" y="7867"/>
                      </a:cubicBezTo>
                      <a:cubicBezTo>
                        <a:pt x="10350" y="7790"/>
                        <a:pt x="10598" y="7733"/>
                        <a:pt x="10847" y="7656"/>
                      </a:cubicBezTo>
                      <a:cubicBezTo>
                        <a:pt x="10886" y="7656"/>
                        <a:pt x="10866" y="7599"/>
                        <a:pt x="10828" y="7599"/>
                      </a:cubicBezTo>
                      <a:cubicBezTo>
                        <a:pt x="10579" y="7675"/>
                        <a:pt x="10350" y="7733"/>
                        <a:pt x="10101" y="7809"/>
                      </a:cubicBezTo>
                      <a:lnTo>
                        <a:pt x="9469" y="5474"/>
                      </a:lnTo>
                      <a:cubicBezTo>
                        <a:pt x="9641" y="5436"/>
                        <a:pt x="9833" y="5398"/>
                        <a:pt x="9986" y="5302"/>
                      </a:cubicBezTo>
                      <a:cubicBezTo>
                        <a:pt x="10017" y="5287"/>
                        <a:pt x="10010" y="5259"/>
                        <a:pt x="9986" y="5259"/>
                      </a:cubicBezTo>
                      <a:cubicBezTo>
                        <a:pt x="9981" y="5259"/>
                        <a:pt x="9974" y="5260"/>
                        <a:pt x="9967" y="5264"/>
                      </a:cubicBezTo>
                      <a:cubicBezTo>
                        <a:pt x="9795" y="5321"/>
                        <a:pt x="9622" y="5398"/>
                        <a:pt x="9450" y="5417"/>
                      </a:cubicBezTo>
                      <a:cubicBezTo>
                        <a:pt x="9259" y="4766"/>
                        <a:pt x="9086" y="4115"/>
                        <a:pt x="8914" y="3445"/>
                      </a:cubicBezTo>
                      <a:cubicBezTo>
                        <a:pt x="9125" y="3407"/>
                        <a:pt x="9335" y="3331"/>
                        <a:pt x="9546" y="3235"/>
                      </a:cubicBezTo>
                      <a:cubicBezTo>
                        <a:pt x="9579" y="3218"/>
                        <a:pt x="9569" y="3174"/>
                        <a:pt x="9541" y="3174"/>
                      </a:cubicBezTo>
                      <a:cubicBezTo>
                        <a:pt x="9537" y="3174"/>
                        <a:pt x="9532" y="3175"/>
                        <a:pt x="9527" y="3177"/>
                      </a:cubicBezTo>
                      <a:cubicBezTo>
                        <a:pt x="9316" y="3254"/>
                        <a:pt x="9105" y="3331"/>
                        <a:pt x="8895" y="3369"/>
                      </a:cubicBezTo>
                      <a:cubicBezTo>
                        <a:pt x="8818" y="3158"/>
                        <a:pt x="8761" y="2929"/>
                        <a:pt x="8704" y="2718"/>
                      </a:cubicBezTo>
                      <a:cubicBezTo>
                        <a:pt x="8914" y="2661"/>
                        <a:pt x="9105" y="2642"/>
                        <a:pt x="9316" y="2584"/>
                      </a:cubicBezTo>
                      <a:cubicBezTo>
                        <a:pt x="9354" y="2584"/>
                        <a:pt x="9335" y="2527"/>
                        <a:pt x="9297" y="2527"/>
                      </a:cubicBezTo>
                      <a:cubicBezTo>
                        <a:pt x="9086" y="2565"/>
                        <a:pt x="8895" y="2622"/>
                        <a:pt x="8684" y="2661"/>
                      </a:cubicBezTo>
                      <a:lnTo>
                        <a:pt x="8512" y="2010"/>
                      </a:lnTo>
                      <a:lnTo>
                        <a:pt x="8531" y="2010"/>
                      </a:lnTo>
                      <a:cubicBezTo>
                        <a:pt x="8723" y="1991"/>
                        <a:pt x="8933" y="1952"/>
                        <a:pt x="9125" y="1876"/>
                      </a:cubicBezTo>
                      <a:cubicBezTo>
                        <a:pt x="9144" y="1876"/>
                        <a:pt x="9125" y="1838"/>
                        <a:pt x="9105" y="1838"/>
                      </a:cubicBezTo>
                      <a:cubicBezTo>
                        <a:pt x="8914" y="1914"/>
                        <a:pt x="8723" y="1952"/>
                        <a:pt x="8531" y="1972"/>
                      </a:cubicBezTo>
                      <a:cubicBezTo>
                        <a:pt x="8512" y="1972"/>
                        <a:pt x="8512" y="1972"/>
                        <a:pt x="8512" y="1991"/>
                      </a:cubicBezTo>
                      <a:cubicBezTo>
                        <a:pt x="8455" y="1761"/>
                        <a:pt x="8378" y="1551"/>
                        <a:pt x="8321" y="1321"/>
                      </a:cubicBezTo>
                      <a:lnTo>
                        <a:pt x="8340" y="1321"/>
                      </a:lnTo>
                      <a:cubicBezTo>
                        <a:pt x="8531" y="1283"/>
                        <a:pt x="8742" y="1244"/>
                        <a:pt x="8933" y="1206"/>
                      </a:cubicBezTo>
                      <a:cubicBezTo>
                        <a:pt x="8971" y="1187"/>
                        <a:pt x="8952" y="1129"/>
                        <a:pt x="8914" y="1129"/>
                      </a:cubicBezTo>
                      <a:cubicBezTo>
                        <a:pt x="8704" y="1168"/>
                        <a:pt x="8512" y="1206"/>
                        <a:pt x="8321" y="1244"/>
                      </a:cubicBezTo>
                      <a:cubicBezTo>
                        <a:pt x="8321" y="1244"/>
                        <a:pt x="8321" y="1263"/>
                        <a:pt x="8302" y="1263"/>
                      </a:cubicBezTo>
                      <a:cubicBezTo>
                        <a:pt x="8263" y="1110"/>
                        <a:pt x="8225" y="976"/>
                        <a:pt x="8187" y="823"/>
                      </a:cubicBezTo>
                      <a:lnTo>
                        <a:pt x="8206" y="823"/>
                      </a:lnTo>
                      <a:cubicBezTo>
                        <a:pt x="8378" y="785"/>
                        <a:pt x="8570" y="727"/>
                        <a:pt x="8742" y="670"/>
                      </a:cubicBezTo>
                      <a:cubicBezTo>
                        <a:pt x="8776" y="670"/>
                        <a:pt x="8764" y="610"/>
                        <a:pt x="8735" y="610"/>
                      </a:cubicBezTo>
                      <a:cubicBezTo>
                        <a:pt x="8731" y="610"/>
                        <a:pt x="8727" y="611"/>
                        <a:pt x="8723" y="613"/>
                      </a:cubicBezTo>
                      <a:cubicBezTo>
                        <a:pt x="8531" y="651"/>
                        <a:pt x="8359" y="708"/>
                        <a:pt x="8187" y="766"/>
                      </a:cubicBezTo>
                      <a:lnTo>
                        <a:pt x="8168" y="766"/>
                      </a:lnTo>
                      <a:cubicBezTo>
                        <a:pt x="8129" y="632"/>
                        <a:pt x="8091" y="498"/>
                        <a:pt x="8072" y="364"/>
                      </a:cubicBezTo>
                      <a:cubicBezTo>
                        <a:pt x="8378" y="287"/>
                        <a:pt x="8704" y="249"/>
                        <a:pt x="9010" y="153"/>
                      </a:cubicBezTo>
                      <a:cubicBezTo>
                        <a:pt x="9029" y="153"/>
                        <a:pt x="9048" y="134"/>
                        <a:pt x="9048" y="115"/>
                      </a:cubicBezTo>
                      <a:close/>
                      <a:moveTo>
                        <a:pt x="3689" y="10987"/>
                      </a:moveTo>
                      <a:cubicBezTo>
                        <a:pt x="3899" y="11714"/>
                        <a:pt x="4110" y="12422"/>
                        <a:pt x="4301" y="13131"/>
                      </a:cubicBezTo>
                      <a:cubicBezTo>
                        <a:pt x="4301" y="13150"/>
                        <a:pt x="4320" y="13150"/>
                        <a:pt x="4320" y="13169"/>
                      </a:cubicBezTo>
                      <a:cubicBezTo>
                        <a:pt x="3957" y="13265"/>
                        <a:pt x="3612" y="13360"/>
                        <a:pt x="3268" y="13513"/>
                      </a:cubicBezTo>
                      <a:cubicBezTo>
                        <a:pt x="3268" y="13494"/>
                        <a:pt x="3268" y="13475"/>
                        <a:pt x="3268" y="13475"/>
                      </a:cubicBezTo>
                      <a:cubicBezTo>
                        <a:pt x="3210" y="13284"/>
                        <a:pt x="3172" y="13111"/>
                        <a:pt x="3114" y="12939"/>
                      </a:cubicBezTo>
                      <a:cubicBezTo>
                        <a:pt x="3268" y="12920"/>
                        <a:pt x="3421" y="12901"/>
                        <a:pt x="3555" y="12843"/>
                      </a:cubicBezTo>
                      <a:cubicBezTo>
                        <a:pt x="3606" y="12826"/>
                        <a:pt x="3596" y="12764"/>
                        <a:pt x="3553" y="12764"/>
                      </a:cubicBezTo>
                      <a:cubicBezTo>
                        <a:pt x="3548" y="12764"/>
                        <a:pt x="3542" y="12765"/>
                        <a:pt x="3536" y="12767"/>
                      </a:cubicBezTo>
                      <a:cubicBezTo>
                        <a:pt x="3402" y="12824"/>
                        <a:pt x="3248" y="12863"/>
                        <a:pt x="3095" y="12882"/>
                      </a:cubicBezTo>
                      <a:cubicBezTo>
                        <a:pt x="3057" y="12729"/>
                        <a:pt x="3019" y="12575"/>
                        <a:pt x="2980" y="12441"/>
                      </a:cubicBezTo>
                      <a:cubicBezTo>
                        <a:pt x="3229" y="12384"/>
                        <a:pt x="3478" y="12327"/>
                        <a:pt x="3727" y="12269"/>
                      </a:cubicBezTo>
                      <a:cubicBezTo>
                        <a:pt x="3761" y="12252"/>
                        <a:pt x="3750" y="12190"/>
                        <a:pt x="3720" y="12190"/>
                      </a:cubicBezTo>
                      <a:cubicBezTo>
                        <a:pt x="3716" y="12190"/>
                        <a:pt x="3712" y="12191"/>
                        <a:pt x="3708" y="12193"/>
                      </a:cubicBezTo>
                      <a:cubicBezTo>
                        <a:pt x="3459" y="12250"/>
                        <a:pt x="3210" y="12307"/>
                        <a:pt x="2942" y="12365"/>
                      </a:cubicBezTo>
                      <a:cubicBezTo>
                        <a:pt x="2904" y="12193"/>
                        <a:pt x="2866" y="12040"/>
                        <a:pt x="2808" y="11886"/>
                      </a:cubicBezTo>
                      <a:cubicBezTo>
                        <a:pt x="3038" y="11829"/>
                        <a:pt x="3248" y="11772"/>
                        <a:pt x="3459" y="11714"/>
                      </a:cubicBezTo>
                      <a:cubicBezTo>
                        <a:pt x="3492" y="11698"/>
                        <a:pt x="3482" y="11653"/>
                        <a:pt x="3455" y="11653"/>
                      </a:cubicBezTo>
                      <a:cubicBezTo>
                        <a:pt x="3450" y="11653"/>
                        <a:pt x="3445" y="11654"/>
                        <a:pt x="3440" y="11657"/>
                      </a:cubicBezTo>
                      <a:cubicBezTo>
                        <a:pt x="3229" y="11714"/>
                        <a:pt x="3019" y="11772"/>
                        <a:pt x="2808" y="11829"/>
                      </a:cubicBezTo>
                      <a:cubicBezTo>
                        <a:pt x="2751" y="11657"/>
                        <a:pt x="2712" y="11484"/>
                        <a:pt x="2655" y="11312"/>
                      </a:cubicBezTo>
                      <a:cubicBezTo>
                        <a:pt x="3000" y="11178"/>
                        <a:pt x="3344" y="11083"/>
                        <a:pt x="3689" y="10987"/>
                      </a:cubicBezTo>
                      <a:close/>
                      <a:moveTo>
                        <a:pt x="8991" y="0"/>
                      </a:moveTo>
                      <a:cubicBezTo>
                        <a:pt x="8646" y="0"/>
                        <a:pt x="8282" y="134"/>
                        <a:pt x="7957" y="249"/>
                      </a:cubicBezTo>
                      <a:cubicBezTo>
                        <a:pt x="7900" y="287"/>
                        <a:pt x="7900" y="345"/>
                        <a:pt x="7957" y="364"/>
                      </a:cubicBezTo>
                      <a:cubicBezTo>
                        <a:pt x="8034" y="708"/>
                        <a:pt x="8110" y="1053"/>
                        <a:pt x="8187" y="1397"/>
                      </a:cubicBezTo>
                      <a:cubicBezTo>
                        <a:pt x="7536" y="1474"/>
                        <a:pt x="6885" y="1685"/>
                        <a:pt x="6254" y="1876"/>
                      </a:cubicBezTo>
                      <a:cubicBezTo>
                        <a:pt x="6196" y="1723"/>
                        <a:pt x="6139" y="1589"/>
                        <a:pt x="6081" y="1455"/>
                      </a:cubicBezTo>
                      <a:cubicBezTo>
                        <a:pt x="6072" y="1445"/>
                        <a:pt x="6062" y="1440"/>
                        <a:pt x="6053" y="1440"/>
                      </a:cubicBezTo>
                      <a:cubicBezTo>
                        <a:pt x="6043" y="1440"/>
                        <a:pt x="6033" y="1445"/>
                        <a:pt x="6024" y="1455"/>
                      </a:cubicBezTo>
                      <a:cubicBezTo>
                        <a:pt x="5986" y="1436"/>
                        <a:pt x="5938" y="1426"/>
                        <a:pt x="5892" y="1426"/>
                      </a:cubicBezTo>
                      <a:cubicBezTo>
                        <a:pt x="5847" y="1426"/>
                        <a:pt x="5804" y="1436"/>
                        <a:pt x="5775" y="1455"/>
                      </a:cubicBezTo>
                      <a:cubicBezTo>
                        <a:pt x="5641" y="1493"/>
                        <a:pt x="5564" y="1589"/>
                        <a:pt x="5545" y="1704"/>
                      </a:cubicBezTo>
                      <a:cubicBezTo>
                        <a:pt x="5526" y="1742"/>
                        <a:pt x="5545" y="1761"/>
                        <a:pt x="5564" y="1761"/>
                      </a:cubicBezTo>
                      <a:cubicBezTo>
                        <a:pt x="5584" y="1895"/>
                        <a:pt x="5622" y="2029"/>
                        <a:pt x="5641" y="2182"/>
                      </a:cubicBezTo>
                      <a:cubicBezTo>
                        <a:pt x="5411" y="2220"/>
                        <a:pt x="5182" y="2278"/>
                        <a:pt x="4952" y="2335"/>
                      </a:cubicBezTo>
                      <a:lnTo>
                        <a:pt x="4875" y="2048"/>
                      </a:lnTo>
                      <a:cubicBezTo>
                        <a:pt x="4914" y="2048"/>
                        <a:pt x="4933" y="2010"/>
                        <a:pt x="4914" y="1972"/>
                      </a:cubicBezTo>
                      <a:cubicBezTo>
                        <a:pt x="4849" y="1885"/>
                        <a:pt x="4758" y="1850"/>
                        <a:pt x="4661" y="1850"/>
                      </a:cubicBezTo>
                      <a:cubicBezTo>
                        <a:pt x="4501" y="1850"/>
                        <a:pt x="4327" y="1948"/>
                        <a:pt x="4244" y="2067"/>
                      </a:cubicBezTo>
                      <a:cubicBezTo>
                        <a:pt x="4244" y="2067"/>
                        <a:pt x="4244" y="2086"/>
                        <a:pt x="4244" y="2086"/>
                      </a:cubicBezTo>
                      <a:cubicBezTo>
                        <a:pt x="4230" y="2073"/>
                        <a:pt x="4214" y="2067"/>
                        <a:pt x="4200" y="2067"/>
                      </a:cubicBezTo>
                      <a:cubicBezTo>
                        <a:pt x="4174" y="2067"/>
                        <a:pt x="4155" y="2088"/>
                        <a:pt x="4167" y="2125"/>
                      </a:cubicBezTo>
                      <a:cubicBezTo>
                        <a:pt x="4205" y="2259"/>
                        <a:pt x="4244" y="2412"/>
                        <a:pt x="4282" y="2565"/>
                      </a:cubicBezTo>
                      <a:cubicBezTo>
                        <a:pt x="3937" y="2661"/>
                        <a:pt x="3612" y="2756"/>
                        <a:pt x="3268" y="2814"/>
                      </a:cubicBezTo>
                      <a:cubicBezTo>
                        <a:pt x="3210" y="2661"/>
                        <a:pt x="3153" y="2508"/>
                        <a:pt x="3095" y="2354"/>
                      </a:cubicBezTo>
                      <a:cubicBezTo>
                        <a:pt x="3114" y="2335"/>
                        <a:pt x="3095" y="2297"/>
                        <a:pt x="3057" y="2278"/>
                      </a:cubicBezTo>
                      <a:lnTo>
                        <a:pt x="3019" y="2278"/>
                      </a:lnTo>
                      <a:cubicBezTo>
                        <a:pt x="2976" y="2267"/>
                        <a:pt x="2932" y="2262"/>
                        <a:pt x="2887" y="2262"/>
                      </a:cubicBezTo>
                      <a:cubicBezTo>
                        <a:pt x="2771" y="2262"/>
                        <a:pt x="2651" y="2294"/>
                        <a:pt x="2540" y="2335"/>
                      </a:cubicBezTo>
                      <a:cubicBezTo>
                        <a:pt x="2488" y="2353"/>
                        <a:pt x="2499" y="2434"/>
                        <a:pt x="2545" y="2434"/>
                      </a:cubicBezTo>
                      <a:cubicBezTo>
                        <a:pt x="2549" y="2434"/>
                        <a:pt x="2554" y="2433"/>
                        <a:pt x="2559" y="2431"/>
                      </a:cubicBezTo>
                      <a:cubicBezTo>
                        <a:pt x="2712" y="2393"/>
                        <a:pt x="2866" y="2412"/>
                        <a:pt x="3000" y="2393"/>
                      </a:cubicBezTo>
                      <a:cubicBezTo>
                        <a:pt x="3172" y="2929"/>
                        <a:pt x="3306" y="3465"/>
                        <a:pt x="3459" y="4001"/>
                      </a:cubicBezTo>
                      <a:cubicBezTo>
                        <a:pt x="3421" y="4058"/>
                        <a:pt x="3382" y="4096"/>
                        <a:pt x="3306" y="4134"/>
                      </a:cubicBezTo>
                      <a:cubicBezTo>
                        <a:pt x="3268" y="4144"/>
                        <a:pt x="3234" y="4149"/>
                        <a:pt x="3201" y="4149"/>
                      </a:cubicBezTo>
                      <a:cubicBezTo>
                        <a:pt x="3167" y="4149"/>
                        <a:pt x="3134" y="4144"/>
                        <a:pt x="3095" y="4134"/>
                      </a:cubicBezTo>
                      <a:cubicBezTo>
                        <a:pt x="2961" y="3579"/>
                        <a:pt x="2808" y="3024"/>
                        <a:pt x="2617" y="2469"/>
                      </a:cubicBezTo>
                      <a:cubicBezTo>
                        <a:pt x="2609" y="2445"/>
                        <a:pt x="2591" y="2435"/>
                        <a:pt x="2574" y="2435"/>
                      </a:cubicBezTo>
                      <a:cubicBezTo>
                        <a:pt x="2550" y="2435"/>
                        <a:pt x="2529" y="2455"/>
                        <a:pt x="2540" y="2488"/>
                      </a:cubicBezTo>
                      <a:cubicBezTo>
                        <a:pt x="2579" y="2661"/>
                        <a:pt x="2617" y="2814"/>
                        <a:pt x="2655" y="2967"/>
                      </a:cubicBezTo>
                      <a:cubicBezTo>
                        <a:pt x="2311" y="3043"/>
                        <a:pt x="1985" y="3158"/>
                        <a:pt x="1641" y="3235"/>
                      </a:cubicBezTo>
                      <a:cubicBezTo>
                        <a:pt x="1526" y="2871"/>
                        <a:pt x="1430" y="2527"/>
                        <a:pt x="1315" y="2163"/>
                      </a:cubicBezTo>
                      <a:cubicBezTo>
                        <a:pt x="1309" y="2143"/>
                        <a:pt x="1293" y="2135"/>
                        <a:pt x="1275" y="2135"/>
                      </a:cubicBezTo>
                      <a:cubicBezTo>
                        <a:pt x="1243" y="2135"/>
                        <a:pt x="1207" y="2164"/>
                        <a:pt x="1220" y="2201"/>
                      </a:cubicBezTo>
                      <a:lnTo>
                        <a:pt x="1239" y="2220"/>
                      </a:lnTo>
                      <a:lnTo>
                        <a:pt x="1200" y="2220"/>
                      </a:lnTo>
                      <a:cubicBezTo>
                        <a:pt x="856" y="2240"/>
                        <a:pt x="492" y="2393"/>
                        <a:pt x="148" y="2508"/>
                      </a:cubicBezTo>
                      <a:cubicBezTo>
                        <a:pt x="135" y="2488"/>
                        <a:pt x="114" y="2480"/>
                        <a:pt x="92" y="2480"/>
                      </a:cubicBezTo>
                      <a:cubicBezTo>
                        <a:pt x="48" y="2480"/>
                        <a:pt x="1" y="2514"/>
                        <a:pt x="14" y="2565"/>
                      </a:cubicBezTo>
                      <a:cubicBezTo>
                        <a:pt x="913" y="6240"/>
                        <a:pt x="2023" y="9877"/>
                        <a:pt x="3095" y="13513"/>
                      </a:cubicBezTo>
                      <a:cubicBezTo>
                        <a:pt x="3110" y="13556"/>
                        <a:pt x="3135" y="13578"/>
                        <a:pt x="3171" y="13578"/>
                      </a:cubicBezTo>
                      <a:cubicBezTo>
                        <a:pt x="3183" y="13578"/>
                        <a:pt x="3196" y="13576"/>
                        <a:pt x="3210" y="13571"/>
                      </a:cubicBezTo>
                      <a:cubicBezTo>
                        <a:pt x="3210" y="13590"/>
                        <a:pt x="3210" y="13590"/>
                        <a:pt x="3229" y="13590"/>
                      </a:cubicBezTo>
                      <a:cubicBezTo>
                        <a:pt x="3631" y="13532"/>
                        <a:pt x="4014" y="13437"/>
                        <a:pt x="4397" y="13322"/>
                      </a:cubicBezTo>
                      <a:cubicBezTo>
                        <a:pt x="4473" y="13303"/>
                        <a:pt x="4473" y="13226"/>
                        <a:pt x="4435" y="13169"/>
                      </a:cubicBezTo>
                      <a:cubicBezTo>
                        <a:pt x="4473" y="13169"/>
                        <a:pt x="4493" y="13131"/>
                        <a:pt x="4473" y="13092"/>
                      </a:cubicBezTo>
                      <a:cubicBezTo>
                        <a:pt x="4263" y="12384"/>
                        <a:pt x="4071" y="11657"/>
                        <a:pt x="3861" y="10949"/>
                      </a:cubicBezTo>
                      <a:cubicBezTo>
                        <a:pt x="4378" y="10834"/>
                        <a:pt x="4856" y="10661"/>
                        <a:pt x="5335" y="10470"/>
                      </a:cubicBezTo>
                      <a:cubicBezTo>
                        <a:pt x="5411" y="10700"/>
                        <a:pt x="5469" y="10949"/>
                        <a:pt x="5564" y="11178"/>
                      </a:cubicBezTo>
                      <a:cubicBezTo>
                        <a:pt x="5573" y="11214"/>
                        <a:pt x="5603" y="11229"/>
                        <a:pt x="5634" y="11229"/>
                      </a:cubicBezTo>
                      <a:cubicBezTo>
                        <a:pt x="5670" y="11229"/>
                        <a:pt x="5707" y="11209"/>
                        <a:pt x="5718" y="11178"/>
                      </a:cubicBezTo>
                      <a:cubicBezTo>
                        <a:pt x="5749" y="11184"/>
                        <a:pt x="5781" y="11187"/>
                        <a:pt x="5814" y="11187"/>
                      </a:cubicBezTo>
                      <a:cubicBezTo>
                        <a:pt x="6000" y="11187"/>
                        <a:pt x="6200" y="11098"/>
                        <a:pt x="6330" y="10968"/>
                      </a:cubicBezTo>
                      <a:cubicBezTo>
                        <a:pt x="6330" y="10968"/>
                        <a:pt x="6349" y="10968"/>
                        <a:pt x="6349" y="10949"/>
                      </a:cubicBezTo>
                      <a:cubicBezTo>
                        <a:pt x="6349" y="10949"/>
                        <a:pt x="6368" y="10929"/>
                        <a:pt x="6368" y="10929"/>
                      </a:cubicBezTo>
                      <a:cubicBezTo>
                        <a:pt x="6407" y="10872"/>
                        <a:pt x="6368" y="10815"/>
                        <a:pt x="6330" y="10815"/>
                      </a:cubicBezTo>
                      <a:cubicBezTo>
                        <a:pt x="6292" y="10642"/>
                        <a:pt x="6254" y="10451"/>
                        <a:pt x="6215" y="10279"/>
                      </a:cubicBezTo>
                      <a:cubicBezTo>
                        <a:pt x="7517" y="9838"/>
                        <a:pt x="8818" y="9456"/>
                        <a:pt x="10158" y="9149"/>
                      </a:cubicBezTo>
                      <a:cubicBezTo>
                        <a:pt x="10216" y="9130"/>
                        <a:pt x="10177" y="9054"/>
                        <a:pt x="10120" y="9054"/>
                      </a:cubicBezTo>
                      <a:cubicBezTo>
                        <a:pt x="8780" y="9302"/>
                        <a:pt x="7440" y="9666"/>
                        <a:pt x="6177" y="10183"/>
                      </a:cubicBezTo>
                      <a:cubicBezTo>
                        <a:pt x="6158" y="10106"/>
                        <a:pt x="6120" y="10011"/>
                        <a:pt x="6100" y="9934"/>
                      </a:cubicBezTo>
                      <a:cubicBezTo>
                        <a:pt x="7421" y="9570"/>
                        <a:pt x="8761" y="9207"/>
                        <a:pt x="10043" y="8767"/>
                      </a:cubicBezTo>
                      <a:cubicBezTo>
                        <a:pt x="10082" y="8767"/>
                        <a:pt x="10082" y="8728"/>
                        <a:pt x="10082" y="8709"/>
                      </a:cubicBezTo>
                      <a:cubicBezTo>
                        <a:pt x="10350" y="9628"/>
                        <a:pt x="10637" y="10547"/>
                        <a:pt x="10924" y="11465"/>
                      </a:cubicBezTo>
                      <a:cubicBezTo>
                        <a:pt x="10943" y="11504"/>
                        <a:pt x="10962" y="11504"/>
                        <a:pt x="11000" y="11504"/>
                      </a:cubicBezTo>
                      <a:cubicBezTo>
                        <a:pt x="11000" y="11542"/>
                        <a:pt x="11020" y="11542"/>
                        <a:pt x="11039" y="11561"/>
                      </a:cubicBezTo>
                      <a:cubicBezTo>
                        <a:pt x="11061" y="11562"/>
                        <a:pt x="11083" y="11562"/>
                        <a:pt x="11105" y="11562"/>
                      </a:cubicBezTo>
                      <a:cubicBezTo>
                        <a:pt x="11519" y="11562"/>
                        <a:pt x="11895" y="11392"/>
                        <a:pt x="12168" y="11083"/>
                      </a:cubicBezTo>
                      <a:cubicBezTo>
                        <a:pt x="12206" y="11044"/>
                        <a:pt x="12168" y="10968"/>
                        <a:pt x="12111" y="10949"/>
                      </a:cubicBezTo>
                      <a:cubicBezTo>
                        <a:pt x="11134" y="7331"/>
                        <a:pt x="10216" y="3675"/>
                        <a:pt x="9144" y="77"/>
                      </a:cubicBezTo>
                      <a:cubicBezTo>
                        <a:pt x="9144" y="45"/>
                        <a:pt x="9126" y="31"/>
                        <a:pt x="9104" y="31"/>
                      </a:cubicBezTo>
                      <a:cubicBezTo>
                        <a:pt x="9086" y="31"/>
                        <a:pt x="9065" y="40"/>
                        <a:pt x="9048" y="58"/>
                      </a:cubicBezTo>
                      <a:cubicBezTo>
                        <a:pt x="9048" y="19"/>
                        <a:pt x="9029" y="0"/>
                        <a:pt x="8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9"/>
                <p:cNvSpPr/>
                <p:nvPr/>
              </p:nvSpPr>
              <p:spPr>
                <a:xfrm>
                  <a:off x="-2776525" y="-8995775"/>
                  <a:ext cx="13900" cy="4475"/>
                </a:xfrm>
                <a:custGeom>
                  <a:avLst/>
                  <a:gdLst/>
                  <a:ahLst/>
                  <a:cxnLst/>
                  <a:rect l="l" t="t" r="r" b="b"/>
                  <a:pathLst>
                    <a:path w="556" h="179" extrusionOk="0">
                      <a:moveTo>
                        <a:pt x="517" y="1"/>
                      </a:moveTo>
                      <a:cubicBezTo>
                        <a:pt x="345" y="39"/>
                        <a:pt x="192" y="97"/>
                        <a:pt x="19" y="135"/>
                      </a:cubicBezTo>
                      <a:cubicBezTo>
                        <a:pt x="4" y="150"/>
                        <a:pt x="1" y="178"/>
                        <a:pt x="21" y="178"/>
                      </a:cubicBezTo>
                      <a:cubicBezTo>
                        <a:pt x="25" y="178"/>
                        <a:pt x="31" y="177"/>
                        <a:pt x="39" y="173"/>
                      </a:cubicBezTo>
                      <a:cubicBezTo>
                        <a:pt x="192" y="135"/>
                        <a:pt x="364" y="97"/>
                        <a:pt x="536" y="39"/>
                      </a:cubicBezTo>
                      <a:cubicBezTo>
                        <a:pt x="555" y="39"/>
                        <a:pt x="536" y="1"/>
                        <a:pt x="5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9"/>
                <p:cNvSpPr/>
                <p:nvPr/>
              </p:nvSpPr>
              <p:spPr>
                <a:xfrm>
                  <a:off x="-2565975" y="-8992500"/>
                  <a:ext cx="17100" cy="5950"/>
                </a:xfrm>
                <a:custGeom>
                  <a:avLst/>
                  <a:gdLst/>
                  <a:ahLst/>
                  <a:cxnLst/>
                  <a:rect l="l" t="t" r="r" b="b"/>
                  <a:pathLst>
                    <a:path w="684" h="238" extrusionOk="0">
                      <a:moveTo>
                        <a:pt x="628" y="0"/>
                      </a:moveTo>
                      <a:cubicBezTo>
                        <a:pt x="623" y="0"/>
                        <a:pt x="618" y="1"/>
                        <a:pt x="613" y="4"/>
                      </a:cubicBezTo>
                      <a:cubicBezTo>
                        <a:pt x="440" y="100"/>
                        <a:pt x="249" y="157"/>
                        <a:pt x="58" y="157"/>
                      </a:cubicBezTo>
                      <a:cubicBezTo>
                        <a:pt x="0" y="157"/>
                        <a:pt x="0" y="234"/>
                        <a:pt x="58" y="234"/>
                      </a:cubicBezTo>
                      <a:cubicBezTo>
                        <a:pt x="84" y="236"/>
                        <a:pt x="111" y="237"/>
                        <a:pt x="138" y="237"/>
                      </a:cubicBezTo>
                      <a:cubicBezTo>
                        <a:pt x="321" y="237"/>
                        <a:pt x="500" y="181"/>
                        <a:pt x="651" y="81"/>
                      </a:cubicBezTo>
                      <a:cubicBezTo>
                        <a:pt x="684" y="47"/>
                        <a:pt x="660" y="0"/>
                        <a:pt x="6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9"/>
                <p:cNvSpPr/>
                <p:nvPr/>
              </p:nvSpPr>
              <p:spPr>
                <a:xfrm>
                  <a:off x="-2592300" y="-9088200"/>
                  <a:ext cx="16625" cy="6325"/>
                </a:xfrm>
                <a:custGeom>
                  <a:avLst/>
                  <a:gdLst/>
                  <a:ahLst/>
                  <a:cxnLst/>
                  <a:rect l="l" t="t" r="r" b="b"/>
                  <a:pathLst>
                    <a:path w="665" h="253" extrusionOk="0">
                      <a:moveTo>
                        <a:pt x="610" y="0"/>
                      </a:moveTo>
                      <a:cubicBezTo>
                        <a:pt x="604" y="0"/>
                        <a:pt x="599" y="1"/>
                        <a:pt x="594" y="4"/>
                      </a:cubicBezTo>
                      <a:cubicBezTo>
                        <a:pt x="421" y="80"/>
                        <a:pt x="230" y="157"/>
                        <a:pt x="39" y="195"/>
                      </a:cubicBezTo>
                      <a:cubicBezTo>
                        <a:pt x="0" y="214"/>
                        <a:pt x="20" y="253"/>
                        <a:pt x="58" y="253"/>
                      </a:cubicBezTo>
                      <a:cubicBezTo>
                        <a:pt x="249" y="214"/>
                        <a:pt x="441" y="138"/>
                        <a:pt x="632" y="61"/>
                      </a:cubicBezTo>
                      <a:cubicBezTo>
                        <a:pt x="665" y="45"/>
                        <a:pt x="641" y="0"/>
                        <a:pt x="6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9"/>
                <p:cNvSpPr/>
                <p:nvPr/>
              </p:nvSpPr>
              <p:spPr>
                <a:xfrm>
                  <a:off x="-2598050" y="-9111175"/>
                  <a:ext cx="20000" cy="7300"/>
                </a:xfrm>
                <a:custGeom>
                  <a:avLst/>
                  <a:gdLst/>
                  <a:ahLst/>
                  <a:cxnLst/>
                  <a:rect l="l" t="t" r="r" b="b"/>
                  <a:pathLst>
                    <a:path w="800" h="292" extrusionOk="0">
                      <a:moveTo>
                        <a:pt x="762" y="0"/>
                      </a:moveTo>
                      <a:cubicBezTo>
                        <a:pt x="757" y="0"/>
                        <a:pt x="753" y="1"/>
                        <a:pt x="747" y="4"/>
                      </a:cubicBezTo>
                      <a:cubicBezTo>
                        <a:pt x="498" y="81"/>
                        <a:pt x="269" y="176"/>
                        <a:pt x="20" y="234"/>
                      </a:cubicBezTo>
                      <a:cubicBezTo>
                        <a:pt x="1" y="234"/>
                        <a:pt x="1" y="291"/>
                        <a:pt x="39" y="291"/>
                      </a:cubicBezTo>
                      <a:cubicBezTo>
                        <a:pt x="288" y="253"/>
                        <a:pt x="556" y="176"/>
                        <a:pt x="766" y="62"/>
                      </a:cubicBezTo>
                      <a:cubicBezTo>
                        <a:pt x="799" y="45"/>
                        <a:pt x="790" y="0"/>
                        <a:pt x="7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9"/>
                <p:cNvSpPr/>
                <p:nvPr/>
              </p:nvSpPr>
              <p:spPr>
                <a:xfrm>
                  <a:off x="-2609050" y="-9146600"/>
                  <a:ext cx="15675" cy="5400"/>
                </a:xfrm>
                <a:custGeom>
                  <a:avLst/>
                  <a:gdLst/>
                  <a:ahLst/>
                  <a:cxnLst/>
                  <a:rect l="l" t="t" r="r" b="b"/>
                  <a:pathLst>
                    <a:path w="627" h="216" extrusionOk="0">
                      <a:moveTo>
                        <a:pt x="589" y="1"/>
                      </a:moveTo>
                      <a:cubicBezTo>
                        <a:pt x="585" y="1"/>
                        <a:pt x="580" y="2"/>
                        <a:pt x="575" y="5"/>
                      </a:cubicBezTo>
                      <a:cubicBezTo>
                        <a:pt x="402" y="43"/>
                        <a:pt x="230" y="100"/>
                        <a:pt x="39" y="158"/>
                      </a:cubicBezTo>
                      <a:cubicBezTo>
                        <a:pt x="0" y="158"/>
                        <a:pt x="20" y="215"/>
                        <a:pt x="58" y="215"/>
                      </a:cubicBezTo>
                      <a:cubicBezTo>
                        <a:pt x="249" y="158"/>
                        <a:pt x="422" y="120"/>
                        <a:pt x="594" y="62"/>
                      </a:cubicBezTo>
                      <a:cubicBezTo>
                        <a:pt x="627" y="46"/>
                        <a:pt x="617" y="1"/>
                        <a:pt x="5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9"/>
                <p:cNvSpPr/>
                <p:nvPr/>
              </p:nvSpPr>
              <p:spPr>
                <a:xfrm>
                  <a:off x="-3298650" y="-8622025"/>
                  <a:ext cx="293350" cy="276075"/>
                </a:xfrm>
                <a:custGeom>
                  <a:avLst/>
                  <a:gdLst/>
                  <a:ahLst/>
                  <a:cxnLst/>
                  <a:rect l="l" t="t" r="r" b="b"/>
                  <a:pathLst>
                    <a:path w="11734" h="11043" extrusionOk="0">
                      <a:moveTo>
                        <a:pt x="1133" y="696"/>
                      </a:moveTo>
                      <a:cubicBezTo>
                        <a:pt x="1247" y="696"/>
                        <a:pt x="1361" y="746"/>
                        <a:pt x="1436" y="821"/>
                      </a:cubicBezTo>
                      <a:cubicBezTo>
                        <a:pt x="1570" y="955"/>
                        <a:pt x="1608" y="1146"/>
                        <a:pt x="1627" y="1318"/>
                      </a:cubicBezTo>
                      <a:cubicBezTo>
                        <a:pt x="1627" y="1337"/>
                        <a:pt x="1646" y="1337"/>
                        <a:pt x="1666" y="1357"/>
                      </a:cubicBezTo>
                      <a:cubicBezTo>
                        <a:pt x="1589" y="1395"/>
                        <a:pt x="1532" y="1433"/>
                        <a:pt x="1474" y="1452"/>
                      </a:cubicBezTo>
                      <a:lnTo>
                        <a:pt x="1378" y="1452"/>
                      </a:lnTo>
                      <a:cubicBezTo>
                        <a:pt x="1340" y="1452"/>
                        <a:pt x="1340" y="1490"/>
                        <a:pt x="1340" y="1510"/>
                      </a:cubicBezTo>
                      <a:cubicBezTo>
                        <a:pt x="1187" y="1471"/>
                        <a:pt x="1015" y="1395"/>
                        <a:pt x="919" y="1261"/>
                      </a:cubicBezTo>
                      <a:cubicBezTo>
                        <a:pt x="804" y="1108"/>
                        <a:pt x="785" y="859"/>
                        <a:pt x="957" y="744"/>
                      </a:cubicBezTo>
                      <a:cubicBezTo>
                        <a:pt x="1011" y="710"/>
                        <a:pt x="1072" y="696"/>
                        <a:pt x="1133" y="696"/>
                      </a:cubicBezTo>
                      <a:close/>
                      <a:moveTo>
                        <a:pt x="1097" y="133"/>
                      </a:moveTo>
                      <a:cubicBezTo>
                        <a:pt x="1591" y="133"/>
                        <a:pt x="1923" y="700"/>
                        <a:pt x="2029" y="1184"/>
                      </a:cubicBezTo>
                      <a:cubicBezTo>
                        <a:pt x="1934" y="1223"/>
                        <a:pt x="1857" y="1261"/>
                        <a:pt x="1761" y="1299"/>
                      </a:cubicBezTo>
                      <a:cubicBezTo>
                        <a:pt x="1761" y="1050"/>
                        <a:pt x="1666" y="782"/>
                        <a:pt x="1455" y="648"/>
                      </a:cubicBezTo>
                      <a:cubicBezTo>
                        <a:pt x="1366" y="579"/>
                        <a:pt x="1246" y="541"/>
                        <a:pt x="1128" y="541"/>
                      </a:cubicBezTo>
                      <a:cubicBezTo>
                        <a:pt x="1017" y="541"/>
                        <a:pt x="907" y="574"/>
                        <a:pt x="823" y="648"/>
                      </a:cubicBezTo>
                      <a:cubicBezTo>
                        <a:pt x="670" y="801"/>
                        <a:pt x="632" y="1050"/>
                        <a:pt x="728" y="1242"/>
                      </a:cubicBezTo>
                      <a:cubicBezTo>
                        <a:pt x="823" y="1471"/>
                        <a:pt x="1034" y="1567"/>
                        <a:pt x="1264" y="1586"/>
                      </a:cubicBezTo>
                      <a:cubicBezTo>
                        <a:pt x="1168" y="1663"/>
                        <a:pt x="1072" y="1739"/>
                        <a:pt x="977" y="1816"/>
                      </a:cubicBezTo>
                      <a:cubicBezTo>
                        <a:pt x="689" y="1778"/>
                        <a:pt x="498" y="1529"/>
                        <a:pt x="364" y="1280"/>
                      </a:cubicBezTo>
                      <a:cubicBezTo>
                        <a:pt x="153" y="859"/>
                        <a:pt x="287" y="495"/>
                        <a:pt x="670" y="265"/>
                      </a:cubicBezTo>
                      <a:cubicBezTo>
                        <a:pt x="823" y="173"/>
                        <a:pt x="966" y="133"/>
                        <a:pt x="1097" y="133"/>
                      </a:cubicBezTo>
                      <a:close/>
                      <a:moveTo>
                        <a:pt x="8521" y="6013"/>
                      </a:moveTo>
                      <a:cubicBezTo>
                        <a:pt x="8597" y="6013"/>
                        <a:pt x="8672" y="6018"/>
                        <a:pt x="8748" y="6027"/>
                      </a:cubicBezTo>
                      <a:cubicBezTo>
                        <a:pt x="8882" y="6792"/>
                        <a:pt x="7657" y="7788"/>
                        <a:pt x="7140" y="8228"/>
                      </a:cubicBezTo>
                      <a:cubicBezTo>
                        <a:pt x="6508" y="8764"/>
                        <a:pt x="5800" y="9204"/>
                        <a:pt x="5073" y="9625"/>
                      </a:cubicBezTo>
                      <a:cubicBezTo>
                        <a:pt x="4996" y="9587"/>
                        <a:pt x="4939" y="9568"/>
                        <a:pt x="4862" y="9568"/>
                      </a:cubicBezTo>
                      <a:cubicBezTo>
                        <a:pt x="4824" y="9051"/>
                        <a:pt x="4766" y="8534"/>
                        <a:pt x="4671" y="8017"/>
                      </a:cubicBezTo>
                      <a:cubicBezTo>
                        <a:pt x="4671" y="7995"/>
                        <a:pt x="4644" y="7986"/>
                        <a:pt x="4619" y="7986"/>
                      </a:cubicBezTo>
                      <a:cubicBezTo>
                        <a:pt x="4606" y="7986"/>
                        <a:pt x="4593" y="7988"/>
                        <a:pt x="4584" y="7992"/>
                      </a:cubicBezTo>
                      <a:lnTo>
                        <a:pt x="4584" y="7992"/>
                      </a:lnTo>
                      <a:cubicBezTo>
                        <a:pt x="4925" y="7765"/>
                        <a:pt x="5247" y="7557"/>
                        <a:pt x="5513" y="7386"/>
                      </a:cubicBezTo>
                      <a:cubicBezTo>
                        <a:pt x="6369" y="6833"/>
                        <a:pt x="7475" y="6013"/>
                        <a:pt x="8521" y="6013"/>
                      </a:cubicBezTo>
                      <a:close/>
                      <a:moveTo>
                        <a:pt x="4575" y="7998"/>
                      </a:moveTo>
                      <a:cubicBezTo>
                        <a:pt x="4556" y="8017"/>
                        <a:pt x="4556" y="8017"/>
                        <a:pt x="4556" y="8037"/>
                      </a:cubicBezTo>
                      <a:cubicBezTo>
                        <a:pt x="4575" y="8553"/>
                        <a:pt x="4671" y="9070"/>
                        <a:pt x="4747" y="9587"/>
                      </a:cubicBezTo>
                      <a:lnTo>
                        <a:pt x="4690" y="9587"/>
                      </a:lnTo>
                      <a:cubicBezTo>
                        <a:pt x="4652" y="9606"/>
                        <a:pt x="4632" y="9644"/>
                        <a:pt x="4671" y="9683"/>
                      </a:cubicBezTo>
                      <a:cubicBezTo>
                        <a:pt x="4594" y="9683"/>
                        <a:pt x="4518" y="9683"/>
                        <a:pt x="4441" y="9702"/>
                      </a:cubicBezTo>
                      <a:cubicBezTo>
                        <a:pt x="4384" y="9204"/>
                        <a:pt x="4345" y="8706"/>
                        <a:pt x="4269" y="8209"/>
                      </a:cubicBezTo>
                      <a:cubicBezTo>
                        <a:pt x="4364" y="8132"/>
                        <a:pt x="4460" y="8075"/>
                        <a:pt x="4575" y="7998"/>
                      </a:cubicBezTo>
                      <a:close/>
                      <a:moveTo>
                        <a:pt x="4135" y="8305"/>
                      </a:moveTo>
                      <a:cubicBezTo>
                        <a:pt x="4154" y="8783"/>
                        <a:pt x="4250" y="9262"/>
                        <a:pt x="4345" y="9721"/>
                      </a:cubicBezTo>
                      <a:cubicBezTo>
                        <a:pt x="4211" y="9778"/>
                        <a:pt x="4116" y="9836"/>
                        <a:pt x="4039" y="9951"/>
                      </a:cubicBezTo>
                      <a:cubicBezTo>
                        <a:pt x="3849" y="9998"/>
                        <a:pt x="3422" y="10134"/>
                        <a:pt x="3099" y="10134"/>
                      </a:cubicBezTo>
                      <a:cubicBezTo>
                        <a:pt x="2902" y="10134"/>
                        <a:pt x="2743" y="10084"/>
                        <a:pt x="2699" y="9931"/>
                      </a:cubicBezTo>
                      <a:cubicBezTo>
                        <a:pt x="2814" y="9549"/>
                        <a:pt x="3101" y="9204"/>
                        <a:pt x="3446" y="8879"/>
                      </a:cubicBezTo>
                      <a:cubicBezTo>
                        <a:pt x="3465" y="8860"/>
                        <a:pt x="3484" y="8840"/>
                        <a:pt x="3503" y="8821"/>
                      </a:cubicBezTo>
                      <a:cubicBezTo>
                        <a:pt x="3522" y="8821"/>
                        <a:pt x="3522" y="8802"/>
                        <a:pt x="3522" y="8802"/>
                      </a:cubicBezTo>
                      <a:cubicBezTo>
                        <a:pt x="3714" y="8630"/>
                        <a:pt x="3924" y="8458"/>
                        <a:pt x="4135" y="8305"/>
                      </a:cubicBezTo>
                      <a:close/>
                      <a:moveTo>
                        <a:pt x="3063" y="1165"/>
                      </a:moveTo>
                      <a:cubicBezTo>
                        <a:pt x="5685" y="1203"/>
                        <a:pt x="6298" y="3653"/>
                        <a:pt x="8039" y="4993"/>
                      </a:cubicBezTo>
                      <a:cubicBezTo>
                        <a:pt x="8049" y="5003"/>
                        <a:pt x="8063" y="5008"/>
                        <a:pt x="8078" y="5008"/>
                      </a:cubicBezTo>
                      <a:cubicBezTo>
                        <a:pt x="8092" y="5008"/>
                        <a:pt x="8106" y="5003"/>
                        <a:pt x="8116" y="4993"/>
                      </a:cubicBezTo>
                      <a:lnTo>
                        <a:pt x="8116" y="4993"/>
                      </a:lnTo>
                      <a:cubicBezTo>
                        <a:pt x="10260" y="5816"/>
                        <a:pt x="8614" y="7520"/>
                        <a:pt x="7733" y="8266"/>
                      </a:cubicBezTo>
                      <a:cubicBezTo>
                        <a:pt x="7006" y="8860"/>
                        <a:pt x="6221" y="9396"/>
                        <a:pt x="5436" y="9912"/>
                      </a:cubicBezTo>
                      <a:lnTo>
                        <a:pt x="5417" y="9912"/>
                      </a:lnTo>
                      <a:cubicBezTo>
                        <a:pt x="5360" y="9817"/>
                        <a:pt x="5283" y="9740"/>
                        <a:pt x="5187" y="9683"/>
                      </a:cubicBezTo>
                      <a:cubicBezTo>
                        <a:pt x="6125" y="9262"/>
                        <a:pt x="6968" y="8649"/>
                        <a:pt x="7714" y="7941"/>
                      </a:cubicBezTo>
                      <a:cubicBezTo>
                        <a:pt x="8154" y="7501"/>
                        <a:pt x="9150" y="6678"/>
                        <a:pt x="8862" y="5969"/>
                      </a:cubicBezTo>
                      <a:cubicBezTo>
                        <a:pt x="8862" y="5950"/>
                        <a:pt x="8843" y="5950"/>
                        <a:pt x="8843" y="5950"/>
                      </a:cubicBezTo>
                      <a:cubicBezTo>
                        <a:pt x="8843" y="5912"/>
                        <a:pt x="8824" y="5874"/>
                        <a:pt x="8786" y="5874"/>
                      </a:cubicBezTo>
                      <a:cubicBezTo>
                        <a:pt x="8678" y="5856"/>
                        <a:pt x="8568" y="5848"/>
                        <a:pt x="8458" y="5848"/>
                      </a:cubicBezTo>
                      <a:cubicBezTo>
                        <a:pt x="7267" y="5848"/>
                        <a:pt x="6003" y="6830"/>
                        <a:pt x="5092" y="7443"/>
                      </a:cubicBezTo>
                      <a:cubicBezTo>
                        <a:pt x="4537" y="7845"/>
                        <a:pt x="3656" y="8343"/>
                        <a:pt x="3101" y="8955"/>
                      </a:cubicBezTo>
                      <a:cubicBezTo>
                        <a:pt x="2891" y="9128"/>
                        <a:pt x="2718" y="9376"/>
                        <a:pt x="2603" y="9625"/>
                      </a:cubicBezTo>
                      <a:cubicBezTo>
                        <a:pt x="2603" y="9644"/>
                        <a:pt x="2584" y="9644"/>
                        <a:pt x="2584" y="9663"/>
                      </a:cubicBezTo>
                      <a:cubicBezTo>
                        <a:pt x="2412" y="9912"/>
                        <a:pt x="2603" y="10199"/>
                        <a:pt x="2852" y="10295"/>
                      </a:cubicBezTo>
                      <a:cubicBezTo>
                        <a:pt x="2947" y="10327"/>
                        <a:pt x="3048" y="10341"/>
                        <a:pt x="3150" y="10341"/>
                      </a:cubicBezTo>
                      <a:cubicBezTo>
                        <a:pt x="3420" y="10341"/>
                        <a:pt x="3702" y="10242"/>
                        <a:pt x="3924" y="10104"/>
                      </a:cubicBezTo>
                      <a:lnTo>
                        <a:pt x="3924" y="10104"/>
                      </a:lnTo>
                      <a:cubicBezTo>
                        <a:pt x="3905" y="10161"/>
                        <a:pt x="3886" y="10219"/>
                        <a:pt x="3886" y="10295"/>
                      </a:cubicBezTo>
                      <a:cubicBezTo>
                        <a:pt x="3867" y="10314"/>
                        <a:pt x="3886" y="10353"/>
                        <a:pt x="3886" y="10372"/>
                      </a:cubicBezTo>
                      <a:cubicBezTo>
                        <a:pt x="3629" y="10432"/>
                        <a:pt x="3312" y="10529"/>
                        <a:pt x="3049" y="10529"/>
                      </a:cubicBezTo>
                      <a:cubicBezTo>
                        <a:pt x="2979" y="10529"/>
                        <a:pt x="2913" y="10522"/>
                        <a:pt x="2852" y="10506"/>
                      </a:cubicBezTo>
                      <a:cubicBezTo>
                        <a:pt x="2489" y="10391"/>
                        <a:pt x="2221" y="10085"/>
                        <a:pt x="2144" y="9740"/>
                      </a:cubicBezTo>
                      <a:lnTo>
                        <a:pt x="2297" y="9740"/>
                      </a:lnTo>
                      <a:cubicBezTo>
                        <a:pt x="2336" y="9740"/>
                        <a:pt x="2336" y="9702"/>
                        <a:pt x="2297" y="9702"/>
                      </a:cubicBezTo>
                      <a:cubicBezTo>
                        <a:pt x="2269" y="9692"/>
                        <a:pt x="2245" y="9692"/>
                        <a:pt x="2221" y="9692"/>
                      </a:cubicBezTo>
                      <a:cubicBezTo>
                        <a:pt x="2197" y="9692"/>
                        <a:pt x="2173" y="9692"/>
                        <a:pt x="2144" y="9683"/>
                      </a:cubicBezTo>
                      <a:cubicBezTo>
                        <a:pt x="2144" y="9663"/>
                        <a:pt x="2125" y="9644"/>
                        <a:pt x="2125" y="9606"/>
                      </a:cubicBezTo>
                      <a:cubicBezTo>
                        <a:pt x="2125" y="9510"/>
                        <a:pt x="2125" y="9415"/>
                        <a:pt x="2125" y="9338"/>
                      </a:cubicBezTo>
                      <a:lnTo>
                        <a:pt x="2412" y="9338"/>
                      </a:lnTo>
                      <a:cubicBezTo>
                        <a:pt x="2450" y="9338"/>
                        <a:pt x="2450" y="9300"/>
                        <a:pt x="2412" y="9300"/>
                      </a:cubicBezTo>
                      <a:lnTo>
                        <a:pt x="2125" y="9300"/>
                      </a:lnTo>
                      <a:cubicBezTo>
                        <a:pt x="2125" y="9204"/>
                        <a:pt x="2125" y="9108"/>
                        <a:pt x="2144" y="9032"/>
                      </a:cubicBezTo>
                      <a:cubicBezTo>
                        <a:pt x="2144" y="8994"/>
                        <a:pt x="2144" y="8955"/>
                        <a:pt x="2144" y="8936"/>
                      </a:cubicBezTo>
                      <a:cubicBezTo>
                        <a:pt x="2266" y="8923"/>
                        <a:pt x="2388" y="8909"/>
                        <a:pt x="2510" y="8909"/>
                      </a:cubicBezTo>
                      <a:cubicBezTo>
                        <a:pt x="2560" y="8909"/>
                        <a:pt x="2610" y="8911"/>
                        <a:pt x="2661" y="8917"/>
                      </a:cubicBezTo>
                      <a:cubicBezTo>
                        <a:pt x="2680" y="8917"/>
                        <a:pt x="2699" y="8860"/>
                        <a:pt x="2661" y="8860"/>
                      </a:cubicBezTo>
                      <a:cubicBezTo>
                        <a:pt x="2575" y="8850"/>
                        <a:pt x="2489" y="8845"/>
                        <a:pt x="2403" y="8845"/>
                      </a:cubicBezTo>
                      <a:cubicBezTo>
                        <a:pt x="2316" y="8845"/>
                        <a:pt x="2230" y="8850"/>
                        <a:pt x="2144" y="8860"/>
                      </a:cubicBezTo>
                      <a:cubicBezTo>
                        <a:pt x="2144" y="8706"/>
                        <a:pt x="2163" y="8572"/>
                        <a:pt x="2163" y="8419"/>
                      </a:cubicBezTo>
                      <a:cubicBezTo>
                        <a:pt x="2336" y="8400"/>
                        <a:pt x="2508" y="8400"/>
                        <a:pt x="2699" y="8400"/>
                      </a:cubicBezTo>
                      <a:cubicBezTo>
                        <a:pt x="2737" y="8400"/>
                        <a:pt x="2737" y="8343"/>
                        <a:pt x="2699" y="8324"/>
                      </a:cubicBezTo>
                      <a:cubicBezTo>
                        <a:pt x="2653" y="8319"/>
                        <a:pt x="2605" y="8316"/>
                        <a:pt x="2557" y="8316"/>
                      </a:cubicBezTo>
                      <a:cubicBezTo>
                        <a:pt x="2426" y="8316"/>
                        <a:pt x="2289" y="8334"/>
                        <a:pt x="2163" y="8362"/>
                      </a:cubicBezTo>
                      <a:cubicBezTo>
                        <a:pt x="2163" y="8151"/>
                        <a:pt x="2163" y="7960"/>
                        <a:pt x="2125" y="7749"/>
                      </a:cubicBezTo>
                      <a:lnTo>
                        <a:pt x="2125" y="7749"/>
                      </a:lnTo>
                      <a:cubicBezTo>
                        <a:pt x="2336" y="7769"/>
                        <a:pt x="2546" y="7769"/>
                        <a:pt x="2737" y="7769"/>
                      </a:cubicBezTo>
                      <a:cubicBezTo>
                        <a:pt x="2776" y="7749"/>
                        <a:pt x="2776" y="7692"/>
                        <a:pt x="2737" y="7692"/>
                      </a:cubicBezTo>
                      <a:cubicBezTo>
                        <a:pt x="2667" y="7686"/>
                        <a:pt x="2599" y="7684"/>
                        <a:pt x="2532" y="7684"/>
                      </a:cubicBezTo>
                      <a:cubicBezTo>
                        <a:pt x="2397" y="7684"/>
                        <a:pt x="2265" y="7692"/>
                        <a:pt x="2125" y="7692"/>
                      </a:cubicBezTo>
                      <a:cubicBezTo>
                        <a:pt x="2106" y="7558"/>
                        <a:pt x="2068" y="7424"/>
                        <a:pt x="2029" y="7309"/>
                      </a:cubicBezTo>
                      <a:cubicBezTo>
                        <a:pt x="2010" y="7271"/>
                        <a:pt x="1972" y="7271"/>
                        <a:pt x="1953" y="7271"/>
                      </a:cubicBezTo>
                      <a:cubicBezTo>
                        <a:pt x="1895" y="7194"/>
                        <a:pt x="1857" y="7099"/>
                        <a:pt x="1800" y="7022"/>
                      </a:cubicBezTo>
                      <a:cubicBezTo>
                        <a:pt x="2068" y="7022"/>
                        <a:pt x="2355" y="7041"/>
                        <a:pt x="2623" y="7041"/>
                      </a:cubicBezTo>
                      <a:cubicBezTo>
                        <a:pt x="2680" y="7041"/>
                        <a:pt x="2680" y="6965"/>
                        <a:pt x="2623" y="6965"/>
                      </a:cubicBezTo>
                      <a:cubicBezTo>
                        <a:pt x="2336" y="6946"/>
                        <a:pt x="2029" y="6926"/>
                        <a:pt x="1742" y="6926"/>
                      </a:cubicBezTo>
                      <a:cubicBezTo>
                        <a:pt x="1608" y="6716"/>
                        <a:pt x="1474" y="6505"/>
                        <a:pt x="1340" y="6295"/>
                      </a:cubicBezTo>
                      <a:cubicBezTo>
                        <a:pt x="2144" y="6295"/>
                        <a:pt x="2929" y="6314"/>
                        <a:pt x="3733" y="6333"/>
                      </a:cubicBezTo>
                      <a:cubicBezTo>
                        <a:pt x="3790" y="6333"/>
                        <a:pt x="3790" y="6256"/>
                        <a:pt x="3733" y="6237"/>
                      </a:cubicBezTo>
                      <a:cubicBezTo>
                        <a:pt x="3211" y="6201"/>
                        <a:pt x="2689" y="6188"/>
                        <a:pt x="2167" y="6188"/>
                      </a:cubicBezTo>
                      <a:cubicBezTo>
                        <a:pt x="1866" y="6188"/>
                        <a:pt x="1565" y="6192"/>
                        <a:pt x="1264" y="6199"/>
                      </a:cubicBezTo>
                      <a:cubicBezTo>
                        <a:pt x="1149" y="6027"/>
                        <a:pt x="1034" y="5835"/>
                        <a:pt x="919" y="5644"/>
                      </a:cubicBezTo>
                      <a:lnTo>
                        <a:pt x="919" y="5644"/>
                      </a:lnTo>
                      <a:cubicBezTo>
                        <a:pt x="1044" y="5654"/>
                        <a:pt x="1168" y="5658"/>
                        <a:pt x="1292" y="5658"/>
                      </a:cubicBezTo>
                      <a:cubicBezTo>
                        <a:pt x="1417" y="5658"/>
                        <a:pt x="1541" y="5654"/>
                        <a:pt x="1666" y="5644"/>
                      </a:cubicBezTo>
                      <a:cubicBezTo>
                        <a:pt x="1704" y="5644"/>
                        <a:pt x="1704" y="5587"/>
                        <a:pt x="1666" y="5587"/>
                      </a:cubicBezTo>
                      <a:cubicBezTo>
                        <a:pt x="1398" y="5567"/>
                        <a:pt x="1130" y="5567"/>
                        <a:pt x="881" y="5567"/>
                      </a:cubicBezTo>
                      <a:cubicBezTo>
                        <a:pt x="766" y="5395"/>
                        <a:pt x="670" y="5204"/>
                        <a:pt x="594" y="5012"/>
                      </a:cubicBezTo>
                      <a:cubicBezTo>
                        <a:pt x="823" y="5012"/>
                        <a:pt x="1053" y="5021"/>
                        <a:pt x="1283" y="5021"/>
                      </a:cubicBezTo>
                      <a:cubicBezTo>
                        <a:pt x="1398" y="5021"/>
                        <a:pt x="1512" y="5019"/>
                        <a:pt x="1627" y="5012"/>
                      </a:cubicBezTo>
                      <a:cubicBezTo>
                        <a:pt x="1666" y="5012"/>
                        <a:pt x="1666" y="4936"/>
                        <a:pt x="1627" y="4936"/>
                      </a:cubicBezTo>
                      <a:cubicBezTo>
                        <a:pt x="1506" y="4929"/>
                        <a:pt x="1387" y="4927"/>
                        <a:pt x="1269" y="4927"/>
                      </a:cubicBezTo>
                      <a:cubicBezTo>
                        <a:pt x="1032" y="4927"/>
                        <a:pt x="798" y="4936"/>
                        <a:pt x="555" y="4936"/>
                      </a:cubicBezTo>
                      <a:cubicBezTo>
                        <a:pt x="498" y="4821"/>
                        <a:pt x="460" y="4706"/>
                        <a:pt x="421" y="4572"/>
                      </a:cubicBezTo>
                      <a:cubicBezTo>
                        <a:pt x="307" y="4208"/>
                        <a:pt x="287" y="3845"/>
                        <a:pt x="326" y="3500"/>
                      </a:cubicBezTo>
                      <a:lnTo>
                        <a:pt x="1302" y="3500"/>
                      </a:lnTo>
                      <a:cubicBezTo>
                        <a:pt x="1359" y="3500"/>
                        <a:pt x="1359" y="3424"/>
                        <a:pt x="1302" y="3424"/>
                      </a:cubicBezTo>
                      <a:cubicBezTo>
                        <a:pt x="1193" y="3417"/>
                        <a:pt x="1087" y="3415"/>
                        <a:pt x="981" y="3415"/>
                      </a:cubicBezTo>
                      <a:cubicBezTo>
                        <a:pt x="770" y="3415"/>
                        <a:pt x="562" y="3424"/>
                        <a:pt x="345" y="3424"/>
                      </a:cubicBezTo>
                      <a:cubicBezTo>
                        <a:pt x="383" y="3175"/>
                        <a:pt x="460" y="2926"/>
                        <a:pt x="575" y="2715"/>
                      </a:cubicBezTo>
                      <a:cubicBezTo>
                        <a:pt x="799" y="2744"/>
                        <a:pt x="1023" y="2761"/>
                        <a:pt x="1255" y="2761"/>
                      </a:cubicBezTo>
                      <a:cubicBezTo>
                        <a:pt x="1339" y="2761"/>
                        <a:pt x="1425" y="2759"/>
                        <a:pt x="1512" y="2754"/>
                      </a:cubicBezTo>
                      <a:cubicBezTo>
                        <a:pt x="1551" y="2735"/>
                        <a:pt x="1551" y="2658"/>
                        <a:pt x="1512" y="2658"/>
                      </a:cubicBezTo>
                      <a:cubicBezTo>
                        <a:pt x="1206" y="2658"/>
                        <a:pt x="900" y="2658"/>
                        <a:pt x="613" y="2639"/>
                      </a:cubicBezTo>
                      <a:cubicBezTo>
                        <a:pt x="689" y="2467"/>
                        <a:pt x="785" y="2314"/>
                        <a:pt x="900" y="2180"/>
                      </a:cubicBezTo>
                      <a:cubicBezTo>
                        <a:pt x="1149" y="2199"/>
                        <a:pt x="1417" y="2199"/>
                        <a:pt x="1666" y="2199"/>
                      </a:cubicBezTo>
                      <a:cubicBezTo>
                        <a:pt x="1723" y="2180"/>
                        <a:pt x="1723" y="2103"/>
                        <a:pt x="1666" y="2103"/>
                      </a:cubicBezTo>
                      <a:cubicBezTo>
                        <a:pt x="1436" y="2084"/>
                        <a:pt x="1206" y="2084"/>
                        <a:pt x="977" y="2084"/>
                      </a:cubicBezTo>
                      <a:cubicBezTo>
                        <a:pt x="1168" y="1892"/>
                        <a:pt x="1378" y="1720"/>
                        <a:pt x="1608" y="1567"/>
                      </a:cubicBezTo>
                      <a:cubicBezTo>
                        <a:pt x="1761" y="1586"/>
                        <a:pt x="1934" y="1605"/>
                        <a:pt x="2106" y="1605"/>
                      </a:cubicBezTo>
                      <a:cubicBezTo>
                        <a:pt x="2163" y="1605"/>
                        <a:pt x="2163" y="1510"/>
                        <a:pt x="2106" y="1510"/>
                      </a:cubicBezTo>
                      <a:cubicBezTo>
                        <a:pt x="1991" y="1490"/>
                        <a:pt x="1876" y="1490"/>
                        <a:pt x="1761" y="1490"/>
                      </a:cubicBezTo>
                      <a:cubicBezTo>
                        <a:pt x="2144" y="1280"/>
                        <a:pt x="2584" y="1165"/>
                        <a:pt x="3063" y="1165"/>
                      </a:cubicBezTo>
                      <a:close/>
                      <a:moveTo>
                        <a:pt x="4843" y="9702"/>
                      </a:moveTo>
                      <a:cubicBezTo>
                        <a:pt x="5111" y="9759"/>
                        <a:pt x="5341" y="9951"/>
                        <a:pt x="5341" y="10238"/>
                      </a:cubicBezTo>
                      <a:cubicBezTo>
                        <a:pt x="5341" y="10582"/>
                        <a:pt x="5053" y="10850"/>
                        <a:pt x="4728" y="10869"/>
                      </a:cubicBezTo>
                      <a:cubicBezTo>
                        <a:pt x="4712" y="10870"/>
                        <a:pt x="4695" y="10871"/>
                        <a:pt x="4679" y="10871"/>
                      </a:cubicBezTo>
                      <a:cubicBezTo>
                        <a:pt x="4365" y="10871"/>
                        <a:pt x="4021" y="10698"/>
                        <a:pt x="4039" y="10353"/>
                      </a:cubicBezTo>
                      <a:cubicBezTo>
                        <a:pt x="4039" y="9970"/>
                        <a:pt x="4422" y="9778"/>
                        <a:pt x="4766" y="9759"/>
                      </a:cubicBezTo>
                      <a:cubicBezTo>
                        <a:pt x="4805" y="9759"/>
                        <a:pt x="4805" y="9740"/>
                        <a:pt x="4805" y="9721"/>
                      </a:cubicBezTo>
                      <a:cubicBezTo>
                        <a:pt x="4824" y="9721"/>
                        <a:pt x="4843" y="9721"/>
                        <a:pt x="4843" y="9702"/>
                      </a:cubicBezTo>
                      <a:close/>
                      <a:moveTo>
                        <a:pt x="1064" y="0"/>
                      </a:moveTo>
                      <a:cubicBezTo>
                        <a:pt x="847" y="0"/>
                        <a:pt x="615" y="86"/>
                        <a:pt x="383" y="285"/>
                      </a:cubicBezTo>
                      <a:cubicBezTo>
                        <a:pt x="77" y="533"/>
                        <a:pt x="0" y="878"/>
                        <a:pt x="153" y="1261"/>
                      </a:cubicBezTo>
                      <a:cubicBezTo>
                        <a:pt x="287" y="1567"/>
                        <a:pt x="536" y="1873"/>
                        <a:pt x="862" y="1950"/>
                      </a:cubicBezTo>
                      <a:cubicBezTo>
                        <a:pt x="421" y="2409"/>
                        <a:pt x="134" y="3003"/>
                        <a:pt x="115" y="3673"/>
                      </a:cubicBezTo>
                      <a:cubicBezTo>
                        <a:pt x="96" y="4897"/>
                        <a:pt x="881" y="5969"/>
                        <a:pt x="1589" y="6965"/>
                      </a:cubicBezTo>
                      <a:cubicBezTo>
                        <a:pt x="1589" y="6984"/>
                        <a:pt x="1589" y="6984"/>
                        <a:pt x="1608" y="6984"/>
                      </a:cubicBezTo>
                      <a:cubicBezTo>
                        <a:pt x="1723" y="7156"/>
                        <a:pt x="1838" y="7328"/>
                        <a:pt x="1953" y="7501"/>
                      </a:cubicBezTo>
                      <a:cubicBezTo>
                        <a:pt x="2029" y="8132"/>
                        <a:pt x="1972" y="8726"/>
                        <a:pt x="1972" y="9376"/>
                      </a:cubicBezTo>
                      <a:cubicBezTo>
                        <a:pt x="1972" y="9683"/>
                        <a:pt x="1953" y="10085"/>
                        <a:pt x="2144" y="10353"/>
                      </a:cubicBezTo>
                      <a:cubicBezTo>
                        <a:pt x="2319" y="10601"/>
                        <a:pt x="2609" y="10690"/>
                        <a:pt x="2921" y="10690"/>
                      </a:cubicBezTo>
                      <a:cubicBezTo>
                        <a:pt x="3257" y="10690"/>
                        <a:pt x="3618" y="10587"/>
                        <a:pt x="3886" y="10467"/>
                      </a:cubicBezTo>
                      <a:cubicBezTo>
                        <a:pt x="3941" y="10834"/>
                        <a:pt x="4312" y="11043"/>
                        <a:pt x="4680" y="11043"/>
                      </a:cubicBezTo>
                      <a:cubicBezTo>
                        <a:pt x="4696" y="11043"/>
                        <a:pt x="4712" y="11042"/>
                        <a:pt x="4728" y="11042"/>
                      </a:cubicBezTo>
                      <a:cubicBezTo>
                        <a:pt x="5149" y="11003"/>
                        <a:pt x="5494" y="10678"/>
                        <a:pt x="5513" y="10257"/>
                      </a:cubicBezTo>
                      <a:cubicBezTo>
                        <a:pt x="5513" y="10161"/>
                        <a:pt x="5494" y="10085"/>
                        <a:pt x="5455" y="10008"/>
                      </a:cubicBezTo>
                      <a:lnTo>
                        <a:pt x="5475" y="10008"/>
                      </a:lnTo>
                      <a:cubicBezTo>
                        <a:pt x="6795" y="9262"/>
                        <a:pt x="11734" y="5701"/>
                        <a:pt x="8078" y="4859"/>
                      </a:cubicBezTo>
                      <a:cubicBezTo>
                        <a:pt x="6853" y="3902"/>
                        <a:pt x="6374" y="2314"/>
                        <a:pt x="4958" y="1529"/>
                      </a:cubicBezTo>
                      <a:cubicBezTo>
                        <a:pt x="4392" y="1194"/>
                        <a:pt x="3748" y="1007"/>
                        <a:pt x="3103" y="1007"/>
                      </a:cubicBezTo>
                      <a:cubicBezTo>
                        <a:pt x="2787" y="1007"/>
                        <a:pt x="2471" y="1052"/>
                        <a:pt x="2163" y="1146"/>
                      </a:cubicBezTo>
                      <a:cubicBezTo>
                        <a:pt x="2041" y="520"/>
                        <a:pt x="1599" y="0"/>
                        <a:pt x="1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9"/>
                <p:cNvSpPr/>
                <p:nvPr/>
              </p:nvSpPr>
              <p:spPr>
                <a:xfrm>
                  <a:off x="-3128250" y="-8330625"/>
                  <a:ext cx="18225" cy="2400"/>
                </a:xfrm>
                <a:custGeom>
                  <a:avLst/>
                  <a:gdLst/>
                  <a:ahLst/>
                  <a:cxnLst/>
                  <a:rect l="l" t="t" r="r" b="b"/>
                  <a:pathLst>
                    <a:path w="729" h="96" extrusionOk="0">
                      <a:moveTo>
                        <a:pt x="39" y="0"/>
                      </a:moveTo>
                      <a:cubicBezTo>
                        <a:pt x="1" y="0"/>
                        <a:pt x="1" y="39"/>
                        <a:pt x="39" y="39"/>
                      </a:cubicBezTo>
                      <a:cubicBezTo>
                        <a:pt x="250" y="77"/>
                        <a:pt x="460" y="96"/>
                        <a:pt x="671" y="96"/>
                      </a:cubicBezTo>
                      <a:cubicBezTo>
                        <a:pt x="709" y="96"/>
                        <a:pt x="728" y="39"/>
                        <a:pt x="690" y="39"/>
                      </a:cubicBezTo>
                      <a:cubicBezTo>
                        <a:pt x="479" y="0"/>
                        <a:pt x="250" y="0"/>
                        <a:pt x="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9"/>
                <p:cNvSpPr/>
                <p:nvPr/>
              </p:nvSpPr>
              <p:spPr>
                <a:xfrm>
                  <a:off x="-3424925" y="-8990975"/>
                  <a:ext cx="276125" cy="310300"/>
                </a:xfrm>
                <a:custGeom>
                  <a:avLst/>
                  <a:gdLst/>
                  <a:ahLst/>
                  <a:cxnLst/>
                  <a:rect l="l" t="t" r="r" b="b"/>
                  <a:pathLst>
                    <a:path w="11045" h="12412" extrusionOk="0">
                      <a:moveTo>
                        <a:pt x="4843" y="154"/>
                      </a:moveTo>
                      <a:cubicBezTo>
                        <a:pt x="4925" y="181"/>
                        <a:pt x="5015" y="208"/>
                        <a:pt x="5095" y="208"/>
                      </a:cubicBezTo>
                      <a:cubicBezTo>
                        <a:pt x="5128" y="208"/>
                        <a:pt x="5160" y="203"/>
                        <a:pt x="5188" y="192"/>
                      </a:cubicBezTo>
                      <a:lnTo>
                        <a:pt x="5207" y="192"/>
                      </a:lnTo>
                      <a:cubicBezTo>
                        <a:pt x="5762" y="1187"/>
                        <a:pt x="6317" y="2202"/>
                        <a:pt x="6930" y="3159"/>
                      </a:cubicBezTo>
                      <a:cubicBezTo>
                        <a:pt x="6891" y="3159"/>
                        <a:pt x="6853" y="3159"/>
                        <a:pt x="6834" y="3178"/>
                      </a:cubicBezTo>
                      <a:cubicBezTo>
                        <a:pt x="6757" y="3159"/>
                        <a:pt x="6662" y="3139"/>
                        <a:pt x="6585" y="3120"/>
                      </a:cubicBezTo>
                      <a:cubicBezTo>
                        <a:pt x="6413" y="3063"/>
                        <a:pt x="6260" y="2986"/>
                        <a:pt x="6087" y="2929"/>
                      </a:cubicBezTo>
                      <a:cubicBezTo>
                        <a:pt x="5762" y="1972"/>
                        <a:pt x="5322" y="1034"/>
                        <a:pt x="4843" y="154"/>
                      </a:cubicBezTo>
                      <a:close/>
                      <a:moveTo>
                        <a:pt x="6068" y="3044"/>
                      </a:moveTo>
                      <a:cubicBezTo>
                        <a:pt x="6221" y="3101"/>
                        <a:pt x="6375" y="3178"/>
                        <a:pt x="6528" y="3235"/>
                      </a:cubicBezTo>
                      <a:cubicBezTo>
                        <a:pt x="6604" y="3273"/>
                        <a:pt x="6700" y="3312"/>
                        <a:pt x="6796" y="3331"/>
                      </a:cubicBezTo>
                      <a:cubicBezTo>
                        <a:pt x="6776" y="3446"/>
                        <a:pt x="6776" y="3541"/>
                        <a:pt x="6796" y="3656"/>
                      </a:cubicBezTo>
                      <a:cubicBezTo>
                        <a:pt x="6470" y="3541"/>
                        <a:pt x="6145" y="3465"/>
                        <a:pt x="5800" y="3369"/>
                      </a:cubicBezTo>
                      <a:cubicBezTo>
                        <a:pt x="5877" y="3235"/>
                        <a:pt x="5953" y="3139"/>
                        <a:pt x="6049" y="3044"/>
                      </a:cubicBezTo>
                      <a:close/>
                      <a:moveTo>
                        <a:pt x="5781" y="3427"/>
                      </a:moveTo>
                      <a:cubicBezTo>
                        <a:pt x="6126" y="3541"/>
                        <a:pt x="6470" y="3656"/>
                        <a:pt x="6815" y="3752"/>
                      </a:cubicBezTo>
                      <a:cubicBezTo>
                        <a:pt x="6834" y="3809"/>
                        <a:pt x="6853" y="3867"/>
                        <a:pt x="6872" y="3924"/>
                      </a:cubicBezTo>
                      <a:cubicBezTo>
                        <a:pt x="6489" y="3828"/>
                        <a:pt x="6068" y="3771"/>
                        <a:pt x="5685" y="3675"/>
                      </a:cubicBezTo>
                      <a:cubicBezTo>
                        <a:pt x="5705" y="3599"/>
                        <a:pt x="5743" y="3503"/>
                        <a:pt x="5781" y="3427"/>
                      </a:cubicBezTo>
                      <a:close/>
                      <a:moveTo>
                        <a:pt x="5992" y="4537"/>
                      </a:moveTo>
                      <a:lnTo>
                        <a:pt x="5992" y="4537"/>
                      </a:lnTo>
                      <a:cubicBezTo>
                        <a:pt x="6279" y="4575"/>
                        <a:pt x="6566" y="4613"/>
                        <a:pt x="6853" y="4632"/>
                      </a:cubicBezTo>
                      <a:cubicBezTo>
                        <a:pt x="6731" y="4663"/>
                        <a:pt x="6608" y="4681"/>
                        <a:pt x="6489" y="4681"/>
                      </a:cubicBezTo>
                      <a:cubicBezTo>
                        <a:pt x="6311" y="4681"/>
                        <a:pt x="6141" y="4640"/>
                        <a:pt x="5992" y="4537"/>
                      </a:cubicBezTo>
                      <a:close/>
                      <a:moveTo>
                        <a:pt x="7064" y="4690"/>
                      </a:moveTo>
                      <a:cubicBezTo>
                        <a:pt x="7178" y="4747"/>
                        <a:pt x="7293" y="4786"/>
                        <a:pt x="7427" y="4824"/>
                      </a:cubicBezTo>
                      <a:cubicBezTo>
                        <a:pt x="7536" y="4839"/>
                        <a:pt x="7657" y="4867"/>
                        <a:pt x="7770" y="4867"/>
                      </a:cubicBezTo>
                      <a:cubicBezTo>
                        <a:pt x="7796" y="4867"/>
                        <a:pt x="7823" y="4866"/>
                        <a:pt x="7848" y="4862"/>
                      </a:cubicBezTo>
                      <a:cubicBezTo>
                        <a:pt x="8825" y="6393"/>
                        <a:pt x="9820" y="7905"/>
                        <a:pt x="10892" y="9360"/>
                      </a:cubicBezTo>
                      <a:cubicBezTo>
                        <a:pt x="10375" y="9188"/>
                        <a:pt x="9724" y="9226"/>
                        <a:pt x="9284" y="8862"/>
                      </a:cubicBezTo>
                      <a:cubicBezTo>
                        <a:pt x="8939" y="8193"/>
                        <a:pt x="8557" y="7523"/>
                        <a:pt x="8193" y="6872"/>
                      </a:cubicBezTo>
                      <a:cubicBezTo>
                        <a:pt x="7829" y="6202"/>
                        <a:pt x="7274" y="5455"/>
                        <a:pt x="7044" y="4728"/>
                      </a:cubicBezTo>
                      <a:cubicBezTo>
                        <a:pt x="7064" y="4709"/>
                        <a:pt x="7064" y="4709"/>
                        <a:pt x="7064" y="4690"/>
                      </a:cubicBezTo>
                      <a:close/>
                      <a:moveTo>
                        <a:pt x="4728" y="192"/>
                      </a:moveTo>
                      <a:cubicBezTo>
                        <a:pt x="5111" y="1111"/>
                        <a:pt x="5513" y="2068"/>
                        <a:pt x="5953" y="2986"/>
                      </a:cubicBezTo>
                      <a:cubicBezTo>
                        <a:pt x="5494" y="3293"/>
                        <a:pt x="5322" y="3943"/>
                        <a:pt x="5628" y="4422"/>
                      </a:cubicBezTo>
                      <a:cubicBezTo>
                        <a:pt x="5817" y="4705"/>
                        <a:pt x="6176" y="4893"/>
                        <a:pt x="6525" y="4893"/>
                      </a:cubicBezTo>
                      <a:cubicBezTo>
                        <a:pt x="6673" y="4893"/>
                        <a:pt x="6818" y="4859"/>
                        <a:pt x="6949" y="4786"/>
                      </a:cubicBezTo>
                      <a:cubicBezTo>
                        <a:pt x="7064" y="5436"/>
                        <a:pt x="7542" y="6068"/>
                        <a:pt x="7848" y="6623"/>
                      </a:cubicBezTo>
                      <a:cubicBezTo>
                        <a:pt x="8269" y="7408"/>
                        <a:pt x="8671" y="8173"/>
                        <a:pt x="9131" y="8920"/>
                      </a:cubicBezTo>
                      <a:cubicBezTo>
                        <a:pt x="9112" y="8939"/>
                        <a:pt x="9093" y="8958"/>
                        <a:pt x="9073" y="8958"/>
                      </a:cubicBezTo>
                      <a:cubicBezTo>
                        <a:pt x="9020" y="8994"/>
                        <a:pt x="9065" y="9094"/>
                        <a:pt x="9133" y="9094"/>
                      </a:cubicBezTo>
                      <a:cubicBezTo>
                        <a:pt x="9138" y="9094"/>
                        <a:pt x="9144" y="9094"/>
                        <a:pt x="9150" y="9092"/>
                      </a:cubicBezTo>
                      <a:lnTo>
                        <a:pt x="9150" y="9092"/>
                      </a:lnTo>
                      <a:cubicBezTo>
                        <a:pt x="8480" y="9284"/>
                        <a:pt x="7523" y="9858"/>
                        <a:pt x="6719" y="10260"/>
                      </a:cubicBezTo>
                      <a:cubicBezTo>
                        <a:pt x="6566" y="10336"/>
                        <a:pt x="6413" y="10432"/>
                        <a:pt x="6241" y="10509"/>
                      </a:cubicBezTo>
                      <a:cubicBezTo>
                        <a:pt x="5494" y="9207"/>
                        <a:pt x="4748" y="7886"/>
                        <a:pt x="4078" y="6546"/>
                      </a:cubicBezTo>
                      <a:cubicBezTo>
                        <a:pt x="3580" y="5513"/>
                        <a:pt x="1647" y="2412"/>
                        <a:pt x="2489" y="1340"/>
                      </a:cubicBezTo>
                      <a:cubicBezTo>
                        <a:pt x="2508" y="1340"/>
                        <a:pt x="2508" y="1321"/>
                        <a:pt x="2508" y="1321"/>
                      </a:cubicBezTo>
                      <a:cubicBezTo>
                        <a:pt x="2642" y="1245"/>
                        <a:pt x="2795" y="1168"/>
                        <a:pt x="2948" y="1091"/>
                      </a:cubicBezTo>
                      <a:cubicBezTo>
                        <a:pt x="4212" y="2144"/>
                        <a:pt x="4805" y="3962"/>
                        <a:pt x="5571" y="5379"/>
                      </a:cubicBezTo>
                      <a:cubicBezTo>
                        <a:pt x="6336" y="6776"/>
                        <a:pt x="7121" y="8135"/>
                        <a:pt x="7963" y="9475"/>
                      </a:cubicBezTo>
                      <a:cubicBezTo>
                        <a:pt x="7982" y="9506"/>
                        <a:pt x="8009" y="9519"/>
                        <a:pt x="8034" y="9519"/>
                      </a:cubicBezTo>
                      <a:cubicBezTo>
                        <a:pt x="8087" y="9519"/>
                        <a:pt x="8136" y="9463"/>
                        <a:pt x="8097" y="9398"/>
                      </a:cubicBezTo>
                      <a:cubicBezTo>
                        <a:pt x="7102" y="7791"/>
                        <a:pt x="6164" y="6164"/>
                        <a:pt x="5264" y="4479"/>
                      </a:cubicBezTo>
                      <a:cubicBezTo>
                        <a:pt x="4633" y="3273"/>
                        <a:pt x="4116" y="1914"/>
                        <a:pt x="3025" y="1053"/>
                      </a:cubicBezTo>
                      <a:cubicBezTo>
                        <a:pt x="3580" y="766"/>
                        <a:pt x="4135" y="479"/>
                        <a:pt x="4690" y="211"/>
                      </a:cubicBezTo>
                      <a:cubicBezTo>
                        <a:pt x="4709" y="211"/>
                        <a:pt x="4709" y="192"/>
                        <a:pt x="4728" y="192"/>
                      </a:cubicBezTo>
                      <a:close/>
                      <a:moveTo>
                        <a:pt x="2259" y="1436"/>
                      </a:moveTo>
                      <a:lnTo>
                        <a:pt x="2259" y="1436"/>
                      </a:lnTo>
                      <a:cubicBezTo>
                        <a:pt x="1570" y="2336"/>
                        <a:pt x="2719" y="3982"/>
                        <a:pt x="3082" y="4786"/>
                      </a:cubicBezTo>
                      <a:cubicBezTo>
                        <a:pt x="3982" y="6757"/>
                        <a:pt x="4996" y="8709"/>
                        <a:pt x="6183" y="10528"/>
                      </a:cubicBezTo>
                      <a:cubicBezTo>
                        <a:pt x="5571" y="10834"/>
                        <a:pt x="4996" y="11140"/>
                        <a:pt x="4499" y="11600"/>
                      </a:cubicBezTo>
                      <a:cubicBezTo>
                        <a:pt x="4422" y="11446"/>
                        <a:pt x="4346" y="11293"/>
                        <a:pt x="4269" y="11140"/>
                      </a:cubicBezTo>
                      <a:cubicBezTo>
                        <a:pt x="4499" y="11006"/>
                        <a:pt x="4728" y="10910"/>
                        <a:pt x="4977" y="10815"/>
                      </a:cubicBezTo>
                      <a:cubicBezTo>
                        <a:pt x="5016" y="10815"/>
                        <a:pt x="4996" y="10757"/>
                        <a:pt x="4958" y="10757"/>
                      </a:cubicBezTo>
                      <a:cubicBezTo>
                        <a:pt x="4709" y="10834"/>
                        <a:pt x="4460" y="10949"/>
                        <a:pt x="4231" y="11083"/>
                      </a:cubicBezTo>
                      <a:cubicBezTo>
                        <a:pt x="4154" y="10891"/>
                        <a:pt x="4059" y="10700"/>
                        <a:pt x="3963" y="10509"/>
                      </a:cubicBezTo>
                      <a:cubicBezTo>
                        <a:pt x="4193" y="10375"/>
                        <a:pt x="4441" y="10260"/>
                        <a:pt x="4671" y="10107"/>
                      </a:cubicBezTo>
                      <a:cubicBezTo>
                        <a:pt x="4687" y="10090"/>
                        <a:pt x="4676" y="10045"/>
                        <a:pt x="4648" y="10045"/>
                      </a:cubicBezTo>
                      <a:cubicBezTo>
                        <a:pt x="4643" y="10045"/>
                        <a:pt x="4638" y="10046"/>
                        <a:pt x="4633" y="10049"/>
                      </a:cubicBezTo>
                      <a:cubicBezTo>
                        <a:pt x="4384" y="10164"/>
                        <a:pt x="4154" y="10317"/>
                        <a:pt x="3925" y="10451"/>
                      </a:cubicBezTo>
                      <a:cubicBezTo>
                        <a:pt x="3829" y="10241"/>
                        <a:pt x="3714" y="10011"/>
                        <a:pt x="3618" y="9800"/>
                      </a:cubicBezTo>
                      <a:lnTo>
                        <a:pt x="3657" y="9800"/>
                      </a:lnTo>
                      <a:cubicBezTo>
                        <a:pt x="4039" y="9647"/>
                        <a:pt x="4403" y="9456"/>
                        <a:pt x="4748" y="9207"/>
                      </a:cubicBezTo>
                      <a:cubicBezTo>
                        <a:pt x="4799" y="9190"/>
                        <a:pt x="4759" y="9127"/>
                        <a:pt x="4709" y="9127"/>
                      </a:cubicBezTo>
                      <a:cubicBezTo>
                        <a:pt x="4703" y="9127"/>
                        <a:pt x="4696" y="9128"/>
                        <a:pt x="4690" y="9130"/>
                      </a:cubicBezTo>
                      <a:cubicBezTo>
                        <a:pt x="4346" y="9341"/>
                        <a:pt x="3982" y="9532"/>
                        <a:pt x="3618" y="9743"/>
                      </a:cubicBezTo>
                      <a:cubicBezTo>
                        <a:pt x="3599" y="9743"/>
                        <a:pt x="3599" y="9743"/>
                        <a:pt x="3599" y="9762"/>
                      </a:cubicBezTo>
                      <a:cubicBezTo>
                        <a:pt x="3523" y="9609"/>
                        <a:pt x="3446" y="9437"/>
                        <a:pt x="3369" y="9284"/>
                      </a:cubicBezTo>
                      <a:cubicBezTo>
                        <a:pt x="3542" y="9226"/>
                        <a:pt x="3733" y="9150"/>
                        <a:pt x="3886" y="9054"/>
                      </a:cubicBezTo>
                      <a:cubicBezTo>
                        <a:pt x="3918" y="9023"/>
                        <a:pt x="3910" y="8991"/>
                        <a:pt x="3886" y="8991"/>
                      </a:cubicBezTo>
                      <a:cubicBezTo>
                        <a:pt x="3881" y="8991"/>
                        <a:pt x="3874" y="8993"/>
                        <a:pt x="3867" y="8996"/>
                      </a:cubicBezTo>
                      <a:cubicBezTo>
                        <a:pt x="3695" y="9073"/>
                        <a:pt x="3523" y="9169"/>
                        <a:pt x="3331" y="9226"/>
                      </a:cubicBezTo>
                      <a:cubicBezTo>
                        <a:pt x="3178" y="8920"/>
                        <a:pt x="3044" y="8594"/>
                        <a:pt x="2891" y="8288"/>
                      </a:cubicBezTo>
                      <a:cubicBezTo>
                        <a:pt x="3159" y="8154"/>
                        <a:pt x="3465" y="8020"/>
                        <a:pt x="3733" y="7886"/>
                      </a:cubicBezTo>
                      <a:cubicBezTo>
                        <a:pt x="3771" y="7867"/>
                        <a:pt x="3752" y="7810"/>
                        <a:pt x="3714" y="7810"/>
                      </a:cubicBezTo>
                      <a:cubicBezTo>
                        <a:pt x="3408" y="7905"/>
                        <a:pt x="3121" y="8059"/>
                        <a:pt x="2853" y="8212"/>
                      </a:cubicBezTo>
                      <a:cubicBezTo>
                        <a:pt x="2776" y="8059"/>
                        <a:pt x="2700" y="7886"/>
                        <a:pt x="2623" y="7733"/>
                      </a:cubicBezTo>
                      <a:cubicBezTo>
                        <a:pt x="2929" y="7580"/>
                        <a:pt x="3235" y="7408"/>
                        <a:pt x="3523" y="7216"/>
                      </a:cubicBezTo>
                      <a:cubicBezTo>
                        <a:pt x="3556" y="7200"/>
                        <a:pt x="3546" y="7155"/>
                        <a:pt x="3518" y="7155"/>
                      </a:cubicBezTo>
                      <a:cubicBezTo>
                        <a:pt x="3514" y="7155"/>
                        <a:pt x="3509" y="7156"/>
                        <a:pt x="3503" y="7159"/>
                      </a:cubicBezTo>
                      <a:cubicBezTo>
                        <a:pt x="3197" y="7331"/>
                        <a:pt x="2891" y="7503"/>
                        <a:pt x="2604" y="7657"/>
                      </a:cubicBezTo>
                      <a:cubicBezTo>
                        <a:pt x="2585" y="7657"/>
                        <a:pt x="2585" y="7637"/>
                        <a:pt x="2585" y="7637"/>
                      </a:cubicBezTo>
                      <a:cubicBezTo>
                        <a:pt x="2566" y="7599"/>
                        <a:pt x="2546" y="7599"/>
                        <a:pt x="2527" y="7599"/>
                      </a:cubicBezTo>
                      <a:cubicBezTo>
                        <a:pt x="2527" y="7599"/>
                        <a:pt x="2527" y="7580"/>
                        <a:pt x="2527" y="7580"/>
                      </a:cubicBezTo>
                      <a:cubicBezTo>
                        <a:pt x="2929" y="7446"/>
                        <a:pt x="3121" y="7102"/>
                        <a:pt x="3121" y="6738"/>
                      </a:cubicBezTo>
                      <a:lnTo>
                        <a:pt x="3140" y="6738"/>
                      </a:lnTo>
                      <a:cubicBezTo>
                        <a:pt x="3293" y="6680"/>
                        <a:pt x="3427" y="6604"/>
                        <a:pt x="3523" y="6470"/>
                      </a:cubicBezTo>
                      <a:cubicBezTo>
                        <a:pt x="3536" y="6428"/>
                        <a:pt x="3510" y="6397"/>
                        <a:pt x="3480" y="6397"/>
                      </a:cubicBezTo>
                      <a:cubicBezTo>
                        <a:pt x="3469" y="6397"/>
                        <a:pt x="3457" y="6402"/>
                        <a:pt x="3446" y="6412"/>
                      </a:cubicBezTo>
                      <a:cubicBezTo>
                        <a:pt x="3369" y="6527"/>
                        <a:pt x="3255" y="6623"/>
                        <a:pt x="3121" y="6680"/>
                      </a:cubicBezTo>
                      <a:cubicBezTo>
                        <a:pt x="3121" y="6432"/>
                        <a:pt x="3044" y="6164"/>
                        <a:pt x="2929" y="5934"/>
                      </a:cubicBezTo>
                      <a:cubicBezTo>
                        <a:pt x="3025" y="5896"/>
                        <a:pt x="3102" y="5838"/>
                        <a:pt x="3178" y="5781"/>
                      </a:cubicBezTo>
                      <a:cubicBezTo>
                        <a:pt x="3229" y="5764"/>
                        <a:pt x="3204" y="5701"/>
                        <a:pt x="3171" y="5701"/>
                      </a:cubicBezTo>
                      <a:cubicBezTo>
                        <a:pt x="3167" y="5701"/>
                        <a:pt x="3163" y="5702"/>
                        <a:pt x="3159" y="5704"/>
                      </a:cubicBezTo>
                      <a:cubicBezTo>
                        <a:pt x="3063" y="5762"/>
                        <a:pt x="2987" y="5838"/>
                        <a:pt x="2891" y="5896"/>
                      </a:cubicBezTo>
                      <a:cubicBezTo>
                        <a:pt x="2795" y="5723"/>
                        <a:pt x="2661" y="5570"/>
                        <a:pt x="2508" y="5475"/>
                      </a:cubicBezTo>
                      <a:cubicBezTo>
                        <a:pt x="2604" y="5417"/>
                        <a:pt x="2700" y="5379"/>
                        <a:pt x="2776" y="5321"/>
                      </a:cubicBezTo>
                      <a:cubicBezTo>
                        <a:pt x="2809" y="5305"/>
                        <a:pt x="2785" y="5260"/>
                        <a:pt x="2766" y="5260"/>
                      </a:cubicBezTo>
                      <a:cubicBezTo>
                        <a:pt x="2763" y="5260"/>
                        <a:pt x="2760" y="5261"/>
                        <a:pt x="2757" y="5264"/>
                      </a:cubicBezTo>
                      <a:cubicBezTo>
                        <a:pt x="2642" y="5302"/>
                        <a:pt x="2527" y="5360"/>
                        <a:pt x="2432" y="5417"/>
                      </a:cubicBezTo>
                      <a:cubicBezTo>
                        <a:pt x="2324" y="5359"/>
                        <a:pt x="2209" y="5326"/>
                        <a:pt x="2088" y="5326"/>
                      </a:cubicBezTo>
                      <a:cubicBezTo>
                        <a:pt x="1931" y="5326"/>
                        <a:pt x="1763" y="5383"/>
                        <a:pt x="1589" y="5513"/>
                      </a:cubicBezTo>
                      <a:cubicBezTo>
                        <a:pt x="1570" y="5455"/>
                        <a:pt x="1551" y="5417"/>
                        <a:pt x="1532" y="5379"/>
                      </a:cubicBezTo>
                      <a:cubicBezTo>
                        <a:pt x="1838" y="5226"/>
                        <a:pt x="2144" y="5092"/>
                        <a:pt x="2451" y="4958"/>
                      </a:cubicBezTo>
                      <a:cubicBezTo>
                        <a:pt x="2503" y="4940"/>
                        <a:pt x="2476" y="4860"/>
                        <a:pt x="2427" y="4860"/>
                      </a:cubicBezTo>
                      <a:cubicBezTo>
                        <a:pt x="2423" y="4860"/>
                        <a:pt x="2418" y="4860"/>
                        <a:pt x="2412" y="4862"/>
                      </a:cubicBezTo>
                      <a:cubicBezTo>
                        <a:pt x="2106" y="4977"/>
                        <a:pt x="1800" y="5130"/>
                        <a:pt x="1494" y="5321"/>
                      </a:cubicBezTo>
                      <a:cubicBezTo>
                        <a:pt x="1438" y="5173"/>
                        <a:pt x="1364" y="5024"/>
                        <a:pt x="1307" y="4875"/>
                      </a:cubicBezTo>
                      <a:lnTo>
                        <a:pt x="1307" y="4875"/>
                      </a:lnTo>
                      <a:cubicBezTo>
                        <a:pt x="1309" y="4876"/>
                        <a:pt x="1310" y="4876"/>
                        <a:pt x="1312" y="4876"/>
                      </a:cubicBezTo>
                      <a:cubicBezTo>
                        <a:pt x="1317" y="4876"/>
                        <a:pt x="1321" y="4872"/>
                        <a:pt x="1321" y="4862"/>
                      </a:cubicBezTo>
                      <a:cubicBezTo>
                        <a:pt x="1551" y="4747"/>
                        <a:pt x="1781" y="4652"/>
                        <a:pt x="2010" y="4518"/>
                      </a:cubicBezTo>
                      <a:cubicBezTo>
                        <a:pt x="2058" y="4502"/>
                        <a:pt x="2026" y="4432"/>
                        <a:pt x="1981" y="4432"/>
                      </a:cubicBezTo>
                      <a:cubicBezTo>
                        <a:pt x="1972" y="4432"/>
                        <a:pt x="1962" y="4435"/>
                        <a:pt x="1953" y="4441"/>
                      </a:cubicBezTo>
                      <a:cubicBezTo>
                        <a:pt x="1723" y="4537"/>
                        <a:pt x="1513" y="4671"/>
                        <a:pt x="1283" y="4786"/>
                      </a:cubicBezTo>
                      <a:cubicBezTo>
                        <a:pt x="1283" y="4786"/>
                        <a:pt x="1264" y="4805"/>
                        <a:pt x="1264" y="4805"/>
                      </a:cubicBezTo>
                      <a:cubicBezTo>
                        <a:pt x="1168" y="4594"/>
                        <a:pt x="1073" y="4364"/>
                        <a:pt x="958" y="4154"/>
                      </a:cubicBezTo>
                      <a:cubicBezTo>
                        <a:pt x="1207" y="4039"/>
                        <a:pt x="1436" y="3924"/>
                        <a:pt x="1666" y="3790"/>
                      </a:cubicBezTo>
                      <a:cubicBezTo>
                        <a:pt x="1716" y="3757"/>
                        <a:pt x="1694" y="3710"/>
                        <a:pt x="1650" y="3710"/>
                      </a:cubicBezTo>
                      <a:cubicBezTo>
                        <a:pt x="1643" y="3710"/>
                        <a:pt x="1636" y="3711"/>
                        <a:pt x="1628" y="3714"/>
                      </a:cubicBezTo>
                      <a:cubicBezTo>
                        <a:pt x="1379" y="3809"/>
                        <a:pt x="1149" y="3943"/>
                        <a:pt x="919" y="4077"/>
                      </a:cubicBezTo>
                      <a:cubicBezTo>
                        <a:pt x="862" y="3924"/>
                        <a:pt x="785" y="3771"/>
                        <a:pt x="709" y="3618"/>
                      </a:cubicBezTo>
                      <a:lnTo>
                        <a:pt x="728" y="3618"/>
                      </a:lnTo>
                      <a:cubicBezTo>
                        <a:pt x="1015" y="3465"/>
                        <a:pt x="1302" y="3331"/>
                        <a:pt x="1570" y="3178"/>
                      </a:cubicBezTo>
                      <a:cubicBezTo>
                        <a:pt x="1621" y="3144"/>
                        <a:pt x="1597" y="3079"/>
                        <a:pt x="1550" y="3079"/>
                      </a:cubicBezTo>
                      <a:cubicBezTo>
                        <a:pt x="1544" y="3079"/>
                        <a:pt x="1538" y="3080"/>
                        <a:pt x="1532" y="3082"/>
                      </a:cubicBezTo>
                      <a:cubicBezTo>
                        <a:pt x="1245" y="3216"/>
                        <a:pt x="958" y="3369"/>
                        <a:pt x="671" y="3522"/>
                      </a:cubicBezTo>
                      <a:cubicBezTo>
                        <a:pt x="671" y="3522"/>
                        <a:pt x="671" y="3541"/>
                        <a:pt x="671" y="3541"/>
                      </a:cubicBezTo>
                      <a:cubicBezTo>
                        <a:pt x="594" y="3369"/>
                        <a:pt x="498" y="3178"/>
                        <a:pt x="422" y="3005"/>
                      </a:cubicBezTo>
                      <a:cubicBezTo>
                        <a:pt x="690" y="2852"/>
                        <a:pt x="958" y="2737"/>
                        <a:pt x="1245" y="2623"/>
                      </a:cubicBezTo>
                      <a:cubicBezTo>
                        <a:pt x="1297" y="2605"/>
                        <a:pt x="1270" y="2524"/>
                        <a:pt x="1222" y="2524"/>
                      </a:cubicBezTo>
                      <a:cubicBezTo>
                        <a:pt x="1217" y="2524"/>
                        <a:pt x="1212" y="2525"/>
                        <a:pt x="1207" y="2527"/>
                      </a:cubicBezTo>
                      <a:cubicBezTo>
                        <a:pt x="919" y="2623"/>
                        <a:pt x="652" y="2757"/>
                        <a:pt x="384" y="2929"/>
                      </a:cubicBezTo>
                      <a:cubicBezTo>
                        <a:pt x="326" y="2776"/>
                        <a:pt x="250" y="2642"/>
                        <a:pt x="192" y="2508"/>
                      </a:cubicBezTo>
                      <a:cubicBezTo>
                        <a:pt x="192" y="2508"/>
                        <a:pt x="192" y="2508"/>
                        <a:pt x="192" y="2489"/>
                      </a:cubicBezTo>
                      <a:cubicBezTo>
                        <a:pt x="881" y="2144"/>
                        <a:pt x="1570" y="1800"/>
                        <a:pt x="2259" y="1436"/>
                      </a:cubicBezTo>
                      <a:close/>
                      <a:moveTo>
                        <a:pt x="9322" y="9035"/>
                      </a:moveTo>
                      <a:cubicBezTo>
                        <a:pt x="9494" y="9169"/>
                        <a:pt x="9686" y="9226"/>
                        <a:pt x="9896" y="9284"/>
                      </a:cubicBezTo>
                      <a:cubicBezTo>
                        <a:pt x="10203" y="9360"/>
                        <a:pt x="10509" y="9475"/>
                        <a:pt x="10815" y="9513"/>
                      </a:cubicBezTo>
                      <a:cubicBezTo>
                        <a:pt x="10126" y="9781"/>
                        <a:pt x="9456" y="10317"/>
                        <a:pt x="8825" y="10681"/>
                      </a:cubicBezTo>
                      <a:cubicBezTo>
                        <a:pt x="7906" y="11217"/>
                        <a:pt x="6987" y="11772"/>
                        <a:pt x="6068" y="12269"/>
                      </a:cubicBezTo>
                      <a:cubicBezTo>
                        <a:pt x="5973" y="12193"/>
                        <a:pt x="5877" y="12116"/>
                        <a:pt x="5762" y="12059"/>
                      </a:cubicBezTo>
                      <a:cubicBezTo>
                        <a:pt x="6011" y="11963"/>
                        <a:pt x="6260" y="11887"/>
                        <a:pt x="6509" y="11772"/>
                      </a:cubicBezTo>
                      <a:cubicBezTo>
                        <a:pt x="6547" y="11753"/>
                        <a:pt x="6509" y="11714"/>
                        <a:pt x="6489" y="11714"/>
                      </a:cubicBezTo>
                      <a:cubicBezTo>
                        <a:pt x="6221" y="11810"/>
                        <a:pt x="5973" y="11925"/>
                        <a:pt x="5705" y="12040"/>
                      </a:cubicBezTo>
                      <a:cubicBezTo>
                        <a:pt x="5609" y="11982"/>
                        <a:pt x="5513" y="11944"/>
                        <a:pt x="5398" y="11906"/>
                      </a:cubicBezTo>
                      <a:cubicBezTo>
                        <a:pt x="5169" y="11791"/>
                        <a:pt x="4901" y="11714"/>
                        <a:pt x="4652" y="11657"/>
                      </a:cubicBezTo>
                      <a:cubicBezTo>
                        <a:pt x="5992" y="10566"/>
                        <a:pt x="7753" y="9953"/>
                        <a:pt x="9226" y="9054"/>
                      </a:cubicBezTo>
                      <a:cubicBezTo>
                        <a:pt x="9242" y="9062"/>
                        <a:pt x="9258" y="9066"/>
                        <a:pt x="9273" y="9066"/>
                      </a:cubicBezTo>
                      <a:cubicBezTo>
                        <a:pt x="9293" y="9066"/>
                        <a:pt x="9311" y="9057"/>
                        <a:pt x="9322" y="9035"/>
                      </a:cubicBezTo>
                      <a:close/>
                      <a:moveTo>
                        <a:pt x="4690" y="0"/>
                      </a:moveTo>
                      <a:cubicBezTo>
                        <a:pt x="4671" y="0"/>
                        <a:pt x="4652" y="20"/>
                        <a:pt x="4633" y="39"/>
                      </a:cubicBezTo>
                      <a:lnTo>
                        <a:pt x="4594" y="39"/>
                      </a:lnTo>
                      <a:cubicBezTo>
                        <a:pt x="3063" y="785"/>
                        <a:pt x="1570" y="1570"/>
                        <a:pt x="96" y="2412"/>
                      </a:cubicBezTo>
                      <a:cubicBezTo>
                        <a:pt x="77" y="2431"/>
                        <a:pt x="77" y="2450"/>
                        <a:pt x="77" y="2470"/>
                      </a:cubicBezTo>
                      <a:cubicBezTo>
                        <a:pt x="39" y="2489"/>
                        <a:pt x="1" y="2527"/>
                        <a:pt x="20" y="2584"/>
                      </a:cubicBezTo>
                      <a:cubicBezTo>
                        <a:pt x="460" y="3522"/>
                        <a:pt x="900" y="4460"/>
                        <a:pt x="1398" y="5360"/>
                      </a:cubicBezTo>
                      <a:cubicBezTo>
                        <a:pt x="1398" y="5360"/>
                        <a:pt x="1398" y="5379"/>
                        <a:pt x="1398" y="5379"/>
                      </a:cubicBezTo>
                      <a:cubicBezTo>
                        <a:pt x="1365" y="5395"/>
                        <a:pt x="1389" y="5440"/>
                        <a:pt x="1420" y="5440"/>
                      </a:cubicBezTo>
                      <a:cubicBezTo>
                        <a:pt x="1426" y="5440"/>
                        <a:pt x="1431" y="5439"/>
                        <a:pt x="1436" y="5436"/>
                      </a:cubicBezTo>
                      <a:cubicBezTo>
                        <a:pt x="1455" y="5475"/>
                        <a:pt x="1475" y="5513"/>
                        <a:pt x="1494" y="5551"/>
                      </a:cubicBezTo>
                      <a:cubicBezTo>
                        <a:pt x="1513" y="5551"/>
                        <a:pt x="1513" y="5570"/>
                        <a:pt x="1532" y="5570"/>
                      </a:cubicBezTo>
                      <a:cubicBezTo>
                        <a:pt x="1516" y="5618"/>
                        <a:pt x="1565" y="5652"/>
                        <a:pt x="1615" y="5652"/>
                      </a:cubicBezTo>
                      <a:cubicBezTo>
                        <a:pt x="1626" y="5652"/>
                        <a:pt x="1637" y="5650"/>
                        <a:pt x="1647" y="5647"/>
                      </a:cubicBezTo>
                      <a:cubicBezTo>
                        <a:pt x="1775" y="5592"/>
                        <a:pt x="1898" y="5568"/>
                        <a:pt x="2014" y="5568"/>
                      </a:cubicBezTo>
                      <a:cubicBezTo>
                        <a:pt x="2919" y="5568"/>
                        <a:pt x="3388" y="7058"/>
                        <a:pt x="2489" y="7465"/>
                      </a:cubicBezTo>
                      <a:cubicBezTo>
                        <a:pt x="2451" y="7484"/>
                        <a:pt x="2451" y="7503"/>
                        <a:pt x="2451" y="7523"/>
                      </a:cubicBezTo>
                      <a:cubicBezTo>
                        <a:pt x="2393" y="7580"/>
                        <a:pt x="2393" y="7676"/>
                        <a:pt x="2451" y="7733"/>
                      </a:cubicBezTo>
                      <a:cubicBezTo>
                        <a:pt x="2432" y="7752"/>
                        <a:pt x="2393" y="7771"/>
                        <a:pt x="2374" y="7791"/>
                      </a:cubicBezTo>
                      <a:cubicBezTo>
                        <a:pt x="2341" y="7807"/>
                        <a:pt x="2365" y="7852"/>
                        <a:pt x="2384" y="7852"/>
                      </a:cubicBezTo>
                      <a:cubicBezTo>
                        <a:pt x="2388" y="7852"/>
                        <a:pt x="2391" y="7851"/>
                        <a:pt x="2393" y="7848"/>
                      </a:cubicBezTo>
                      <a:cubicBezTo>
                        <a:pt x="2432" y="7829"/>
                        <a:pt x="2451" y="7810"/>
                        <a:pt x="2489" y="7810"/>
                      </a:cubicBezTo>
                      <a:cubicBezTo>
                        <a:pt x="2910" y="8709"/>
                        <a:pt x="3350" y="9628"/>
                        <a:pt x="3810" y="10528"/>
                      </a:cubicBezTo>
                      <a:lnTo>
                        <a:pt x="3791" y="10528"/>
                      </a:lnTo>
                      <a:cubicBezTo>
                        <a:pt x="3758" y="10544"/>
                        <a:pt x="3781" y="10589"/>
                        <a:pt x="3801" y="10589"/>
                      </a:cubicBezTo>
                      <a:cubicBezTo>
                        <a:pt x="3804" y="10589"/>
                        <a:pt x="3807" y="10588"/>
                        <a:pt x="3810" y="10585"/>
                      </a:cubicBezTo>
                      <a:cubicBezTo>
                        <a:pt x="3829" y="10585"/>
                        <a:pt x="3829" y="10585"/>
                        <a:pt x="3829" y="10566"/>
                      </a:cubicBezTo>
                      <a:cubicBezTo>
                        <a:pt x="4039" y="10930"/>
                        <a:pt x="4231" y="11293"/>
                        <a:pt x="4441" y="11657"/>
                      </a:cubicBezTo>
                      <a:cubicBezTo>
                        <a:pt x="4441" y="11676"/>
                        <a:pt x="4441" y="11676"/>
                        <a:pt x="4460" y="11676"/>
                      </a:cubicBezTo>
                      <a:cubicBezTo>
                        <a:pt x="4460" y="11695"/>
                        <a:pt x="4460" y="11734"/>
                        <a:pt x="4499" y="11734"/>
                      </a:cubicBezTo>
                      <a:cubicBezTo>
                        <a:pt x="4767" y="11829"/>
                        <a:pt x="5035" y="11925"/>
                        <a:pt x="5303" y="12040"/>
                      </a:cubicBezTo>
                      <a:cubicBezTo>
                        <a:pt x="5532" y="12135"/>
                        <a:pt x="5762" y="12308"/>
                        <a:pt x="6011" y="12384"/>
                      </a:cubicBezTo>
                      <a:lnTo>
                        <a:pt x="6030" y="12384"/>
                      </a:lnTo>
                      <a:cubicBezTo>
                        <a:pt x="6044" y="12398"/>
                        <a:pt x="6057" y="12411"/>
                        <a:pt x="6077" y="12411"/>
                      </a:cubicBezTo>
                      <a:cubicBezTo>
                        <a:pt x="6086" y="12411"/>
                        <a:pt x="6095" y="12409"/>
                        <a:pt x="6107" y="12403"/>
                      </a:cubicBezTo>
                      <a:cubicBezTo>
                        <a:pt x="7064" y="11925"/>
                        <a:pt x="7982" y="11408"/>
                        <a:pt x="8901" y="10872"/>
                      </a:cubicBezTo>
                      <a:cubicBezTo>
                        <a:pt x="9571" y="10470"/>
                        <a:pt x="10394" y="10145"/>
                        <a:pt x="10968" y="9628"/>
                      </a:cubicBezTo>
                      <a:cubicBezTo>
                        <a:pt x="10987" y="9609"/>
                        <a:pt x="10987" y="9571"/>
                        <a:pt x="10987" y="9552"/>
                      </a:cubicBezTo>
                      <a:cubicBezTo>
                        <a:pt x="11026" y="9532"/>
                        <a:pt x="11045" y="9475"/>
                        <a:pt x="11026" y="9437"/>
                      </a:cubicBezTo>
                      <a:cubicBezTo>
                        <a:pt x="11026" y="9418"/>
                        <a:pt x="11045" y="9398"/>
                        <a:pt x="11026" y="9379"/>
                      </a:cubicBezTo>
                      <a:cubicBezTo>
                        <a:pt x="9992" y="7848"/>
                        <a:pt x="8959" y="6336"/>
                        <a:pt x="7963" y="4766"/>
                      </a:cubicBezTo>
                      <a:cubicBezTo>
                        <a:pt x="7944" y="4738"/>
                        <a:pt x="7920" y="4728"/>
                        <a:pt x="7896" y="4728"/>
                      </a:cubicBezTo>
                      <a:cubicBezTo>
                        <a:pt x="7872" y="4728"/>
                        <a:pt x="7848" y="4738"/>
                        <a:pt x="7829" y="4747"/>
                      </a:cubicBezTo>
                      <a:cubicBezTo>
                        <a:pt x="7714" y="4728"/>
                        <a:pt x="7561" y="4728"/>
                        <a:pt x="7427" y="4690"/>
                      </a:cubicBezTo>
                      <a:cubicBezTo>
                        <a:pt x="7351" y="4690"/>
                        <a:pt x="7274" y="4671"/>
                        <a:pt x="7198" y="4632"/>
                      </a:cubicBezTo>
                      <a:lnTo>
                        <a:pt x="7446" y="4632"/>
                      </a:lnTo>
                      <a:cubicBezTo>
                        <a:pt x="7485" y="4613"/>
                        <a:pt x="7485" y="4556"/>
                        <a:pt x="7427" y="4537"/>
                      </a:cubicBezTo>
                      <a:cubicBezTo>
                        <a:pt x="6930" y="4479"/>
                        <a:pt x="6413" y="4518"/>
                        <a:pt x="5915" y="4479"/>
                      </a:cubicBezTo>
                      <a:cubicBezTo>
                        <a:pt x="5858" y="4422"/>
                        <a:pt x="5800" y="4364"/>
                        <a:pt x="5762" y="4288"/>
                      </a:cubicBezTo>
                      <a:cubicBezTo>
                        <a:pt x="5705" y="4211"/>
                        <a:pt x="5685" y="4135"/>
                        <a:pt x="5666" y="4058"/>
                      </a:cubicBezTo>
                      <a:lnTo>
                        <a:pt x="5666" y="4058"/>
                      </a:lnTo>
                      <a:cubicBezTo>
                        <a:pt x="6145" y="4173"/>
                        <a:pt x="6643" y="4326"/>
                        <a:pt x="7121" y="4384"/>
                      </a:cubicBezTo>
                      <a:cubicBezTo>
                        <a:pt x="7159" y="4384"/>
                        <a:pt x="7178" y="4326"/>
                        <a:pt x="7140" y="4307"/>
                      </a:cubicBezTo>
                      <a:cubicBezTo>
                        <a:pt x="6643" y="4192"/>
                        <a:pt x="6145" y="4096"/>
                        <a:pt x="5666" y="3982"/>
                      </a:cubicBezTo>
                      <a:cubicBezTo>
                        <a:pt x="5647" y="3886"/>
                        <a:pt x="5647" y="3809"/>
                        <a:pt x="5666" y="3733"/>
                      </a:cubicBezTo>
                      <a:cubicBezTo>
                        <a:pt x="6068" y="3848"/>
                        <a:pt x="6509" y="3982"/>
                        <a:pt x="6910" y="4001"/>
                      </a:cubicBezTo>
                      <a:cubicBezTo>
                        <a:pt x="7121" y="4345"/>
                        <a:pt x="7504" y="4632"/>
                        <a:pt x="7848" y="4728"/>
                      </a:cubicBezTo>
                      <a:cubicBezTo>
                        <a:pt x="7855" y="4730"/>
                        <a:pt x="7862" y="4731"/>
                        <a:pt x="7868" y="4731"/>
                      </a:cubicBezTo>
                      <a:cubicBezTo>
                        <a:pt x="7928" y="4731"/>
                        <a:pt x="7939" y="4650"/>
                        <a:pt x="7887" y="4632"/>
                      </a:cubicBezTo>
                      <a:cubicBezTo>
                        <a:pt x="7523" y="4479"/>
                        <a:pt x="7121" y="4173"/>
                        <a:pt x="6987" y="3790"/>
                      </a:cubicBezTo>
                      <a:cubicBezTo>
                        <a:pt x="7006" y="3771"/>
                        <a:pt x="7006" y="3733"/>
                        <a:pt x="6968" y="3714"/>
                      </a:cubicBezTo>
                      <a:lnTo>
                        <a:pt x="6949" y="3714"/>
                      </a:lnTo>
                      <a:cubicBezTo>
                        <a:pt x="6930" y="3599"/>
                        <a:pt x="6910" y="3484"/>
                        <a:pt x="6930" y="3369"/>
                      </a:cubicBezTo>
                      <a:cubicBezTo>
                        <a:pt x="6968" y="3369"/>
                        <a:pt x="7006" y="3369"/>
                        <a:pt x="7025" y="3388"/>
                      </a:cubicBezTo>
                      <a:cubicBezTo>
                        <a:pt x="7102" y="3388"/>
                        <a:pt x="7102" y="3312"/>
                        <a:pt x="7064" y="3273"/>
                      </a:cubicBezTo>
                      <a:cubicBezTo>
                        <a:pt x="7064" y="3273"/>
                        <a:pt x="7064" y="3254"/>
                        <a:pt x="7064" y="3254"/>
                      </a:cubicBezTo>
                      <a:cubicBezTo>
                        <a:pt x="6509" y="2202"/>
                        <a:pt x="5915" y="1168"/>
                        <a:pt x="5303" y="134"/>
                      </a:cubicBezTo>
                      <a:cubicBezTo>
                        <a:pt x="5284" y="106"/>
                        <a:pt x="5264" y="96"/>
                        <a:pt x="5245" y="96"/>
                      </a:cubicBezTo>
                      <a:cubicBezTo>
                        <a:pt x="5226" y="96"/>
                        <a:pt x="5207" y="106"/>
                        <a:pt x="5188" y="115"/>
                      </a:cubicBezTo>
                      <a:cubicBezTo>
                        <a:pt x="5111" y="96"/>
                        <a:pt x="5035" y="96"/>
                        <a:pt x="4939" y="77"/>
                      </a:cubicBezTo>
                      <a:cubicBezTo>
                        <a:pt x="4862" y="77"/>
                        <a:pt x="4767" y="39"/>
                        <a:pt x="46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9"/>
                <p:cNvSpPr/>
                <p:nvPr/>
              </p:nvSpPr>
              <p:spPr>
                <a:xfrm>
                  <a:off x="-3262225" y="-8743875"/>
                  <a:ext cx="54100" cy="36050"/>
                </a:xfrm>
                <a:custGeom>
                  <a:avLst/>
                  <a:gdLst/>
                  <a:ahLst/>
                  <a:cxnLst/>
                  <a:rect l="l" t="t" r="r" b="b"/>
                  <a:pathLst>
                    <a:path w="2164" h="1442" extrusionOk="0">
                      <a:moveTo>
                        <a:pt x="1674" y="136"/>
                      </a:moveTo>
                      <a:cubicBezTo>
                        <a:pt x="1782" y="136"/>
                        <a:pt x="1884" y="166"/>
                        <a:pt x="1972" y="242"/>
                      </a:cubicBezTo>
                      <a:cubicBezTo>
                        <a:pt x="1972" y="261"/>
                        <a:pt x="1972" y="261"/>
                        <a:pt x="1972" y="280"/>
                      </a:cubicBezTo>
                      <a:cubicBezTo>
                        <a:pt x="2049" y="567"/>
                        <a:pt x="1474" y="931"/>
                        <a:pt x="1283" y="1046"/>
                      </a:cubicBezTo>
                      <a:cubicBezTo>
                        <a:pt x="1053" y="1199"/>
                        <a:pt x="804" y="1294"/>
                        <a:pt x="536" y="1371"/>
                      </a:cubicBezTo>
                      <a:cubicBezTo>
                        <a:pt x="154" y="1314"/>
                        <a:pt x="288" y="893"/>
                        <a:pt x="498" y="682"/>
                      </a:cubicBezTo>
                      <a:cubicBezTo>
                        <a:pt x="613" y="567"/>
                        <a:pt x="824" y="471"/>
                        <a:pt x="958" y="395"/>
                      </a:cubicBezTo>
                      <a:cubicBezTo>
                        <a:pt x="1157" y="289"/>
                        <a:pt x="1430" y="136"/>
                        <a:pt x="1674" y="136"/>
                      </a:cubicBezTo>
                      <a:close/>
                      <a:moveTo>
                        <a:pt x="1698" y="0"/>
                      </a:moveTo>
                      <a:cubicBezTo>
                        <a:pt x="1262" y="0"/>
                        <a:pt x="675" y="400"/>
                        <a:pt x="422" y="586"/>
                      </a:cubicBezTo>
                      <a:cubicBezTo>
                        <a:pt x="230" y="739"/>
                        <a:pt x="1" y="950"/>
                        <a:pt x="154" y="1237"/>
                      </a:cubicBezTo>
                      <a:cubicBezTo>
                        <a:pt x="230" y="1390"/>
                        <a:pt x="366" y="1441"/>
                        <a:pt x="511" y="1441"/>
                      </a:cubicBezTo>
                      <a:cubicBezTo>
                        <a:pt x="583" y="1441"/>
                        <a:pt x="658" y="1428"/>
                        <a:pt x="728" y="1409"/>
                      </a:cubicBezTo>
                      <a:cubicBezTo>
                        <a:pt x="747" y="1409"/>
                        <a:pt x="747" y="1390"/>
                        <a:pt x="747" y="1390"/>
                      </a:cubicBezTo>
                      <a:cubicBezTo>
                        <a:pt x="1111" y="1294"/>
                        <a:pt x="1417" y="1141"/>
                        <a:pt x="1704" y="912"/>
                      </a:cubicBezTo>
                      <a:cubicBezTo>
                        <a:pt x="1838" y="797"/>
                        <a:pt x="2144" y="567"/>
                        <a:pt x="2106" y="337"/>
                      </a:cubicBezTo>
                      <a:cubicBezTo>
                        <a:pt x="2125" y="337"/>
                        <a:pt x="2163" y="299"/>
                        <a:pt x="2144" y="280"/>
                      </a:cubicBezTo>
                      <a:cubicBezTo>
                        <a:pt x="2051" y="76"/>
                        <a:pt x="1889" y="0"/>
                        <a:pt x="16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9"/>
                <p:cNvSpPr/>
                <p:nvPr/>
              </p:nvSpPr>
              <p:spPr>
                <a:xfrm>
                  <a:off x="-3323950" y="-8864175"/>
                  <a:ext cx="31125" cy="27375"/>
                </a:xfrm>
                <a:custGeom>
                  <a:avLst/>
                  <a:gdLst/>
                  <a:ahLst/>
                  <a:cxnLst/>
                  <a:rect l="l" t="t" r="r" b="b"/>
                  <a:pathLst>
                    <a:path w="1245" h="1095" extrusionOk="0">
                      <a:moveTo>
                        <a:pt x="626" y="112"/>
                      </a:moveTo>
                      <a:cubicBezTo>
                        <a:pt x="725" y="112"/>
                        <a:pt x="822" y="142"/>
                        <a:pt x="900" y="211"/>
                      </a:cubicBezTo>
                      <a:cubicBezTo>
                        <a:pt x="1072" y="345"/>
                        <a:pt x="1111" y="651"/>
                        <a:pt x="938" y="824"/>
                      </a:cubicBezTo>
                      <a:cubicBezTo>
                        <a:pt x="862" y="900"/>
                        <a:pt x="748" y="945"/>
                        <a:pt x="633" y="945"/>
                      </a:cubicBezTo>
                      <a:cubicBezTo>
                        <a:pt x="545" y="945"/>
                        <a:pt x="457" y="920"/>
                        <a:pt x="383" y="862"/>
                      </a:cubicBezTo>
                      <a:cubicBezTo>
                        <a:pt x="192" y="728"/>
                        <a:pt x="192" y="479"/>
                        <a:pt x="287" y="288"/>
                      </a:cubicBezTo>
                      <a:cubicBezTo>
                        <a:pt x="287" y="269"/>
                        <a:pt x="287" y="249"/>
                        <a:pt x="287" y="230"/>
                      </a:cubicBezTo>
                      <a:cubicBezTo>
                        <a:pt x="382" y="157"/>
                        <a:pt x="506" y="112"/>
                        <a:pt x="626" y="112"/>
                      </a:cubicBezTo>
                      <a:close/>
                      <a:moveTo>
                        <a:pt x="662" y="0"/>
                      </a:moveTo>
                      <a:cubicBezTo>
                        <a:pt x="506" y="0"/>
                        <a:pt x="351" y="76"/>
                        <a:pt x="249" y="211"/>
                      </a:cubicBezTo>
                      <a:cubicBezTo>
                        <a:pt x="211" y="211"/>
                        <a:pt x="192" y="211"/>
                        <a:pt x="192" y="230"/>
                      </a:cubicBezTo>
                      <a:cubicBezTo>
                        <a:pt x="0" y="460"/>
                        <a:pt x="77" y="824"/>
                        <a:pt x="307" y="996"/>
                      </a:cubicBezTo>
                      <a:cubicBezTo>
                        <a:pt x="403" y="1063"/>
                        <a:pt x="517" y="1095"/>
                        <a:pt x="630" y="1095"/>
                      </a:cubicBezTo>
                      <a:cubicBezTo>
                        <a:pt x="809" y="1095"/>
                        <a:pt x="986" y="1014"/>
                        <a:pt x="1091" y="862"/>
                      </a:cubicBezTo>
                      <a:cubicBezTo>
                        <a:pt x="1245" y="632"/>
                        <a:pt x="1206" y="288"/>
                        <a:pt x="977" y="115"/>
                      </a:cubicBezTo>
                      <a:cubicBezTo>
                        <a:pt x="882" y="37"/>
                        <a:pt x="772"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9"/>
                <p:cNvSpPr/>
                <p:nvPr/>
              </p:nvSpPr>
              <p:spPr>
                <a:xfrm>
                  <a:off x="-3316625" y="-8859625"/>
                  <a:ext cx="17100" cy="18050"/>
                </a:xfrm>
                <a:custGeom>
                  <a:avLst/>
                  <a:gdLst/>
                  <a:ahLst/>
                  <a:cxnLst/>
                  <a:rect l="l" t="t" r="r" b="b"/>
                  <a:pathLst>
                    <a:path w="684" h="722" extrusionOk="0">
                      <a:moveTo>
                        <a:pt x="417" y="1"/>
                      </a:moveTo>
                      <a:cubicBezTo>
                        <a:pt x="400" y="1"/>
                        <a:pt x="384" y="9"/>
                        <a:pt x="377" y="29"/>
                      </a:cubicBezTo>
                      <a:cubicBezTo>
                        <a:pt x="339" y="87"/>
                        <a:pt x="301" y="144"/>
                        <a:pt x="262" y="221"/>
                      </a:cubicBezTo>
                      <a:cubicBezTo>
                        <a:pt x="205" y="201"/>
                        <a:pt x="148" y="182"/>
                        <a:pt x="90" y="144"/>
                      </a:cubicBezTo>
                      <a:cubicBezTo>
                        <a:pt x="86" y="142"/>
                        <a:pt x="82" y="141"/>
                        <a:pt x="77" y="141"/>
                      </a:cubicBezTo>
                      <a:cubicBezTo>
                        <a:pt x="41" y="141"/>
                        <a:pt x="1" y="206"/>
                        <a:pt x="52" y="240"/>
                      </a:cubicBezTo>
                      <a:cubicBezTo>
                        <a:pt x="109" y="259"/>
                        <a:pt x="167" y="297"/>
                        <a:pt x="224" y="335"/>
                      </a:cubicBezTo>
                      <a:cubicBezTo>
                        <a:pt x="186" y="431"/>
                        <a:pt x="167" y="546"/>
                        <a:pt x="128" y="642"/>
                      </a:cubicBezTo>
                      <a:cubicBezTo>
                        <a:pt x="117" y="689"/>
                        <a:pt x="156" y="722"/>
                        <a:pt x="192" y="722"/>
                      </a:cubicBezTo>
                      <a:cubicBezTo>
                        <a:pt x="215" y="722"/>
                        <a:pt x="236" y="709"/>
                        <a:pt x="243" y="680"/>
                      </a:cubicBezTo>
                      <a:cubicBezTo>
                        <a:pt x="282" y="584"/>
                        <a:pt x="320" y="489"/>
                        <a:pt x="339" y="393"/>
                      </a:cubicBezTo>
                      <a:cubicBezTo>
                        <a:pt x="435" y="431"/>
                        <a:pt x="511" y="450"/>
                        <a:pt x="588" y="450"/>
                      </a:cubicBezTo>
                      <a:cubicBezTo>
                        <a:pt x="645" y="450"/>
                        <a:pt x="684" y="374"/>
                        <a:pt x="626" y="355"/>
                      </a:cubicBezTo>
                      <a:cubicBezTo>
                        <a:pt x="550" y="316"/>
                        <a:pt x="473" y="297"/>
                        <a:pt x="396" y="278"/>
                      </a:cubicBezTo>
                      <a:cubicBezTo>
                        <a:pt x="416" y="201"/>
                        <a:pt x="454" y="144"/>
                        <a:pt x="473" y="67"/>
                      </a:cubicBezTo>
                      <a:cubicBezTo>
                        <a:pt x="485" y="30"/>
                        <a:pt x="449" y="1"/>
                        <a:pt x="4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9"/>
                <p:cNvSpPr/>
                <p:nvPr/>
              </p:nvSpPr>
              <p:spPr>
                <a:xfrm>
                  <a:off x="-3292375" y="-8706275"/>
                  <a:ext cx="23000" cy="12000"/>
                </a:xfrm>
                <a:custGeom>
                  <a:avLst/>
                  <a:gdLst/>
                  <a:ahLst/>
                  <a:cxnLst/>
                  <a:rect l="l" t="t" r="r" b="b"/>
                  <a:pathLst>
                    <a:path w="920" h="480" extrusionOk="0">
                      <a:moveTo>
                        <a:pt x="881" y="1"/>
                      </a:moveTo>
                      <a:cubicBezTo>
                        <a:pt x="575" y="116"/>
                        <a:pt x="288" y="269"/>
                        <a:pt x="20" y="441"/>
                      </a:cubicBezTo>
                      <a:cubicBezTo>
                        <a:pt x="1" y="460"/>
                        <a:pt x="20" y="480"/>
                        <a:pt x="39" y="480"/>
                      </a:cubicBezTo>
                      <a:cubicBezTo>
                        <a:pt x="307" y="307"/>
                        <a:pt x="594" y="173"/>
                        <a:pt x="900" y="58"/>
                      </a:cubicBezTo>
                      <a:cubicBezTo>
                        <a:pt x="919" y="39"/>
                        <a:pt x="900" y="1"/>
                        <a:pt x="8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9"/>
                <p:cNvSpPr/>
                <p:nvPr/>
              </p:nvSpPr>
              <p:spPr>
                <a:xfrm>
                  <a:off x="-3307600" y="-8713050"/>
                  <a:ext cx="29475" cy="13175"/>
                </a:xfrm>
                <a:custGeom>
                  <a:avLst/>
                  <a:gdLst/>
                  <a:ahLst/>
                  <a:cxnLst/>
                  <a:rect l="l" t="t" r="r" b="b"/>
                  <a:pathLst>
                    <a:path w="1179" h="527" extrusionOk="0">
                      <a:moveTo>
                        <a:pt x="1141" y="0"/>
                      </a:moveTo>
                      <a:cubicBezTo>
                        <a:pt x="1137" y="0"/>
                        <a:pt x="1132" y="1"/>
                        <a:pt x="1126" y="4"/>
                      </a:cubicBezTo>
                      <a:cubicBezTo>
                        <a:pt x="763" y="176"/>
                        <a:pt x="399" y="349"/>
                        <a:pt x="16" y="483"/>
                      </a:cubicBezTo>
                      <a:cubicBezTo>
                        <a:pt x="1" y="498"/>
                        <a:pt x="10" y="526"/>
                        <a:pt x="25" y="526"/>
                      </a:cubicBezTo>
                      <a:cubicBezTo>
                        <a:pt x="28" y="526"/>
                        <a:pt x="32" y="524"/>
                        <a:pt x="35" y="521"/>
                      </a:cubicBezTo>
                      <a:cubicBezTo>
                        <a:pt x="418" y="406"/>
                        <a:pt x="782" y="253"/>
                        <a:pt x="1146" y="61"/>
                      </a:cubicBezTo>
                      <a:cubicBezTo>
                        <a:pt x="1179" y="45"/>
                        <a:pt x="1169" y="0"/>
                        <a:pt x="11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9"/>
                <p:cNvSpPr/>
                <p:nvPr/>
              </p:nvSpPr>
              <p:spPr>
                <a:xfrm>
                  <a:off x="-3345875" y="-8778525"/>
                  <a:ext cx="16675" cy="9725"/>
                </a:xfrm>
                <a:custGeom>
                  <a:avLst/>
                  <a:gdLst/>
                  <a:ahLst/>
                  <a:cxnLst/>
                  <a:rect l="l" t="t" r="r" b="b"/>
                  <a:pathLst>
                    <a:path w="667" h="389" extrusionOk="0">
                      <a:moveTo>
                        <a:pt x="571" y="1"/>
                      </a:moveTo>
                      <a:cubicBezTo>
                        <a:pt x="380" y="96"/>
                        <a:pt x="188" y="211"/>
                        <a:pt x="16" y="345"/>
                      </a:cubicBezTo>
                      <a:cubicBezTo>
                        <a:pt x="1" y="361"/>
                        <a:pt x="23" y="389"/>
                        <a:pt x="42" y="389"/>
                      </a:cubicBezTo>
                      <a:cubicBezTo>
                        <a:pt x="46" y="389"/>
                        <a:pt x="51" y="387"/>
                        <a:pt x="54" y="384"/>
                      </a:cubicBezTo>
                      <a:cubicBezTo>
                        <a:pt x="227" y="250"/>
                        <a:pt x="418" y="173"/>
                        <a:pt x="609" y="77"/>
                      </a:cubicBezTo>
                      <a:cubicBezTo>
                        <a:pt x="667" y="58"/>
                        <a:pt x="629" y="1"/>
                        <a:pt x="5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9"/>
                <p:cNvSpPr/>
                <p:nvPr/>
              </p:nvSpPr>
              <p:spPr>
                <a:xfrm>
                  <a:off x="-3346775" y="-8840350"/>
                  <a:ext cx="6850" cy="4025"/>
                </a:xfrm>
                <a:custGeom>
                  <a:avLst/>
                  <a:gdLst/>
                  <a:ahLst/>
                  <a:cxnLst/>
                  <a:rect l="l" t="t" r="r" b="b"/>
                  <a:pathLst>
                    <a:path w="274" h="161" extrusionOk="0">
                      <a:moveTo>
                        <a:pt x="208" y="1"/>
                      </a:moveTo>
                      <a:cubicBezTo>
                        <a:pt x="201" y="1"/>
                        <a:pt x="194" y="2"/>
                        <a:pt x="186" y="5"/>
                      </a:cubicBezTo>
                      <a:cubicBezTo>
                        <a:pt x="148" y="24"/>
                        <a:pt x="90" y="43"/>
                        <a:pt x="52" y="62"/>
                      </a:cubicBezTo>
                      <a:cubicBezTo>
                        <a:pt x="1" y="96"/>
                        <a:pt x="26" y="161"/>
                        <a:pt x="72" y="161"/>
                      </a:cubicBezTo>
                      <a:cubicBezTo>
                        <a:pt x="78" y="161"/>
                        <a:pt x="84" y="160"/>
                        <a:pt x="90" y="158"/>
                      </a:cubicBezTo>
                      <a:cubicBezTo>
                        <a:pt x="129" y="119"/>
                        <a:pt x="186" y="100"/>
                        <a:pt x="224" y="81"/>
                      </a:cubicBezTo>
                      <a:cubicBezTo>
                        <a:pt x="274" y="48"/>
                        <a:pt x="252" y="1"/>
                        <a:pt x="20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21" name="Google Shape;321;p19"/>
            <p:cNvGrpSpPr/>
            <p:nvPr/>
          </p:nvGrpSpPr>
          <p:grpSpPr>
            <a:xfrm>
              <a:off x="5742402" y="1269432"/>
              <a:ext cx="1113865" cy="3705566"/>
              <a:chOff x="5738240" y="1345632"/>
              <a:chExt cx="1113865" cy="3705566"/>
            </a:xfrm>
          </p:grpSpPr>
          <p:grpSp>
            <p:nvGrpSpPr>
              <p:cNvPr id="322" name="Google Shape;322;p19"/>
              <p:cNvGrpSpPr/>
              <p:nvPr/>
            </p:nvGrpSpPr>
            <p:grpSpPr>
              <a:xfrm>
                <a:off x="6227529" y="3115039"/>
                <a:ext cx="624576" cy="1936160"/>
                <a:chOff x="-1051000" y="-6778125"/>
                <a:chExt cx="562225" cy="1742875"/>
              </a:xfrm>
            </p:grpSpPr>
            <p:sp>
              <p:nvSpPr>
                <p:cNvPr id="323" name="Google Shape;323;p19"/>
                <p:cNvSpPr/>
                <p:nvPr/>
              </p:nvSpPr>
              <p:spPr>
                <a:xfrm>
                  <a:off x="-1051000" y="-5529175"/>
                  <a:ext cx="484275" cy="493925"/>
                </a:xfrm>
                <a:custGeom>
                  <a:avLst/>
                  <a:gdLst/>
                  <a:ahLst/>
                  <a:cxnLst/>
                  <a:rect l="l" t="t" r="r" b="b"/>
                  <a:pathLst>
                    <a:path w="19371" h="19757" extrusionOk="0">
                      <a:moveTo>
                        <a:pt x="10687" y="1"/>
                      </a:moveTo>
                      <a:cubicBezTo>
                        <a:pt x="10666" y="1"/>
                        <a:pt x="10643" y="9"/>
                        <a:pt x="10623" y="29"/>
                      </a:cubicBezTo>
                      <a:cubicBezTo>
                        <a:pt x="6967" y="3742"/>
                        <a:pt x="3503" y="7685"/>
                        <a:pt x="58" y="11590"/>
                      </a:cubicBezTo>
                      <a:cubicBezTo>
                        <a:pt x="0" y="11667"/>
                        <a:pt x="19" y="11743"/>
                        <a:pt x="77" y="11801"/>
                      </a:cubicBezTo>
                      <a:cubicBezTo>
                        <a:pt x="39" y="11801"/>
                        <a:pt x="0" y="11858"/>
                        <a:pt x="39" y="11915"/>
                      </a:cubicBezTo>
                      <a:cubicBezTo>
                        <a:pt x="1551" y="13351"/>
                        <a:pt x="3139" y="14729"/>
                        <a:pt x="4690" y="16107"/>
                      </a:cubicBezTo>
                      <a:cubicBezTo>
                        <a:pt x="6049" y="17313"/>
                        <a:pt x="7408" y="18940"/>
                        <a:pt x="9054" y="19744"/>
                      </a:cubicBezTo>
                      <a:cubicBezTo>
                        <a:pt x="9071" y="19752"/>
                        <a:pt x="9087" y="19756"/>
                        <a:pt x="9102" y="19756"/>
                      </a:cubicBezTo>
                      <a:cubicBezTo>
                        <a:pt x="9153" y="19756"/>
                        <a:pt x="9188" y="19712"/>
                        <a:pt x="9188" y="19667"/>
                      </a:cubicBezTo>
                      <a:cubicBezTo>
                        <a:pt x="9216" y="19696"/>
                        <a:pt x="9250" y="19710"/>
                        <a:pt x="9283" y="19710"/>
                      </a:cubicBezTo>
                      <a:cubicBezTo>
                        <a:pt x="9317" y="19710"/>
                        <a:pt x="9350" y="19696"/>
                        <a:pt x="9379" y="19667"/>
                      </a:cubicBezTo>
                      <a:cubicBezTo>
                        <a:pt x="12576" y="15858"/>
                        <a:pt x="15925" y="12222"/>
                        <a:pt x="19351" y="8623"/>
                      </a:cubicBezTo>
                      <a:cubicBezTo>
                        <a:pt x="19371" y="8604"/>
                        <a:pt x="19371" y="8566"/>
                        <a:pt x="19371" y="8547"/>
                      </a:cubicBezTo>
                      <a:cubicBezTo>
                        <a:pt x="19371" y="8547"/>
                        <a:pt x="19371" y="8527"/>
                        <a:pt x="19371" y="8508"/>
                      </a:cubicBezTo>
                      <a:cubicBezTo>
                        <a:pt x="17361" y="5982"/>
                        <a:pt x="14949" y="3628"/>
                        <a:pt x="12518" y="1426"/>
                      </a:cubicBezTo>
                      <a:lnTo>
                        <a:pt x="12518" y="1407"/>
                      </a:lnTo>
                      <a:cubicBezTo>
                        <a:pt x="12001" y="948"/>
                        <a:pt x="11485" y="488"/>
                        <a:pt x="10987" y="48"/>
                      </a:cubicBezTo>
                      <a:cubicBezTo>
                        <a:pt x="10966" y="27"/>
                        <a:pt x="10942" y="18"/>
                        <a:pt x="10920" y="18"/>
                      </a:cubicBezTo>
                      <a:cubicBezTo>
                        <a:pt x="10843" y="18"/>
                        <a:pt x="10779" y="127"/>
                        <a:pt x="10853" y="201"/>
                      </a:cubicBezTo>
                      <a:cubicBezTo>
                        <a:pt x="10872" y="221"/>
                        <a:pt x="10891" y="240"/>
                        <a:pt x="10910" y="278"/>
                      </a:cubicBezTo>
                      <a:cubicBezTo>
                        <a:pt x="10049" y="1235"/>
                        <a:pt x="9169" y="2135"/>
                        <a:pt x="8212" y="3015"/>
                      </a:cubicBezTo>
                      <a:cubicBezTo>
                        <a:pt x="8196" y="3031"/>
                        <a:pt x="8218" y="3059"/>
                        <a:pt x="8237" y="3059"/>
                      </a:cubicBezTo>
                      <a:cubicBezTo>
                        <a:pt x="8242" y="3059"/>
                        <a:pt x="8246" y="3057"/>
                        <a:pt x="8250" y="3053"/>
                      </a:cubicBezTo>
                      <a:cubicBezTo>
                        <a:pt x="9245" y="2249"/>
                        <a:pt x="10164" y="1331"/>
                        <a:pt x="10968" y="316"/>
                      </a:cubicBezTo>
                      <a:cubicBezTo>
                        <a:pt x="11063" y="412"/>
                        <a:pt x="11159" y="508"/>
                        <a:pt x="11255" y="603"/>
                      </a:cubicBezTo>
                      <a:cubicBezTo>
                        <a:pt x="11121" y="756"/>
                        <a:pt x="10968" y="910"/>
                        <a:pt x="10834" y="1082"/>
                      </a:cubicBezTo>
                      <a:cubicBezTo>
                        <a:pt x="10804" y="1111"/>
                        <a:pt x="10831" y="1152"/>
                        <a:pt x="10863" y="1152"/>
                      </a:cubicBezTo>
                      <a:cubicBezTo>
                        <a:pt x="10872" y="1152"/>
                        <a:pt x="10882" y="1148"/>
                        <a:pt x="10891" y="1139"/>
                      </a:cubicBezTo>
                      <a:cubicBezTo>
                        <a:pt x="11044" y="986"/>
                        <a:pt x="11178" y="833"/>
                        <a:pt x="11312" y="661"/>
                      </a:cubicBezTo>
                      <a:cubicBezTo>
                        <a:pt x="11408" y="756"/>
                        <a:pt x="11504" y="852"/>
                        <a:pt x="11599" y="948"/>
                      </a:cubicBezTo>
                      <a:cubicBezTo>
                        <a:pt x="11485" y="1044"/>
                        <a:pt x="11389" y="1178"/>
                        <a:pt x="11312" y="1312"/>
                      </a:cubicBezTo>
                      <a:cubicBezTo>
                        <a:pt x="11299" y="1339"/>
                        <a:pt x="11324" y="1366"/>
                        <a:pt x="11346" y="1366"/>
                      </a:cubicBezTo>
                      <a:cubicBezTo>
                        <a:pt x="11355" y="1366"/>
                        <a:pt x="11364" y="1361"/>
                        <a:pt x="11370" y="1350"/>
                      </a:cubicBezTo>
                      <a:cubicBezTo>
                        <a:pt x="11465" y="1216"/>
                        <a:pt x="11561" y="1101"/>
                        <a:pt x="11657" y="1005"/>
                      </a:cubicBezTo>
                      <a:cubicBezTo>
                        <a:pt x="11753" y="1082"/>
                        <a:pt x="11829" y="1158"/>
                        <a:pt x="11925" y="1254"/>
                      </a:cubicBezTo>
                      <a:lnTo>
                        <a:pt x="11906" y="1254"/>
                      </a:lnTo>
                      <a:cubicBezTo>
                        <a:pt x="11791" y="1426"/>
                        <a:pt x="11657" y="1579"/>
                        <a:pt x="11561" y="1752"/>
                      </a:cubicBezTo>
                      <a:cubicBezTo>
                        <a:pt x="11546" y="1783"/>
                        <a:pt x="11581" y="1814"/>
                        <a:pt x="11605" y="1814"/>
                      </a:cubicBezTo>
                      <a:cubicBezTo>
                        <a:pt x="11610" y="1814"/>
                        <a:pt x="11615" y="1813"/>
                        <a:pt x="11619" y="1809"/>
                      </a:cubicBezTo>
                      <a:cubicBezTo>
                        <a:pt x="11753" y="1656"/>
                        <a:pt x="11867" y="1465"/>
                        <a:pt x="11982" y="1312"/>
                      </a:cubicBezTo>
                      <a:cubicBezTo>
                        <a:pt x="12097" y="1407"/>
                        <a:pt x="12193" y="1503"/>
                        <a:pt x="12308" y="1618"/>
                      </a:cubicBezTo>
                      <a:cubicBezTo>
                        <a:pt x="12231" y="1713"/>
                        <a:pt x="12135" y="1828"/>
                        <a:pt x="12059" y="1924"/>
                      </a:cubicBezTo>
                      <a:cubicBezTo>
                        <a:pt x="12045" y="1965"/>
                        <a:pt x="12070" y="2005"/>
                        <a:pt x="12099" y="2005"/>
                      </a:cubicBezTo>
                      <a:cubicBezTo>
                        <a:pt x="12111" y="2005"/>
                        <a:pt x="12124" y="1998"/>
                        <a:pt x="12135" y="1981"/>
                      </a:cubicBezTo>
                      <a:cubicBezTo>
                        <a:pt x="12212" y="1886"/>
                        <a:pt x="12288" y="1790"/>
                        <a:pt x="12384" y="1694"/>
                      </a:cubicBezTo>
                      <a:cubicBezTo>
                        <a:pt x="12537" y="1847"/>
                        <a:pt x="12710" y="2001"/>
                        <a:pt x="12882" y="2173"/>
                      </a:cubicBezTo>
                      <a:cubicBezTo>
                        <a:pt x="12786" y="2269"/>
                        <a:pt x="12690" y="2364"/>
                        <a:pt x="12595" y="2479"/>
                      </a:cubicBezTo>
                      <a:cubicBezTo>
                        <a:pt x="12581" y="2506"/>
                        <a:pt x="12596" y="2533"/>
                        <a:pt x="12620" y="2533"/>
                      </a:cubicBezTo>
                      <a:cubicBezTo>
                        <a:pt x="12630" y="2533"/>
                        <a:pt x="12641" y="2529"/>
                        <a:pt x="12652" y="2517"/>
                      </a:cubicBezTo>
                      <a:cubicBezTo>
                        <a:pt x="12748" y="2422"/>
                        <a:pt x="12844" y="2326"/>
                        <a:pt x="12939" y="2211"/>
                      </a:cubicBezTo>
                      <a:cubicBezTo>
                        <a:pt x="13073" y="2364"/>
                        <a:pt x="13226" y="2498"/>
                        <a:pt x="13380" y="2651"/>
                      </a:cubicBezTo>
                      <a:cubicBezTo>
                        <a:pt x="13284" y="2785"/>
                        <a:pt x="13169" y="2900"/>
                        <a:pt x="13073" y="3015"/>
                      </a:cubicBezTo>
                      <a:cubicBezTo>
                        <a:pt x="13042" y="3030"/>
                        <a:pt x="13061" y="3083"/>
                        <a:pt x="13090" y="3083"/>
                      </a:cubicBezTo>
                      <a:cubicBezTo>
                        <a:pt x="13097" y="3083"/>
                        <a:pt x="13104" y="3080"/>
                        <a:pt x="13112" y="3072"/>
                      </a:cubicBezTo>
                      <a:cubicBezTo>
                        <a:pt x="13246" y="2977"/>
                        <a:pt x="13360" y="2843"/>
                        <a:pt x="13437" y="2709"/>
                      </a:cubicBezTo>
                      <a:cubicBezTo>
                        <a:pt x="13552" y="2804"/>
                        <a:pt x="13647" y="2919"/>
                        <a:pt x="13762" y="3015"/>
                      </a:cubicBezTo>
                      <a:cubicBezTo>
                        <a:pt x="13628" y="3092"/>
                        <a:pt x="13513" y="3206"/>
                        <a:pt x="13418" y="3321"/>
                      </a:cubicBezTo>
                      <a:cubicBezTo>
                        <a:pt x="13388" y="3366"/>
                        <a:pt x="13416" y="3410"/>
                        <a:pt x="13457" y="3410"/>
                      </a:cubicBezTo>
                      <a:cubicBezTo>
                        <a:pt x="13468" y="3410"/>
                        <a:pt x="13481" y="3406"/>
                        <a:pt x="13494" y="3398"/>
                      </a:cubicBezTo>
                      <a:cubicBezTo>
                        <a:pt x="13590" y="3264"/>
                        <a:pt x="13686" y="3168"/>
                        <a:pt x="13820" y="3072"/>
                      </a:cubicBezTo>
                      <a:cubicBezTo>
                        <a:pt x="13935" y="3187"/>
                        <a:pt x="14069" y="3321"/>
                        <a:pt x="14183" y="3436"/>
                      </a:cubicBezTo>
                      <a:cubicBezTo>
                        <a:pt x="14107" y="3513"/>
                        <a:pt x="14030" y="3608"/>
                        <a:pt x="13935" y="3704"/>
                      </a:cubicBezTo>
                      <a:cubicBezTo>
                        <a:pt x="13905" y="3733"/>
                        <a:pt x="13943" y="3774"/>
                        <a:pt x="13980" y="3774"/>
                      </a:cubicBezTo>
                      <a:cubicBezTo>
                        <a:pt x="13991" y="3774"/>
                        <a:pt x="14002" y="3770"/>
                        <a:pt x="14011" y="3762"/>
                      </a:cubicBezTo>
                      <a:cubicBezTo>
                        <a:pt x="14088" y="3666"/>
                        <a:pt x="14164" y="3589"/>
                        <a:pt x="14241" y="3494"/>
                      </a:cubicBezTo>
                      <a:cubicBezTo>
                        <a:pt x="14432" y="3666"/>
                        <a:pt x="14605" y="3857"/>
                        <a:pt x="14796" y="4029"/>
                      </a:cubicBezTo>
                      <a:cubicBezTo>
                        <a:pt x="14681" y="4163"/>
                        <a:pt x="14566" y="4297"/>
                        <a:pt x="14471" y="4451"/>
                      </a:cubicBezTo>
                      <a:cubicBezTo>
                        <a:pt x="14441" y="4480"/>
                        <a:pt x="14468" y="4521"/>
                        <a:pt x="14500" y="4521"/>
                      </a:cubicBezTo>
                      <a:cubicBezTo>
                        <a:pt x="14509" y="4521"/>
                        <a:pt x="14519" y="4517"/>
                        <a:pt x="14528" y="4508"/>
                      </a:cubicBezTo>
                      <a:cubicBezTo>
                        <a:pt x="14643" y="4374"/>
                        <a:pt x="14758" y="4240"/>
                        <a:pt x="14853" y="4087"/>
                      </a:cubicBezTo>
                      <a:cubicBezTo>
                        <a:pt x="14949" y="4183"/>
                        <a:pt x="15045" y="4259"/>
                        <a:pt x="15121" y="4355"/>
                      </a:cubicBezTo>
                      <a:cubicBezTo>
                        <a:pt x="15179" y="4393"/>
                        <a:pt x="15217" y="4451"/>
                        <a:pt x="15274" y="4489"/>
                      </a:cubicBezTo>
                      <a:cubicBezTo>
                        <a:pt x="15179" y="4585"/>
                        <a:pt x="15102" y="4680"/>
                        <a:pt x="15064" y="4795"/>
                      </a:cubicBezTo>
                      <a:cubicBezTo>
                        <a:pt x="15050" y="4822"/>
                        <a:pt x="15075" y="4849"/>
                        <a:pt x="15098" y="4849"/>
                      </a:cubicBezTo>
                      <a:cubicBezTo>
                        <a:pt x="15107" y="4849"/>
                        <a:pt x="15116" y="4845"/>
                        <a:pt x="15121" y="4833"/>
                      </a:cubicBezTo>
                      <a:cubicBezTo>
                        <a:pt x="15198" y="4738"/>
                        <a:pt x="15255" y="4642"/>
                        <a:pt x="15332" y="4565"/>
                      </a:cubicBezTo>
                      <a:cubicBezTo>
                        <a:pt x="15447" y="4661"/>
                        <a:pt x="15542" y="4776"/>
                        <a:pt x="15657" y="4891"/>
                      </a:cubicBezTo>
                      <a:cubicBezTo>
                        <a:pt x="15523" y="5006"/>
                        <a:pt x="15389" y="5140"/>
                        <a:pt x="15313" y="5274"/>
                      </a:cubicBezTo>
                      <a:cubicBezTo>
                        <a:pt x="15283" y="5318"/>
                        <a:pt x="15311" y="5363"/>
                        <a:pt x="15343" y="5363"/>
                      </a:cubicBezTo>
                      <a:cubicBezTo>
                        <a:pt x="15352" y="5363"/>
                        <a:pt x="15361" y="5359"/>
                        <a:pt x="15370" y="5350"/>
                      </a:cubicBezTo>
                      <a:cubicBezTo>
                        <a:pt x="15504" y="5235"/>
                        <a:pt x="15619" y="5101"/>
                        <a:pt x="15734" y="4967"/>
                      </a:cubicBezTo>
                      <a:cubicBezTo>
                        <a:pt x="16078" y="5312"/>
                        <a:pt x="16404" y="5676"/>
                        <a:pt x="16748" y="6020"/>
                      </a:cubicBezTo>
                      <a:cubicBezTo>
                        <a:pt x="16633" y="6135"/>
                        <a:pt x="16538" y="6231"/>
                        <a:pt x="16442" y="6345"/>
                      </a:cubicBezTo>
                      <a:cubicBezTo>
                        <a:pt x="16413" y="6375"/>
                        <a:pt x="16440" y="6416"/>
                        <a:pt x="16471" y="6416"/>
                      </a:cubicBezTo>
                      <a:cubicBezTo>
                        <a:pt x="16481" y="6416"/>
                        <a:pt x="16491" y="6412"/>
                        <a:pt x="16499" y="6403"/>
                      </a:cubicBezTo>
                      <a:cubicBezTo>
                        <a:pt x="16614" y="6307"/>
                        <a:pt x="16710" y="6192"/>
                        <a:pt x="16806" y="6078"/>
                      </a:cubicBezTo>
                      <a:cubicBezTo>
                        <a:pt x="16940" y="6211"/>
                        <a:pt x="17055" y="6345"/>
                        <a:pt x="17188" y="6479"/>
                      </a:cubicBezTo>
                      <a:cubicBezTo>
                        <a:pt x="17055" y="6594"/>
                        <a:pt x="16940" y="6728"/>
                        <a:pt x="16825" y="6862"/>
                      </a:cubicBezTo>
                      <a:cubicBezTo>
                        <a:pt x="16798" y="6903"/>
                        <a:pt x="16828" y="6943"/>
                        <a:pt x="16862" y="6943"/>
                      </a:cubicBezTo>
                      <a:cubicBezTo>
                        <a:pt x="16876" y="6943"/>
                        <a:pt x="16890" y="6937"/>
                        <a:pt x="16901" y="6920"/>
                      </a:cubicBezTo>
                      <a:cubicBezTo>
                        <a:pt x="17016" y="6805"/>
                        <a:pt x="17131" y="6671"/>
                        <a:pt x="17246" y="6537"/>
                      </a:cubicBezTo>
                      <a:lnTo>
                        <a:pt x="17724" y="7035"/>
                      </a:lnTo>
                      <a:cubicBezTo>
                        <a:pt x="17590" y="7169"/>
                        <a:pt x="17437" y="7283"/>
                        <a:pt x="17303" y="7417"/>
                      </a:cubicBezTo>
                      <a:cubicBezTo>
                        <a:pt x="17274" y="7447"/>
                        <a:pt x="17301" y="7487"/>
                        <a:pt x="17341" y="7487"/>
                      </a:cubicBezTo>
                      <a:cubicBezTo>
                        <a:pt x="17353" y="7487"/>
                        <a:pt x="17367" y="7484"/>
                        <a:pt x="17380" y="7475"/>
                      </a:cubicBezTo>
                      <a:cubicBezTo>
                        <a:pt x="17514" y="7341"/>
                        <a:pt x="17648" y="7226"/>
                        <a:pt x="17782" y="7092"/>
                      </a:cubicBezTo>
                      <a:cubicBezTo>
                        <a:pt x="17935" y="7264"/>
                        <a:pt x="18107" y="7417"/>
                        <a:pt x="18279" y="7590"/>
                      </a:cubicBezTo>
                      <a:cubicBezTo>
                        <a:pt x="18165" y="7724"/>
                        <a:pt x="18031" y="7838"/>
                        <a:pt x="17916" y="7972"/>
                      </a:cubicBezTo>
                      <a:cubicBezTo>
                        <a:pt x="17889" y="8013"/>
                        <a:pt x="17919" y="8054"/>
                        <a:pt x="17953" y="8054"/>
                      </a:cubicBezTo>
                      <a:cubicBezTo>
                        <a:pt x="17967" y="8054"/>
                        <a:pt x="17981" y="8047"/>
                        <a:pt x="17992" y="8030"/>
                      </a:cubicBezTo>
                      <a:cubicBezTo>
                        <a:pt x="18126" y="7915"/>
                        <a:pt x="18241" y="7781"/>
                        <a:pt x="18356" y="7666"/>
                      </a:cubicBezTo>
                      <a:cubicBezTo>
                        <a:pt x="18528" y="7838"/>
                        <a:pt x="18701" y="7992"/>
                        <a:pt x="18873" y="8164"/>
                      </a:cubicBezTo>
                      <a:cubicBezTo>
                        <a:pt x="18337" y="8776"/>
                        <a:pt x="17744" y="9331"/>
                        <a:pt x="17150" y="9848"/>
                      </a:cubicBezTo>
                      <a:cubicBezTo>
                        <a:pt x="17104" y="9895"/>
                        <a:pt x="17145" y="9954"/>
                        <a:pt x="17194" y="9954"/>
                      </a:cubicBezTo>
                      <a:cubicBezTo>
                        <a:pt x="17205" y="9954"/>
                        <a:pt x="17216" y="9951"/>
                        <a:pt x="17227" y="9944"/>
                      </a:cubicBezTo>
                      <a:cubicBezTo>
                        <a:pt x="17858" y="9446"/>
                        <a:pt x="18433" y="8872"/>
                        <a:pt x="18969" y="8260"/>
                      </a:cubicBezTo>
                      <a:cubicBezTo>
                        <a:pt x="19064" y="8336"/>
                        <a:pt x="19160" y="8432"/>
                        <a:pt x="19237" y="8508"/>
                      </a:cubicBezTo>
                      <a:cubicBezTo>
                        <a:pt x="19237" y="8508"/>
                        <a:pt x="19237" y="8527"/>
                        <a:pt x="19217" y="8527"/>
                      </a:cubicBezTo>
                      <a:cubicBezTo>
                        <a:pt x="15619" y="11915"/>
                        <a:pt x="12288" y="15648"/>
                        <a:pt x="9188" y="19495"/>
                      </a:cubicBezTo>
                      <a:cubicBezTo>
                        <a:pt x="9169" y="19514"/>
                        <a:pt x="9149" y="19552"/>
                        <a:pt x="9149" y="19591"/>
                      </a:cubicBezTo>
                      <a:lnTo>
                        <a:pt x="9149" y="19572"/>
                      </a:lnTo>
                      <a:cubicBezTo>
                        <a:pt x="7446" y="18519"/>
                        <a:pt x="5991" y="16949"/>
                        <a:pt x="4498" y="15629"/>
                      </a:cubicBezTo>
                      <a:cubicBezTo>
                        <a:pt x="3082" y="14346"/>
                        <a:pt x="1646" y="13045"/>
                        <a:pt x="172" y="11820"/>
                      </a:cubicBezTo>
                      <a:cubicBezTo>
                        <a:pt x="211" y="11820"/>
                        <a:pt x="230" y="11820"/>
                        <a:pt x="268" y="11781"/>
                      </a:cubicBezTo>
                      <a:cubicBezTo>
                        <a:pt x="3714" y="7858"/>
                        <a:pt x="7293" y="4049"/>
                        <a:pt x="10738" y="125"/>
                      </a:cubicBezTo>
                      <a:cubicBezTo>
                        <a:pt x="10795" y="68"/>
                        <a:pt x="10747" y="1"/>
                        <a:pt x="106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9"/>
                <p:cNvSpPr/>
                <p:nvPr/>
              </p:nvSpPr>
              <p:spPr>
                <a:xfrm>
                  <a:off x="-786925" y="-5503050"/>
                  <a:ext cx="187475" cy="185900"/>
                </a:xfrm>
                <a:custGeom>
                  <a:avLst/>
                  <a:gdLst/>
                  <a:ahLst/>
                  <a:cxnLst/>
                  <a:rect l="l" t="t" r="r" b="b"/>
                  <a:pathLst>
                    <a:path w="7499" h="7436" extrusionOk="0">
                      <a:moveTo>
                        <a:pt x="106" y="0"/>
                      </a:moveTo>
                      <a:cubicBezTo>
                        <a:pt x="46" y="0"/>
                        <a:pt x="0" y="72"/>
                        <a:pt x="60" y="133"/>
                      </a:cubicBezTo>
                      <a:cubicBezTo>
                        <a:pt x="2453" y="2602"/>
                        <a:pt x="4922" y="5013"/>
                        <a:pt x="7391" y="7425"/>
                      </a:cubicBezTo>
                      <a:cubicBezTo>
                        <a:pt x="7398" y="7432"/>
                        <a:pt x="7407" y="7435"/>
                        <a:pt x="7416" y="7435"/>
                      </a:cubicBezTo>
                      <a:cubicBezTo>
                        <a:pt x="7454" y="7435"/>
                        <a:pt x="7499" y="7376"/>
                        <a:pt x="7468" y="7329"/>
                      </a:cubicBezTo>
                      <a:cubicBezTo>
                        <a:pt x="6740" y="6583"/>
                        <a:pt x="6032" y="5836"/>
                        <a:pt x="5305" y="5090"/>
                      </a:cubicBezTo>
                      <a:cubicBezTo>
                        <a:pt x="5400" y="4918"/>
                        <a:pt x="5534" y="4784"/>
                        <a:pt x="5707" y="4669"/>
                      </a:cubicBezTo>
                      <a:cubicBezTo>
                        <a:pt x="5741" y="4652"/>
                        <a:pt x="5714" y="4589"/>
                        <a:pt x="5667" y="4589"/>
                      </a:cubicBezTo>
                      <a:cubicBezTo>
                        <a:pt x="5662" y="4589"/>
                        <a:pt x="5656" y="4590"/>
                        <a:pt x="5649" y="4592"/>
                      </a:cubicBezTo>
                      <a:cubicBezTo>
                        <a:pt x="5477" y="4707"/>
                        <a:pt x="5324" y="4841"/>
                        <a:pt x="5247" y="5033"/>
                      </a:cubicBezTo>
                      <a:cubicBezTo>
                        <a:pt x="3582" y="3329"/>
                        <a:pt x="1879" y="1645"/>
                        <a:pt x="156" y="18"/>
                      </a:cubicBezTo>
                      <a:cubicBezTo>
                        <a:pt x="140" y="5"/>
                        <a:pt x="122" y="0"/>
                        <a:pt x="1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9"/>
                <p:cNvSpPr/>
                <p:nvPr/>
              </p:nvSpPr>
              <p:spPr>
                <a:xfrm>
                  <a:off x="-1020850" y="-5503325"/>
                  <a:ext cx="418650" cy="433625"/>
                </a:xfrm>
                <a:custGeom>
                  <a:avLst/>
                  <a:gdLst/>
                  <a:ahLst/>
                  <a:cxnLst/>
                  <a:rect l="l" t="t" r="r" b="b"/>
                  <a:pathLst>
                    <a:path w="16746" h="17345" extrusionOk="0">
                      <a:moveTo>
                        <a:pt x="2699" y="7723"/>
                      </a:moveTo>
                      <a:cubicBezTo>
                        <a:pt x="2909" y="7895"/>
                        <a:pt x="3311" y="8163"/>
                        <a:pt x="3254" y="8451"/>
                      </a:cubicBezTo>
                      <a:cubicBezTo>
                        <a:pt x="3235" y="8546"/>
                        <a:pt x="2871" y="8852"/>
                        <a:pt x="2814" y="8929"/>
                      </a:cubicBezTo>
                      <a:cubicBezTo>
                        <a:pt x="2680" y="9063"/>
                        <a:pt x="2565" y="9216"/>
                        <a:pt x="2431" y="9350"/>
                      </a:cubicBezTo>
                      <a:cubicBezTo>
                        <a:pt x="2201" y="9599"/>
                        <a:pt x="1952" y="10001"/>
                        <a:pt x="1665" y="10173"/>
                      </a:cubicBezTo>
                      <a:cubicBezTo>
                        <a:pt x="1613" y="10204"/>
                        <a:pt x="1562" y="10218"/>
                        <a:pt x="1511" y="10218"/>
                      </a:cubicBezTo>
                      <a:cubicBezTo>
                        <a:pt x="1282" y="10218"/>
                        <a:pt x="1069" y="9940"/>
                        <a:pt x="881" y="9752"/>
                      </a:cubicBezTo>
                      <a:cubicBezTo>
                        <a:pt x="1493" y="9082"/>
                        <a:pt x="2106" y="8393"/>
                        <a:pt x="2699" y="7723"/>
                      </a:cubicBezTo>
                      <a:close/>
                      <a:moveTo>
                        <a:pt x="9314" y="0"/>
                      </a:moveTo>
                      <a:cubicBezTo>
                        <a:pt x="9297" y="0"/>
                        <a:pt x="9279" y="8"/>
                        <a:pt x="9264" y="29"/>
                      </a:cubicBezTo>
                      <a:cubicBezTo>
                        <a:pt x="6144" y="3397"/>
                        <a:pt x="3120" y="6881"/>
                        <a:pt x="96" y="10345"/>
                      </a:cubicBezTo>
                      <a:cubicBezTo>
                        <a:pt x="96" y="10365"/>
                        <a:pt x="77" y="10365"/>
                        <a:pt x="77" y="10365"/>
                      </a:cubicBezTo>
                      <a:cubicBezTo>
                        <a:pt x="38" y="10403"/>
                        <a:pt x="0" y="10479"/>
                        <a:pt x="58" y="10518"/>
                      </a:cubicBezTo>
                      <a:cubicBezTo>
                        <a:pt x="2508" y="12968"/>
                        <a:pt x="5130" y="15341"/>
                        <a:pt x="7982" y="17332"/>
                      </a:cubicBezTo>
                      <a:cubicBezTo>
                        <a:pt x="7991" y="17341"/>
                        <a:pt x="8002" y="17344"/>
                        <a:pt x="8013" y="17344"/>
                      </a:cubicBezTo>
                      <a:cubicBezTo>
                        <a:pt x="8050" y="17344"/>
                        <a:pt x="8092" y="17304"/>
                        <a:pt x="8077" y="17274"/>
                      </a:cubicBezTo>
                      <a:cubicBezTo>
                        <a:pt x="8077" y="17255"/>
                        <a:pt x="8077" y="17255"/>
                        <a:pt x="8097" y="17255"/>
                      </a:cubicBezTo>
                      <a:cubicBezTo>
                        <a:pt x="9398" y="15513"/>
                        <a:pt x="10776" y="13829"/>
                        <a:pt x="12231" y="12202"/>
                      </a:cubicBezTo>
                      <a:cubicBezTo>
                        <a:pt x="13666" y="10594"/>
                        <a:pt x="15370" y="9178"/>
                        <a:pt x="16729" y="7493"/>
                      </a:cubicBezTo>
                      <a:cubicBezTo>
                        <a:pt x="16745" y="7477"/>
                        <a:pt x="16719" y="7432"/>
                        <a:pt x="16700" y="7432"/>
                      </a:cubicBezTo>
                      <a:cubicBezTo>
                        <a:pt x="16696" y="7432"/>
                        <a:pt x="16693" y="7433"/>
                        <a:pt x="16691" y="7436"/>
                      </a:cubicBezTo>
                      <a:cubicBezTo>
                        <a:pt x="15025" y="8661"/>
                        <a:pt x="13609" y="10384"/>
                        <a:pt x="12231" y="11915"/>
                      </a:cubicBezTo>
                      <a:cubicBezTo>
                        <a:pt x="10719" y="13580"/>
                        <a:pt x="9283" y="15322"/>
                        <a:pt x="7924" y="17121"/>
                      </a:cubicBezTo>
                      <a:cubicBezTo>
                        <a:pt x="5302" y="14977"/>
                        <a:pt x="2699" y="12834"/>
                        <a:pt x="249" y="10460"/>
                      </a:cubicBezTo>
                      <a:cubicBezTo>
                        <a:pt x="421" y="10269"/>
                        <a:pt x="574" y="10097"/>
                        <a:pt x="747" y="9905"/>
                      </a:cubicBezTo>
                      <a:cubicBezTo>
                        <a:pt x="930" y="10125"/>
                        <a:pt x="1237" y="10539"/>
                        <a:pt x="1532" y="10539"/>
                      </a:cubicBezTo>
                      <a:cubicBezTo>
                        <a:pt x="1544" y="10539"/>
                        <a:pt x="1557" y="10538"/>
                        <a:pt x="1570" y="10537"/>
                      </a:cubicBezTo>
                      <a:cubicBezTo>
                        <a:pt x="1665" y="10518"/>
                        <a:pt x="1761" y="10384"/>
                        <a:pt x="1838" y="10326"/>
                      </a:cubicBezTo>
                      <a:cubicBezTo>
                        <a:pt x="2086" y="10058"/>
                        <a:pt x="2335" y="9771"/>
                        <a:pt x="2584" y="9503"/>
                      </a:cubicBezTo>
                      <a:cubicBezTo>
                        <a:pt x="2814" y="9254"/>
                        <a:pt x="3043" y="9006"/>
                        <a:pt x="3254" y="8757"/>
                      </a:cubicBezTo>
                      <a:cubicBezTo>
                        <a:pt x="3311" y="8680"/>
                        <a:pt x="3522" y="8508"/>
                        <a:pt x="3522" y="8374"/>
                      </a:cubicBezTo>
                      <a:cubicBezTo>
                        <a:pt x="3503" y="8068"/>
                        <a:pt x="3024" y="7800"/>
                        <a:pt x="2795" y="7627"/>
                      </a:cubicBezTo>
                      <a:cubicBezTo>
                        <a:pt x="5015" y="5158"/>
                        <a:pt x="7216" y="2651"/>
                        <a:pt x="9360" y="105"/>
                      </a:cubicBezTo>
                      <a:cubicBezTo>
                        <a:pt x="9402" y="63"/>
                        <a:pt x="9362" y="0"/>
                        <a:pt x="93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9"/>
                <p:cNvSpPr/>
                <p:nvPr/>
              </p:nvSpPr>
              <p:spPr>
                <a:xfrm>
                  <a:off x="-744025" y="-5368350"/>
                  <a:ext cx="38100" cy="36425"/>
                </a:xfrm>
                <a:custGeom>
                  <a:avLst/>
                  <a:gdLst/>
                  <a:ahLst/>
                  <a:cxnLst/>
                  <a:rect l="l" t="t" r="r" b="b"/>
                  <a:pathLst>
                    <a:path w="1524" h="1457" extrusionOk="0">
                      <a:moveTo>
                        <a:pt x="112" y="1"/>
                      </a:moveTo>
                      <a:cubicBezTo>
                        <a:pt x="49" y="1"/>
                        <a:pt x="1" y="95"/>
                        <a:pt x="67" y="161"/>
                      </a:cubicBezTo>
                      <a:cubicBezTo>
                        <a:pt x="239" y="372"/>
                        <a:pt x="507" y="525"/>
                        <a:pt x="718" y="716"/>
                      </a:cubicBezTo>
                      <a:cubicBezTo>
                        <a:pt x="947" y="927"/>
                        <a:pt x="1158" y="1176"/>
                        <a:pt x="1349" y="1425"/>
                      </a:cubicBezTo>
                      <a:cubicBezTo>
                        <a:pt x="1366" y="1447"/>
                        <a:pt x="1390" y="1456"/>
                        <a:pt x="1413" y="1456"/>
                      </a:cubicBezTo>
                      <a:cubicBezTo>
                        <a:pt x="1469" y="1456"/>
                        <a:pt x="1524" y="1402"/>
                        <a:pt x="1483" y="1348"/>
                      </a:cubicBezTo>
                      <a:cubicBezTo>
                        <a:pt x="1177" y="869"/>
                        <a:pt x="699" y="238"/>
                        <a:pt x="143" y="8"/>
                      </a:cubicBezTo>
                      <a:cubicBezTo>
                        <a:pt x="133" y="3"/>
                        <a:pt x="123" y="1"/>
                        <a:pt x="1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9"/>
                <p:cNvSpPr/>
                <p:nvPr/>
              </p:nvSpPr>
              <p:spPr>
                <a:xfrm>
                  <a:off x="-768400" y="-5336200"/>
                  <a:ext cx="28000" cy="27975"/>
                </a:xfrm>
                <a:custGeom>
                  <a:avLst/>
                  <a:gdLst/>
                  <a:ahLst/>
                  <a:cxnLst/>
                  <a:rect l="l" t="t" r="r" b="b"/>
                  <a:pathLst>
                    <a:path w="1120" h="1119" extrusionOk="0">
                      <a:moveTo>
                        <a:pt x="88" y="0"/>
                      </a:moveTo>
                      <a:cubicBezTo>
                        <a:pt x="41" y="0"/>
                        <a:pt x="0" y="45"/>
                        <a:pt x="27" y="100"/>
                      </a:cubicBezTo>
                      <a:cubicBezTo>
                        <a:pt x="123" y="273"/>
                        <a:pt x="238" y="464"/>
                        <a:pt x="353" y="636"/>
                      </a:cubicBezTo>
                      <a:cubicBezTo>
                        <a:pt x="276" y="713"/>
                        <a:pt x="200" y="789"/>
                        <a:pt x="123" y="866"/>
                      </a:cubicBezTo>
                      <a:cubicBezTo>
                        <a:pt x="59" y="930"/>
                        <a:pt x="115" y="1033"/>
                        <a:pt x="190" y="1033"/>
                      </a:cubicBezTo>
                      <a:cubicBezTo>
                        <a:pt x="206" y="1033"/>
                        <a:pt x="222" y="1029"/>
                        <a:pt x="238" y="1019"/>
                      </a:cubicBezTo>
                      <a:cubicBezTo>
                        <a:pt x="315" y="962"/>
                        <a:pt x="410" y="885"/>
                        <a:pt x="487" y="828"/>
                      </a:cubicBezTo>
                      <a:cubicBezTo>
                        <a:pt x="544" y="923"/>
                        <a:pt x="621" y="1019"/>
                        <a:pt x="717" y="1096"/>
                      </a:cubicBezTo>
                      <a:cubicBezTo>
                        <a:pt x="727" y="1112"/>
                        <a:pt x="744" y="1119"/>
                        <a:pt x="762" y="1119"/>
                      </a:cubicBezTo>
                      <a:cubicBezTo>
                        <a:pt x="808" y="1119"/>
                        <a:pt x="859" y="1074"/>
                        <a:pt x="831" y="1019"/>
                      </a:cubicBezTo>
                      <a:cubicBezTo>
                        <a:pt x="774" y="904"/>
                        <a:pt x="717" y="789"/>
                        <a:pt x="640" y="675"/>
                      </a:cubicBezTo>
                      <a:cubicBezTo>
                        <a:pt x="774" y="541"/>
                        <a:pt x="908" y="407"/>
                        <a:pt x="1061" y="292"/>
                      </a:cubicBezTo>
                      <a:cubicBezTo>
                        <a:pt x="1120" y="233"/>
                        <a:pt x="1055" y="152"/>
                        <a:pt x="986" y="152"/>
                      </a:cubicBezTo>
                      <a:cubicBezTo>
                        <a:pt x="966" y="152"/>
                        <a:pt x="945" y="159"/>
                        <a:pt x="927" y="177"/>
                      </a:cubicBezTo>
                      <a:cubicBezTo>
                        <a:pt x="793" y="292"/>
                        <a:pt x="659" y="407"/>
                        <a:pt x="525" y="502"/>
                      </a:cubicBezTo>
                      <a:cubicBezTo>
                        <a:pt x="391" y="349"/>
                        <a:pt x="257" y="177"/>
                        <a:pt x="142" y="24"/>
                      </a:cubicBezTo>
                      <a:cubicBezTo>
                        <a:pt x="126" y="7"/>
                        <a:pt x="107" y="0"/>
                        <a:pt x="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9"/>
                <p:cNvSpPr/>
                <p:nvPr/>
              </p:nvSpPr>
              <p:spPr>
                <a:xfrm>
                  <a:off x="-804900" y="-5299300"/>
                  <a:ext cx="47900" cy="38325"/>
                </a:xfrm>
                <a:custGeom>
                  <a:avLst/>
                  <a:gdLst/>
                  <a:ahLst/>
                  <a:cxnLst/>
                  <a:rect l="l" t="t" r="r" b="b"/>
                  <a:pathLst>
                    <a:path w="1916" h="1533" extrusionOk="0">
                      <a:moveTo>
                        <a:pt x="164" y="0"/>
                      </a:moveTo>
                      <a:cubicBezTo>
                        <a:pt x="77" y="0"/>
                        <a:pt x="0" y="104"/>
                        <a:pt x="71" y="175"/>
                      </a:cubicBezTo>
                      <a:cubicBezTo>
                        <a:pt x="358" y="385"/>
                        <a:pt x="684" y="557"/>
                        <a:pt x="971" y="768"/>
                      </a:cubicBezTo>
                      <a:cubicBezTo>
                        <a:pt x="1239" y="998"/>
                        <a:pt x="1507" y="1247"/>
                        <a:pt x="1755" y="1515"/>
                      </a:cubicBezTo>
                      <a:cubicBezTo>
                        <a:pt x="1768" y="1527"/>
                        <a:pt x="1783" y="1532"/>
                        <a:pt x="1798" y="1532"/>
                      </a:cubicBezTo>
                      <a:cubicBezTo>
                        <a:pt x="1854" y="1532"/>
                        <a:pt x="1915" y="1460"/>
                        <a:pt x="1870" y="1400"/>
                      </a:cubicBezTo>
                      <a:cubicBezTo>
                        <a:pt x="1430" y="864"/>
                        <a:pt x="856" y="251"/>
                        <a:pt x="186" y="2"/>
                      </a:cubicBezTo>
                      <a:cubicBezTo>
                        <a:pt x="179" y="1"/>
                        <a:pt x="172" y="0"/>
                        <a:pt x="1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9"/>
                <p:cNvSpPr/>
                <p:nvPr/>
              </p:nvSpPr>
              <p:spPr>
                <a:xfrm>
                  <a:off x="-819675" y="-5270250"/>
                  <a:ext cx="21975" cy="18825"/>
                </a:xfrm>
                <a:custGeom>
                  <a:avLst/>
                  <a:gdLst/>
                  <a:ahLst/>
                  <a:cxnLst/>
                  <a:rect l="l" t="t" r="r" b="b"/>
                  <a:pathLst>
                    <a:path w="879" h="753" extrusionOk="0">
                      <a:moveTo>
                        <a:pt x="739" y="0"/>
                      </a:moveTo>
                      <a:cubicBezTo>
                        <a:pt x="727" y="0"/>
                        <a:pt x="714" y="3"/>
                        <a:pt x="700" y="8"/>
                      </a:cubicBezTo>
                      <a:cubicBezTo>
                        <a:pt x="471" y="142"/>
                        <a:pt x="126" y="353"/>
                        <a:pt x="30" y="620"/>
                      </a:cubicBezTo>
                      <a:cubicBezTo>
                        <a:pt x="0" y="681"/>
                        <a:pt x="41" y="753"/>
                        <a:pt x="97" y="753"/>
                      </a:cubicBezTo>
                      <a:cubicBezTo>
                        <a:pt x="113" y="753"/>
                        <a:pt x="129" y="748"/>
                        <a:pt x="145" y="735"/>
                      </a:cubicBezTo>
                      <a:cubicBezTo>
                        <a:pt x="241" y="640"/>
                        <a:pt x="318" y="525"/>
                        <a:pt x="413" y="429"/>
                      </a:cubicBezTo>
                      <a:cubicBezTo>
                        <a:pt x="528" y="314"/>
                        <a:pt x="662" y="238"/>
                        <a:pt x="796" y="142"/>
                      </a:cubicBezTo>
                      <a:cubicBezTo>
                        <a:pt x="879" y="92"/>
                        <a:pt x="819" y="0"/>
                        <a:pt x="7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9"/>
                <p:cNvSpPr/>
                <p:nvPr/>
              </p:nvSpPr>
              <p:spPr>
                <a:xfrm>
                  <a:off x="-815300" y="-5261850"/>
                  <a:ext cx="29625" cy="24750"/>
                </a:xfrm>
                <a:custGeom>
                  <a:avLst/>
                  <a:gdLst/>
                  <a:ahLst/>
                  <a:cxnLst/>
                  <a:rect l="l" t="t" r="r" b="b"/>
                  <a:pathLst>
                    <a:path w="1185" h="990" extrusionOk="0">
                      <a:moveTo>
                        <a:pt x="1078" y="1"/>
                      </a:moveTo>
                      <a:cubicBezTo>
                        <a:pt x="1065" y="1"/>
                        <a:pt x="1053" y="6"/>
                        <a:pt x="1042" y="17"/>
                      </a:cubicBezTo>
                      <a:cubicBezTo>
                        <a:pt x="717" y="284"/>
                        <a:pt x="334" y="533"/>
                        <a:pt x="47" y="840"/>
                      </a:cubicBezTo>
                      <a:cubicBezTo>
                        <a:pt x="0" y="902"/>
                        <a:pt x="42" y="989"/>
                        <a:pt x="110" y="989"/>
                      </a:cubicBezTo>
                      <a:cubicBezTo>
                        <a:pt x="126" y="989"/>
                        <a:pt x="144" y="984"/>
                        <a:pt x="162" y="974"/>
                      </a:cubicBezTo>
                      <a:cubicBezTo>
                        <a:pt x="506" y="744"/>
                        <a:pt x="812" y="399"/>
                        <a:pt x="1138" y="131"/>
                      </a:cubicBezTo>
                      <a:cubicBezTo>
                        <a:pt x="1184" y="85"/>
                        <a:pt x="1131" y="1"/>
                        <a:pt x="10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9"/>
                <p:cNvSpPr/>
                <p:nvPr/>
              </p:nvSpPr>
              <p:spPr>
                <a:xfrm>
                  <a:off x="-876450" y="-5242725"/>
                  <a:ext cx="64800" cy="38475"/>
                </a:xfrm>
                <a:custGeom>
                  <a:avLst/>
                  <a:gdLst/>
                  <a:ahLst/>
                  <a:cxnLst/>
                  <a:rect l="l" t="t" r="r" b="b"/>
                  <a:pathLst>
                    <a:path w="2592" h="1539" extrusionOk="0">
                      <a:moveTo>
                        <a:pt x="822" y="0"/>
                      </a:moveTo>
                      <a:cubicBezTo>
                        <a:pt x="796" y="0"/>
                        <a:pt x="770" y="11"/>
                        <a:pt x="751" y="36"/>
                      </a:cubicBezTo>
                      <a:cubicBezTo>
                        <a:pt x="502" y="362"/>
                        <a:pt x="253" y="668"/>
                        <a:pt x="43" y="1012"/>
                      </a:cubicBezTo>
                      <a:cubicBezTo>
                        <a:pt x="0" y="1097"/>
                        <a:pt x="73" y="1182"/>
                        <a:pt x="152" y="1182"/>
                      </a:cubicBezTo>
                      <a:cubicBezTo>
                        <a:pt x="180" y="1182"/>
                        <a:pt x="209" y="1171"/>
                        <a:pt x="234" y="1146"/>
                      </a:cubicBezTo>
                      <a:cubicBezTo>
                        <a:pt x="445" y="898"/>
                        <a:pt x="617" y="630"/>
                        <a:pt x="808" y="362"/>
                      </a:cubicBezTo>
                      <a:cubicBezTo>
                        <a:pt x="1019" y="821"/>
                        <a:pt x="1325" y="1319"/>
                        <a:pt x="1785" y="1491"/>
                      </a:cubicBezTo>
                      <a:cubicBezTo>
                        <a:pt x="1857" y="1523"/>
                        <a:pt x="1936" y="1539"/>
                        <a:pt x="2014" y="1539"/>
                      </a:cubicBezTo>
                      <a:cubicBezTo>
                        <a:pt x="2306" y="1539"/>
                        <a:pt x="2592" y="1325"/>
                        <a:pt x="2531" y="993"/>
                      </a:cubicBezTo>
                      <a:cubicBezTo>
                        <a:pt x="2522" y="948"/>
                        <a:pt x="2482" y="924"/>
                        <a:pt x="2443" y="924"/>
                      </a:cubicBezTo>
                      <a:cubicBezTo>
                        <a:pt x="2401" y="924"/>
                        <a:pt x="2359" y="952"/>
                        <a:pt x="2359" y="1012"/>
                      </a:cubicBezTo>
                      <a:cubicBezTo>
                        <a:pt x="2391" y="1245"/>
                        <a:pt x="2247" y="1326"/>
                        <a:pt x="2077" y="1326"/>
                      </a:cubicBezTo>
                      <a:cubicBezTo>
                        <a:pt x="1939" y="1326"/>
                        <a:pt x="1783" y="1272"/>
                        <a:pt x="1689" y="1204"/>
                      </a:cubicBezTo>
                      <a:cubicBezTo>
                        <a:pt x="1593" y="1127"/>
                        <a:pt x="1498" y="1012"/>
                        <a:pt x="1421" y="898"/>
                      </a:cubicBezTo>
                      <a:cubicBezTo>
                        <a:pt x="1210" y="649"/>
                        <a:pt x="1076" y="381"/>
                        <a:pt x="942" y="94"/>
                      </a:cubicBezTo>
                      <a:cubicBezTo>
                        <a:pt x="930" y="43"/>
                        <a:pt x="874" y="0"/>
                        <a:pt x="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9"/>
                <p:cNvSpPr/>
                <p:nvPr/>
              </p:nvSpPr>
              <p:spPr>
                <a:xfrm>
                  <a:off x="-850025" y="-5820600"/>
                  <a:ext cx="271825" cy="320900"/>
                </a:xfrm>
                <a:custGeom>
                  <a:avLst/>
                  <a:gdLst/>
                  <a:ahLst/>
                  <a:cxnLst/>
                  <a:rect l="l" t="t" r="r" b="b"/>
                  <a:pathLst>
                    <a:path w="10873" h="12836" extrusionOk="0">
                      <a:moveTo>
                        <a:pt x="10183" y="2843"/>
                      </a:moveTo>
                      <a:lnTo>
                        <a:pt x="10183" y="2843"/>
                      </a:lnTo>
                      <a:cubicBezTo>
                        <a:pt x="10164" y="3819"/>
                        <a:pt x="10317" y="4796"/>
                        <a:pt x="10528" y="5753"/>
                      </a:cubicBezTo>
                      <a:cubicBezTo>
                        <a:pt x="10317" y="5561"/>
                        <a:pt x="10068" y="5408"/>
                        <a:pt x="9819" y="5255"/>
                      </a:cubicBezTo>
                      <a:cubicBezTo>
                        <a:pt x="9685" y="5178"/>
                        <a:pt x="9551" y="5102"/>
                        <a:pt x="9417" y="5025"/>
                      </a:cubicBezTo>
                      <a:cubicBezTo>
                        <a:pt x="9341" y="4987"/>
                        <a:pt x="9245" y="4930"/>
                        <a:pt x="9169" y="4891"/>
                      </a:cubicBezTo>
                      <a:cubicBezTo>
                        <a:pt x="8996" y="4872"/>
                        <a:pt x="8958" y="4815"/>
                        <a:pt x="9054" y="4738"/>
                      </a:cubicBezTo>
                      <a:cubicBezTo>
                        <a:pt x="9054" y="4623"/>
                        <a:pt x="9245" y="4432"/>
                        <a:pt x="9303" y="4317"/>
                      </a:cubicBezTo>
                      <a:cubicBezTo>
                        <a:pt x="9417" y="4145"/>
                        <a:pt x="9513" y="3972"/>
                        <a:pt x="9628" y="3819"/>
                      </a:cubicBezTo>
                      <a:cubicBezTo>
                        <a:pt x="9819" y="3494"/>
                        <a:pt x="10011" y="3169"/>
                        <a:pt x="10183" y="2843"/>
                      </a:cubicBezTo>
                      <a:close/>
                      <a:moveTo>
                        <a:pt x="6087" y="202"/>
                      </a:moveTo>
                      <a:cubicBezTo>
                        <a:pt x="7235" y="1274"/>
                        <a:pt x="8652" y="2078"/>
                        <a:pt x="10049" y="2786"/>
                      </a:cubicBezTo>
                      <a:cubicBezTo>
                        <a:pt x="9800" y="3130"/>
                        <a:pt x="9571" y="3494"/>
                        <a:pt x="9341" y="3838"/>
                      </a:cubicBezTo>
                      <a:cubicBezTo>
                        <a:pt x="9149" y="4145"/>
                        <a:pt x="8843" y="4470"/>
                        <a:pt x="8767" y="4815"/>
                      </a:cubicBezTo>
                      <a:cubicBezTo>
                        <a:pt x="8748" y="4872"/>
                        <a:pt x="8767" y="4910"/>
                        <a:pt x="8805" y="4949"/>
                      </a:cubicBezTo>
                      <a:cubicBezTo>
                        <a:pt x="9035" y="5140"/>
                        <a:pt x="9360" y="5255"/>
                        <a:pt x="9609" y="5408"/>
                      </a:cubicBezTo>
                      <a:cubicBezTo>
                        <a:pt x="9915" y="5599"/>
                        <a:pt x="10183" y="5810"/>
                        <a:pt x="10489" y="5982"/>
                      </a:cubicBezTo>
                      <a:lnTo>
                        <a:pt x="10585" y="5982"/>
                      </a:lnTo>
                      <a:cubicBezTo>
                        <a:pt x="10566" y="6001"/>
                        <a:pt x="10547" y="6040"/>
                        <a:pt x="10585" y="6078"/>
                      </a:cubicBezTo>
                      <a:lnTo>
                        <a:pt x="10585" y="6097"/>
                      </a:lnTo>
                      <a:cubicBezTo>
                        <a:pt x="9169" y="8241"/>
                        <a:pt x="7637" y="10365"/>
                        <a:pt x="6355" y="12586"/>
                      </a:cubicBezTo>
                      <a:cubicBezTo>
                        <a:pt x="5360" y="11973"/>
                        <a:pt x="4364" y="11322"/>
                        <a:pt x="3369" y="10691"/>
                      </a:cubicBezTo>
                      <a:cubicBezTo>
                        <a:pt x="2852" y="10385"/>
                        <a:pt x="2355" y="10059"/>
                        <a:pt x="1857" y="9734"/>
                      </a:cubicBezTo>
                      <a:cubicBezTo>
                        <a:pt x="1608" y="9581"/>
                        <a:pt x="441" y="9026"/>
                        <a:pt x="287" y="8738"/>
                      </a:cubicBezTo>
                      <a:cubicBezTo>
                        <a:pt x="345" y="8681"/>
                        <a:pt x="383" y="8624"/>
                        <a:pt x="441" y="8547"/>
                      </a:cubicBezTo>
                      <a:cubicBezTo>
                        <a:pt x="919" y="8949"/>
                        <a:pt x="1493" y="9255"/>
                        <a:pt x="2067" y="9504"/>
                      </a:cubicBezTo>
                      <a:cubicBezTo>
                        <a:pt x="2072" y="9506"/>
                        <a:pt x="2076" y="9507"/>
                        <a:pt x="2080" y="9507"/>
                      </a:cubicBezTo>
                      <a:cubicBezTo>
                        <a:pt x="2117" y="9507"/>
                        <a:pt x="2157" y="9443"/>
                        <a:pt x="2106" y="9408"/>
                      </a:cubicBezTo>
                      <a:cubicBezTo>
                        <a:pt x="1551" y="9140"/>
                        <a:pt x="1015" y="8796"/>
                        <a:pt x="479" y="8490"/>
                      </a:cubicBezTo>
                      <a:cubicBezTo>
                        <a:pt x="574" y="8356"/>
                        <a:pt x="670" y="8222"/>
                        <a:pt x="766" y="8107"/>
                      </a:cubicBezTo>
                      <a:cubicBezTo>
                        <a:pt x="996" y="8279"/>
                        <a:pt x="1244" y="8432"/>
                        <a:pt x="1493" y="8547"/>
                      </a:cubicBezTo>
                      <a:cubicBezTo>
                        <a:pt x="1497" y="8549"/>
                        <a:pt x="1502" y="8550"/>
                        <a:pt x="1506" y="8550"/>
                      </a:cubicBezTo>
                      <a:cubicBezTo>
                        <a:pt x="1539" y="8550"/>
                        <a:pt x="1566" y="8488"/>
                        <a:pt x="1532" y="8470"/>
                      </a:cubicBezTo>
                      <a:cubicBezTo>
                        <a:pt x="1283" y="8337"/>
                        <a:pt x="1053" y="8203"/>
                        <a:pt x="823" y="8030"/>
                      </a:cubicBezTo>
                      <a:cubicBezTo>
                        <a:pt x="938" y="7877"/>
                        <a:pt x="1053" y="7724"/>
                        <a:pt x="1168" y="7552"/>
                      </a:cubicBezTo>
                      <a:cubicBezTo>
                        <a:pt x="1761" y="7896"/>
                        <a:pt x="2335" y="8222"/>
                        <a:pt x="2929" y="8547"/>
                      </a:cubicBezTo>
                      <a:cubicBezTo>
                        <a:pt x="2935" y="8549"/>
                        <a:pt x="2941" y="8550"/>
                        <a:pt x="2947" y="8550"/>
                      </a:cubicBezTo>
                      <a:cubicBezTo>
                        <a:pt x="2994" y="8550"/>
                        <a:pt x="3020" y="8488"/>
                        <a:pt x="2986" y="8470"/>
                      </a:cubicBezTo>
                      <a:cubicBezTo>
                        <a:pt x="2393" y="8145"/>
                        <a:pt x="1819" y="7820"/>
                        <a:pt x="1225" y="7494"/>
                      </a:cubicBezTo>
                      <a:lnTo>
                        <a:pt x="1570" y="7035"/>
                      </a:lnTo>
                      <a:cubicBezTo>
                        <a:pt x="1799" y="7246"/>
                        <a:pt x="2144" y="7418"/>
                        <a:pt x="2431" y="7571"/>
                      </a:cubicBezTo>
                      <a:cubicBezTo>
                        <a:pt x="2439" y="7578"/>
                        <a:pt x="2446" y="7581"/>
                        <a:pt x="2453" y="7581"/>
                      </a:cubicBezTo>
                      <a:cubicBezTo>
                        <a:pt x="2481" y="7581"/>
                        <a:pt x="2500" y="7529"/>
                        <a:pt x="2469" y="7513"/>
                      </a:cubicBezTo>
                      <a:cubicBezTo>
                        <a:pt x="2201" y="7322"/>
                        <a:pt x="1895" y="7092"/>
                        <a:pt x="1589" y="6997"/>
                      </a:cubicBezTo>
                      <a:cubicBezTo>
                        <a:pt x="1723" y="6805"/>
                        <a:pt x="1857" y="6633"/>
                        <a:pt x="1991" y="6442"/>
                      </a:cubicBezTo>
                      <a:cubicBezTo>
                        <a:pt x="2718" y="6863"/>
                        <a:pt x="3426" y="7284"/>
                        <a:pt x="4154" y="7724"/>
                      </a:cubicBezTo>
                      <a:cubicBezTo>
                        <a:pt x="4159" y="7727"/>
                        <a:pt x="4165" y="7728"/>
                        <a:pt x="4170" y="7728"/>
                      </a:cubicBezTo>
                      <a:cubicBezTo>
                        <a:pt x="4206" y="7728"/>
                        <a:pt x="4242" y="7681"/>
                        <a:pt x="4192" y="7647"/>
                      </a:cubicBezTo>
                      <a:cubicBezTo>
                        <a:pt x="3503" y="7207"/>
                        <a:pt x="2776" y="6767"/>
                        <a:pt x="2029" y="6403"/>
                      </a:cubicBezTo>
                      <a:cubicBezTo>
                        <a:pt x="2144" y="6250"/>
                        <a:pt x="2259" y="6078"/>
                        <a:pt x="2374" y="5925"/>
                      </a:cubicBezTo>
                      <a:cubicBezTo>
                        <a:pt x="2737" y="6135"/>
                        <a:pt x="3101" y="6384"/>
                        <a:pt x="3446" y="6633"/>
                      </a:cubicBezTo>
                      <a:cubicBezTo>
                        <a:pt x="3451" y="6636"/>
                        <a:pt x="3456" y="6637"/>
                        <a:pt x="3461" y="6637"/>
                      </a:cubicBezTo>
                      <a:cubicBezTo>
                        <a:pt x="3493" y="6637"/>
                        <a:pt x="3517" y="6592"/>
                        <a:pt x="3484" y="6576"/>
                      </a:cubicBezTo>
                      <a:cubicBezTo>
                        <a:pt x="3139" y="6308"/>
                        <a:pt x="2776" y="6078"/>
                        <a:pt x="2393" y="5887"/>
                      </a:cubicBezTo>
                      <a:cubicBezTo>
                        <a:pt x="2546" y="5676"/>
                        <a:pt x="2699" y="5465"/>
                        <a:pt x="2852" y="5255"/>
                      </a:cubicBezTo>
                      <a:cubicBezTo>
                        <a:pt x="2852" y="5255"/>
                        <a:pt x="2852" y="5274"/>
                        <a:pt x="2871" y="5274"/>
                      </a:cubicBezTo>
                      <a:cubicBezTo>
                        <a:pt x="3465" y="5714"/>
                        <a:pt x="4096" y="6116"/>
                        <a:pt x="4709" y="6518"/>
                      </a:cubicBezTo>
                      <a:cubicBezTo>
                        <a:pt x="4720" y="6525"/>
                        <a:pt x="4731" y="6529"/>
                        <a:pt x="4741" y="6529"/>
                      </a:cubicBezTo>
                      <a:cubicBezTo>
                        <a:pt x="4784" y="6529"/>
                        <a:pt x="4813" y="6473"/>
                        <a:pt x="4766" y="6442"/>
                      </a:cubicBezTo>
                      <a:cubicBezTo>
                        <a:pt x="4154" y="6021"/>
                        <a:pt x="3541" y="5599"/>
                        <a:pt x="2910" y="5217"/>
                      </a:cubicBezTo>
                      <a:lnTo>
                        <a:pt x="2871" y="5217"/>
                      </a:lnTo>
                      <a:cubicBezTo>
                        <a:pt x="3158" y="4815"/>
                        <a:pt x="3426" y="4432"/>
                        <a:pt x="3694" y="4049"/>
                      </a:cubicBezTo>
                      <a:cubicBezTo>
                        <a:pt x="4001" y="4240"/>
                        <a:pt x="4326" y="4432"/>
                        <a:pt x="4651" y="4604"/>
                      </a:cubicBezTo>
                      <a:cubicBezTo>
                        <a:pt x="4657" y="4607"/>
                        <a:pt x="4663" y="4608"/>
                        <a:pt x="4668" y="4608"/>
                      </a:cubicBezTo>
                      <a:cubicBezTo>
                        <a:pt x="4704" y="4608"/>
                        <a:pt x="4739" y="4563"/>
                        <a:pt x="4690" y="4547"/>
                      </a:cubicBezTo>
                      <a:cubicBezTo>
                        <a:pt x="4383" y="4336"/>
                        <a:pt x="4058" y="4164"/>
                        <a:pt x="3733" y="3972"/>
                      </a:cubicBezTo>
                      <a:cubicBezTo>
                        <a:pt x="3848" y="3819"/>
                        <a:pt x="3962" y="3647"/>
                        <a:pt x="4058" y="3475"/>
                      </a:cubicBezTo>
                      <a:cubicBezTo>
                        <a:pt x="4556" y="3819"/>
                        <a:pt x="5073" y="4106"/>
                        <a:pt x="5589" y="4374"/>
                      </a:cubicBezTo>
                      <a:cubicBezTo>
                        <a:pt x="5594" y="4377"/>
                        <a:pt x="5598" y="4377"/>
                        <a:pt x="5602" y="4377"/>
                      </a:cubicBezTo>
                      <a:cubicBezTo>
                        <a:pt x="5635" y="4377"/>
                        <a:pt x="5662" y="4315"/>
                        <a:pt x="5628" y="4298"/>
                      </a:cubicBezTo>
                      <a:cubicBezTo>
                        <a:pt x="5111" y="4011"/>
                        <a:pt x="4613" y="3705"/>
                        <a:pt x="4116" y="3417"/>
                      </a:cubicBezTo>
                      <a:cubicBezTo>
                        <a:pt x="4230" y="3226"/>
                        <a:pt x="4364" y="3035"/>
                        <a:pt x="4479" y="2843"/>
                      </a:cubicBezTo>
                      <a:cubicBezTo>
                        <a:pt x="4824" y="3054"/>
                        <a:pt x="5168" y="3264"/>
                        <a:pt x="5532" y="3456"/>
                      </a:cubicBezTo>
                      <a:cubicBezTo>
                        <a:pt x="5537" y="3458"/>
                        <a:pt x="5542" y="3459"/>
                        <a:pt x="5547" y="3459"/>
                      </a:cubicBezTo>
                      <a:cubicBezTo>
                        <a:pt x="5579" y="3459"/>
                        <a:pt x="5603" y="3412"/>
                        <a:pt x="5570" y="3379"/>
                      </a:cubicBezTo>
                      <a:cubicBezTo>
                        <a:pt x="5226" y="3169"/>
                        <a:pt x="4881" y="2977"/>
                        <a:pt x="4537" y="2767"/>
                      </a:cubicBezTo>
                      <a:cubicBezTo>
                        <a:pt x="4651" y="2575"/>
                        <a:pt x="4785" y="2384"/>
                        <a:pt x="4900" y="2192"/>
                      </a:cubicBezTo>
                      <a:cubicBezTo>
                        <a:pt x="5321" y="2460"/>
                        <a:pt x="5742" y="2728"/>
                        <a:pt x="6183" y="2977"/>
                      </a:cubicBezTo>
                      <a:cubicBezTo>
                        <a:pt x="6188" y="2980"/>
                        <a:pt x="6194" y="2981"/>
                        <a:pt x="6199" y="2981"/>
                      </a:cubicBezTo>
                      <a:cubicBezTo>
                        <a:pt x="6235" y="2981"/>
                        <a:pt x="6271" y="2934"/>
                        <a:pt x="6221" y="2901"/>
                      </a:cubicBezTo>
                      <a:cubicBezTo>
                        <a:pt x="5800" y="2633"/>
                        <a:pt x="5379" y="2384"/>
                        <a:pt x="4939" y="2135"/>
                      </a:cubicBezTo>
                      <a:cubicBezTo>
                        <a:pt x="5053" y="1944"/>
                        <a:pt x="5168" y="1771"/>
                        <a:pt x="5283" y="1580"/>
                      </a:cubicBezTo>
                      <a:cubicBezTo>
                        <a:pt x="5570" y="1790"/>
                        <a:pt x="5876" y="1982"/>
                        <a:pt x="6202" y="2154"/>
                      </a:cubicBezTo>
                      <a:cubicBezTo>
                        <a:pt x="6209" y="2158"/>
                        <a:pt x="6216" y="2159"/>
                        <a:pt x="6222" y="2159"/>
                      </a:cubicBezTo>
                      <a:cubicBezTo>
                        <a:pt x="6252" y="2159"/>
                        <a:pt x="6271" y="2128"/>
                        <a:pt x="6240" y="2097"/>
                      </a:cubicBezTo>
                      <a:cubicBezTo>
                        <a:pt x="5934" y="1886"/>
                        <a:pt x="5628" y="1714"/>
                        <a:pt x="5302" y="1522"/>
                      </a:cubicBezTo>
                      <a:cubicBezTo>
                        <a:pt x="5436" y="1331"/>
                        <a:pt x="5551" y="1140"/>
                        <a:pt x="5647" y="948"/>
                      </a:cubicBezTo>
                      <a:cubicBezTo>
                        <a:pt x="6068" y="1197"/>
                        <a:pt x="6470" y="1446"/>
                        <a:pt x="6872" y="1733"/>
                      </a:cubicBezTo>
                      <a:cubicBezTo>
                        <a:pt x="6881" y="1739"/>
                        <a:pt x="6890" y="1742"/>
                        <a:pt x="6899" y="1742"/>
                      </a:cubicBezTo>
                      <a:cubicBezTo>
                        <a:pt x="6945" y="1742"/>
                        <a:pt x="6977" y="1669"/>
                        <a:pt x="6929" y="1637"/>
                      </a:cubicBezTo>
                      <a:cubicBezTo>
                        <a:pt x="6546" y="1350"/>
                        <a:pt x="6125" y="1101"/>
                        <a:pt x="5704" y="872"/>
                      </a:cubicBezTo>
                      <a:cubicBezTo>
                        <a:pt x="5838" y="642"/>
                        <a:pt x="5972" y="431"/>
                        <a:pt x="6087" y="202"/>
                      </a:cubicBezTo>
                      <a:close/>
                      <a:moveTo>
                        <a:pt x="6053" y="0"/>
                      </a:moveTo>
                      <a:cubicBezTo>
                        <a:pt x="5999" y="0"/>
                        <a:pt x="5941" y="63"/>
                        <a:pt x="5972" y="125"/>
                      </a:cubicBezTo>
                      <a:cubicBezTo>
                        <a:pt x="4326" y="2537"/>
                        <a:pt x="2737" y="5006"/>
                        <a:pt x="1015" y="7379"/>
                      </a:cubicBezTo>
                      <a:cubicBezTo>
                        <a:pt x="1015" y="7379"/>
                        <a:pt x="996" y="7379"/>
                        <a:pt x="976" y="7360"/>
                      </a:cubicBezTo>
                      <a:cubicBezTo>
                        <a:pt x="971" y="7358"/>
                        <a:pt x="966" y="7356"/>
                        <a:pt x="961" y="7356"/>
                      </a:cubicBezTo>
                      <a:cubicBezTo>
                        <a:pt x="929" y="7356"/>
                        <a:pt x="905" y="7401"/>
                        <a:pt x="938" y="7418"/>
                      </a:cubicBezTo>
                      <a:cubicBezTo>
                        <a:pt x="957" y="7437"/>
                        <a:pt x="957" y="7437"/>
                        <a:pt x="976" y="7437"/>
                      </a:cubicBezTo>
                      <a:cubicBezTo>
                        <a:pt x="670" y="7858"/>
                        <a:pt x="383" y="8279"/>
                        <a:pt x="58" y="8700"/>
                      </a:cubicBezTo>
                      <a:cubicBezTo>
                        <a:pt x="0" y="8777"/>
                        <a:pt x="96" y="8853"/>
                        <a:pt x="173" y="8853"/>
                      </a:cubicBezTo>
                      <a:cubicBezTo>
                        <a:pt x="613" y="9542"/>
                        <a:pt x="1991" y="10097"/>
                        <a:pt x="2680" y="10519"/>
                      </a:cubicBezTo>
                      <a:cubicBezTo>
                        <a:pt x="3867" y="11284"/>
                        <a:pt x="5073" y="12050"/>
                        <a:pt x="6259" y="12815"/>
                      </a:cubicBezTo>
                      <a:cubicBezTo>
                        <a:pt x="6283" y="12830"/>
                        <a:pt x="6306" y="12836"/>
                        <a:pt x="6327" y="12836"/>
                      </a:cubicBezTo>
                      <a:cubicBezTo>
                        <a:pt x="6390" y="12836"/>
                        <a:pt x="6436" y="12782"/>
                        <a:pt x="6451" y="12739"/>
                      </a:cubicBezTo>
                      <a:cubicBezTo>
                        <a:pt x="7982" y="10672"/>
                        <a:pt x="9322" y="8413"/>
                        <a:pt x="10738" y="6250"/>
                      </a:cubicBezTo>
                      <a:cubicBezTo>
                        <a:pt x="10796" y="6250"/>
                        <a:pt x="10872" y="6212"/>
                        <a:pt x="10853" y="6116"/>
                      </a:cubicBezTo>
                      <a:cubicBezTo>
                        <a:pt x="10566" y="5025"/>
                        <a:pt x="10451" y="3915"/>
                        <a:pt x="10336" y="2767"/>
                      </a:cubicBezTo>
                      <a:cubicBezTo>
                        <a:pt x="10336" y="2739"/>
                        <a:pt x="10305" y="2721"/>
                        <a:pt x="10274" y="2721"/>
                      </a:cubicBezTo>
                      <a:cubicBezTo>
                        <a:pt x="10262" y="2721"/>
                        <a:pt x="10251" y="2723"/>
                        <a:pt x="10240" y="2728"/>
                      </a:cubicBezTo>
                      <a:cubicBezTo>
                        <a:pt x="10240" y="2690"/>
                        <a:pt x="10240" y="2671"/>
                        <a:pt x="10202" y="2633"/>
                      </a:cubicBezTo>
                      <a:cubicBezTo>
                        <a:pt x="8767" y="1829"/>
                        <a:pt x="7389" y="1025"/>
                        <a:pt x="6087" y="10"/>
                      </a:cubicBezTo>
                      <a:cubicBezTo>
                        <a:pt x="6076" y="3"/>
                        <a:pt x="6065" y="0"/>
                        <a:pt x="605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9"/>
                <p:cNvSpPr/>
                <p:nvPr/>
              </p:nvSpPr>
              <p:spPr>
                <a:xfrm>
                  <a:off x="-766575" y="-5708175"/>
                  <a:ext cx="32700" cy="17125"/>
                </a:xfrm>
                <a:custGeom>
                  <a:avLst/>
                  <a:gdLst/>
                  <a:ahLst/>
                  <a:cxnLst/>
                  <a:rect l="l" t="t" r="r" b="b"/>
                  <a:pathLst>
                    <a:path w="1308" h="685" extrusionOk="0">
                      <a:moveTo>
                        <a:pt x="57" y="1"/>
                      </a:moveTo>
                      <a:cubicBezTo>
                        <a:pt x="19" y="1"/>
                        <a:pt x="0" y="53"/>
                        <a:pt x="31" y="69"/>
                      </a:cubicBezTo>
                      <a:cubicBezTo>
                        <a:pt x="395" y="356"/>
                        <a:pt x="797" y="547"/>
                        <a:pt x="1237" y="681"/>
                      </a:cubicBezTo>
                      <a:cubicBezTo>
                        <a:pt x="1241" y="683"/>
                        <a:pt x="1245" y="684"/>
                        <a:pt x="1249" y="684"/>
                      </a:cubicBezTo>
                      <a:cubicBezTo>
                        <a:pt x="1282" y="684"/>
                        <a:pt x="1307" y="622"/>
                        <a:pt x="1256" y="605"/>
                      </a:cubicBezTo>
                      <a:cubicBezTo>
                        <a:pt x="835" y="452"/>
                        <a:pt x="471" y="241"/>
                        <a:pt x="88" y="11"/>
                      </a:cubicBezTo>
                      <a:cubicBezTo>
                        <a:pt x="77" y="4"/>
                        <a:pt x="67" y="1"/>
                        <a:pt x="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9"/>
                <p:cNvSpPr/>
                <p:nvPr/>
              </p:nvSpPr>
              <p:spPr>
                <a:xfrm>
                  <a:off x="-875875" y="-6778125"/>
                  <a:ext cx="332125" cy="349100"/>
                </a:xfrm>
                <a:custGeom>
                  <a:avLst/>
                  <a:gdLst/>
                  <a:ahLst/>
                  <a:cxnLst/>
                  <a:rect l="l" t="t" r="r" b="b"/>
                  <a:pathLst>
                    <a:path w="13285" h="13964" extrusionOk="0">
                      <a:moveTo>
                        <a:pt x="5757" y="868"/>
                      </a:moveTo>
                      <a:cubicBezTo>
                        <a:pt x="5777" y="868"/>
                        <a:pt x="5798" y="870"/>
                        <a:pt x="5819" y="873"/>
                      </a:cubicBezTo>
                      <a:cubicBezTo>
                        <a:pt x="5705" y="1045"/>
                        <a:pt x="5571" y="1236"/>
                        <a:pt x="5437" y="1389"/>
                      </a:cubicBezTo>
                      <a:cubicBezTo>
                        <a:pt x="5417" y="1389"/>
                        <a:pt x="5379" y="1370"/>
                        <a:pt x="5341" y="1370"/>
                      </a:cubicBezTo>
                      <a:cubicBezTo>
                        <a:pt x="5306" y="1070"/>
                        <a:pt x="5514" y="868"/>
                        <a:pt x="5757" y="868"/>
                      </a:cubicBezTo>
                      <a:close/>
                      <a:moveTo>
                        <a:pt x="5788" y="550"/>
                      </a:moveTo>
                      <a:cubicBezTo>
                        <a:pt x="5865" y="550"/>
                        <a:pt x="5946" y="562"/>
                        <a:pt x="6030" y="585"/>
                      </a:cubicBezTo>
                      <a:cubicBezTo>
                        <a:pt x="6030" y="605"/>
                        <a:pt x="6030" y="605"/>
                        <a:pt x="6030" y="605"/>
                      </a:cubicBezTo>
                      <a:cubicBezTo>
                        <a:pt x="6030" y="605"/>
                        <a:pt x="6030" y="624"/>
                        <a:pt x="6011" y="643"/>
                      </a:cubicBezTo>
                      <a:cubicBezTo>
                        <a:pt x="5997" y="670"/>
                        <a:pt x="6022" y="697"/>
                        <a:pt x="6051" y="697"/>
                      </a:cubicBezTo>
                      <a:cubicBezTo>
                        <a:pt x="6063" y="697"/>
                        <a:pt x="6076" y="692"/>
                        <a:pt x="6087" y="681"/>
                      </a:cubicBezTo>
                      <a:cubicBezTo>
                        <a:pt x="6107" y="662"/>
                        <a:pt x="6107" y="662"/>
                        <a:pt x="6126" y="643"/>
                      </a:cubicBezTo>
                      <a:cubicBezTo>
                        <a:pt x="6547" y="815"/>
                        <a:pt x="6719" y="1217"/>
                        <a:pt x="6681" y="1657"/>
                      </a:cubicBezTo>
                      <a:cubicBezTo>
                        <a:pt x="6681" y="1676"/>
                        <a:pt x="6662" y="1676"/>
                        <a:pt x="6662" y="1696"/>
                      </a:cubicBezTo>
                      <a:cubicBezTo>
                        <a:pt x="6662" y="1734"/>
                        <a:pt x="6662" y="1772"/>
                        <a:pt x="6642" y="1791"/>
                      </a:cubicBezTo>
                      <a:cubicBezTo>
                        <a:pt x="6642" y="1810"/>
                        <a:pt x="6623" y="1810"/>
                        <a:pt x="6604" y="1830"/>
                      </a:cubicBezTo>
                      <a:cubicBezTo>
                        <a:pt x="6585" y="1791"/>
                        <a:pt x="6547" y="1772"/>
                        <a:pt x="6508" y="1734"/>
                      </a:cubicBezTo>
                      <a:cubicBezTo>
                        <a:pt x="6547" y="1294"/>
                        <a:pt x="6298" y="758"/>
                        <a:pt x="5800" y="719"/>
                      </a:cubicBezTo>
                      <a:cubicBezTo>
                        <a:pt x="5784" y="717"/>
                        <a:pt x="5767" y="717"/>
                        <a:pt x="5750" y="717"/>
                      </a:cubicBezTo>
                      <a:cubicBezTo>
                        <a:pt x="5441" y="717"/>
                        <a:pt x="5137" y="1042"/>
                        <a:pt x="5264" y="1351"/>
                      </a:cubicBezTo>
                      <a:cubicBezTo>
                        <a:pt x="5245" y="1351"/>
                        <a:pt x="5226" y="1332"/>
                        <a:pt x="5226" y="1332"/>
                      </a:cubicBezTo>
                      <a:lnTo>
                        <a:pt x="5073" y="1332"/>
                      </a:lnTo>
                      <a:cubicBezTo>
                        <a:pt x="5073" y="880"/>
                        <a:pt x="5373" y="550"/>
                        <a:pt x="5788" y="550"/>
                      </a:cubicBezTo>
                      <a:close/>
                      <a:moveTo>
                        <a:pt x="5155" y="1696"/>
                      </a:moveTo>
                      <a:cubicBezTo>
                        <a:pt x="5196" y="1696"/>
                        <a:pt x="5239" y="1702"/>
                        <a:pt x="5283" y="1715"/>
                      </a:cubicBezTo>
                      <a:cubicBezTo>
                        <a:pt x="5092" y="1944"/>
                        <a:pt x="4920" y="2174"/>
                        <a:pt x="4748" y="2404"/>
                      </a:cubicBezTo>
                      <a:cubicBezTo>
                        <a:pt x="4728" y="2385"/>
                        <a:pt x="4709" y="2385"/>
                        <a:pt x="4690" y="2385"/>
                      </a:cubicBezTo>
                      <a:cubicBezTo>
                        <a:pt x="4709" y="2366"/>
                        <a:pt x="4709" y="2366"/>
                        <a:pt x="4709" y="2366"/>
                      </a:cubicBezTo>
                      <a:cubicBezTo>
                        <a:pt x="4728" y="2155"/>
                        <a:pt x="4748" y="1925"/>
                        <a:pt x="4920" y="1772"/>
                      </a:cubicBezTo>
                      <a:cubicBezTo>
                        <a:pt x="4996" y="1721"/>
                        <a:pt x="5073" y="1696"/>
                        <a:pt x="5155" y="1696"/>
                      </a:cubicBezTo>
                      <a:close/>
                      <a:moveTo>
                        <a:pt x="5096" y="1470"/>
                      </a:moveTo>
                      <a:cubicBezTo>
                        <a:pt x="5187" y="1470"/>
                        <a:pt x="5282" y="1487"/>
                        <a:pt x="5379" y="1523"/>
                      </a:cubicBezTo>
                      <a:cubicBezTo>
                        <a:pt x="5896" y="1715"/>
                        <a:pt x="6011" y="2251"/>
                        <a:pt x="5953" y="2748"/>
                      </a:cubicBezTo>
                      <a:cubicBezTo>
                        <a:pt x="5941" y="2808"/>
                        <a:pt x="5892" y="2838"/>
                        <a:pt x="5847" y="2838"/>
                      </a:cubicBezTo>
                      <a:cubicBezTo>
                        <a:pt x="5821" y="2838"/>
                        <a:pt x="5796" y="2827"/>
                        <a:pt x="5781" y="2806"/>
                      </a:cubicBezTo>
                      <a:cubicBezTo>
                        <a:pt x="5877" y="2385"/>
                        <a:pt x="5819" y="1810"/>
                        <a:pt x="5379" y="1619"/>
                      </a:cubicBezTo>
                      <a:cubicBezTo>
                        <a:pt x="5298" y="1583"/>
                        <a:pt x="5212" y="1564"/>
                        <a:pt x="5128" y="1564"/>
                      </a:cubicBezTo>
                      <a:cubicBezTo>
                        <a:pt x="5035" y="1564"/>
                        <a:pt x="4943" y="1588"/>
                        <a:pt x="4862" y="1638"/>
                      </a:cubicBezTo>
                      <a:cubicBezTo>
                        <a:pt x="4652" y="1791"/>
                        <a:pt x="4633" y="2098"/>
                        <a:pt x="4614" y="2346"/>
                      </a:cubicBezTo>
                      <a:cubicBezTo>
                        <a:pt x="4594" y="2346"/>
                        <a:pt x="4575" y="2327"/>
                        <a:pt x="4537" y="2327"/>
                      </a:cubicBezTo>
                      <a:cubicBezTo>
                        <a:pt x="4499" y="2308"/>
                        <a:pt x="4460" y="2308"/>
                        <a:pt x="4403" y="2308"/>
                      </a:cubicBezTo>
                      <a:cubicBezTo>
                        <a:pt x="4324" y="1850"/>
                        <a:pt x="4663" y="1470"/>
                        <a:pt x="5096" y="1470"/>
                      </a:cubicBezTo>
                      <a:close/>
                      <a:moveTo>
                        <a:pt x="4594" y="2787"/>
                      </a:moveTo>
                      <a:cubicBezTo>
                        <a:pt x="4633" y="2806"/>
                        <a:pt x="4671" y="2844"/>
                        <a:pt x="4690" y="2863"/>
                      </a:cubicBezTo>
                      <a:cubicBezTo>
                        <a:pt x="4824" y="2978"/>
                        <a:pt x="4862" y="3112"/>
                        <a:pt x="4882" y="3265"/>
                      </a:cubicBezTo>
                      <a:cubicBezTo>
                        <a:pt x="4767" y="3169"/>
                        <a:pt x="4633" y="3093"/>
                        <a:pt x="4518" y="2997"/>
                      </a:cubicBezTo>
                      <a:lnTo>
                        <a:pt x="4499" y="2997"/>
                      </a:lnTo>
                      <a:cubicBezTo>
                        <a:pt x="4499" y="2978"/>
                        <a:pt x="4518" y="2959"/>
                        <a:pt x="4518" y="2940"/>
                      </a:cubicBezTo>
                      <a:cubicBezTo>
                        <a:pt x="4556" y="2901"/>
                        <a:pt x="4575" y="2844"/>
                        <a:pt x="4594" y="2787"/>
                      </a:cubicBezTo>
                      <a:close/>
                      <a:moveTo>
                        <a:pt x="4351" y="2731"/>
                      </a:moveTo>
                      <a:cubicBezTo>
                        <a:pt x="4411" y="2731"/>
                        <a:pt x="4474" y="2746"/>
                        <a:pt x="4537" y="2767"/>
                      </a:cubicBezTo>
                      <a:cubicBezTo>
                        <a:pt x="4518" y="2787"/>
                        <a:pt x="4518" y="2787"/>
                        <a:pt x="4518" y="2806"/>
                      </a:cubicBezTo>
                      <a:cubicBezTo>
                        <a:pt x="4441" y="2882"/>
                        <a:pt x="4384" y="2978"/>
                        <a:pt x="4307" y="3055"/>
                      </a:cubicBezTo>
                      <a:cubicBezTo>
                        <a:pt x="4269" y="3112"/>
                        <a:pt x="4231" y="3169"/>
                        <a:pt x="4173" y="3227"/>
                      </a:cubicBezTo>
                      <a:cubicBezTo>
                        <a:pt x="4173" y="3227"/>
                        <a:pt x="4154" y="3227"/>
                        <a:pt x="4154" y="3246"/>
                      </a:cubicBezTo>
                      <a:cubicBezTo>
                        <a:pt x="4135" y="3284"/>
                        <a:pt x="4097" y="3323"/>
                        <a:pt x="4078" y="3361"/>
                      </a:cubicBezTo>
                      <a:cubicBezTo>
                        <a:pt x="4078" y="3361"/>
                        <a:pt x="4078" y="3380"/>
                        <a:pt x="4078" y="3380"/>
                      </a:cubicBezTo>
                      <a:cubicBezTo>
                        <a:pt x="4039" y="3361"/>
                        <a:pt x="4020" y="3361"/>
                        <a:pt x="4001" y="3342"/>
                      </a:cubicBezTo>
                      <a:cubicBezTo>
                        <a:pt x="3982" y="3131"/>
                        <a:pt x="4001" y="2863"/>
                        <a:pt x="4212" y="2767"/>
                      </a:cubicBezTo>
                      <a:cubicBezTo>
                        <a:pt x="4255" y="2742"/>
                        <a:pt x="4302" y="2731"/>
                        <a:pt x="4351" y="2731"/>
                      </a:cubicBezTo>
                      <a:close/>
                      <a:moveTo>
                        <a:pt x="4460" y="3035"/>
                      </a:moveTo>
                      <a:cubicBezTo>
                        <a:pt x="4480" y="3035"/>
                        <a:pt x="4480" y="3055"/>
                        <a:pt x="4480" y="3055"/>
                      </a:cubicBezTo>
                      <a:cubicBezTo>
                        <a:pt x="4614" y="3150"/>
                        <a:pt x="4748" y="3265"/>
                        <a:pt x="4901" y="3361"/>
                      </a:cubicBezTo>
                      <a:cubicBezTo>
                        <a:pt x="4901" y="3495"/>
                        <a:pt x="4901" y="3648"/>
                        <a:pt x="4882" y="3782"/>
                      </a:cubicBezTo>
                      <a:cubicBezTo>
                        <a:pt x="4882" y="3782"/>
                        <a:pt x="4882" y="3801"/>
                        <a:pt x="4882" y="3820"/>
                      </a:cubicBezTo>
                      <a:cubicBezTo>
                        <a:pt x="4671" y="3629"/>
                        <a:pt x="4480" y="3457"/>
                        <a:pt x="4269" y="3284"/>
                      </a:cubicBezTo>
                      <a:cubicBezTo>
                        <a:pt x="4346" y="3208"/>
                        <a:pt x="4422" y="3131"/>
                        <a:pt x="4460" y="3035"/>
                      </a:cubicBezTo>
                      <a:close/>
                      <a:moveTo>
                        <a:pt x="4355" y="2433"/>
                      </a:moveTo>
                      <a:cubicBezTo>
                        <a:pt x="4510" y="2433"/>
                        <a:pt x="4669" y="2478"/>
                        <a:pt x="4805" y="2576"/>
                      </a:cubicBezTo>
                      <a:cubicBezTo>
                        <a:pt x="5188" y="2863"/>
                        <a:pt x="5245" y="3303"/>
                        <a:pt x="5207" y="3744"/>
                      </a:cubicBezTo>
                      <a:cubicBezTo>
                        <a:pt x="5207" y="3744"/>
                        <a:pt x="5188" y="3744"/>
                        <a:pt x="5188" y="3763"/>
                      </a:cubicBezTo>
                      <a:cubicBezTo>
                        <a:pt x="5177" y="3827"/>
                        <a:pt x="5131" y="3867"/>
                        <a:pt x="5079" y="3867"/>
                      </a:cubicBezTo>
                      <a:cubicBezTo>
                        <a:pt x="5037" y="3867"/>
                        <a:pt x="4992" y="3841"/>
                        <a:pt x="4958" y="3782"/>
                      </a:cubicBezTo>
                      <a:cubicBezTo>
                        <a:pt x="5073" y="3361"/>
                        <a:pt x="5016" y="2806"/>
                        <a:pt x="4556" y="2633"/>
                      </a:cubicBezTo>
                      <a:cubicBezTo>
                        <a:pt x="4484" y="2606"/>
                        <a:pt x="4416" y="2594"/>
                        <a:pt x="4355" y="2594"/>
                      </a:cubicBezTo>
                      <a:cubicBezTo>
                        <a:pt x="4026" y="2594"/>
                        <a:pt x="3860" y="2946"/>
                        <a:pt x="3925" y="3284"/>
                      </a:cubicBezTo>
                      <a:cubicBezTo>
                        <a:pt x="3848" y="3246"/>
                        <a:pt x="3771" y="3208"/>
                        <a:pt x="3695" y="3189"/>
                      </a:cubicBezTo>
                      <a:lnTo>
                        <a:pt x="3676" y="3189"/>
                      </a:lnTo>
                      <a:cubicBezTo>
                        <a:pt x="3593" y="2722"/>
                        <a:pt x="3963" y="2433"/>
                        <a:pt x="4355" y="2433"/>
                      </a:cubicBezTo>
                      <a:close/>
                      <a:moveTo>
                        <a:pt x="3491" y="3622"/>
                      </a:moveTo>
                      <a:cubicBezTo>
                        <a:pt x="3626" y="3622"/>
                        <a:pt x="3763" y="3692"/>
                        <a:pt x="3886" y="3782"/>
                      </a:cubicBezTo>
                      <a:cubicBezTo>
                        <a:pt x="3676" y="3973"/>
                        <a:pt x="3484" y="4203"/>
                        <a:pt x="3312" y="4394"/>
                      </a:cubicBezTo>
                      <a:cubicBezTo>
                        <a:pt x="3235" y="4356"/>
                        <a:pt x="3159" y="4318"/>
                        <a:pt x="3082" y="4299"/>
                      </a:cubicBezTo>
                      <a:cubicBezTo>
                        <a:pt x="3063" y="4088"/>
                        <a:pt x="3082" y="3897"/>
                        <a:pt x="3216" y="3744"/>
                      </a:cubicBezTo>
                      <a:cubicBezTo>
                        <a:pt x="3303" y="3657"/>
                        <a:pt x="3397" y="3622"/>
                        <a:pt x="3491" y="3622"/>
                      </a:cubicBezTo>
                      <a:close/>
                      <a:moveTo>
                        <a:pt x="3458" y="3303"/>
                      </a:moveTo>
                      <a:cubicBezTo>
                        <a:pt x="3599" y="3303"/>
                        <a:pt x="3742" y="3336"/>
                        <a:pt x="3867" y="3399"/>
                      </a:cubicBezTo>
                      <a:cubicBezTo>
                        <a:pt x="4365" y="3629"/>
                        <a:pt x="4843" y="4356"/>
                        <a:pt x="4326" y="4816"/>
                      </a:cubicBezTo>
                      <a:cubicBezTo>
                        <a:pt x="4326" y="4835"/>
                        <a:pt x="4326" y="4854"/>
                        <a:pt x="4326" y="4873"/>
                      </a:cubicBezTo>
                      <a:cubicBezTo>
                        <a:pt x="4291" y="4897"/>
                        <a:pt x="4255" y="4913"/>
                        <a:pt x="4211" y="4913"/>
                      </a:cubicBezTo>
                      <a:cubicBezTo>
                        <a:pt x="4183" y="4913"/>
                        <a:pt x="4152" y="4907"/>
                        <a:pt x="4116" y="4892"/>
                      </a:cubicBezTo>
                      <a:lnTo>
                        <a:pt x="4097" y="4892"/>
                      </a:lnTo>
                      <a:cubicBezTo>
                        <a:pt x="3867" y="4739"/>
                        <a:pt x="3657" y="4586"/>
                        <a:pt x="3427" y="4433"/>
                      </a:cubicBezTo>
                      <a:cubicBezTo>
                        <a:pt x="3542" y="4299"/>
                        <a:pt x="3676" y="4184"/>
                        <a:pt x="3791" y="4050"/>
                      </a:cubicBezTo>
                      <a:cubicBezTo>
                        <a:pt x="3848" y="4184"/>
                        <a:pt x="4020" y="4318"/>
                        <a:pt x="4135" y="4394"/>
                      </a:cubicBezTo>
                      <a:cubicBezTo>
                        <a:pt x="4146" y="4398"/>
                        <a:pt x="4155" y="4400"/>
                        <a:pt x="4164" y="4400"/>
                      </a:cubicBezTo>
                      <a:cubicBezTo>
                        <a:pt x="4204" y="4400"/>
                        <a:pt x="4224" y="4368"/>
                        <a:pt x="4192" y="4337"/>
                      </a:cubicBezTo>
                      <a:cubicBezTo>
                        <a:pt x="4116" y="4222"/>
                        <a:pt x="3963" y="4069"/>
                        <a:pt x="3829" y="4012"/>
                      </a:cubicBezTo>
                      <a:cubicBezTo>
                        <a:pt x="3867" y="3973"/>
                        <a:pt x="3925" y="3916"/>
                        <a:pt x="3963" y="3858"/>
                      </a:cubicBezTo>
                      <a:cubicBezTo>
                        <a:pt x="4250" y="4126"/>
                        <a:pt x="4307" y="4471"/>
                        <a:pt x="4135" y="4835"/>
                      </a:cubicBezTo>
                      <a:cubicBezTo>
                        <a:pt x="4119" y="4866"/>
                        <a:pt x="4155" y="4897"/>
                        <a:pt x="4179" y="4897"/>
                      </a:cubicBezTo>
                      <a:cubicBezTo>
                        <a:pt x="4184" y="4897"/>
                        <a:pt x="4189" y="4896"/>
                        <a:pt x="4192" y="4892"/>
                      </a:cubicBezTo>
                      <a:cubicBezTo>
                        <a:pt x="4614" y="4452"/>
                        <a:pt x="4250" y="3782"/>
                        <a:pt x="3810" y="3552"/>
                      </a:cubicBezTo>
                      <a:cubicBezTo>
                        <a:pt x="3703" y="3495"/>
                        <a:pt x="3603" y="3470"/>
                        <a:pt x="3512" y="3470"/>
                      </a:cubicBezTo>
                      <a:cubicBezTo>
                        <a:pt x="3146" y="3470"/>
                        <a:pt x="2925" y="3877"/>
                        <a:pt x="2987" y="4260"/>
                      </a:cubicBezTo>
                      <a:cubicBezTo>
                        <a:pt x="2929" y="4260"/>
                        <a:pt x="2872" y="4241"/>
                        <a:pt x="2795" y="4241"/>
                      </a:cubicBezTo>
                      <a:cubicBezTo>
                        <a:pt x="2604" y="4012"/>
                        <a:pt x="2795" y="3591"/>
                        <a:pt x="3006" y="3437"/>
                      </a:cubicBezTo>
                      <a:cubicBezTo>
                        <a:pt x="3138" y="3346"/>
                        <a:pt x="3297" y="3303"/>
                        <a:pt x="3458" y="3303"/>
                      </a:cubicBezTo>
                      <a:close/>
                      <a:moveTo>
                        <a:pt x="2791" y="4723"/>
                      </a:moveTo>
                      <a:cubicBezTo>
                        <a:pt x="2878" y="4723"/>
                        <a:pt x="2970" y="4746"/>
                        <a:pt x="3063" y="4796"/>
                      </a:cubicBezTo>
                      <a:cubicBezTo>
                        <a:pt x="3063" y="4796"/>
                        <a:pt x="3044" y="4796"/>
                        <a:pt x="3044" y="4816"/>
                      </a:cubicBezTo>
                      <a:cubicBezTo>
                        <a:pt x="2853" y="5007"/>
                        <a:pt x="2680" y="5217"/>
                        <a:pt x="2527" y="5466"/>
                      </a:cubicBezTo>
                      <a:cubicBezTo>
                        <a:pt x="2470" y="5428"/>
                        <a:pt x="2393" y="5390"/>
                        <a:pt x="2317" y="5351"/>
                      </a:cubicBezTo>
                      <a:cubicBezTo>
                        <a:pt x="2242" y="5008"/>
                        <a:pt x="2482" y="4723"/>
                        <a:pt x="2791" y="4723"/>
                      </a:cubicBezTo>
                      <a:close/>
                      <a:moveTo>
                        <a:pt x="2741" y="4362"/>
                      </a:moveTo>
                      <a:cubicBezTo>
                        <a:pt x="2882" y="4362"/>
                        <a:pt x="3027" y="4401"/>
                        <a:pt x="3159" y="4471"/>
                      </a:cubicBezTo>
                      <a:cubicBezTo>
                        <a:pt x="3561" y="4662"/>
                        <a:pt x="3714" y="5064"/>
                        <a:pt x="3695" y="5466"/>
                      </a:cubicBezTo>
                      <a:cubicBezTo>
                        <a:pt x="3676" y="5466"/>
                        <a:pt x="3657" y="5485"/>
                        <a:pt x="3676" y="5505"/>
                      </a:cubicBezTo>
                      <a:cubicBezTo>
                        <a:pt x="3695" y="5524"/>
                        <a:pt x="3695" y="5524"/>
                        <a:pt x="3695" y="5524"/>
                      </a:cubicBezTo>
                      <a:cubicBezTo>
                        <a:pt x="3695" y="5619"/>
                        <a:pt x="3695" y="5696"/>
                        <a:pt x="3657" y="5773"/>
                      </a:cubicBezTo>
                      <a:cubicBezTo>
                        <a:pt x="3623" y="5822"/>
                        <a:pt x="3590" y="5872"/>
                        <a:pt x="3532" y="5872"/>
                      </a:cubicBezTo>
                      <a:cubicBezTo>
                        <a:pt x="3523" y="5872"/>
                        <a:pt x="3514" y="5871"/>
                        <a:pt x="3503" y="5868"/>
                      </a:cubicBezTo>
                      <a:cubicBezTo>
                        <a:pt x="3446" y="5868"/>
                        <a:pt x="3408" y="5830"/>
                        <a:pt x="3369" y="5792"/>
                      </a:cubicBezTo>
                      <a:cubicBezTo>
                        <a:pt x="3580" y="5371"/>
                        <a:pt x="3465" y="4739"/>
                        <a:pt x="2948" y="4624"/>
                      </a:cubicBezTo>
                      <a:cubicBezTo>
                        <a:pt x="2893" y="4610"/>
                        <a:pt x="2836" y="4603"/>
                        <a:pt x="2781" y="4603"/>
                      </a:cubicBezTo>
                      <a:cubicBezTo>
                        <a:pt x="2402" y="4603"/>
                        <a:pt x="2071" y="4929"/>
                        <a:pt x="2221" y="5313"/>
                      </a:cubicBezTo>
                      <a:cubicBezTo>
                        <a:pt x="2183" y="5294"/>
                        <a:pt x="2183" y="5294"/>
                        <a:pt x="2164" y="5294"/>
                      </a:cubicBezTo>
                      <a:cubicBezTo>
                        <a:pt x="2125" y="5275"/>
                        <a:pt x="2106" y="5275"/>
                        <a:pt x="2068" y="5275"/>
                      </a:cubicBezTo>
                      <a:cubicBezTo>
                        <a:pt x="1876" y="5064"/>
                        <a:pt x="2106" y="4682"/>
                        <a:pt x="2278" y="4528"/>
                      </a:cubicBezTo>
                      <a:cubicBezTo>
                        <a:pt x="2413" y="4415"/>
                        <a:pt x="2575" y="4362"/>
                        <a:pt x="2741" y="4362"/>
                      </a:cubicBezTo>
                      <a:close/>
                      <a:moveTo>
                        <a:pt x="2374" y="5887"/>
                      </a:moveTo>
                      <a:cubicBezTo>
                        <a:pt x="2374" y="5887"/>
                        <a:pt x="2393" y="5907"/>
                        <a:pt x="2412" y="5907"/>
                      </a:cubicBezTo>
                      <a:cubicBezTo>
                        <a:pt x="2623" y="6079"/>
                        <a:pt x="2700" y="6308"/>
                        <a:pt x="2700" y="6557"/>
                      </a:cubicBezTo>
                      <a:cubicBezTo>
                        <a:pt x="2546" y="6442"/>
                        <a:pt x="2374" y="6328"/>
                        <a:pt x="2202" y="6194"/>
                      </a:cubicBezTo>
                      <a:cubicBezTo>
                        <a:pt x="2259" y="6098"/>
                        <a:pt x="2317" y="6002"/>
                        <a:pt x="2374" y="5887"/>
                      </a:cubicBezTo>
                      <a:close/>
                      <a:moveTo>
                        <a:pt x="2009" y="5765"/>
                      </a:moveTo>
                      <a:cubicBezTo>
                        <a:pt x="2097" y="5765"/>
                        <a:pt x="2188" y="5790"/>
                        <a:pt x="2278" y="5830"/>
                      </a:cubicBezTo>
                      <a:cubicBezTo>
                        <a:pt x="2221" y="5945"/>
                        <a:pt x="2164" y="6041"/>
                        <a:pt x="2106" y="6136"/>
                      </a:cubicBezTo>
                      <a:cubicBezTo>
                        <a:pt x="2106" y="6117"/>
                        <a:pt x="2087" y="6117"/>
                        <a:pt x="2068" y="6117"/>
                      </a:cubicBezTo>
                      <a:cubicBezTo>
                        <a:pt x="2063" y="6108"/>
                        <a:pt x="2058" y="6104"/>
                        <a:pt x="2052" y="6104"/>
                      </a:cubicBezTo>
                      <a:cubicBezTo>
                        <a:pt x="2034" y="6104"/>
                        <a:pt x="2015" y="6141"/>
                        <a:pt x="2030" y="6155"/>
                      </a:cubicBezTo>
                      <a:cubicBezTo>
                        <a:pt x="2049" y="6174"/>
                        <a:pt x="2068" y="6174"/>
                        <a:pt x="2068" y="6194"/>
                      </a:cubicBezTo>
                      <a:cubicBezTo>
                        <a:pt x="1991" y="6308"/>
                        <a:pt x="1915" y="6404"/>
                        <a:pt x="1819" y="6500"/>
                      </a:cubicBezTo>
                      <a:cubicBezTo>
                        <a:pt x="1819" y="6500"/>
                        <a:pt x="1800" y="6500"/>
                        <a:pt x="1800" y="6481"/>
                      </a:cubicBezTo>
                      <a:cubicBezTo>
                        <a:pt x="1795" y="6478"/>
                        <a:pt x="1789" y="6477"/>
                        <a:pt x="1784" y="6477"/>
                      </a:cubicBezTo>
                      <a:cubicBezTo>
                        <a:pt x="1752" y="6477"/>
                        <a:pt x="1729" y="6522"/>
                        <a:pt x="1762" y="6538"/>
                      </a:cubicBezTo>
                      <a:cubicBezTo>
                        <a:pt x="1762" y="6557"/>
                        <a:pt x="1781" y="6557"/>
                        <a:pt x="1781" y="6557"/>
                      </a:cubicBezTo>
                      <a:cubicBezTo>
                        <a:pt x="1781" y="6557"/>
                        <a:pt x="1781" y="6557"/>
                        <a:pt x="1762" y="6576"/>
                      </a:cubicBezTo>
                      <a:cubicBezTo>
                        <a:pt x="1723" y="6538"/>
                        <a:pt x="1666" y="6500"/>
                        <a:pt x="1628" y="6481"/>
                      </a:cubicBezTo>
                      <a:cubicBezTo>
                        <a:pt x="1628" y="6462"/>
                        <a:pt x="1608" y="6442"/>
                        <a:pt x="1589" y="6423"/>
                      </a:cubicBezTo>
                      <a:cubicBezTo>
                        <a:pt x="1283" y="6385"/>
                        <a:pt x="1685" y="5887"/>
                        <a:pt x="1781" y="5830"/>
                      </a:cubicBezTo>
                      <a:cubicBezTo>
                        <a:pt x="1853" y="5785"/>
                        <a:pt x="1930" y="5765"/>
                        <a:pt x="2009" y="5765"/>
                      </a:cubicBezTo>
                      <a:close/>
                      <a:moveTo>
                        <a:pt x="1873" y="5399"/>
                      </a:moveTo>
                      <a:cubicBezTo>
                        <a:pt x="2046" y="5399"/>
                        <a:pt x="2233" y="5445"/>
                        <a:pt x="2412" y="5543"/>
                      </a:cubicBezTo>
                      <a:cubicBezTo>
                        <a:pt x="2987" y="5868"/>
                        <a:pt x="3255" y="6442"/>
                        <a:pt x="2910" y="7055"/>
                      </a:cubicBezTo>
                      <a:cubicBezTo>
                        <a:pt x="2910" y="7074"/>
                        <a:pt x="2910" y="7093"/>
                        <a:pt x="2929" y="7112"/>
                      </a:cubicBezTo>
                      <a:cubicBezTo>
                        <a:pt x="2901" y="7119"/>
                        <a:pt x="2873" y="7124"/>
                        <a:pt x="2847" y="7124"/>
                      </a:cubicBezTo>
                      <a:cubicBezTo>
                        <a:pt x="2802" y="7124"/>
                        <a:pt x="2762" y="7110"/>
                        <a:pt x="2738" y="7074"/>
                      </a:cubicBezTo>
                      <a:cubicBezTo>
                        <a:pt x="2948" y="6519"/>
                        <a:pt x="2776" y="5639"/>
                        <a:pt x="2030" y="5639"/>
                      </a:cubicBezTo>
                      <a:cubicBezTo>
                        <a:pt x="1781" y="5639"/>
                        <a:pt x="1532" y="5792"/>
                        <a:pt x="1436" y="6002"/>
                      </a:cubicBezTo>
                      <a:cubicBezTo>
                        <a:pt x="1398" y="6098"/>
                        <a:pt x="1360" y="6270"/>
                        <a:pt x="1398" y="6385"/>
                      </a:cubicBezTo>
                      <a:cubicBezTo>
                        <a:pt x="1321" y="6366"/>
                        <a:pt x="1245" y="6347"/>
                        <a:pt x="1168" y="6347"/>
                      </a:cubicBezTo>
                      <a:cubicBezTo>
                        <a:pt x="1028" y="5745"/>
                        <a:pt x="1400" y="5399"/>
                        <a:pt x="1873" y="5399"/>
                      </a:cubicBezTo>
                      <a:close/>
                      <a:moveTo>
                        <a:pt x="1129" y="6880"/>
                      </a:moveTo>
                      <a:cubicBezTo>
                        <a:pt x="1187" y="6880"/>
                        <a:pt x="1252" y="6898"/>
                        <a:pt x="1321" y="6940"/>
                      </a:cubicBezTo>
                      <a:cubicBezTo>
                        <a:pt x="1360" y="6978"/>
                        <a:pt x="1398" y="6998"/>
                        <a:pt x="1436" y="7036"/>
                      </a:cubicBezTo>
                      <a:cubicBezTo>
                        <a:pt x="1436" y="7055"/>
                        <a:pt x="1436" y="7055"/>
                        <a:pt x="1417" y="7055"/>
                      </a:cubicBezTo>
                      <a:cubicBezTo>
                        <a:pt x="1283" y="7246"/>
                        <a:pt x="1130" y="7457"/>
                        <a:pt x="996" y="7667"/>
                      </a:cubicBezTo>
                      <a:cubicBezTo>
                        <a:pt x="669" y="7504"/>
                        <a:pt x="789" y="6880"/>
                        <a:pt x="1129" y="6880"/>
                      </a:cubicBezTo>
                      <a:close/>
                      <a:moveTo>
                        <a:pt x="1513" y="7112"/>
                      </a:moveTo>
                      <a:cubicBezTo>
                        <a:pt x="1666" y="7265"/>
                        <a:pt x="1781" y="7476"/>
                        <a:pt x="1742" y="7667"/>
                      </a:cubicBezTo>
                      <a:cubicBezTo>
                        <a:pt x="1628" y="7553"/>
                        <a:pt x="1513" y="7457"/>
                        <a:pt x="1379" y="7380"/>
                      </a:cubicBezTo>
                      <a:cubicBezTo>
                        <a:pt x="1417" y="7285"/>
                        <a:pt x="1475" y="7208"/>
                        <a:pt x="1513" y="7112"/>
                      </a:cubicBezTo>
                      <a:close/>
                      <a:moveTo>
                        <a:pt x="1173" y="6473"/>
                      </a:moveTo>
                      <a:cubicBezTo>
                        <a:pt x="1210" y="6473"/>
                        <a:pt x="1246" y="6475"/>
                        <a:pt x="1283" y="6481"/>
                      </a:cubicBezTo>
                      <a:cubicBezTo>
                        <a:pt x="1857" y="6576"/>
                        <a:pt x="2451" y="7304"/>
                        <a:pt x="2240" y="7859"/>
                      </a:cubicBezTo>
                      <a:cubicBezTo>
                        <a:pt x="2221" y="7859"/>
                        <a:pt x="2183" y="7859"/>
                        <a:pt x="2164" y="7878"/>
                      </a:cubicBezTo>
                      <a:cubicBezTo>
                        <a:pt x="2087" y="7935"/>
                        <a:pt x="2068" y="8031"/>
                        <a:pt x="1972" y="8031"/>
                      </a:cubicBezTo>
                      <a:cubicBezTo>
                        <a:pt x="1876" y="8031"/>
                        <a:pt x="1819" y="7974"/>
                        <a:pt x="1781" y="7916"/>
                      </a:cubicBezTo>
                      <a:cubicBezTo>
                        <a:pt x="2102" y="7482"/>
                        <a:pt x="1621" y="6748"/>
                        <a:pt x="1111" y="6748"/>
                      </a:cubicBezTo>
                      <a:cubicBezTo>
                        <a:pt x="1105" y="6748"/>
                        <a:pt x="1098" y="6748"/>
                        <a:pt x="1092" y="6749"/>
                      </a:cubicBezTo>
                      <a:cubicBezTo>
                        <a:pt x="594" y="6749"/>
                        <a:pt x="537" y="7553"/>
                        <a:pt x="939" y="7744"/>
                      </a:cubicBezTo>
                      <a:cubicBezTo>
                        <a:pt x="919" y="7782"/>
                        <a:pt x="881" y="7840"/>
                        <a:pt x="862" y="7878"/>
                      </a:cubicBezTo>
                      <a:cubicBezTo>
                        <a:pt x="594" y="7706"/>
                        <a:pt x="364" y="7438"/>
                        <a:pt x="422" y="7093"/>
                      </a:cubicBezTo>
                      <a:cubicBezTo>
                        <a:pt x="491" y="6712"/>
                        <a:pt x="826" y="6473"/>
                        <a:pt x="1173" y="6473"/>
                      </a:cubicBezTo>
                      <a:close/>
                      <a:moveTo>
                        <a:pt x="12997" y="5122"/>
                      </a:moveTo>
                      <a:cubicBezTo>
                        <a:pt x="12997" y="5351"/>
                        <a:pt x="13035" y="5562"/>
                        <a:pt x="13131" y="5753"/>
                      </a:cubicBezTo>
                      <a:cubicBezTo>
                        <a:pt x="12404" y="6730"/>
                        <a:pt x="11657" y="7687"/>
                        <a:pt x="10949" y="8663"/>
                      </a:cubicBezTo>
                      <a:cubicBezTo>
                        <a:pt x="10700" y="8701"/>
                        <a:pt x="10471" y="8758"/>
                        <a:pt x="10241" y="8797"/>
                      </a:cubicBezTo>
                      <a:cubicBezTo>
                        <a:pt x="11198" y="7591"/>
                        <a:pt x="12098" y="6366"/>
                        <a:pt x="12997" y="5122"/>
                      </a:cubicBezTo>
                      <a:close/>
                      <a:moveTo>
                        <a:pt x="11026" y="9218"/>
                      </a:moveTo>
                      <a:cubicBezTo>
                        <a:pt x="11064" y="9314"/>
                        <a:pt x="11083" y="9409"/>
                        <a:pt x="11102" y="9505"/>
                      </a:cubicBezTo>
                      <a:cubicBezTo>
                        <a:pt x="11007" y="9428"/>
                        <a:pt x="10911" y="9352"/>
                        <a:pt x="10796" y="9275"/>
                      </a:cubicBezTo>
                      <a:cubicBezTo>
                        <a:pt x="10873" y="9256"/>
                        <a:pt x="10949" y="9237"/>
                        <a:pt x="11026" y="9218"/>
                      </a:cubicBezTo>
                      <a:close/>
                      <a:moveTo>
                        <a:pt x="10700" y="9314"/>
                      </a:moveTo>
                      <a:cubicBezTo>
                        <a:pt x="10700" y="9314"/>
                        <a:pt x="10700" y="9333"/>
                        <a:pt x="10719" y="9333"/>
                      </a:cubicBezTo>
                      <a:cubicBezTo>
                        <a:pt x="10815" y="9409"/>
                        <a:pt x="10930" y="9486"/>
                        <a:pt x="11045" y="9562"/>
                      </a:cubicBezTo>
                      <a:cubicBezTo>
                        <a:pt x="10968" y="9581"/>
                        <a:pt x="10911" y="9601"/>
                        <a:pt x="10853" y="9601"/>
                      </a:cubicBezTo>
                      <a:cubicBezTo>
                        <a:pt x="10853" y="9601"/>
                        <a:pt x="10853" y="9581"/>
                        <a:pt x="10834" y="9562"/>
                      </a:cubicBezTo>
                      <a:cubicBezTo>
                        <a:pt x="10739" y="9486"/>
                        <a:pt x="10643" y="9428"/>
                        <a:pt x="10547" y="9352"/>
                      </a:cubicBezTo>
                      <a:cubicBezTo>
                        <a:pt x="10605" y="9352"/>
                        <a:pt x="10643" y="9333"/>
                        <a:pt x="10700" y="9314"/>
                      </a:cubicBezTo>
                      <a:close/>
                      <a:moveTo>
                        <a:pt x="10451" y="9390"/>
                      </a:moveTo>
                      <a:cubicBezTo>
                        <a:pt x="10566" y="9467"/>
                        <a:pt x="10681" y="9562"/>
                        <a:pt x="10796" y="9620"/>
                      </a:cubicBezTo>
                      <a:cubicBezTo>
                        <a:pt x="10241" y="9754"/>
                        <a:pt x="9686" y="9869"/>
                        <a:pt x="9150" y="10003"/>
                      </a:cubicBezTo>
                      <a:cubicBezTo>
                        <a:pt x="9150" y="9983"/>
                        <a:pt x="9150" y="9964"/>
                        <a:pt x="9131" y="9964"/>
                      </a:cubicBezTo>
                      <a:cubicBezTo>
                        <a:pt x="9035" y="9907"/>
                        <a:pt x="8939" y="9849"/>
                        <a:pt x="8863" y="9792"/>
                      </a:cubicBezTo>
                      <a:cubicBezTo>
                        <a:pt x="8958" y="9773"/>
                        <a:pt x="9054" y="9754"/>
                        <a:pt x="9150" y="9735"/>
                      </a:cubicBezTo>
                      <a:cubicBezTo>
                        <a:pt x="9246" y="9792"/>
                        <a:pt x="9341" y="9849"/>
                        <a:pt x="9437" y="9888"/>
                      </a:cubicBezTo>
                      <a:cubicBezTo>
                        <a:pt x="9445" y="9890"/>
                        <a:pt x="9452" y="9892"/>
                        <a:pt x="9458" y="9892"/>
                      </a:cubicBezTo>
                      <a:cubicBezTo>
                        <a:pt x="9499" y="9892"/>
                        <a:pt x="9508" y="9844"/>
                        <a:pt x="9475" y="9811"/>
                      </a:cubicBezTo>
                      <a:cubicBezTo>
                        <a:pt x="9418" y="9773"/>
                        <a:pt x="9341" y="9735"/>
                        <a:pt x="9284" y="9696"/>
                      </a:cubicBezTo>
                      <a:cubicBezTo>
                        <a:pt x="9418" y="9658"/>
                        <a:pt x="9571" y="9620"/>
                        <a:pt x="9705" y="9581"/>
                      </a:cubicBezTo>
                      <a:cubicBezTo>
                        <a:pt x="9801" y="9658"/>
                        <a:pt x="9877" y="9715"/>
                        <a:pt x="9973" y="9773"/>
                      </a:cubicBezTo>
                      <a:cubicBezTo>
                        <a:pt x="9992" y="9773"/>
                        <a:pt x="10030" y="9735"/>
                        <a:pt x="10011" y="9715"/>
                      </a:cubicBezTo>
                      <a:cubicBezTo>
                        <a:pt x="9954" y="9658"/>
                        <a:pt x="9877" y="9620"/>
                        <a:pt x="9801" y="9562"/>
                      </a:cubicBezTo>
                      <a:cubicBezTo>
                        <a:pt x="9916" y="9543"/>
                        <a:pt x="10011" y="9505"/>
                        <a:pt x="10126" y="9486"/>
                      </a:cubicBezTo>
                      <a:cubicBezTo>
                        <a:pt x="10203" y="9543"/>
                        <a:pt x="10298" y="9620"/>
                        <a:pt x="10375" y="9658"/>
                      </a:cubicBezTo>
                      <a:cubicBezTo>
                        <a:pt x="10382" y="9662"/>
                        <a:pt x="10389" y="9663"/>
                        <a:pt x="10395" y="9663"/>
                      </a:cubicBezTo>
                      <a:cubicBezTo>
                        <a:pt x="10419" y="9663"/>
                        <a:pt x="10429" y="9635"/>
                        <a:pt x="10413" y="9620"/>
                      </a:cubicBezTo>
                      <a:cubicBezTo>
                        <a:pt x="10337" y="9562"/>
                        <a:pt x="10260" y="9505"/>
                        <a:pt x="10203" y="9467"/>
                      </a:cubicBezTo>
                      <a:cubicBezTo>
                        <a:pt x="10279" y="9428"/>
                        <a:pt x="10375" y="9409"/>
                        <a:pt x="10451" y="9390"/>
                      </a:cubicBezTo>
                      <a:close/>
                      <a:moveTo>
                        <a:pt x="11045" y="8701"/>
                      </a:moveTo>
                      <a:cubicBezTo>
                        <a:pt x="11313" y="8873"/>
                        <a:pt x="11485" y="9007"/>
                        <a:pt x="11542" y="9333"/>
                      </a:cubicBezTo>
                      <a:cubicBezTo>
                        <a:pt x="11581" y="9543"/>
                        <a:pt x="11581" y="9888"/>
                        <a:pt x="11370" y="10022"/>
                      </a:cubicBezTo>
                      <a:cubicBezTo>
                        <a:pt x="11255" y="9601"/>
                        <a:pt x="11160" y="9180"/>
                        <a:pt x="11026" y="8758"/>
                      </a:cubicBezTo>
                      <a:cubicBezTo>
                        <a:pt x="11045" y="8739"/>
                        <a:pt x="11045" y="8720"/>
                        <a:pt x="11045" y="8701"/>
                      </a:cubicBezTo>
                      <a:close/>
                      <a:moveTo>
                        <a:pt x="8748" y="9830"/>
                      </a:moveTo>
                      <a:cubicBezTo>
                        <a:pt x="8844" y="9907"/>
                        <a:pt x="8939" y="9983"/>
                        <a:pt x="9054" y="10022"/>
                      </a:cubicBezTo>
                      <a:cubicBezTo>
                        <a:pt x="8805" y="10079"/>
                        <a:pt x="8557" y="10137"/>
                        <a:pt x="8308" y="10194"/>
                      </a:cubicBezTo>
                      <a:cubicBezTo>
                        <a:pt x="8308" y="10175"/>
                        <a:pt x="8289" y="10175"/>
                        <a:pt x="8289" y="10175"/>
                      </a:cubicBezTo>
                      <a:cubicBezTo>
                        <a:pt x="8193" y="10117"/>
                        <a:pt x="8135" y="10079"/>
                        <a:pt x="8078" y="10003"/>
                      </a:cubicBezTo>
                      <a:cubicBezTo>
                        <a:pt x="8078" y="9991"/>
                        <a:pt x="8072" y="9986"/>
                        <a:pt x="8065" y="9986"/>
                      </a:cubicBezTo>
                      <a:cubicBezTo>
                        <a:pt x="8050" y="9986"/>
                        <a:pt x="8027" y="10009"/>
                        <a:pt x="8040" y="10022"/>
                      </a:cubicBezTo>
                      <a:cubicBezTo>
                        <a:pt x="8097" y="10098"/>
                        <a:pt x="8155" y="10175"/>
                        <a:pt x="8250" y="10194"/>
                      </a:cubicBezTo>
                      <a:cubicBezTo>
                        <a:pt x="7944" y="10271"/>
                        <a:pt x="7676" y="10328"/>
                        <a:pt x="7370" y="10385"/>
                      </a:cubicBezTo>
                      <a:cubicBezTo>
                        <a:pt x="7370" y="10385"/>
                        <a:pt x="7370" y="10385"/>
                        <a:pt x="7370" y="10366"/>
                      </a:cubicBezTo>
                      <a:cubicBezTo>
                        <a:pt x="7255" y="10309"/>
                        <a:pt x="7140" y="10251"/>
                        <a:pt x="7025" y="10213"/>
                      </a:cubicBezTo>
                      <a:cubicBezTo>
                        <a:pt x="7121" y="10194"/>
                        <a:pt x="7236" y="10156"/>
                        <a:pt x="7351" y="10137"/>
                      </a:cubicBezTo>
                      <a:cubicBezTo>
                        <a:pt x="7446" y="10175"/>
                        <a:pt x="7542" y="10232"/>
                        <a:pt x="7657" y="10251"/>
                      </a:cubicBezTo>
                      <a:cubicBezTo>
                        <a:pt x="7662" y="10254"/>
                        <a:pt x="7667" y="10255"/>
                        <a:pt x="7671" y="10255"/>
                      </a:cubicBezTo>
                      <a:cubicBezTo>
                        <a:pt x="7699" y="10255"/>
                        <a:pt x="7709" y="10208"/>
                        <a:pt x="7676" y="10175"/>
                      </a:cubicBezTo>
                      <a:cubicBezTo>
                        <a:pt x="7619" y="10156"/>
                        <a:pt x="7561" y="10137"/>
                        <a:pt x="7504" y="10117"/>
                      </a:cubicBezTo>
                      <a:cubicBezTo>
                        <a:pt x="7791" y="10041"/>
                        <a:pt x="8059" y="9983"/>
                        <a:pt x="8346" y="9926"/>
                      </a:cubicBezTo>
                      <a:cubicBezTo>
                        <a:pt x="8346" y="9926"/>
                        <a:pt x="8346" y="9945"/>
                        <a:pt x="8365" y="9945"/>
                      </a:cubicBezTo>
                      <a:cubicBezTo>
                        <a:pt x="8461" y="10003"/>
                        <a:pt x="8557" y="10060"/>
                        <a:pt x="8652" y="10098"/>
                      </a:cubicBezTo>
                      <a:cubicBezTo>
                        <a:pt x="8657" y="10101"/>
                        <a:pt x="8663" y="10102"/>
                        <a:pt x="8668" y="10102"/>
                      </a:cubicBezTo>
                      <a:cubicBezTo>
                        <a:pt x="8700" y="10102"/>
                        <a:pt x="8724" y="10055"/>
                        <a:pt x="8691" y="10022"/>
                      </a:cubicBezTo>
                      <a:cubicBezTo>
                        <a:pt x="8614" y="9983"/>
                        <a:pt x="8518" y="9945"/>
                        <a:pt x="8442" y="9907"/>
                      </a:cubicBezTo>
                      <a:cubicBezTo>
                        <a:pt x="8537" y="9869"/>
                        <a:pt x="8633" y="9849"/>
                        <a:pt x="8748" y="9830"/>
                      </a:cubicBezTo>
                      <a:close/>
                      <a:moveTo>
                        <a:pt x="10930" y="8797"/>
                      </a:moveTo>
                      <a:cubicBezTo>
                        <a:pt x="10949" y="8912"/>
                        <a:pt x="10987" y="9026"/>
                        <a:pt x="11007" y="9141"/>
                      </a:cubicBezTo>
                      <a:cubicBezTo>
                        <a:pt x="8844" y="9601"/>
                        <a:pt x="6681" y="10098"/>
                        <a:pt x="4537" y="10596"/>
                      </a:cubicBezTo>
                      <a:lnTo>
                        <a:pt x="4518" y="10596"/>
                      </a:lnTo>
                      <a:cubicBezTo>
                        <a:pt x="4633" y="10481"/>
                        <a:pt x="4652" y="10290"/>
                        <a:pt x="4556" y="10137"/>
                      </a:cubicBezTo>
                      <a:cubicBezTo>
                        <a:pt x="6394" y="9773"/>
                        <a:pt x="8212" y="9409"/>
                        <a:pt x="10030" y="8988"/>
                      </a:cubicBezTo>
                      <a:cubicBezTo>
                        <a:pt x="10040" y="8998"/>
                        <a:pt x="10050" y="9002"/>
                        <a:pt x="10059" y="9002"/>
                      </a:cubicBezTo>
                      <a:cubicBezTo>
                        <a:pt x="10069" y="9002"/>
                        <a:pt x="10078" y="8998"/>
                        <a:pt x="10088" y="8988"/>
                      </a:cubicBezTo>
                      <a:cubicBezTo>
                        <a:pt x="10375" y="8931"/>
                        <a:pt x="10662" y="8854"/>
                        <a:pt x="10930" y="8797"/>
                      </a:cubicBezTo>
                      <a:close/>
                      <a:moveTo>
                        <a:pt x="6930" y="10232"/>
                      </a:moveTo>
                      <a:cubicBezTo>
                        <a:pt x="6930" y="10232"/>
                        <a:pt x="6949" y="10251"/>
                        <a:pt x="6949" y="10271"/>
                      </a:cubicBezTo>
                      <a:cubicBezTo>
                        <a:pt x="7064" y="10309"/>
                        <a:pt x="7178" y="10366"/>
                        <a:pt x="7293" y="10424"/>
                      </a:cubicBezTo>
                      <a:cubicBezTo>
                        <a:pt x="6681" y="10558"/>
                        <a:pt x="6087" y="10692"/>
                        <a:pt x="5475" y="10845"/>
                      </a:cubicBezTo>
                      <a:cubicBezTo>
                        <a:pt x="5245" y="10902"/>
                        <a:pt x="5035" y="10940"/>
                        <a:pt x="4805" y="10998"/>
                      </a:cubicBezTo>
                      <a:cubicBezTo>
                        <a:pt x="4805" y="10960"/>
                        <a:pt x="4824" y="10902"/>
                        <a:pt x="4805" y="10845"/>
                      </a:cubicBezTo>
                      <a:cubicBezTo>
                        <a:pt x="4786" y="10749"/>
                        <a:pt x="4728" y="10692"/>
                        <a:pt x="4633" y="10634"/>
                      </a:cubicBezTo>
                      <a:cubicBezTo>
                        <a:pt x="4671" y="10634"/>
                        <a:pt x="4709" y="10615"/>
                        <a:pt x="4748" y="10615"/>
                      </a:cubicBezTo>
                      <a:cubicBezTo>
                        <a:pt x="4767" y="10615"/>
                        <a:pt x="4767" y="10634"/>
                        <a:pt x="4767" y="10634"/>
                      </a:cubicBezTo>
                      <a:cubicBezTo>
                        <a:pt x="4862" y="10711"/>
                        <a:pt x="4977" y="10806"/>
                        <a:pt x="5092" y="10864"/>
                      </a:cubicBezTo>
                      <a:cubicBezTo>
                        <a:pt x="5096" y="10867"/>
                        <a:pt x="5100" y="10869"/>
                        <a:pt x="5104" y="10869"/>
                      </a:cubicBezTo>
                      <a:cubicBezTo>
                        <a:pt x="5123" y="10869"/>
                        <a:pt x="5146" y="10838"/>
                        <a:pt x="5130" y="10806"/>
                      </a:cubicBezTo>
                      <a:cubicBezTo>
                        <a:pt x="5035" y="10730"/>
                        <a:pt x="4939" y="10673"/>
                        <a:pt x="4824" y="10596"/>
                      </a:cubicBezTo>
                      <a:cubicBezTo>
                        <a:pt x="4920" y="10596"/>
                        <a:pt x="5016" y="10577"/>
                        <a:pt x="5111" y="10558"/>
                      </a:cubicBezTo>
                      <a:cubicBezTo>
                        <a:pt x="5111" y="10577"/>
                        <a:pt x="5111" y="10596"/>
                        <a:pt x="5130" y="10596"/>
                      </a:cubicBezTo>
                      <a:cubicBezTo>
                        <a:pt x="5226" y="10692"/>
                        <a:pt x="5341" y="10768"/>
                        <a:pt x="5456" y="10826"/>
                      </a:cubicBezTo>
                      <a:cubicBezTo>
                        <a:pt x="5456" y="10845"/>
                        <a:pt x="5475" y="10845"/>
                        <a:pt x="5475" y="10845"/>
                      </a:cubicBezTo>
                      <a:cubicBezTo>
                        <a:pt x="5494" y="10826"/>
                        <a:pt x="5513" y="10806"/>
                        <a:pt x="5494" y="10787"/>
                      </a:cubicBezTo>
                      <a:cubicBezTo>
                        <a:pt x="5379" y="10692"/>
                        <a:pt x="5283" y="10634"/>
                        <a:pt x="5169" y="10558"/>
                      </a:cubicBezTo>
                      <a:cubicBezTo>
                        <a:pt x="5456" y="10500"/>
                        <a:pt x="5724" y="10462"/>
                        <a:pt x="6011" y="10405"/>
                      </a:cubicBezTo>
                      <a:cubicBezTo>
                        <a:pt x="6107" y="10500"/>
                        <a:pt x="6202" y="10558"/>
                        <a:pt x="6336" y="10596"/>
                      </a:cubicBezTo>
                      <a:cubicBezTo>
                        <a:pt x="6375" y="10596"/>
                        <a:pt x="6394" y="10558"/>
                        <a:pt x="6355" y="10539"/>
                      </a:cubicBezTo>
                      <a:cubicBezTo>
                        <a:pt x="6260" y="10500"/>
                        <a:pt x="6183" y="10443"/>
                        <a:pt x="6107" y="10385"/>
                      </a:cubicBezTo>
                      <a:cubicBezTo>
                        <a:pt x="6221" y="10366"/>
                        <a:pt x="6336" y="10347"/>
                        <a:pt x="6451" y="10328"/>
                      </a:cubicBezTo>
                      <a:cubicBezTo>
                        <a:pt x="6528" y="10405"/>
                        <a:pt x="6604" y="10462"/>
                        <a:pt x="6719" y="10481"/>
                      </a:cubicBezTo>
                      <a:cubicBezTo>
                        <a:pt x="6757" y="10481"/>
                        <a:pt x="6776" y="10424"/>
                        <a:pt x="6738" y="10405"/>
                      </a:cubicBezTo>
                      <a:cubicBezTo>
                        <a:pt x="6662" y="10385"/>
                        <a:pt x="6604" y="10347"/>
                        <a:pt x="6528" y="10309"/>
                      </a:cubicBezTo>
                      <a:cubicBezTo>
                        <a:pt x="6662" y="10290"/>
                        <a:pt x="6796" y="10251"/>
                        <a:pt x="6930" y="10232"/>
                      </a:cubicBezTo>
                      <a:close/>
                      <a:moveTo>
                        <a:pt x="728" y="8490"/>
                      </a:moveTo>
                      <a:cubicBezTo>
                        <a:pt x="1666" y="9218"/>
                        <a:pt x="2527" y="10117"/>
                        <a:pt x="3503" y="10749"/>
                      </a:cubicBezTo>
                      <a:lnTo>
                        <a:pt x="3561" y="10749"/>
                      </a:lnTo>
                      <a:cubicBezTo>
                        <a:pt x="3542" y="10768"/>
                        <a:pt x="3503" y="10787"/>
                        <a:pt x="3484" y="10806"/>
                      </a:cubicBezTo>
                      <a:cubicBezTo>
                        <a:pt x="3350" y="10883"/>
                        <a:pt x="3216" y="10960"/>
                        <a:pt x="3082" y="11036"/>
                      </a:cubicBezTo>
                      <a:cubicBezTo>
                        <a:pt x="2336" y="10424"/>
                        <a:pt x="1589" y="9811"/>
                        <a:pt x="805" y="9256"/>
                      </a:cubicBezTo>
                      <a:cubicBezTo>
                        <a:pt x="805" y="9122"/>
                        <a:pt x="785" y="8969"/>
                        <a:pt x="766" y="8835"/>
                      </a:cubicBezTo>
                      <a:lnTo>
                        <a:pt x="728" y="8490"/>
                      </a:lnTo>
                      <a:close/>
                      <a:moveTo>
                        <a:pt x="3331" y="11036"/>
                      </a:moveTo>
                      <a:cubicBezTo>
                        <a:pt x="3427" y="11113"/>
                        <a:pt x="3503" y="11208"/>
                        <a:pt x="3599" y="11285"/>
                      </a:cubicBezTo>
                      <a:cubicBezTo>
                        <a:pt x="3599" y="11362"/>
                        <a:pt x="3599" y="11419"/>
                        <a:pt x="3561" y="11496"/>
                      </a:cubicBezTo>
                      <a:cubicBezTo>
                        <a:pt x="3561" y="11496"/>
                        <a:pt x="3561" y="11496"/>
                        <a:pt x="3561" y="11515"/>
                      </a:cubicBezTo>
                      <a:cubicBezTo>
                        <a:pt x="3293" y="11476"/>
                        <a:pt x="3044" y="11457"/>
                        <a:pt x="2776" y="11400"/>
                      </a:cubicBezTo>
                      <a:cubicBezTo>
                        <a:pt x="2814" y="11362"/>
                        <a:pt x="2853" y="11323"/>
                        <a:pt x="2910" y="11304"/>
                      </a:cubicBezTo>
                      <a:cubicBezTo>
                        <a:pt x="2967" y="11342"/>
                        <a:pt x="3025" y="11400"/>
                        <a:pt x="3101" y="11438"/>
                      </a:cubicBezTo>
                      <a:cubicBezTo>
                        <a:pt x="3105" y="11442"/>
                        <a:pt x="3109" y="11443"/>
                        <a:pt x="3112" y="11443"/>
                      </a:cubicBezTo>
                      <a:cubicBezTo>
                        <a:pt x="3127" y="11443"/>
                        <a:pt x="3136" y="11415"/>
                        <a:pt x="3121" y="11400"/>
                      </a:cubicBezTo>
                      <a:cubicBezTo>
                        <a:pt x="3063" y="11362"/>
                        <a:pt x="3006" y="11304"/>
                        <a:pt x="2948" y="11266"/>
                      </a:cubicBezTo>
                      <a:cubicBezTo>
                        <a:pt x="3006" y="11228"/>
                        <a:pt x="3063" y="11189"/>
                        <a:pt x="3140" y="11151"/>
                      </a:cubicBezTo>
                      <a:cubicBezTo>
                        <a:pt x="3197" y="11208"/>
                        <a:pt x="3255" y="11285"/>
                        <a:pt x="3312" y="11342"/>
                      </a:cubicBezTo>
                      <a:cubicBezTo>
                        <a:pt x="3316" y="11346"/>
                        <a:pt x="3320" y="11348"/>
                        <a:pt x="3325" y="11348"/>
                      </a:cubicBezTo>
                      <a:cubicBezTo>
                        <a:pt x="3344" y="11348"/>
                        <a:pt x="3366" y="11320"/>
                        <a:pt x="3350" y="11304"/>
                      </a:cubicBezTo>
                      <a:cubicBezTo>
                        <a:pt x="3293" y="11247"/>
                        <a:pt x="3235" y="11170"/>
                        <a:pt x="3178" y="11113"/>
                      </a:cubicBezTo>
                      <a:lnTo>
                        <a:pt x="3331" y="11036"/>
                      </a:lnTo>
                      <a:close/>
                      <a:moveTo>
                        <a:pt x="11160" y="9696"/>
                      </a:moveTo>
                      <a:cubicBezTo>
                        <a:pt x="11179" y="9811"/>
                        <a:pt x="11217" y="9926"/>
                        <a:pt x="11236" y="10041"/>
                      </a:cubicBezTo>
                      <a:cubicBezTo>
                        <a:pt x="9169" y="10462"/>
                        <a:pt x="7102" y="10940"/>
                        <a:pt x="5073" y="11534"/>
                      </a:cubicBezTo>
                      <a:cubicBezTo>
                        <a:pt x="5111" y="11342"/>
                        <a:pt x="4958" y="11151"/>
                        <a:pt x="4767" y="11113"/>
                      </a:cubicBezTo>
                      <a:cubicBezTo>
                        <a:pt x="4767" y="11094"/>
                        <a:pt x="4767" y="11094"/>
                        <a:pt x="4767" y="11094"/>
                      </a:cubicBezTo>
                      <a:lnTo>
                        <a:pt x="4805" y="11094"/>
                      </a:lnTo>
                      <a:cubicBezTo>
                        <a:pt x="6930" y="10653"/>
                        <a:pt x="9035" y="10175"/>
                        <a:pt x="11160" y="9696"/>
                      </a:cubicBezTo>
                      <a:close/>
                      <a:moveTo>
                        <a:pt x="4480" y="10194"/>
                      </a:moveTo>
                      <a:lnTo>
                        <a:pt x="4480" y="10194"/>
                      </a:lnTo>
                      <a:cubicBezTo>
                        <a:pt x="4537" y="10328"/>
                        <a:pt x="4480" y="10462"/>
                        <a:pt x="4384" y="10539"/>
                      </a:cubicBezTo>
                      <a:cubicBezTo>
                        <a:pt x="4333" y="10573"/>
                        <a:pt x="4358" y="10637"/>
                        <a:pt x="4391" y="10637"/>
                      </a:cubicBezTo>
                      <a:cubicBezTo>
                        <a:pt x="4395" y="10637"/>
                        <a:pt x="4399" y="10636"/>
                        <a:pt x="4403" y="10634"/>
                      </a:cubicBezTo>
                      <a:cubicBezTo>
                        <a:pt x="4422" y="10653"/>
                        <a:pt x="4422" y="10653"/>
                        <a:pt x="4441" y="10653"/>
                      </a:cubicBezTo>
                      <a:cubicBezTo>
                        <a:pt x="4556" y="10673"/>
                        <a:pt x="4671" y="10749"/>
                        <a:pt x="4690" y="10883"/>
                      </a:cubicBezTo>
                      <a:cubicBezTo>
                        <a:pt x="4690" y="10998"/>
                        <a:pt x="4652" y="11055"/>
                        <a:pt x="4575" y="11113"/>
                      </a:cubicBezTo>
                      <a:cubicBezTo>
                        <a:pt x="4575" y="11132"/>
                        <a:pt x="4575" y="11132"/>
                        <a:pt x="4575" y="11132"/>
                      </a:cubicBezTo>
                      <a:cubicBezTo>
                        <a:pt x="4556" y="11132"/>
                        <a:pt x="4556" y="11151"/>
                        <a:pt x="4556" y="11151"/>
                      </a:cubicBezTo>
                      <a:cubicBezTo>
                        <a:pt x="4508" y="11183"/>
                        <a:pt x="4541" y="11256"/>
                        <a:pt x="4586" y="11256"/>
                      </a:cubicBezTo>
                      <a:cubicBezTo>
                        <a:pt x="4595" y="11256"/>
                        <a:pt x="4604" y="11253"/>
                        <a:pt x="4614" y="11247"/>
                      </a:cubicBezTo>
                      <a:cubicBezTo>
                        <a:pt x="4633" y="11247"/>
                        <a:pt x="4671" y="11228"/>
                        <a:pt x="4690" y="11208"/>
                      </a:cubicBezTo>
                      <a:cubicBezTo>
                        <a:pt x="4882" y="11208"/>
                        <a:pt x="4958" y="11400"/>
                        <a:pt x="4901" y="11591"/>
                      </a:cubicBezTo>
                      <a:cubicBezTo>
                        <a:pt x="4499" y="11572"/>
                        <a:pt x="4097" y="11553"/>
                        <a:pt x="3695" y="11515"/>
                      </a:cubicBezTo>
                      <a:cubicBezTo>
                        <a:pt x="3791" y="11304"/>
                        <a:pt x="3733" y="11055"/>
                        <a:pt x="3561" y="10902"/>
                      </a:cubicBezTo>
                      <a:cubicBezTo>
                        <a:pt x="3580" y="10883"/>
                        <a:pt x="3599" y="10883"/>
                        <a:pt x="3618" y="10864"/>
                      </a:cubicBezTo>
                      <a:cubicBezTo>
                        <a:pt x="3925" y="10673"/>
                        <a:pt x="4212" y="10443"/>
                        <a:pt x="4480" y="10194"/>
                      </a:cubicBezTo>
                      <a:close/>
                      <a:moveTo>
                        <a:pt x="8767" y="10787"/>
                      </a:moveTo>
                      <a:lnTo>
                        <a:pt x="8767" y="10787"/>
                      </a:lnTo>
                      <a:cubicBezTo>
                        <a:pt x="8231" y="11553"/>
                        <a:pt x="7561" y="12280"/>
                        <a:pt x="7083" y="13084"/>
                      </a:cubicBezTo>
                      <a:cubicBezTo>
                        <a:pt x="7083" y="13062"/>
                        <a:pt x="7070" y="13052"/>
                        <a:pt x="7055" y="13052"/>
                      </a:cubicBezTo>
                      <a:cubicBezTo>
                        <a:pt x="7044" y="13052"/>
                        <a:pt x="7033" y="13057"/>
                        <a:pt x="7025" y="13065"/>
                      </a:cubicBezTo>
                      <a:cubicBezTo>
                        <a:pt x="6317" y="12625"/>
                        <a:pt x="5628" y="12146"/>
                        <a:pt x="4901" y="11706"/>
                      </a:cubicBezTo>
                      <a:cubicBezTo>
                        <a:pt x="4958" y="11706"/>
                        <a:pt x="4996" y="11687"/>
                        <a:pt x="5035" y="11687"/>
                      </a:cubicBezTo>
                      <a:cubicBezTo>
                        <a:pt x="5054" y="11687"/>
                        <a:pt x="5073" y="11668"/>
                        <a:pt x="5073" y="11649"/>
                      </a:cubicBezTo>
                      <a:cubicBezTo>
                        <a:pt x="6317" y="11381"/>
                        <a:pt x="7542" y="11094"/>
                        <a:pt x="8767" y="10787"/>
                      </a:cubicBezTo>
                      <a:close/>
                      <a:moveTo>
                        <a:pt x="6616" y="1"/>
                      </a:moveTo>
                      <a:cubicBezTo>
                        <a:pt x="6606" y="1"/>
                        <a:pt x="6596" y="4"/>
                        <a:pt x="6585" y="11"/>
                      </a:cubicBezTo>
                      <a:cubicBezTo>
                        <a:pt x="6508" y="50"/>
                        <a:pt x="6432" y="126"/>
                        <a:pt x="6355" y="184"/>
                      </a:cubicBezTo>
                      <a:cubicBezTo>
                        <a:pt x="6355" y="184"/>
                        <a:pt x="6336" y="203"/>
                        <a:pt x="6336" y="203"/>
                      </a:cubicBezTo>
                      <a:cubicBezTo>
                        <a:pt x="6260" y="298"/>
                        <a:pt x="6183" y="375"/>
                        <a:pt x="6126" y="471"/>
                      </a:cubicBezTo>
                      <a:cubicBezTo>
                        <a:pt x="6049" y="451"/>
                        <a:pt x="5992" y="432"/>
                        <a:pt x="5915" y="413"/>
                      </a:cubicBezTo>
                      <a:cubicBezTo>
                        <a:pt x="5874" y="407"/>
                        <a:pt x="5833" y="404"/>
                        <a:pt x="5792" y="404"/>
                      </a:cubicBezTo>
                      <a:cubicBezTo>
                        <a:pt x="5312" y="404"/>
                        <a:pt x="4838" y="802"/>
                        <a:pt x="4996" y="1313"/>
                      </a:cubicBezTo>
                      <a:cubicBezTo>
                        <a:pt x="4537" y="1370"/>
                        <a:pt x="4154" y="1810"/>
                        <a:pt x="4326" y="2289"/>
                      </a:cubicBezTo>
                      <a:cubicBezTo>
                        <a:pt x="3867" y="2289"/>
                        <a:pt x="3484" y="2691"/>
                        <a:pt x="3580" y="3169"/>
                      </a:cubicBezTo>
                      <a:cubicBezTo>
                        <a:pt x="3541" y="3165"/>
                        <a:pt x="3503" y="3162"/>
                        <a:pt x="3464" y="3162"/>
                      </a:cubicBezTo>
                      <a:cubicBezTo>
                        <a:pt x="3194" y="3162"/>
                        <a:pt x="2927" y="3277"/>
                        <a:pt x="2776" y="3495"/>
                      </a:cubicBezTo>
                      <a:cubicBezTo>
                        <a:pt x="2623" y="3705"/>
                        <a:pt x="2546" y="4031"/>
                        <a:pt x="2719" y="4241"/>
                      </a:cubicBezTo>
                      <a:cubicBezTo>
                        <a:pt x="2432" y="4241"/>
                        <a:pt x="2164" y="4414"/>
                        <a:pt x="2010" y="4662"/>
                      </a:cubicBezTo>
                      <a:cubicBezTo>
                        <a:pt x="1915" y="4816"/>
                        <a:pt x="1857" y="5064"/>
                        <a:pt x="1953" y="5217"/>
                      </a:cubicBezTo>
                      <a:cubicBezTo>
                        <a:pt x="1932" y="5216"/>
                        <a:pt x="1912" y="5216"/>
                        <a:pt x="1891" y="5216"/>
                      </a:cubicBezTo>
                      <a:cubicBezTo>
                        <a:pt x="1305" y="5216"/>
                        <a:pt x="814" y="5736"/>
                        <a:pt x="1092" y="6328"/>
                      </a:cubicBezTo>
                      <a:cubicBezTo>
                        <a:pt x="230" y="6366"/>
                        <a:pt x="1" y="7629"/>
                        <a:pt x="824" y="7935"/>
                      </a:cubicBezTo>
                      <a:cubicBezTo>
                        <a:pt x="747" y="8050"/>
                        <a:pt x="671" y="8184"/>
                        <a:pt x="594" y="8299"/>
                      </a:cubicBezTo>
                      <a:cubicBezTo>
                        <a:pt x="575" y="8337"/>
                        <a:pt x="594" y="8376"/>
                        <a:pt x="632" y="8376"/>
                      </a:cubicBezTo>
                      <a:cubicBezTo>
                        <a:pt x="632" y="8529"/>
                        <a:pt x="632" y="8663"/>
                        <a:pt x="651" y="8816"/>
                      </a:cubicBezTo>
                      <a:cubicBezTo>
                        <a:pt x="651" y="8969"/>
                        <a:pt x="651" y="9122"/>
                        <a:pt x="690" y="9275"/>
                      </a:cubicBezTo>
                      <a:cubicBezTo>
                        <a:pt x="690" y="9289"/>
                        <a:pt x="709" y="9302"/>
                        <a:pt x="734" y="9302"/>
                      </a:cubicBezTo>
                      <a:cubicBezTo>
                        <a:pt x="744" y="9302"/>
                        <a:pt x="755" y="9300"/>
                        <a:pt x="766" y="9294"/>
                      </a:cubicBezTo>
                      <a:cubicBezTo>
                        <a:pt x="1436" y="9945"/>
                        <a:pt x="2202" y="10539"/>
                        <a:pt x="2967" y="11094"/>
                      </a:cubicBezTo>
                      <a:cubicBezTo>
                        <a:pt x="2833" y="11170"/>
                        <a:pt x="2719" y="11247"/>
                        <a:pt x="2604" y="11362"/>
                      </a:cubicBezTo>
                      <a:cubicBezTo>
                        <a:pt x="2566" y="11400"/>
                        <a:pt x="2566" y="11457"/>
                        <a:pt x="2623" y="11476"/>
                      </a:cubicBezTo>
                      <a:cubicBezTo>
                        <a:pt x="2948" y="11553"/>
                        <a:pt x="3293" y="11630"/>
                        <a:pt x="3657" y="11668"/>
                      </a:cubicBezTo>
                      <a:cubicBezTo>
                        <a:pt x="4690" y="12567"/>
                        <a:pt x="5992" y="13065"/>
                        <a:pt x="7044" y="13946"/>
                      </a:cubicBezTo>
                      <a:cubicBezTo>
                        <a:pt x="7057" y="13958"/>
                        <a:pt x="7069" y="13963"/>
                        <a:pt x="7081" y="13963"/>
                      </a:cubicBezTo>
                      <a:cubicBezTo>
                        <a:pt x="7121" y="13963"/>
                        <a:pt x="7147" y="13895"/>
                        <a:pt x="7102" y="13850"/>
                      </a:cubicBezTo>
                      <a:cubicBezTo>
                        <a:pt x="6107" y="13008"/>
                        <a:pt x="4920" y="12395"/>
                        <a:pt x="3829" y="11687"/>
                      </a:cubicBezTo>
                      <a:lnTo>
                        <a:pt x="3829" y="11687"/>
                      </a:lnTo>
                      <a:cubicBezTo>
                        <a:pt x="4030" y="11711"/>
                        <a:pt x="4231" y="11727"/>
                        <a:pt x="4432" y="11727"/>
                      </a:cubicBezTo>
                      <a:cubicBezTo>
                        <a:pt x="4556" y="11727"/>
                        <a:pt x="4681" y="11721"/>
                        <a:pt x="4805" y="11706"/>
                      </a:cubicBezTo>
                      <a:cubicBezTo>
                        <a:pt x="5475" y="12261"/>
                        <a:pt x="6241" y="12721"/>
                        <a:pt x="6987" y="13180"/>
                      </a:cubicBezTo>
                      <a:cubicBezTo>
                        <a:pt x="7006" y="13199"/>
                        <a:pt x="7025" y="13199"/>
                        <a:pt x="7044" y="13199"/>
                      </a:cubicBezTo>
                      <a:cubicBezTo>
                        <a:pt x="7044" y="13410"/>
                        <a:pt x="7083" y="13620"/>
                        <a:pt x="7102" y="13831"/>
                      </a:cubicBezTo>
                      <a:cubicBezTo>
                        <a:pt x="7110" y="13864"/>
                        <a:pt x="7137" y="13879"/>
                        <a:pt x="7163" y="13879"/>
                      </a:cubicBezTo>
                      <a:cubicBezTo>
                        <a:pt x="7196" y="13879"/>
                        <a:pt x="7227" y="13855"/>
                        <a:pt x="7217" y="13812"/>
                      </a:cubicBezTo>
                      <a:cubicBezTo>
                        <a:pt x="7198" y="13601"/>
                        <a:pt x="7159" y="13371"/>
                        <a:pt x="7102" y="13142"/>
                      </a:cubicBezTo>
                      <a:cubicBezTo>
                        <a:pt x="7848" y="12510"/>
                        <a:pt x="8423" y="11553"/>
                        <a:pt x="8978" y="10749"/>
                      </a:cubicBezTo>
                      <a:cubicBezTo>
                        <a:pt x="8978" y="10749"/>
                        <a:pt x="8997" y="10730"/>
                        <a:pt x="8997" y="10730"/>
                      </a:cubicBezTo>
                      <a:cubicBezTo>
                        <a:pt x="9188" y="10673"/>
                        <a:pt x="9399" y="10615"/>
                        <a:pt x="9609" y="10577"/>
                      </a:cubicBezTo>
                      <a:lnTo>
                        <a:pt x="9609" y="10577"/>
                      </a:lnTo>
                      <a:cubicBezTo>
                        <a:pt x="8767" y="11649"/>
                        <a:pt x="7944" y="12759"/>
                        <a:pt x="7198" y="13907"/>
                      </a:cubicBezTo>
                      <a:cubicBezTo>
                        <a:pt x="7184" y="13934"/>
                        <a:pt x="7209" y="13961"/>
                        <a:pt x="7231" y="13961"/>
                      </a:cubicBezTo>
                      <a:cubicBezTo>
                        <a:pt x="7240" y="13961"/>
                        <a:pt x="7249" y="13957"/>
                        <a:pt x="7255" y="13946"/>
                      </a:cubicBezTo>
                      <a:cubicBezTo>
                        <a:pt x="8097" y="12816"/>
                        <a:pt x="8901" y="11687"/>
                        <a:pt x="9743" y="10577"/>
                      </a:cubicBezTo>
                      <a:cubicBezTo>
                        <a:pt x="9762" y="10558"/>
                        <a:pt x="9762" y="10539"/>
                        <a:pt x="9762" y="10539"/>
                      </a:cubicBezTo>
                      <a:cubicBezTo>
                        <a:pt x="10279" y="10405"/>
                        <a:pt x="10796" y="10290"/>
                        <a:pt x="11313" y="10156"/>
                      </a:cubicBezTo>
                      <a:lnTo>
                        <a:pt x="11351" y="10156"/>
                      </a:lnTo>
                      <a:cubicBezTo>
                        <a:pt x="11970" y="9987"/>
                        <a:pt x="11762" y="8642"/>
                        <a:pt x="11141" y="8642"/>
                      </a:cubicBezTo>
                      <a:cubicBezTo>
                        <a:pt x="11128" y="8642"/>
                        <a:pt x="11115" y="8642"/>
                        <a:pt x="11102" y="8644"/>
                      </a:cubicBezTo>
                      <a:cubicBezTo>
                        <a:pt x="11849" y="7744"/>
                        <a:pt x="12557" y="6787"/>
                        <a:pt x="13227" y="5811"/>
                      </a:cubicBezTo>
                      <a:cubicBezTo>
                        <a:pt x="13246" y="5811"/>
                        <a:pt x="13265" y="5792"/>
                        <a:pt x="13265" y="5773"/>
                      </a:cubicBezTo>
                      <a:cubicBezTo>
                        <a:pt x="13284" y="5734"/>
                        <a:pt x="13265" y="5696"/>
                        <a:pt x="13246" y="5677"/>
                      </a:cubicBezTo>
                      <a:cubicBezTo>
                        <a:pt x="13150" y="5409"/>
                        <a:pt x="13093" y="5141"/>
                        <a:pt x="13074" y="4873"/>
                      </a:cubicBezTo>
                      <a:cubicBezTo>
                        <a:pt x="13074" y="4835"/>
                        <a:pt x="13055" y="4835"/>
                        <a:pt x="13016" y="4835"/>
                      </a:cubicBezTo>
                      <a:cubicBezTo>
                        <a:pt x="12327" y="3954"/>
                        <a:pt x="11160" y="3342"/>
                        <a:pt x="10260" y="2672"/>
                      </a:cubicBezTo>
                      <a:cubicBezTo>
                        <a:pt x="9092" y="1830"/>
                        <a:pt x="7944" y="873"/>
                        <a:pt x="6719" y="126"/>
                      </a:cubicBezTo>
                      <a:cubicBezTo>
                        <a:pt x="6706" y="117"/>
                        <a:pt x="6693" y="113"/>
                        <a:pt x="6683" y="113"/>
                      </a:cubicBezTo>
                      <a:cubicBezTo>
                        <a:pt x="6648" y="113"/>
                        <a:pt x="6632" y="154"/>
                        <a:pt x="6662" y="184"/>
                      </a:cubicBezTo>
                      <a:cubicBezTo>
                        <a:pt x="7638" y="1026"/>
                        <a:pt x="8767" y="1753"/>
                        <a:pt x="9801" y="2519"/>
                      </a:cubicBezTo>
                      <a:cubicBezTo>
                        <a:pt x="10298" y="2882"/>
                        <a:pt x="10796" y="3246"/>
                        <a:pt x="11294" y="3610"/>
                      </a:cubicBezTo>
                      <a:cubicBezTo>
                        <a:pt x="11810" y="3973"/>
                        <a:pt x="12633" y="4394"/>
                        <a:pt x="12959" y="4949"/>
                      </a:cubicBezTo>
                      <a:cubicBezTo>
                        <a:pt x="12940" y="4949"/>
                        <a:pt x="12940" y="4949"/>
                        <a:pt x="12921" y="4969"/>
                      </a:cubicBezTo>
                      <a:cubicBezTo>
                        <a:pt x="11983" y="6251"/>
                        <a:pt x="11007" y="7533"/>
                        <a:pt x="10088" y="8816"/>
                      </a:cubicBezTo>
                      <a:cubicBezTo>
                        <a:pt x="8212" y="9160"/>
                        <a:pt x="6336" y="9581"/>
                        <a:pt x="4480" y="10041"/>
                      </a:cubicBezTo>
                      <a:cubicBezTo>
                        <a:pt x="4473" y="10037"/>
                        <a:pt x="4466" y="10036"/>
                        <a:pt x="4460" y="10036"/>
                      </a:cubicBezTo>
                      <a:cubicBezTo>
                        <a:pt x="4435" y="10036"/>
                        <a:pt x="4422" y="10067"/>
                        <a:pt x="4422" y="10098"/>
                      </a:cubicBezTo>
                      <a:cubicBezTo>
                        <a:pt x="4422" y="10117"/>
                        <a:pt x="4422" y="10117"/>
                        <a:pt x="4422" y="10117"/>
                      </a:cubicBezTo>
                      <a:cubicBezTo>
                        <a:pt x="4154" y="10328"/>
                        <a:pt x="3886" y="10539"/>
                        <a:pt x="3599" y="10730"/>
                      </a:cubicBezTo>
                      <a:cubicBezTo>
                        <a:pt x="3618" y="10692"/>
                        <a:pt x="3618" y="10653"/>
                        <a:pt x="3580" y="10634"/>
                      </a:cubicBezTo>
                      <a:cubicBezTo>
                        <a:pt x="2585" y="9964"/>
                        <a:pt x="1762" y="9046"/>
                        <a:pt x="747" y="8376"/>
                      </a:cubicBezTo>
                      <a:cubicBezTo>
                        <a:pt x="728" y="8357"/>
                        <a:pt x="728" y="8357"/>
                        <a:pt x="709" y="8357"/>
                      </a:cubicBezTo>
                      <a:cubicBezTo>
                        <a:pt x="785" y="8261"/>
                        <a:pt x="862" y="8165"/>
                        <a:pt x="919" y="8050"/>
                      </a:cubicBezTo>
                      <a:cubicBezTo>
                        <a:pt x="1321" y="8357"/>
                        <a:pt x="1704" y="8644"/>
                        <a:pt x="2106" y="8931"/>
                      </a:cubicBezTo>
                      <a:cubicBezTo>
                        <a:pt x="2111" y="8933"/>
                        <a:pt x="2117" y="8935"/>
                        <a:pt x="2122" y="8935"/>
                      </a:cubicBezTo>
                      <a:cubicBezTo>
                        <a:pt x="2154" y="8935"/>
                        <a:pt x="2177" y="8890"/>
                        <a:pt x="2144" y="8873"/>
                      </a:cubicBezTo>
                      <a:cubicBezTo>
                        <a:pt x="1762" y="8567"/>
                        <a:pt x="1360" y="8280"/>
                        <a:pt x="958" y="8012"/>
                      </a:cubicBezTo>
                      <a:cubicBezTo>
                        <a:pt x="1015" y="7916"/>
                        <a:pt x="1092" y="7821"/>
                        <a:pt x="1149" y="7725"/>
                      </a:cubicBezTo>
                      <a:cubicBezTo>
                        <a:pt x="1455" y="7955"/>
                        <a:pt x="1762" y="8184"/>
                        <a:pt x="2087" y="8414"/>
                      </a:cubicBezTo>
                      <a:cubicBezTo>
                        <a:pt x="2094" y="8421"/>
                        <a:pt x="2103" y="8424"/>
                        <a:pt x="2111" y="8424"/>
                      </a:cubicBezTo>
                      <a:cubicBezTo>
                        <a:pt x="2143" y="8424"/>
                        <a:pt x="2172" y="8372"/>
                        <a:pt x="2125" y="8357"/>
                      </a:cubicBezTo>
                      <a:cubicBezTo>
                        <a:pt x="1819" y="8127"/>
                        <a:pt x="1494" y="7897"/>
                        <a:pt x="1187" y="7687"/>
                      </a:cubicBezTo>
                      <a:cubicBezTo>
                        <a:pt x="1245" y="7591"/>
                        <a:pt x="1283" y="7514"/>
                        <a:pt x="1341" y="7419"/>
                      </a:cubicBezTo>
                      <a:cubicBezTo>
                        <a:pt x="1475" y="7514"/>
                        <a:pt x="1608" y="7610"/>
                        <a:pt x="1723" y="7725"/>
                      </a:cubicBezTo>
                      <a:cubicBezTo>
                        <a:pt x="1704" y="7782"/>
                        <a:pt x="1685" y="7821"/>
                        <a:pt x="1647" y="7859"/>
                      </a:cubicBezTo>
                      <a:cubicBezTo>
                        <a:pt x="1600" y="7921"/>
                        <a:pt x="1630" y="7984"/>
                        <a:pt x="1684" y="7984"/>
                      </a:cubicBezTo>
                      <a:cubicBezTo>
                        <a:pt x="1696" y="7984"/>
                        <a:pt x="1709" y="7981"/>
                        <a:pt x="1723" y="7974"/>
                      </a:cubicBezTo>
                      <a:cubicBezTo>
                        <a:pt x="1742" y="8069"/>
                        <a:pt x="1838" y="8146"/>
                        <a:pt x="1934" y="8165"/>
                      </a:cubicBezTo>
                      <a:cubicBezTo>
                        <a:pt x="1972" y="8165"/>
                        <a:pt x="2030" y="8165"/>
                        <a:pt x="2068" y="8146"/>
                      </a:cubicBezTo>
                      <a:cubicBezTo>
                        <a:pt x="2068" y="8165"/>
                        <a:pt x="2087" y="8165"/>
                        <a:pt x="2106" y="8165"/>
                      </a:cubicBezTo>
                      <a:cubicBezTo>
                        <a:pt x="2183" y="8108"/>
                        <a:pt x="2240" y="8050"/>
                        <a:pt x="2278" y="7993"/>
                      </a:cubicBezTo>
                      <a:cubicBezTo>
                        <a:pt x="2278" y="7993"/>
                        <a:pt x="2278" y="8012"/>
                        <a:pt x="2278" y="8012"/>
                      </a:cubicBezTo>
                      <a:cubicBezTo>
                        <a:pt x="2508" y="8203"/>
                        <a:pt x="2776" y="8376"/>
                        <a:pt x="3025" y="8548"/>
                      </a:cubicBezTo>
                      <a:cubicBezTo>
                        <a:pt x="3030" y="8551"/>
                        <a:pt x="3036" y="8552"/>
                        <a:pt x="3041" y="8552"/>
                      </a:cubicBezTo>
                      <a:cubicBezTo>
                        <a:pt x="3072" y="8552"/>
                        <a:pt x="3096" y="8507"/>
                        <a:pt x="3063" y="8490"/>
                      </a:cubicBezTo>
                      <a:cubicBezTo>
                        <a:pt x="2833" y="8299"/>
                        <a:pt x="2585" y="8108"/>
                        <a:pt x="2317" y="7955"/>
                      </a:cubicBezTo>
                      <a:cubicBezTo>
                        <a:pt x="2562" y="7570"/>
                        <a:pt x="2343" y="7057"/>
                        <a:pt x="1967" y="6708"/>
                      </a:cubicBezTo>
                      <a:lnTo>
                        <a:pt x="1967" y="6708"/>
                      </a:lnTo>
                      <a:cubicBezTo>
                        <a:pt x="2603" y="7247"/>
                        <a:pt x="3256" y="7752"/>
                        <a:pt x="3944" y="8223"/>
                      </a:cubicBezTo>
                      <a:cubicBezTo>
                        <a:pt x="3951" y="8226"/>
                        <a:pt x="3958" y="8228"/>
                        <a:pt x="3964" y="8228"/>
                      </a:cubicBezTo>
                      <a:cubicBezTo>
                        <a:pt x="3993" y="8228"/>
                        <a:pt x="4013" y="8196"/>
                        <a:pt x="3982" y="8165"/>
                      </a:cubicBezTo>
                      <a:cubicBezTo>
                        <a:pt x="3274" y="7648"/>
                        <a:pt x="2585" y="7112"/>
                        <a:pt x="1896" y="6576"/>
                      </a:cubicBezTo>
                      <a:cubicBezTo>
                        <a:pt x="2010" y="6481"/>
                        <a:pt x="2106" y="6366"/>
                        <a:pt x="2183" y="6251"/>
                      </a:cubicBezTo>
                      <a:cubicBezTo>
                        <a:pt x="2355" y="6385"/>
                        <a:pt x="2527" y="6500"/>
                        <a:pt x="2700" y="6634"/>
                      </a:cubicBezTo>
                      <a:cubicBezTo>
                        <a:pt x="2700" y="6768"/>
                        <a:pt x="2661" y="6921"/>
                        <a:pt x="2623" y="7036"/>
                      </a:cubicBezTo>
                      <a:cubicBezTo>
                        <a:pt x="2604" y="7074"/>
                        <a:pt x="2642" y="7112"/>
                        <a:pt x="2661" y="7112"/>
                      </a:cubicBezTo>
                      <a:cubicBezTo>
                        <a:pt x="2705" y="7200"/>
                        <a:pt x="2792" y="7231"/>
                        <a:pt x="2884" y="7231"/>
                      </a:cubicBezTo>
                      <a:cubicBezTo>
                        <a:pt x="2953" y="7231"/>
                        <a:pt x="3025" y="7214"/>
                        <a:pt x="3082" y="7189"/>
                      </a:cubicBezTo>
                      <a:cubicBezTo>
                        <a:pt x="3101" y="7189"/>
                        <a:pt x="3121" y="7151"/>
                        <a:pt x="3121" y="7132"/>
                      </a:cubicBezTo>
                      <a:cubicBezTo>
                        <a:pt x="3121" y="7074"/>
                        <a:pt x="3121" y="7036"/>
                        <a:pt x="3121" y="6978"/>
                      </a:cubicBezTo>
                      <a:cubicBezTo>
                        <a:pt x="3121" y="6959"/>
                        <a:pt x="3101" y="6959"/>
                        <a:pt x="3101" y="6940"/>
                      </a:cubicBezTo>
                      <a:cubicBezTo>
                        <a:pt x="3121" y="6883"/>
                        <a:pt x="3140" y="6825"/>
                        <a:pt x="3159" y="6787"/>
                      </a:cubicBezTo>
                      <a:cubicBezTo>
                        <a:pt x="3446" y="7036"/>
                        <a:pt x="3752" y="7285"/>
                        <a:pt x="4078" y="7476"/>
                      </a:cubicBezTo>
                      <a:cubicBezTo>
                        <a:pt x="4087" y="7485"/>
                        <a:pt x="4095" y="7489"/>
                        <a:pt x="4103" y="7489"/>
                      </a:cubicBezTo>
                      <a:cubicBezTo>
                        <a:pt x="4130" y="7489"/>
                        <a:pt x="4145" y="7448"/>
                        <a:pt x="4116" y="7419"/>
                      </a:cubicBezTo>
                      <a:cubicBezTo>
                        <a:pt x="3791" y="7189"/>
                        <a:pt x="3484" y="6959"/>
                        <a:pt x="3178" y="6710"/>
                      </a:cubicBezTo>
                      <a:cubicBezTo>
                        <a:pt x="3274" y="6232"/>
                        <a:pt x="3006" y="5792"/>
                        <a:pt x="2604" y="5505"/>
                      </a:cubicBezTo>
                      <a:cubicBezTo>
                        <a:pt x="2623" y="5485"/>
                        <a:pt x="2642" y="5466"/>
                        <a:pt x="2661" y="5428"/>
                      </a:cubicBezTo>
                      <a:cubicBezTo>
                        <a:pt x="3293" y="6041"/>
                        <a:pt x="3944" y="6596"/>
                        <a:pt x="4652" y="7093"/>
                      </a:cubicBezTo>
                      <a:cubicBezTo>
                        <a:pt x="4661" y="7102"/>
                        <a:pt x="4670" y="7106"/>
                        <a:pt x="4678" y="7106"/>
                      </a:cubicBezTo>
                      <a:cubicBezTo>
                        <a:pt x="4704" y="7106"/>
                        <a:pt x="4720" y="7065"/>
                        <a:pt x="4690" y="7036"/>
                      </a:cubicBezTo>
                      <a:cubicBezTo>
                        <a:pt x="4020" y="6500"/>
                        <a:pt x="3369" y="5945"/>
                        <a:pt x="2700" y="5390"/>
                      </a:cubicBezTo>
                      <a:cubicBezTo>
                        <a:pt x="2776" y="5294"/>
                        <a:pt x="2853" y="5198"/>
                        <a:pt x="2910" y="5122"/>
                      </a:cubicBezTo>
                      <a:cubicBezTo>
                        <a:pt x="3044" y="5217"/>
                        <a:pt x="3178" y="5313"/>
                        <a:pt x="3293" y="5428"/>
                      </a:cubicBezTo>
                      <a:cubicBezTo>
                        <a:pt x="3298" y="5439"/>
                        <a:pt x="3306" y="5444"/>
                        <a:pt x="3313" y="5444"/>
                      </a:cubicBezTo>
                      <a:cubicBezTo>
                        <a:pt x="3330" y="5444"/>
                        <a:pt x="3345" y="5417"/>
                        <a:pt x="3331" y="5390"/>
                      </a:cubicBezTo>
                      <a:cubicBezTo>
                        <a:pt x="3216" y="5275"/>
                        <a:pt x="3101" y="5160"/>
                        <a:pt x="2948" y="5083"/>
                      </a:cubicBezTo>
                      <a:cubicBezTo>
                        <a:pt x="3006" y="5026"/>
                        <a:pt x="3063" y="4949"/>
                        <a:pt x="3121" y="4892"/>
                      </a:cubicBezTo>
                      <a:cubicBezTo>
                        <a:pt x="3121" y="4892"/>
                        <a:pt x="3140" y="4873"/>
                        <a:pt x="3140" y="4854"/>
                      </a:cubicBezTo>
                      <a:cubicBezTo>
                        <a:pt x="3389" y="5045"/>
                        <a:pt x="3389" y="5409"/>
                        <a:pt x="3293" y="5696"/>
                      </a:cubicBezTo>
                      <a:cubicBezTo>
                        <a:pt x="3274" y="5696"/>
                        <a:pt x="3235" y="5715"/>
                        <a:pt x="3255" y="5734"/>
                      </a:cubicBezTo>
                      <a:cubicBezTo>
                        <a:pt x="3255" y="5753"/>
                        <a:pt x="3255" y="5753"/>
                        <a:pt x="3255" y="5773"/>
                      </a:cubicBezTo>
                      <a:cubicBezTo>
                        <a:pt x="3235" y="5811"/>
                        <a:pt x="3255" y="5830"/>
                        <a:pt x="3274" y="5830"/>
                      </a:cubicBezTo>
                      <a:cubicBezTo>
                        <a:pt x="3328" y="5929"/>
                        <a:pt x="3437" y="5981"/>
                        <a:pt x="3541" y="5981"/>
                      </a:cubicBezTo>
                      <a:cubicBezTo>
                        <a:pt x="3658" y="5981"/>
                        <a:pt x="3770" y="5915"/>
                        <a:pt x="3791" y="5773"/>
                      </a:cubicBezTo>
                      <a:cubicBezTo>
                        <a:pt x="3810" y="5753"/>
                        <a:pt x="3791" y="5734"/>
                        <a:pt x="3771" y="5715"/>
                      </a:cubicBezTo>
                      <a:cubicBezTo>
                        <a:pt x="3771" y="5677"/>
                        <a:pt x="3771" y="5639"/>
                        <a:pt x="3771" y="5600"/>
                      </a:cubicBezTo>
                      <a:cubicBezTo>
                        <a:pt x="4001" y="5811"/>
                        <a:pt x="4250" y="6021"/>
                        <a:pt x="4499" y="6213"/>
                      </a:cubicBezTo>
                      <a:cubicBezTo>
                        <a:pt x="4504" y="6215"/>
                        <a:pt x="4509" y="6217"/>
                        <a:pt x="4515" y="6217"/>
                      </a:cubicBezTo>
                      <a:cubicBezTo>
                        <a:pt x="4546" y="6217"/>
                        <a:pt x="4570" y="6172"/>
                        <a:pt x="4537" y="6155"/>
                      </a:cubicBezTo>
                      <a:cubicBezTo>
                        <a:pt x="4288" y="5964"/>
                        <a:pt x="4039" y="5753"/>
                        <a:pt x="3791" y="5524"/>
                      </a:cubicBezTo>
                      <a:cubicBezTo>
                        <a:pt x="3810" y="5160"/>
                        <a:pt x="3714" y="4796"/>
                        <a:pt x="3465" y="4548"/>
                      </a:cubicBezTo>
                      <a:lnTo>
                        <a:pt x="3465" y="4548"/>
                      </a:lnTo>
                      <a:cubicBezTo>
                        <a:pt x="3848" y="4816"/>
                        <a:pt x="4231" y="5103"/>
                        <a:pt x="4594" y="5390"/>
                      </a:cubicBezTo>
                      <a:cubicBezTo>
                        <a:pt x="4603" y="5399"/>
                        <a:pt x="4612" y="5402"/>
                        <a:pt x="4620" y="5402"/>
                      </a:cubicBezTo>
                      <a:cubicBezTo>
                        <a:pt x="4646" y="5402"/>
                        <a:pt x="4662" y="5362"/>
                        <a:pt x="4633" y="5332"/>
                      </a:cubicBezTo>
                      <a:cubicBezTo>
                        <a:pt x="4499" y="5217"/>
                        <a:pt x="4346" y="5103"/>
                        <a:pt x="4192" y="4988"/>
                      </a:cubicBezTo>
                      <a:lnTo>
                        <a:pt x="4192" y="4988"/>
                      </a:lnTo>
                      <a:cubicBezTo>
                        <a:pt x="4209" y="4990"/>
                        <a:pt x="4226" y="4991"/>
                        <a:pt x="4244" y="4991"/>
                      </a:cubicBezTo>
                      <a:cubicBezTo>
                        <a:pt x="4371" y="4991"/>
                        <a:pt x="4518" y="4931"/>
                        <a:pt x="4518" y="4796"/>
                      </a:cubicBezTo>
                      <a:cubicBezTo>
                        <a:pt x="4518" y="4777"/>
                        <a:pt x="4518" y="4777"/>
                        <a:pt x="4518" y="4777"/>
                      </a:cubicBezTo>
                      <a:cubicBezTo>
                        <a:pt x="4537" y="4758"/>
                        <a:pt x="4556" y="4739"/>
                        <a:pt x="4575" y="4701"/>
                      </a:cubicBezTo>
                      <a:cubicBezTo>
                        <a:pt x="4748" y="4835"/>
                        <a:pt x="4920" y="4988"/>
                        <a:pt x="5111" y="5083"/>
                      </a:cubicBezTo>
                      <a:cubicBezTo>
                        <a:pt x="5125" y="5092"/>
                        <a:pt x="5137" y="5096"/>
                        <a:pt x="5147" y="5096"/>
                      </a:cubicBezTo>
                      <a:cubicBezTo>
                        <a:pt x="5182" y="5096"/>
                        <a:pt x="5198" y="5055"/>
                        <a:pt x="5169" y="5026"/>
                      </a:cubicBezTo>
                      <a:cubicBezTo>
                        <a:pt x="4996" y="4873"/>
                        <a:pt x="4805" y="4758"/>
                        <a:pt x="4633" y="4643"/>
                      </a:cubicBezTo>
                      <a:cubicBezTo>
                        <a:pt x="4843" y="4241"/>
                        <a:pt x="4518" y="3705"/>
                        <a:pt x="4116" y="3399"/>
                      </a:cubicBezTo>
                      <a:cubicBezTo>
                        <a:pt x="4154" y="3380"/>
                        <a:pt x="4192" y="3361"/>
                        <a:pt x="4231" y="3323"/>
                      </a:cubicBezTo>
                      <a:cubicBezTo>
                        <a:pt x="4518" y="3610"/>
                        <a:pt x="4824" y="3897"/>
                        <a:pt x="5150" y="4165"/>
                      </a:cubicBezTo>
                      <a:cubicBezTo>
                        <a:pt x="5153" y="4168"/>
                        <a:pt x="5158" y="4170"/>
                        <a:pt x="5163" y="4170"/>
                      </a:cubicBezTo>
                      <a:cubicBezTo>
                        <a:pt x="5187" y="4170"/>
                        <a:pt x="5219" y="4139"/>
                        <a:pt x="5188" y="4107"/>
                      </a:cubicBezTo>
                      <a:lnTo>
                        <a:pt x="5054" y="3973"/>
                      </a:lnTo>
                      <a:lnTo>
                        <a:pt x="5054" y="3973"/>
                      </a:lnTo>
                      <a:cubicBezTo>
                        <a:pt x="5069" y="3978"/>
                        <a:pt x="5086" y="3981"/>
                        <a:pt x="5103" y="3981"/>
                      </a:cubicBezTo>
                      <a:cubicBezTo>
                        <a:pt x="5150" y="3981"/>
                        <a:pt x="5198" y="3963"/>
                        <a:pt x="5226" y="3935"/>
                      </a:cubicBezTo>
                      <a:cubicBezTo>
                        <a:pt x="5245" y="3935"/>
                        <a:pt x="5264" y="3935"/>
                        <a:pt x="5283" y="3897"/>
                      </a:cubicBezTo>
                      <a:cubicBezTo>
                        <a:pt x="5283" y="3897"/>
                        <a:pt x="5283" y="3878"/>
                        <a:pt x="5283" y="3858"/>
                      </a:cubicBezTo>
                      <a:cubicBezTo>
                        <a:pt x="5303" y="3858"/>
                        <a:pt x="5303" y="3858"/>
                        <a:pt x="5303" y="3839"/>
                      </a:cubicBezTo>
                      <a:cubicBezTo>
                        <a:pt x="5322" y="3763"/>
                        <a:pt x="5341" y="3667"/>
                        <a:pt x="5341" y="3571"/>
                      </a:cubicBezTo>
                      <a:cubicBezTo>
                        <a:pt x="5456" y="3667"/>
                        <a:pt x="5590" y="3763"/>
                        <a:pt x="5724" y="3839"/>
                      </a:cubicBezTo>
                      <a:cubicBezTo>
                        <a:pt x="5731" y="3843"/>
                        <a:pt x="5737" y="3844"/>
                        <a:pt x="5743" y="3844"/>
                      </a:cubicBezTo>
                      <a:cubicBezTo>
                        <a:pt x="5768" y="3844"/>
                        <a:pt x="5778" y="3813"/>
                        <a:pt x="5762" y="3782"/>
                      </a:cubicBezTo>
                      <a:cubicBezTo>
                        <a:pt x="5628" y="3667"/>
                        <a:pt x="5494" y="3571"/>
                        <a:pt x="5341" y="3495"/>
                      </a:cubicBezTo>
                      <a:cubicBezTo>
                        <a:pt x="5341" y="3074"/>
                        <a:pt x="5169" y="2653"/>
                        <a:pt x="4824" y="2442"/>
                      </a:cubicBezTo>
                      <a:cubicBezTo>
                        <a:pt x="4862" y="2385"/>
                        <a:pt x="4901" y="2346"/>
                        <a:pt x="4939" y="2308"/>
                      </a:cubicBezTo>
                      <a:cubicBezTo>
                        <a:pt x="5322" y="2691"/>
                        <a:pt x="5705" y="3074"/>
                        <a:pt x="6126" y="3399"/>
                      </a:cubicBezTo>
                      <a:cubicBezTo>
                        <a:pt x="6135" y="3408"/>
                        <a:pt x="6143" y="3412"/>
                        <a:pt x="6151" y="3412"/>
                      </a:cubicBezTo>
                      <a:cubicBezTo>
                        <a:pt x="6178" y="3412"/>
                        <a:pt x="6193" y="3371"/>
                        <a:pt x="6164" y="3342"/>
                      </a:cubicBezTo>
                      <a:cubicBezTo>
                        <a:pt x="5781" y="2978"/>
                        <a:pt x="5360" y="2633"/>
                        <a:pt x="4977" y="2270"/>
                      </a:cubicBezTo>
                      <a:cubicBezTo>
                        <a:pt x="5035" y="2193"/>
                        <a:pt x="5092" y="2117"/>
                        <a:pt x="5150" y="2059"/>
                      </a:cubicBezTo>
                      <a:cubicBezTo>
                        <a:pt x="5303" y="2155"/>
                        <a:pt x="5437" y="2270"/>
                        <a:pt x="5590" y="2366"/>
                      </a:cubicBezTo>
                      <a:cubicBezTo>
                        <a:pt x="5597" y="2369"/>
                        <a:pt x="5604" y="2371"/>
                        <a:pt x="5611" y="2371"/>
                      </a:cubicBezTo>
                      <a:cubicBezTo>
                        <a:pt x="5640" y="2371"/>
                        <a:pt x="5659" y="2343"/>
                        <a:pt x="5628" y="2327"/>
                      </a:cubicBezTo>
                      <a:cubicBezTo>
                        <a:pt x="5494" y="2212"/>
                        <a:pt x="5341" y="2117"/>
                        <a:pt x="5188" y="2002"/>
                      </a:cubicBezTo>
                      <a:cubicBezTo>
                        <a:pt x="5264" y="1925"/>
                        <a:pt x="5322" y="1849"/>
                        <a:pt x="5379" y="1772"/>
                      </a:cubicBezTo>
                      <a:cubicBezTo>
                        <a:pt x="5398" y="1772"/>
                        <a:pt x="5417" y="1791"/>
                        <a:pt x="5437" y="1791"/>
                      </a:cubicBezTo>
                      <a:cubicBezTo>
                        <a:pt x="5743" y="2040"/>
                        <a:pt x="5666" y="2461"/>
                        <a:pt x="5666" y="2787"/>
                      </a:cubicBezTo>
                      <a:cubicBezTo>
                        <a:pt x="5666" y="2825"/>
                        <a:pt x="5685" y="2844"/>
                        <a:pt x="5705" y="2844"/>
                      </a:cubicBezTo>
                      <a:cubicBezTo>
                        <a:pt x="5752" y="2900"/>
                        <a:pt x="5823" y="2929"/>
                        <a:pt x="5890" y="2929"/>
                      </a:cubicBezTo>
                      <a:cubicBezTo>
                        <a:pt x="5983" y="2929"/>
                        <a:pt x="6068" y="2871"/>
                        <a:pt x="6068" y="2748"/>
                      </a:cubicBezTo>
                      <a:cubicBezTo>
                        <a:pt x="6068" y="2748"/>
                        <a:pt x="6068" y="2729"/>
                        <a:pt x="6068" y="2729"/>
                      </a:cubicBezTo>
                      <a:cubicBezTo>
                        <a:pt x="6087" y="2672"/>
                        <a:pt x="6087" y="2614"/>
                        <a:pt x="6087" y="2538"/>
                      </a:cubicBezTo>
                      <a:cubicBezTo>
                        <a:pt x="6260" y="2672"/>
                        <a:pt x="6413" y="2806"/>
                        <a:pt x="6566" y="2940"/>
                      </a:cubicBezTo>
                      <a:cubicBezTo>
                        <a:pt x="6571" y="2942"/>
                        <a:pt x="6577" y="2944"/>
                        <a:pt x="6583" y="2944"/>
                      </a:cubicBezTo>
                      <a:cubicBezTo>
                        <a:pt x="6618" y="2944"/>
                        <a:pt x="6656" y="2899"/>
                        <a:pt x="6623" y="2882"/>
                      </a:cubicBezTo>
                      <a:cubicBezTo>
                        <a:pt x="6470" y="2710"/>
                        <a:pt x="6279" y="2557"/>
                        <a:pt x="6087" y="2442"/>
                      </a:cubicBezTo>
                      <a:cubicBezTo>
                        <a:pt x="6087" y="2021"/>
                        <a:pt x="5896" y="1619"/>
                        <a:pt x="5532" y="1428"/>
                      </a:cubicBezTo>
                      <a:cubicBezTo>
                        <a:pt x="5685" y="1255"/>
                        <a:pt x="5819" y="1102"/>
                        <a:pt x="5934" y="911"/>
                      </a:cubicBezTo>
                      <a:cubicBezTo>
                        <a:pt x="5934" y="892"/>
                        <a:pt x="5934" y="892"/>
                        <a:pt x="5934" y="892"/>
                      </a:cubicBezTo>
                      <a:cubicBezTo>
                        <a:pt x="5973" y="892"/>
                        <a:pt x="6011" y="911"/>
                        <a:pt x="6049" y="930"/>
                      </a:cubicBezTo>
                      <a:cubicBezTo>
                        <a:pt x="6298" y="1102"/>
                        <a:pt x="6355" y="1351"/>
                        <a:pt x="6394" y="1619"/>
                      </a:cubicBezTo>
                      <a:cubicBezTo>
                        <a:pt x="6202" y="1466"/>
                        <a:pt x="6011" y="1313"/>
                        <a:pt x="5819" y="1217"/>
                      </a:cubicBezTo>
                      <a:cubicBezTo>
                        <a:pt x="5800" y="1217"/>
                        <a:pt x="5762" y="1255"/>
                        <a:pt x="5781" y="1275"/>
                      </a:cubicBezTo>
                      <a:cubicBezTo>
                        <a:pt x="5953" y="1466"/>
                        <a:pt x="6183" y="1638"/>
                        <a:pt x="6413" y="1810"/>
                      </a:cubicBezTo>
                      <a:cubicBezTo>
                        <a:pt x="6413" y="1810"/>
                        <a:pt x="6413" y="1810"/>
                        <a:pt x="6413" y="1830"/>
                      </a:cubicBezTo>
                      <a:cubicBezTo>
                        <a:pt x="6426" y="1843"/>
                        <a:pt x="6440" y="1857"/>
                        <a:pt x="6453" y="1857"/>
                      </a:cubicBezTo>
                      <a:cubicBezTo>
                        <a:pt x="6459" y="1857"/>
                        <a:pt x="6465" y="1854"/>
                        <a:pt x="6470" y="1849"/>
                      </a:cubicBezTo>
                      <a:cubicBezTo>
                        <a:pt x="6508" y="1887"/>
                        <a:pt x="6547" y="1925"/>
                        <a:pt x="6585" y="1925"/>
                      </a:cubicBezTo>
                      <a:cubicBezTo>
                        <a:pt x="6623" y="1944"/>
                        <a:pt x="6662" y="1983"/>
                        <a:pt x="6700" y="2002"/>
                      </a:cubicBezTo>
                      <a:cubicBezTo>
                        <a:pt x="6711" y="2009"/>
                        <a:pt x="6721" y="2012"/>
                        <a:pt x="6730" y="2012"/>
                      </a:cubicBezTo>
                      <a:cubicBezTo>
                        <a:pt x="6769" y="2012"/>
                        <a:pt x="6788" y="1956"/>
                        <a:pt x="6757" y="1925"/>
                      </a:cubicBezTo>
                      <a:cubicBezTo>
                        <a:pt x="6738" y="1906"/>
                        <a:pt x="6719" y="1906"/>
                        <a:pt x="6719" y="1887"/>
                      </a:cubicBezTo>
                      <a:cubicBezTo>
                        <a:pt x="6776" y="1849"/>
                        <a:pt x="6796" y="1772"/>
                        <a:pt x="6796" y="1715"/>
                      </a:cubicBezTo>
                      <a:cubicBezTo>
                        <a:pt x="6910" y="1236"/>
                        <a:pt x="6662" y="739"/>
                        <a:pt x="6221" y="509"/>
                      </a:cubicBezTo>
                      <a:lnTo>
                        <a:pt x="6432" y="317"/>
                      </a:lnTo>
                      <a:cubicBezTo>
                        <a:pt x="6738" y="585"/>
                        <a:pt x="7064" y="853"/>
                        <a:pt x="7389" y="1102"/>
                      </a:cubicBezTo>
                      <a:cubicBezTo>
                        <a:pt x="7398" y="1111"/>
                        <a:pt x="7407" y="1115"/>
                        <a:pt x="7415" y="1115"/>
                      </a:cubicBezTo>
                      <a:cubicBezTo>
                        <a:pt x="7441" y="1115"/>
                        <a:pt x="7457" y="1074"/>
                        <a:pt x="7427" y="1045"/>
                      </a:cubicBezTo>
                      <a:cubicBezTo>
                        <a:pt x="7121" y="777"/>
                        <a:pt x="6796" y="528"/>
                        <a:pt x="6470" y="279"/>
                      </a:cubicBezTo>
                      <a:cubicBezTo>
                        <a:pt x="6547" y="203"/>
                        <a:pt x="6604" y="145"/>
                        <a:pt x="6662" y="88"/>
                      </a:cubicBezTo>
                      <a:cubicBezTo>
                        <a:pt x="6677" y="57"/>
                        <a:pt x="6655" y="1"/>
                        <a:pt x="66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9"/>
                <p:cNvSpPr/>
                <p:nvPr/>
              </p:nvSpPr>
              <p:spPr>
                <a:xfrm>
                  <a:off x="-735475" y="-6516200"/>
                  <a:ext cx="8800" cy="5950"/>
                </a:xfrm>
                <a:custGeom>
                  <a:avLst/>
                  <a:gdLst/>
                  <a:ahLst/>
                  <a:cxnLst/>
                  <a:rect l="l" t="t" r="r" b="b"/>
                  <a:pathLst>
                    <a:path w="352" h="238" extrusionOk="0">
                      <a:moveTo>
                        <a:pt x="72" y="0"/>
                      </a:moveTo>
                      <a:cubicBezTo>
                        <a:pt x="37" y="0"/>
                        <a:pt x="1" y="48"/>
                        <a:pt x="50" y="81"/>
                      </a:cubicBezTo>
                      <a:cubicBezTo>
                        <a:pt x="127" y="119"/>
                        <a:pt x="184" y="196"/>
                        <a:pt x="280" y="234"/>
                      </a:cubicBezTo>
                      <a:cubicBezTo>
                        <a:pt x="285" y="236"/>
                        <a:pt x="291" y="238"/>
                        <a:pt x="296" y="238"/>
                      </a:cubicBezTo>
                      <a:cubicBezTo>
                        <a:pt x="327" y="238"/>
                        <a:pt x="351" y="193"/>
                        <a:pt x="318" y="176"/>
                      </a:cubicBezTo>
                      <a:cubicBezTo>
                        <a:pt x="242" y="119"/>
                        <a:pt x="165" y="62"/>
                        <a:pt x="89" y="4"/>
                      </a:cubicBezTo>
                      <a:cubicBezTo>
                        <a:pt x="83" y="1"/>
                        <a:pt x="78" y="0"/>
                        <a:pt x="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9"/>
                <p:cNvSpPr/>
                <p:nvPr/>
              </p:nvSpPr>
              <p:spPr>
                <a:xfrm>
                  <a:off x="-844300" y="-6279525"/>
                  <a:ext cx="355525" cy="439900"/>
                </a:xfrm>
                <a:custGeom>
                  <a:avLst/>
                  <a:gdLst/>
                  <a:ahLst/>
                  <a:cxnLst/>
                  <a:rect l="l" t="t" r="r" b="b"/>
                  <a:pathLst>
                    <a:path w="14221" h="17596" extrusionOk="0">
                      <a:moveTo>
                        <a:pt x="8580" y="181"/>
                      </a:moveTo>
                      <a:cubicBezTo>
                        <a:pt x="8982" y="181"/>
                        <a:pt x="9378" y="312"/>
                        <a:pt x="9686" y="605"/>
                      </a:cubicBezTo>
                      <a:cubicBezTo>
                        <a:pt x="10356" y="1237"/>
                        <a:pt x="10222" y="2155"/>
                        <a:pt x="9801" y="2864"/>
                      </a:cubicBezTo>
                      <a:cubicBezTo>
                        <a:pt x="9495" y="2328"/>
                        <a:pt x="9093" y="1830"/>
                        <a:pt x="8557" y="1409"/>
                      </a:cubicBezTo>
                      <a:cubicBezTo>
                        <a:pt x="8155" y="1103"/>
                        <a:pt x="7715" y="873"/>
                        <a:pt x="7274" y="720"/>
                      </a:cubicBezTo>
                      <a:cubicBezTo>
                        <a:pt x="7523" y="452"/>
                        <a:pt x="7868" y="299"/>
                        <a:pt x="8231" y="222"/>
                      </a:cubicBezTo>
                      <a:cubicBezTo>
                        <a:pt x="8461" y="433"/>
                        <a:pt x="8710" y="643"/>
                        <a:pt x="8997" y="796"/>
                      </a:cubicBezTo>
                      <a:cubicBezTo>
                        <a:pt x="9002" y="799"/>
                        <a:pt x="9007" y="800"/>
                        <a:pt x="9012" y="800"/>
                      </a:cubicBezTo>
                      <a:cubicBezTo>
                        <a:pt x="9040" y="800"/>
                        <a:pt x="9049" y="755"/>
                        <a:pt x="9016" y="739"/>
                      </a:cubicBezTo>
                      <a:cubicBezTo>
                        <a:pt x="8767" y="567"/>
                        <a:pt x="8519" y="394"/>
                        <a:pt x="8289" y="203"/>
                      </a:cubicBezTo>
                      <a:cubicBezTo>
                        <a:pt x="8386" y="188"/>
                        <a:pt x="8483" y="181"/>
                        <a:pt x="8580" y="181"/>
                      </a:cubicBezTo>
                      <a:close/>
                      <a:moveTo>
                        <a:pt x="3638" y="5122"/>
                      </a:moveTo>
                      <a:lnTo>
                        <a:pt x="3638" y="5122"/>
                      </a:lnTo>
                      <a:cubicBezTo>
                        <a:pt x="4403" y="5907"/>
                        <a:pt x="5265" y="6615"/>
                        <a:pt x="6183" y="7208"/>
                      </a:cubicBezTo>
                      <a:cubicBezTo>
                        <a:pt x="6183" y="7208"/>
                        <a:pt x="6164" y="7208"/>
                        <a:pt x="6164" y="7228"/>
                      </a:cubicBezTo>
                      <a:cubicBezTo>
                        <a:pt x="5830" y="7450"/>
                        <a:pt x="5484" y="7549"/>
                        <a:pt x="5156" y="7549"/>
                      </a:cubicBezTo>
                      <a:cubicBezTo>
                        <a:pt x="4021" y="7549"/>
                        <a:pt x="3103" y="6370"/>
                        <a:pt x="3638" y="5122"/>
                      </a:cubicBezTo>
                      <a:close/>
                      <a:moveTo>
                        <a:pt x="5732" y="674"/>
                      </a:moveTo>
                      <a:cubicBezTo>
                        <a:pt x="5812" y="674"/>
                        <a:pt x="5893" y="677"/>
                        <a:pt x="5973" y="682"/>
                      </a:cubicBezTo>
                      <a:cubicBezTo>
                        <a:pt x="5954" y="682"/>
                        <a:pt x="5935" y="720"/>
                        <a:pt x="5954" y="739"/>
                      </a:cubicBezTo>
                      <a:cubicBezTo>
                        <a:pt x="5973" y="777"/>
                        <a:pt x="5992" y="816"/>
                        <a:pt x="6011" y="854"/>
                      </a:cubicBezTo>
                      <a:cubicBezTo>
                        <a:pt x="6022" y="871"/>
                        <a:pt x="6037" y="878"/>
                        <a:pt x="6051" y="878"/>
                      </a:cubicBezTo>
                      <a:cubicBezTo>
                        <a:pt x="6081" y="878"/>
                        <a:pt x="6109" y="845"/>
                        <a:pt x="6094" y="809"/>
                      </a:cubicBezTo>
                      <a:lnTo>
                        <a:pt x="6094" y="809"/>
                      </a:lnTo>
                      <a:cubicBezTo>
                        <a:pt x="6329" y="1244"/>
                        <a:pt x="6933" y="1622"/>
                        <a:pt x="7294" y="1945"/>
                      </a:cubicBezTo>
                      <a:cubicBezTo>
                        <a:pt x="7753" y="2347"/>
                        <a:pt x="8193" y="2730"/>
                        <a:pt x="8653" y="3112"/>
                      </a:cubicBezTo>
                      <a:cubicBezTo>
                        <a:pt x="8665" y="3125"/>
                        <a:pt x="8679" y="3130"/>
                        <a:pt x="8692" y="3130"/>
                      </a:cubicBezTo>
                      <a:cubicBezTo>
                        <a:pt x="8737" y="3130"/>
                        <a:pt x="8774" y="3066"/>
                        <a:pt x="8729" y="3036"/>
                      </a:cubicBezTo>
                      <a:cubicBezTo>
                        <a:pt x="7849" y="2232"/>
                        <a:pt x="6930" y="1447"/>
                        <a:pt x="6030" y="682"/>
                      </a:cubicBezTo>
                      <a:cubicBezTo>
                        <a:pt x="6337" y="682"/>
                        <a:pt x="6643" y="739"/>
                        <a:pt x="6930" y="816"/>
                      </a:cubicBezTo>
                      <a:cubicBezTo>
                        <a:pt x="6930" y="835"/>
                        <a:pt x="6911" y="873"/>
                        <a:pt x="6949" y="892"/>
                      </a:cubicBezTo>
                      <a:cubicBezTo>
                        <a:pt x="7389" y="1217"/>
                        <a:pt x="7810" y="1581"/>
                        <a:pt x="8231" y="1964"/>
                      </a:cubicBezTo>
                      <a:cubicBezTo>
                        <a:pt x="8242" y="1971"/>
                        <a:pt x="8253" y="1974"/>
                        <a:pt x="8263" y="1974"/>
                      </a:cubicBezTo>
                      <a:cubicBezTo>
                        <a:pt x="8307" y="1974"/>
                        <a:pt x="8339" y="1915"/>
                        <a:pt x="8308" y="1868"/>
                      </a:cubicBezTo>
                      <a:cubicBezTo>
                        <a:pt x="7944" y="1524"/>
                        <a:pt x="7542" y="1198"/>
                        <a:pt x="7140" y="892"/>
                      </a:cubicBezTo>
                      <a:lnTo>
                        <a:pt x="7140" y="892"/>
                      </a:lnTo>
                      <a:cubicBezTo>
                        <a:pt x="7638" y="1045"/>
                        <a:pt x="8117" y="1313"/>
                        <a:pt x="8557" y="1677"/>
                      </a:cubicBezTo>
                      <a:cubicBezTo>
                        <a:pt x="9054" y="2079"/>
                        <a:pt x="9418" y="2557"/>
                        <a:pt x="9686" y="3074"/>
                      </a:cubicBezTo>
                      <a:cubicBezTo>
                        <a:pt x="9686" y="3093"/>
                        <a:pt x="9705" y="3112"/>
                        <a:pt x="9724" y="3132"/>
                      </a:cubicBezTo>
                      <a:cubicBezTo>
                        <a:pt x="10547" y="4835"/>
                        <a:pt x="10203" y="6960"/>
                        <a:pt x="8806" y="8414"/>
                      </a:cubicBezTo>
                      <a:cubicBezTo>
                        <a:pt x="8806" y="8376"/>
                        <a:pt x="8787" y="8338"/>
                        <a:pt x="8748" y="8299"/>
                      </a:cubicBezTo>
                      <a:cubicBezTo>
                        <a:pt x="5973" y="6941"/>
                        <a:pt x="3733" y="5218"/>
                        <a:pt x="1896" y="2710"/>
                      </a:cubicBezTo>
                      <a:lnTo>
                        <a:pt x="1877" y="2710"/>
                      </a:lnTo>
                      <a:cubicBezTo>
                        <a:pt x="1934" y="2634"/>
                        <a:pt x="1992" y="2557"/>
                        <a:pt x="2049" y="2481"/>
                      </a:cubicBezTo>
                      <a:cubicBezTo>
                        <a:pt x="2891" y="3208"/>
                        <a:pt x="3676" y="3974"/>
                        <a:pt x="4442" y="4778"/>
                      </a:cubicBezTo>
                      <a:cubicBezTo>
                        <a:pt x="4450" y="4786"/>
                        <a:pt x="4460" y="4790"/>
                        <a:pt x="4469" y="4790"/>
                      </a:cubicBezTo>
                      <a:cubicBezTo>
                        <a:pt x="4501" y="4790"/>
                        <a:pt x="4529" y="4746"/>
                        <a:pt x="4499" y="4701"/>
                      </a:cubicBezTo>
                      <a:cubicBezTo>
                        <a:pt x="3772" y="3878"/>
                        <a:pt x="2968" y="3112"/>
                        <a:pt x="2106" y="2423"/>
                      </a:cubicBezTo>
                      <a:cubicBezTo>
                        <a:pt x="2221" y="2309"/>
                        <a:pt x="2336" y="2175"/>
                        <a:pt x="2451" y="2060"/>
                      </a:cubicBezTo>
                      <a:cubicBezTo>
                        <a:pt x="2929" y="2500"/>
                        <a:pt x="3427" y="2902"/>
                        <a:pt x="3963" y="3266"/>
                      </a:cubicBezTo>
                      <a:cubicBezTo>
                        <a:pt x="3972" y="3275"/>
                        <a:pt x="3981" y="3278"/>
                        <a:pt x="3990" y="3278"/>
                      </a:cubicBezTo>
                      <a:cubicBezTo>
                        <a:pt x="4015" y="3278"/>
                        <a:pt x="4030" y="3242"/>
                        <a:pt x="4001" y="3227"/>
                      </a:cubicBezTo>
                      <a:cubicBezTo>
                        <a:pt x="3485" y="2844"/>
                        <a:pt x="2987" y="2423"/>
                        <a:pt x="2508" y="2002"/>
                      </a:cubicBezTo>
                      <a:cubicBezTo>
                        <a:pt x="2623" y="1887"/>
                        <a:pt x="2757" y="1792"/>
                        <a:pt x="2891" y="1696"/>
                      </a:cubicBezTo>
                      <a:cubicBezTo>
                        <a:pt x="4097" y="2653"/>
                        <a:pt x="5226" y="3667"/>
                        <a:pt x="6356" y="4701"/>
                      </a:cubicBezTo>
                      <a:cubicBezTo>
                        <a:pt x="6370" y="4715"/>
                        <a:pt x="6384" y="4721"/>
                        <a:pt x="6397" y="4721"/>
                      </a:cubicBezTo>
                      <a:cubicBezTo>
                        <a:pt x="6436" y="4721"/>
                        <a:pt x="6461" y="4668"/>
                        <a:pt x="6432" y="4625"/>
                      </a:cubicBezTo>
                      <a:cubicBezTo>
                        <a:pt x="5341" y="3553"/>
                        <a:pt x="4154" y="2576"/>
                        <a:pt x="2949" y="1658"/>
                      </a:cubicBezTo>
                      <a:cubicBezTo>
                        <a:pt x="3102" y="1524"/>
                        <a:pt x="3274" y="1409"/>
                        <a:pt x="3465" y="1313"/>
                      </a:cubicBezTo>
                      <a:lnTo>
                        <a:pt x="3465" y="1313"/>
                      </a:lnTo>
                      <a:cubicBezTo>
                        <a:pt x="3446" y="1332"/>
                        <a:pt x="3446" y="1351"/>
                        <a:pt x="3465" y="1351"/>
                      </a:cubicBezTo>
                      <a:cubicBezTo>
                        <a:pt x="3906" y="1773"/>
                        <a:pt x="4384" y="2155"/>
                        <a:pt x="4901" y="2519"/>
                      </a:cubicBezTo>
                      <a:cubicBezTo>
                        <a:pt x="4906" y="2522"/>
                        <a:pt x="4912" y="2523"/>
                        <a:pt x="4917" y="2523"/>
                      </a:cubicBezTo>
                      <a:cubicBezTo>
                        <a:pt x="4953" y="2523"/>
                        <a:pt x="4989" y="2476"/>
                        <a:pt x="4939" y="2442"/>
                      </a:cubicBezTo>
                      <a:cubicBezTo>
                        <a:pt x="4442" y="2098"/>
                        <a:pt x="3963" y="1715"/>
                        <a:pt x="3504" y="1313"/>
                      </a:cubicBezTo>
                      <a:cubicBezTo>
                        <a:pt x="3504" y="1294"/>
                        <a:pt x="3504" y="1294"/>
                        <a:pt x="3485" y="1294"/>
                      </a:cubicBezTo>
                      <a:cubicBezTo>
                        <a:pt x="3676" y="1198"/>
                        <a:pt x="3848" y="1103"/>
                        <a:pt x="4040" y="1026"/>
                      </a:cubicBezTo>
                      <a:cubicBezTo>
                        <a:pt x="4059" y="1026"/>
                        <a:pt x="4059" y="1045"/>
                        <a:pt x="4059" y="1045"/>
                      </a:cubicBezTo>
                      <a:cubicBezTo>
                        <a:pt x="5092" y="1945"/>
                        <a:pt x="6145" y="2825"/>
                        <a:pt x="7198" y="3687"/>
                      </a:cubicBezTo>
                      <a:cubicBezTo>
                        <a:pt x="7209" y="3694"/>
                        <a:pt x="7220" y="3697"/>
                        <a:pt x="7230" y="3697"/>
                      </a:cubicBezTo>
                      <a:cubicBezTo>
                        <a:pt x="7273" y="3697"/>
                        <a:pt x="7302" y="3641"/>
                        <a:pt x="7255" y="3610"/>
                      </a:cubicBezTo>
                      <a:cubicBezTo>
                        <a:pt x="6241" y="2730"/>
                        <a:pt x="5169" y="1849"/>
                        <a:pt x="4116" y="988"/>
                      </a:cubicBezTo>
                      <a:cubicBezTo>
                        <a:pt x="4634" y="787"/>
                        <a:pt x="5181" y="674"/>
                        <a:pt x="5732" y="674"/>
                      </a:cubicBezTo>
                      <a:close/>
                      <a:moveTo>
                        <a:pt x="10337" y="2175"/>
                      </a:moveTo>
                      <a:cubicBezTo>
                        <a:pt x="11313" y="4548"/>
                        <a:pt x="12366" y="6921"/>
                        <a:pt x="13553" y="9199"/>
                      </a:cubicBezTo>
                      <a:lnTo>
                        <a:pt x="13419" y="9199"/>
                      </a:lnTo>
                      <a:cubicBezTo>
                        <a:pt x="13361" y="9218"/>
                        <a:pt x="13361" y="9276"/>
                        <a:pt x="13380" y="9314"/>
                      </a:cubicBezTo>
                      <a:cubicBezTo>
                        <a:pt x="13265" y="9333"/>
                        <a:pt x="13151" y="9371"/>
                        <a:pt x="13036" y="9429"/>
                      </a:cubicBezTo>
                      <a:cubicBezTo>
                        <a:pt x="12519" y="8357"/>
                        <a:pt x="11983" y="7304"/>
                        <a:pt x="11466" y="6232"/>
                      </a:cubicBezTo>
                      <a:cubicBezTo>
                        <a:pt x="10988" y="5218"/>
                        <a:pt x="10165" y="3993"/>
                        <a:pt x="10050" y="2844"/>
                      </a:cubicBezTo>
                      <a:cubicBezTo>
                        <a:pt x="10203" y="2653"/>
                        <a:pt x="10299" y="2423"/>
                        <a:pt x="10337" y="2175"/>
                      </a:cubicBezTo>
                      <a:close/>
                      <a:moveTo>
                        <a:pt x="13495" y="9464"/>
                      </a:moveTo>
                      <a:cubicBezTo>
                        <a:pt x="13546" y="9464"/>
                        <a:pt x="13597" y="9471"/>
                        <a:pt x="13648" y="9486"/>
                      </a:cubicBezTo>
                      <a:cubicBezTo>
                        <a:pt x="13654" y="9492"/>
                        <a:pt x="13661" y="9494"/>
                        <a:pt x="13669" y="9494"/>
                      </a:cubicBezTo>
                      <a:cubicBezTo>
                        <a:pt x="13688" y="9494"/>
                        <a:pt x="13711" y="9481"/>
                        <a:pt x="13725" y="9467"/>
                      </a:cubicBezTo>
                      <a:cubicBezTo>
                        <a:pt x="13744" y="9486"/>
                        <a:pt x="13782" y="9505"/>
                        <a:pt x="13801" y="9524"/>
                      </a:cubicBezTo>
                      <a:cubicBezTo>
                        <a:pt x="13916" y="9639"/>
                        <a:pt x="13993" y="9773"/>
                        <a:pt x="14012" y="9926"/>
                      </a:cubicBezTo>
                      <a:cubicBezTo>
                        <a:pt x="14084" y="10303"/>
                        <a:pt x="13803" y="10562"/>
                        <a:pt x="13453" y="10562"/>
                      </a:cubicBezTo>
                      <a:cubicBezTo>
                        <a:pt x="13429" y="10562"/>
                        <a:pt x="13405" y="10561"/>
                        <a:pt x="13380" y="10558"/>
                      </a:cubicBezTo>
                      <a:cubicBezTo>
                        <a:pt x="13036" y="10520"/>
                        <a:pt x="12768" y="10214"/>
                        <a:pt x="12921" y="9869"/>
                      </a:cubicBezTo>
                      <a:cubicBezTo>
                        <a:pt x="12940" y="9792"/>
                        <a:pt x="12997" y="9716"/>
                        <a:pt x="13036" y="9658"/>
                      </a:cubicBezTo>
                      <a:cubicBezTo>
                        <a:pt x="13074" y="9658"/>
                        <a:pt x="13112" y="9639"/>
                        <a:pt x="13112" y="9601"/>
                      </a:cubicBezTo>
                      <a:cubicBezTo>
                        <a:pt x="13224" y="9517"/>
                        <a:pt x="13357" y="9464"/>
                        <a:pt x="13495" y="9464"/>
                      </a:cubicBezTo>
                      <a:close/>
                      <a:moveTo>
                        <a:pt x="12787" y="10405"/>
                      </a:moveTo>
                      <a:cubicBezTo>
                        <a:pt x="12844" y="10501"/>
                        <a:pt x="12921" y="10558"/>
                        <a:pt x="12997" y="10615"/>
                      </a:cubicBezTo>
                      <a:cubicBezTo>
                        <a:pt x="10471" y="11190"/>
                        <a:pt x="7906" y="12070"/>
                        <a:pt x="5571" y="13238"/>
                      </a:cubicBezTo>
                      <a:cubicBezTo>
                        <a:pt x="5557" y="13224"/>
                        <a:pt x="5541" y="13218"/>
                        <a:pt x="5527" y="13218"/>
                      </a:cubicBezTo>
                      <a:cubicBezTo>
                        <a:pt x="5502" y="13218"/>
                        <a:pt x="5482" y="13239"/>
                        <a:pt x="5494" y="13276"/>
                      </a:cubicBezTo>
                      <a:cubicBezTo>
                        <a:pt x="5284" y="13372"/>
                        <a:pt x="5092" y="13467"/>
                        <a:pt x="4882" y="13582"/>
                      </a:cubicBezTo>
                      <a:cubicBezTo>
                        <a:pt x="4901" y="13544"/>
                        <a:pt x="4882" y="13487"/>
                        <a:pt x="4824" y="13487"/>
                      </a:cubicBezTo>
                      <a:cubicBezTo>
                        <a:pt x="4652" y="13487"/>
                        <a:pt x="4480" y="13467"/>
                        <a:pt x="4346" y="13353"/>
                      </a:cubicBezTo>
                      <a:cubicBezTo>
                        <a:pt x="4269" y="13276"/>
                        <a:pt x="4231" y="13238"/>
                        <a:pt x="4288" y="13142"/>
                      </a:cubicBezTo>
                      <a:cubicBezTo>
                        <a:pt x="4346" y="13046"/>
                        <a:pt x="4442" y="13008"/>
                        <a:pt x="4537" y="12970"/>
                      </a:cubicBezTo>
                      <a:cubicBezTo>
                        <a:pt x="4595" y="12970"/>
                        <a:pt x="4576" y="12912"/>
                        <a:pt x="4537" y="12893"/>
                      </a:cubicBezTo>
                      <a:cubicBezTo>
                        <a:pt x="7274" y="11917"/>
                        <a:pt x="9954" y="11094"/>
                        <a:pt x="12787" y="10424"/>
                      </a:cubicBezTo>
                      <a:cubicBezTo>
                        <a:pt x="12787" y="10424"/>
                        <a:pt x="12787" y="10424"/>
                        <a:pt x="12787" y="10405"/>
                      </a:cubicBezTo>
                      <a:close/>
                      <a:moveTo>
                        <a:pt x="1953" y="10424"/>
                      </a:moveTo>
                      <a:cubicBezTo>
                        <a:pt x="1992" y="10424"/>
                        <a:pt x="1992" y="10424"/>
                        <a:pt x="2011" y="10443"/>
                      </a:cubicBezTo>
                      <a:lnTo>
                        <a:pt x="2049" y="10443"/>
                      </a:lnTo>
                      <a:cubicBezTo>
                        <a:pt x="2183" y="10462"/>
                        <a:pt x="2317" y="10501"/>
                        <a:pt x="2470" y="10558"/>
                      </a:cubicBezTo>
                      <a:cubicBezTo>
                        <a:pt x="2432" y="10577"/>
                        <a:pt x="2413" y="10596"/>
                        <a:pt x="2432" y="10615"/>
                      </a:cubicBezTo>
                      <a:cubicBezTo>
                        <a:pt x="2929" y="11190"/>
                        <a:pt x="3465" y="11745"/>
                        <a:pt x="4020" y="12262"/>
                      </a:cubicBezTo>
                      <a:cubicBezTo>
                        <a:pt x="4034" y="12270"/>
                        <a:pt x="4046" y="12274"/>
                        <a:pt x="4057" y="12274"/>
                      </a:cubicBezTo>
                      <a:cubicBezTo>
                        <a:pt x="4092" y="12274"/>
                        <a:pt x="4107" y="12234"/>
                        <a:pt x="4078" y="12204"/>
                      </a:cubicBezTo>
                      <a:cubicBezTo>
                        <a:pt x="3542" y="11668"/>
                        <a:pt x="3006" y="11132"/>
                        <a:pt x="2489" y="10577"/>
                      </a:cubicBezTo>
                      <a:lnTo>
                        <a:pt x="2489" y="10577"/>
                      </a:lnTo>
                      <a:cubicBezTo>
                        <a:pt x="2776" y="10692"/>
                        <a:pt x="3063" y="10864"/>
                        <a:pt x="3331" y="11056"/>
                      </a:cubicBezTo>
                      <a:cubicBezTo>
                        <a:pt x="3753" y="11477"/>
                        <a:pt x="4154" y="11898"/>
                        <a:pt x="4556" y="12338"/>
                      </a:cubicBezTo>
                      <a:cubicBezTo>
                        <a:pt x="4560" y="12342"/>
                        <a:pt x="4565" y="12343"/>
                        <a:pt x="4570" y="12343"/>
                      </a:cubicBezTo>
                      <a:cubicBezTo>
                        <a:pt x="4594" y="12343"/>
                        <a:pt x="4629" y="12312"/>
                        <a:pt x="4614" y="12281"/>
                      </a:cubicBezTo>
                      <a:cubicBezTo>
                        <a:pt x="4384" y="12013"/>
                        <a:pt x="4135" y="11745"/>
                        <a:pt x="3867" y="11477"/>
                      </a:cubicBezTo>
                      <a:lnTo>
                        <a:pt x="3867" y="11477"/>
                      </a:lnTo>
                      <a:cubicBezTo>
                        <a:pt x="4346" y="11879"/>
                        <a:pt x="4767" y="12281"/>
                        <a:pt x="4997" y="12530"/>
                      </a:cubicBezTo>
                      <a:cubicBezTo>
                        <a:pt x="4805" y="12606"/>
                        <a:pt x="4595" y="12702"/>
                        <a:pt x="4403" y="12778"/>
                      </a:cubicBezTo>
                      <a:cubicBezTo>
                        <a:pt x="4346" y="12817"/>
                        <a:pt x="4346" y="12893"/>
                        <a:pt x="4384" y="12912"/>
                      </a:cubicBezTo>
                      <a:cubicBezTo>
                        <a:pt x="4308" y="12951"/>
                        <a:pt x="4231" y="12989"/>
                        <a:pt x="4174" y="13046"/>
                      </a:cubicBezTo>
                      <a:cubicBezTo>
                        <a:pt x="4078" y="13161"/>
                        <a:pt x="4059" y="13257"/>
                        <a:pt x="4154" y="13372"/>
                      </a:cubicBezTo>
                      <a:cubicBezTo>
                        <a:pt x="4255" y="13529"/>
                        <a:pt x="4451" y="13644"/>
                        <a:pt x="4647" y="13644"/>
                      </a:cubicBezTo>
                      <a:cubicBezTo>
                        <a:pt x="4714" y="13644"/>
                        <a:pt x="4781" y="13630"/>
                        <a:pt x="4844" y="13601"/>
                      </a:cubicBezTo>
                      <a:lnTo>
                        <a:pt x="4863" y="13601"/>
                      </a:lnTo>
                      <a:cubicBezTo>
                        <a:pt x="4828" y="13636"/>
                        <a:pt x="4872" y="13719"/>
                        <a:pt x="4924" y="13719"/>
                      </a:cubicBezTo>
                      <a:cubicBezTo>
                        <a:pt x="4929" y="13719"/>
                        <a:pt x="4934" y="13718"/>
                        <a:pt x="4939" y="13716"/>
                      </a:cubicBezTo>
                      <a:cubicBezTo>
                        <a:pt x="5169" y="13621"/>
                        <a:pt x="5379" y="13525"/>
                        <a:pt x="5609" y="13429"/>
                      </a:cubicBezTo>
                      <a:cubicBezTo>
                        <a:pt x="5896" y="13812"/>
                        <a:pt x="6279" y="14099"/>
                        <a:pt x="6643" y="14424"/>
                      </a:cubicBezTo>
                      <a:cubicBezTo>
                        <a:pt x="6834" y="14578"/>
                        <a:pt x="7006" y="14712"/>
                        <a:pt x="7160" y="14884"/>
                      </a:cubicBezTo>
                      <a:cubicBezTo>
                        <a:pt x="7217" y="14941"/>
                        <a:pt x="7562" y="15420"/>
                        <a:pt x="7715" y="15803"/>
                      </a:cubicBezTo>
                      <a:cubicBezTo>
                        <a:pt x="7695" y="15937"/>
                        <a:pt x="7676" y="16071"/>
                        <a:pt x="7619" y="16185"/>
                      </a:cubicBezTo>
                      <a:cubicBezTo>
                        <a:pt x="7542" y="16358"/>
                        <a:pt x="7408" y="16396"/>
                        <a:pt x="7236" y="16453"/>
                      </a:cubicBezTo>
                      <a:cubicBezTo>
                        <a:pt x="7198" y="16472"/>
                        <a:pt x="7198" y="16492"/>
                        <a:pt x="7198" y="16511"/>
                      </a:cubicBezTo>
                      <a:cubicBezTo>
                        <a:pt x="7137" y="16521"/>
                        <a:pt x="7074" y="16525"/>
                        <a:pt x="7011" y="16525"/>
                      </a:cubicBezTo>
                      <a:cubicBezTo>
                        <a:pt x="5848" y="16525"/>
                        <a:pt x="4370" y="14931"/>
                        <a:pt x="3753" y="14386"/>
                      </a:cubicBezTo>
                      <a:cubicBezTo>
                        <a:pt x="3255" y="13927"/>
                        <a:pt x="1915" y="12836"/>
                        <a:pt x="1322" y="11802"/>
                      </a:cubicBezTo>
                      <a:lnTo>
                        <a:pt x="1322" y="11802"/>
                      </a:lnTo>
                      <a:cubicBezTo>
                        <a:pt x="1513" y="11974"/>
                        <a:pt x="1685" y="12147"/>
                        <a:pt x="1858" y="12338"/>
                      </a:cubicBezTo>
                      <a:cubicBezTo>
                        <a:pt x="1863" y="12349"/>
                        <a:pt x="1870" y="12354"/>
                        <a:pt x="1877" y="12354"/>
                      </a:cubicBezTo>
                      <a:cubicBezTo>
                        <a:pt x="1894" y="12354"/>
                        <a:pt x="1909" y="12327"/>
                        <a:pt x="1896" y="12300"/>
                      </a:cubicBezTo>
                      <a:cubicBezTo>
                        <a:pt x="1704" y="12051"/>
                        <a:pt x="1475" y="11802"/>
                        <a:pt x="1226" y="11592"/>
                      </a:cubicBezTo>
                      <a:cubicBezTo>
                        <a:pt x="1130" y="11381"/>
                        <a:pt x="1073" y="11171"/>
                        <a:pt x="1054" y="10960"/>
                      </a:cubicBezTo>
                      <a:lnTo>
                        <a:pt x="1054" y="10960"/>
                      </a:lnTo>
                      <a:cubicBezTo>
                        <a:pt x="1322" y="11247"/>
                        <a:pt x="1570" y="11534"/>
                        <a:pt x="1838" y="11802"/>
                      </a:cubicBezTo>
                      <a:cubicBezTo>
                        <a:pt x="1847" y="11811"/>
                        <a:pt x="1856" y="11815"/>
                        <a:pt x="1864" y="11815"/>
                      </a:cubicBezTo>
                      <a:cubicBezTo>
                        <a:pt x="1891" y="11815"/>
                        <a:pt x="1911" y="11774"/>
                        <a:pt x="1896" y="11745"/>
                      </a:cubicBezTo>
                      <a:cubicBezTo>
                        <a:pt x="1628" y="11458"/>
                        <a:pt x="1341" y="11171"/>
                        <a:pt x="1054" y="10883"/>
                      </a:cubicBezTo>
                      <a:cubicBezTo>
                        <a:pt x="1054" y="10807"/>
                        <a:pt x="1073" y="10749"/>
                        <a:pt x="1092" y="10673"/>
                      </a:cubicBezTo>
                      <a:cubicBezTo>
                        <a:pt x="1149" y="10635"/>
                        <a:pt x="1207" y="10596"/>
                        <a:pt x="1283" y="10577"/>
                      </a:cubicBezTo>
                      <a:cubicBezTo>
                        <a:pt x="1628" y="10979"/>
                        <a:pt x="2030" y="11362"/>
                        <a:pt x="2432" y="11745"/>
                      </a:cubicBezTo>
                      <a:cubicBezTo>
                        <a:pt x="2436" y="11754"/>
                        <a:pt x="2443" y="11757"/>
                        <a:pt x="2450" y="11757"/>
                      </a:cubicBezTo>
                      <a:cubicBezTo>
                        <a:pt x="2472" y="11757"/>
                        <a:pt x="2499" y="11717"/>
                        <a:pt x="2470" y="11687"/>
                      </a:cubicBezTo>
                      <a:cubicBezTo>
                        <a:pt x="2106" y="11305"/>
                        <a:pt x="1743" y="10903"/>
                        <a:pt x="1341" y="10539"/>
                      </a:cubicBezTo>
                      <a:cubicBezTo>
                        <a:pt x="1494" y="10482"/>
                        <a:pt x="1666" y="10462"/>
                        <a:pt x="1838" y="10424"/>
                      </a:cubicBezTo>
                      <a:cubicBezTo>
                        <a:pt x="2202" y="10883"/>
                        <a:pt x="2585" y="11324"/>
                        <a:pt x="3006" y="11726"/>
                      </a:cubicBezTo>
                      <a:cubicBezTo>
                        <a:pt x="3015" y="11735"/>
                        <a:pt x="3025" y="11738"/>
                        <a:pt x="3034" y="11738"/>
                      </a:cubicBezTo>
                      <a:cubicBezTo>
                        <a:pt x="3066" y="11738"/>
                        <a:pt x="3093" y="11698"/>
                        <a:pt x="3063" y="11668"/>
                      </a:cubicBezTo>
                      <a:cubicBezTo>
                        <a:pt x="2662" y="11266"/>
                        <a:pt x="2279" y="10864"/>
                        <a:pt x="1896" y="10424"/>
                      </a:cubicBezTo>
                      <a:close/>
                      <a:moveTo>
                        <a:pt x="881" y="10826"/>
                      </a:moveTo>
                      <a:lnTo>
                        <a:pt x="881" y="10826"/>
                      </a:lnTo>
                      <a:cubicBezTo>
                        <a:pt x="594" y="12147"/>
                        <a:pt x="2891" y="13850"/>
                        <a:pt x="3619" y="14520"/>
                      </a:cubicBezTo>
                      <a:cubicBezTo>
                        <a:pt x="4253" y="15082"/>
                        <a:pt x="5796" y="16776"/>
                        <a:pt x="6982" y="16776"/>
                      </a:cubicBezTo>
                      <a:cubicBezTo>
                        <a:pt x="7049" y="16776"/>
                        <a:pt x="7115" y="16771"/>
                        <a:pt x="7179" y="16760"/>
                      </a:cubicBezTo>
                      <a:lnTo>
                        <a:pt x="7179" y="16760"/>
                      </a:lnTo>
                      <a:cubicBezTo>
                        <a:pt x="6968" y="16913"/>
                        <a:pt x="6777" y="17123"/>
                        <a:pt x="6624" y="17315"/>
                      </a:cubicBezTo>
                      <a:lnTo>
                        <a:pt x="6604" y="17315"/>
                      </a:lnTo>
                      <a:cubicBezTo>
                        <a:pt x="3925" y="16013"/>
                        <a:pt x="1781" y="14252"/>
                        <a:pt x="154" y="11726"/>
                      </a:cubicBezTo>
                      <a:cubicBezTo>
                        <a:pt x="173" y="11726"/>
                        <a:pt x="192" y="11726"/>
                        <a:pt x="212" y="11687"/>
                      </a:cubicBezTo>
                      <a:cubicBezTo>
                        <a:pt x="231" y="11649"/>
                        <a:pt x="250" y="11611"/>
                        <a:pt x="269" y="11573"/>
                      </a:cubicBezTo>
                      <a:cubicBezTo>
                        <a:pt x="460" y="11802"/>
                        <a:pt x="633" y="12013"/>
                        <a:pt x="843" y="12223"/>
                      </a:cubicBezTo>
                      <a:cubicBezTo>
                        <a:pt x="848" y="12232"/>
                        <a:pt x="855" y="12236"/>
                        <a:pt x="864" y="12236"/>
                      </a:cubicBezTo>
                      <a:cubicBezTo>
                        <a:pt x="892" y="12236"/>
                        <a:pt x="930" y="12195"/>
                        <a:pt x="901" y="12166"/>
                      </a:cubicBezTo>
                      <a:cubicBezTo>
                        <a:pt x="709" y="11936"/>
                        <a:pt x="518" y="11726"/>
                        <a:pt x="307" y="11496"/>
                      </a:cubicBezTo>
                      <a:cubicBezTo>
                        <a:pt x="326" y="11477"/>
                        <a:pt x="326" y="11458"/>
                        <a:pt x="345" y="11439"/>
                      </a:cubicBezTo>
                      <a:cubicBezTo>
                        <a:pt x="403" y="11362"/>
                        <a:pt x="460" y="11285"/>
                        <a:pt x="518" y="11209"/>
                      </a:cubicBezTo>
                      <a:cubicBezTo>
                        <a:pt x="633" y="11362"/>
                        <a:pt x="767" y="11496"/>
                        <a:pt x="881" y="11630"/>
                      </a:cubicBezTo>
                      <a:cubicBezTo>
                        <a:pt x="888" y="11633"/>
                        <a:pt x="895" y="11635"/>
                        <a:pt x="902" y="11635"/>
                      </a:cubicBezTo>
                      <a:cubicBezTo>
                        <a:pt x="932" y="11635"/>
                        <a:pt x="954" y="11604"/>
                        <a:pt x="939" y="11573"/>
                      </a:cubicBezTo>
                      <a:cubicBezTo>
                        <a:pt x="824" y="11439"/>
                        <a:pt x="690" y="11285"/>
                        <a:pt x="575" y="11151"/>
                      </a:cubicBezTo>
                      <a:cubicBezTo>
                        <a:pt x="671" y="11037"/>
                        <a:pt x="767" y="10922"/>
                        <a:pt x="881" y="10826"/>
                      </a:cubicBezTo>
                      <a:close/>
                      <a:moveTo>
                        <a:pt x="8617" y="1"/>
                      </a:moveTo>
                      <a:cubicBezTo>
                        <a:pt x="8076" y="1"/>
                        <a:pt x="7532" y="230"/>
                        <a:pt x="7160" y="643"/>
                      </a:cubicBezTo>
                      <a:cubicBezTo>
                        <a:pt x="7140" y="643"/>
                        <a:pt x="7140" y="662"/>
                        <a:pt x="7140" y="682"/>
                      </a:cubicBezTo>
                      <a:cubicBezTo>
                        <a:pt x="6687" y="535"/>
                        <a:pt x="6218" y="465"/>
                        <a:pt x="5752" y="465"/>
                      </a:cubicBezTo>
                      <a:cubicBezTo>
                        <a:pt x="4507" y="465"/>
                        <a:pt x="3274" y="968"/>
                        <a:pt x="2355" y="1887"/>
                      </a:cubicBezTo>
                      <a:cubicBezTo>
                        <a:pt x="2348" y="1884"/>
                        <a:pt x="2341" y="1882"/>
                        <a:pt x="2335" y="1882"/>
                      </a:cubicBezTo>
                      <a:cubicBezTo>
                        <a:pt x="2306" y="1882"/>
                        <a:pt x="2286" y="1914"/>
                        <a:pt x="2317" y="1945"/>
                      </a:cubicBezTo>
                      <a:cubicBezTo>
                        <a:pt x="2106" y="2155"/>
                        <a:pt x="1915" y="2385"/>
                        <a:pt x="1762" y="2634"/>
                      </a:cubicBezTo>
                      <a:cubicBezTo>
                        <a:pt x="1743" y="2653"/>
                        <a:pt x="1743" y="2691"/>
                        <a:pt x="1762" y="2710"/>
                      </a:cubicBezTo>
                      <a:cubicBezTo>
                        <a:pt x="1724" y="2730"/>
                        <a:pt x="1724" y="2768"/>
                        <a:pt x="1743" y="2825"/>
                      </a:cubicBezTo>
                      <a:cubicBezTo>
                        <a:pt x="2260" y="3591"/>
                        <a:pt x="2872" y="4337"/>
                        <a:pt x="3523" y="5026"/>
                      </a:cubicBezTo>
                      <a:cubicBezTo>
                        <a:pt x="2807" y="6384"/>
                        <a:pt x="3904" y="7764"/>
                        <a:pt x="5184" y="7764"/>
                      </a:cubicBezTo>
                      <a:cubicBezTo>
                        <a:pt x="5547" y="7764"/>
                        <a:pt x="5924" y="7653"/>
                        <a:pt x="6279" y="7400"/>
                      </a:cubicBezTo>
                      <a:cubicBezTo>
                        <a:pt x="6317" y="7362"/>
                        <a:pt x="6337" y="7323"/>
                        <a:pt x="6317" y="7304"/>
                      </a:cubicBezTo>
                      <a:lnTo>
                        <a:pt x="6317" y="7304"/>
                      </a:lnTo>
                      <a:cubicBezTo>
                        <a:pt x="7064" y="7764"/>
                        <a:pt x="7849" y="8166"/>
                        <a:pt x="8672" y="8491"/>
                      </a:cubicBezTo>
                      <a:cubicBezTo>
                        <a:pt x="8710" y="8491"/>
                        <a:pt x="8748" y="8491"/>
                        <a:pt x="8767" y="8472"/>
                      </a:cubicBezTo>
                      <a:lnTo>
                        <a:pt x="8767" y="8472"/>
                      </a:lnTo>
                      <a:cubicBezTo>
                        <a:pt x="8753" y="8528"/>
                        <a:pt x="8812" y="8596"/>
                        <a:pt x="8875" y="8596"/>
                      </a:cubicBezTo>
                      <a:cubicBezTo>
                        <a:pt x="8897" y="8596"/>
                        <a:pt x="8920" y="8587"/>
                        <a:pt x="8940" y="8567"/>
                      </a:cubicBezTo>
                      <a:cubicBezTo>
                        <a:pt x="10107" y="7381"/>
                        <a:pt x="10567" y="5773"/>
                        <a:pt x="10299" y="4280"/>
                      </a:cubicBezTo>
                      <a:lnTo>
                        <a:pt x="10299" y="4280"/>
                      </a:lnTo>
                      <a:cubicBezTo>
                        <a:pt x="10567" y="4912"/>
                        <a:pt x="10930" y="5524"/>
                        <a:pt x="11198" y="6079"/>
                      </a:cubicBezTo>
                      <a:cubicBezTo>
                        <a:pt x="11734" y="7247"/>
                        <a:pt x="12308" y="8414"/>
                        <a:pt x="12921" y="9524"/>
                      </a:cubicBezTo>
                      <a:cubicBezTo>
                        <a:pt x="12844" y="9620"/>
                        <a:pt x="12768" y="9716"/>
                        <a:pt x="12729" y="9831"/>
                      </a:cubicBezTo>
                      <a:cubicBezTo>
                        <a:pt x="12653" y="10003"/>
                        <a:pt x="12672" y="10194"/>
                        <a:pt x="12749" y="10328"/>
                      </a:cubicBezTo>
                      <a:cubicBezTo>
                        <a:pt x="10165" y="10730"/>
                        <a:pt x="7542" y="11458"/>
                        <a:pt x="5112" y="12491"/>
                      </a:cubicBezTo>
                      <a:lnTo>
                        <a:pt x="5112" y="12472"/>
                      </a:lnTo>
                      <a:cubicBezTo>
                        <a:pt x="4595" y="11917"/>
                        <a:pt x="3044" y="10290"/>
                        <a:pt x="1877" y="10214"/>
                      </a:cubicBezTo>
                      <a:cubicBezTo>
                        <a:pt x="1793" y="10180"/>
                        <a:pt x="1705" y="10165"/>
                        <a:pt x="1617" y="10165"/>
                      </a:cubicBezTo>
                      <a:cubicBezTo>
                        <a:pt x="1504" y="10165"/>
                        <a:pt x="1391" y="10190"/>
                        <a:pt x="1283" y="10233"/>
                      </a:cubicBezTo>
                      <a:lnTo>
                        <a:pt x="1226" y="10233"/>
                      </a:lnTo>
                      <a:cubicBezTo>
                        <a:pt x="1207" y="10252"/>
                        <a:pt x="1207" y="10271"/>
                        <a:pt x="1188" y="10271"/>
                      </a:cubicBezTo>
                      <a:cubicBezTo>
                        <a:pt x="1111" y="10328"/>
                        <a:pt x="1015" y="10386"/>
                        <a:pt x="958" y="10462"/>
                      </a:cubicBezTo>
                      <a:lnTo>
                        <a:pt x="939" y="10462"/>
                      </a:lnTo>
                      <a:cubicBezTo>
                        <a:pt x="594" y="10807"/>
                        <a:pt x="288" y="11190"/>
                        <a:pt x="78" y="11630"/>
                      </a:cubicBezTo>
                      <a:cubicBezTo>
                        <a:pt x="39" y="11630"/>
                        <a:pt x="1" y="11668"/>
                        <a:pt x="20" y="11706"/>
                      </a:cubicBezTo>
                      <a:cubicBezTo>
                        <a:pt x="1494" y="14252"/>
                        <a:pt x="3791" y="16358"/>
                        <a:pt x="6547" y="17430"/>
                      </a:cubicBezTo>
                      <a:cubicBezTo>
                        <a:pt x="6509" y="17468"/>
                        <a:pt x="6490" y="17487"/>
                        <a:pt x="6470" y="17525"/>
                      </a:cubicBezTo>
                      <a:cubicBezTo>
                        <a:pt x="6456" y="17555"/>
                        <a:pt x="6486" y="17595"/>
                        <a:pt x="6518" y="17595"/>
                      </a:cubicBezTo>
                      <a:cubicBezTo>
                        <a:pt x="6528" y="17595"/>
                        <a:pt x="6538" y="17592"/>
                        <a:pt x="6547" y="17583"/>
                      </a:cubicBezTo>
                      <a:cubicBezTo>
                        <a:pt x="6853" y="17200"/>
                        <a:pt x="7255" y="16970"/>
                        <a:pt x="7638" y="16664"/>
                      </a:cubicBezTo>
                      <a:cubicBezTo>
                        <a:pt x="7657" y="16626"/>
                        <a:pt x="7657" y="16587"/>
                        <a:pt x="7638" y="16568"/>
                      </a:cubicBezTo>
                      <a:cubicBezTo>
                        <a:pt x="7753" y="16472"/>
                        <a:pt x="7849" y="16377"/>
                        <a:pt x="7925" y="16262"/>
                      </a:cubicBezTo>
                      <a:cubicBezTo>
                        <a:pt x="7963" y="16224"/>
                        <a:pt x="7944" y="16185"/>
                        <a:pt x="7906" y="16166"/>
                      </a:cubicBezTo>
                      <a:cubicBezTo>
                        <a:pt x="7983" y="15841"/>
                        <a:pt x="7791" y="15458"/>
                        <a:pt x="7638" y="15190"/>
                      </a:cubicBezTo>
                      <a:cubicBezTo>
                        <a:pt x="7140" y="14444"/>
                        <a:pt x="6298" y="14042"/>
                        <a:pt x="5705" y="13391"/>
                      </a:cubicBezTo>
                      <a:cubicBezTo>
                        <a:pt x="8136" y="12357"/>
                        <a:pt x="10586" y="11439"/>
                        <a:pt x="13131" y="10673"/>
                      </a:cubicBezTo>
                      <a:cubicBezTo>
                        <a:pt x="13189" y="10711"/>
                        <a:pt x="13265" y="10730"/>
                        <a:pt x="13323" y="10749"/>
                      </a:cubicBezTo>
                      <a:cubicBezTo>
                        <a:pt x="13360" y="10754"/>
                        <a:pt x="13397" y="10756"/>
                        <a:pt x="13433" y="10756"/>
                      </a:cubicBezTo>
                      <a:cubicBezTo>
                        <a:pt x="13850" y="10756"/>
                        <a:pt x="14221" y="10462"/>
                        <a:pt x="14203" y="10022"/>
                      </a:cubicBezTo>
                      <a:cubicBezTo>
                        <a:pt x="14203" y="9754"/>
                        <a:pt x="14012" y="9371"/>
                        <a:pt x="13725" y="9237"/>
                      </a:cubicBezTo>
                      <a:cubicBezTo>
                        <a:pt x="12653" y="6768"/>
                        <a:pt x="11485" y="4337"/>
                        <a:pt x="10356" y="1887"/>
                      </a:cubicBezTo>
                      <a:cubicBezTo>
                        <a:pt x="10375" y="1390"/>
                        <a:pt x="10203" y="873"/>
                        <a:pt x="9878" y="528"/>
                      </a:cubicBezTo>
                      <a:cubicBezTo>
                        <a:pt x="9534" y="167"/>
                        <a:pt x="9077" y="1"/>
                        <a:pt x="86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9"/>
                <p:cNvSpPr/>
                <p:nvPr/>
              </p:nvSpPr>
              <p:spPr>
                <a:xfrm>
                  <a:off x="-828400" y="-6150550"/>
                  <a:ext cx="35575" cy="5950"/>
                </a:xfrm>
                <a:custGeom>
                  <a:avLst/>
                  <a:gdLst/>
                  <a:ahLst/>
                  <a:cxnLst/>
                  <a:rect l="l" t="t" r="r" b="b"/>
                  <a:pathLst>
                    <a:path w="1423" h="238" extrusionOk="0">
                      <a:moveTo>
                        <a:pt x="663" y="1"/>
                      </a:moveTo>
                      <a:cubicBezTo>
                        <a:pt x="452" y="1"/>
                        <a:pt x="243" y="35"/>
                        <a:pt x="54" y="116"/>
                      </a:cubicBezTo>
                      <a:cubicBezTo>
                        <a:pt x="1" y="134"/>
                        <a:pt x="13" y="233"/>
                        <a:pt x="61" y="233"/>
                      </a:cubicBezTo>
                      <a:cubicBezTo>
                        <a:pt x="65" y="233"/>
                        <a:pt x="69" y="233"/>
                        <a:pt x="73" y="231"/>
                      </a:cubicBezTo>
                      <a:cubicBezTo>
                        <a:pt x="315" y="189"/>
                        <a:pt x="545" y="159"/>
                        <a:pt x="773" y="159"/>
                      </a:cubicBezTo>
                      <a:cubicBezTo>
                        <a:pt x="960" y="159"/>
                        <a:pt x="1146" y="179"/>
                        <a:pt x="1336" y="231"/>
                      </a:cubicBezTo>
                      <a:cubicBezTo>
                        <a:pt x="1346" y="236"/>
                        <a:pt x="1355" y="238"/>
                        <a:pt x="1362" y="238"/>
                      </a:cubicBezTo>
                      <a:cubicBezTo>
                        <a:pt x="1416" y="238"/>
                        <a:pt x="1423" y="133"/>
                        <a:pt x="1356" y="116"/>
                      </a:cubicBezTo>
                      <a:cubicBezTo>
                        <a:pt x="1142" y="45"/>
                        <a:pt x="902" y="1"/>
                        <a:pt x="6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9"/>
                <p:cNvSpPr/>
                <p:nvPr/>
              </p:nvSpPr>
              <p:spPr>
                <a:xfrm>
                  <a:off x="-809225" y="-6104650"/>
                  <a:ext cx="30350" cy="8750"/>
                </a:xfrm>
                <a:custGeom>
                  <a:avLst/>
                  <a:gdLst/>
                  <a:ahLst/>
                  <a:cxnLst/>
                  <a:rect l="l" t="t" r="r" b="b"/>
                  <a:pathLst>
                    <a:path w="1214" h="350" extrusionOk="0">
                      <a:moveTo>
                        <a:pt x="757" y="1"/>
                      </a:moveTo>
                      <a:cubicBezTo>
                        <a:pt x="504" y="1"/>
                        <a:pt x="244" y="60"/>
                        <a:pt x="53" y="213"/>
                      </a:cubicBezTo>
                      <a:cubicBezTo>
                        <a:pt x="0" y="266"/>
                        <a:pt x="27" y="350"/>
                        <a:pt x="91" y="350"/>
                      </a:cubicBezTo>
                      <a:cubicBezTo>
                        <a:pt x="97" y="350"/>
                        <a:pt x="103" y="349"/>
                        <a:pt x="110" y="347"/>
                      </a:cubicBezTo>
                      <a:cubicBezTo>
                        <a:pt x="371" y="231"/>
                        <a:pt x="600" y="148"/>
                        <a:pt x="853" y="148"/>
                      </a:cubicBezTo>
                      <a:cubicBezTo>
                        <a:pt x="934" y="148"/>
                        <a:pt x="1017" y="157"/>
                        <a:pt x="1105" y="175"/>
                      </a:cubicBezTo>
                      <a:cubicBezTo>
                        <a:pt x="1110" y="176"/>
                        <a:pt x="1115" y="177"/>
                        <a:pt x="1120" y="177"/>
                      </a:cubicBezTo>
                      <a:cubicBezTo>
                        <a:pt x="1186" y="177"/>
                        <a:pt x="1214" y="59"/>
                        <a:pt x="1125" y="41"/>
                      </a:cubicBezTo>
                      <a:cubicBezTo>
                        <a:pt x="1010" y="16"/>
                        <a:pt x="884"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9"/>
                <p:cNvSpPr/>
                <p:nvPr/>
              </p:nvSpPr>
              <p:spPr>
                <a:xfrm>
                  <a:off x="-751925" y="-6069925"/>
                  <a:ext cx="7950" cy="28300"/>
                </a:xfrm>
                <a:custGeom>
                  <a:avLst/>
                  <a:gdLst/>
                  <a:ahLst/>
                  <a:cxnLst/>
                  <a:rect l="l" t="t" r="r" b="b"/>
                  <a:pathLst>
                    <a:path w="318" h="1132" extrusionOk="0">
                      <a:moveTo>
                        <a:pt x="253" y="1"/>
                      </a:moveTo>
                      <a:cubicBezTo>
                        <a:pt x="227" y="1"/>
                        <a:pt x="200" y="16"/>
                        <a:pt x="192" y="49"/>
                      </a:cubicBezTo>
                      <a:cubicBezTo>
                        <a:pt x="115" y="375"/>
                        <a:pt x="38" y="719"/>
                        <a:pt x="0" y="1064"/>
                      </a:cubicBezTo>
                      <a:cubicBezTo>
                        <a:pt x="0" y="1107"/>
                        <a:pt x="36" y="1132"/>
                        <a:pt x="71" y="1132"/>
                      </a:cubicBezTo>
                      <a:cubicBezTo>
                        <a:pt x="99" y="1132"/>
                        <a:pt x="126" y="1117"/>
                        <a:pt x="134" y="1083"/>
                      </a:cubicBezTo>
                      <a:cubicBezTo>
                        <a:pt x="230" y="758"/>
                        <a:pt x="268" y="394"/>
                        <a:pt x="306" y="69"/>
                      </a:cubicBezTo>
                      <a:cubicBezTo>
                        <a:pt x="317" y="26"/>
                        <a:pt x="286" y="1"/>
                        <a:pt x="2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9"/>
                <p:cNvSpPr/>
                <p:nvPr/>
              </p:nvSpPr>
              <p:spPr>
                <a:xfrm>
                  <a:off x="-696725" y="-6056825"/>
                  <a:ext cx="8750" cy="23700"/>
                </a:xfrm>
                <a:custGeom>
                  <a:avLst/>
                  <a:gdLst/>
                  <a:ahLst/>
                  <a:cxnLst/>
                  <a:rect l="l" t="t" r="r" b="b"/>
                  <a:pathLst>
                    <a:path w="350" h="948" extrusionOk="0">
                      <a:moveTo>
                        <a:pt x="63" y="1"/>
                      </a:moveTo>
                      <a:cubicBezTo>
                        <a:pt x="33" y="1"/>
                        <a:pt x="1" y="33"/>
                        <a:pt x="12" y="81"/>
                      </a:cubicBezTo>
                      <a:cubicBezTo>
                        <a:pt x="70" y="368"/>
                        <a:pt x="127" y="636"/>
                        <a:pt x="223" y="923"/>
                      </a:cubicBezTo>
                      <a:cubicBezTo>
                        <a:pt x="231" y="939"/>
                        <a:pt x="255" y="948"/>
                        <a:pt x="280" y="948"/>
                      </a:cubicBezTo>
                      <a:cubicBezTo>
                        <a:pt x="314" y="948"/>
                        <a:pt x="349" y="929"/>
                        <a:pt x="338" y="884"/>
                      </a:cubicBezTo>
                      <a:cubicBezTo>
                        <a:pt x="280" y="597"/>
                        <a:pt x="204" y="329"/>
                        <a:pt x="108" y="42"/>
                      </a:cubicBezTo>
                      <a:cubicBezTo>
                        <a:pt x="101" y="13"/>
                        <a:pt x="82" y="1"/>
                        <a:pt x="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9"/>
                <p:cNvSpPr/>
                <p:nvPr/>
              </p:nvSpPr>
              <p:spPr>
                <a:xfrm>
                  <a:off x="-722550" y="-6260200"/>
                  <a:ext cx="58950" cy="50675"/>
                </a:xfrm>
                <a:custGeom>
                  <a:avLst/>
                  <a:gdLst/>
                  <a:ahLst/>
                  <a:cxnLst/>
                  <a:rect l="l" t="t" r="r" b="b"/>
                  <a:pathLst>
                    <a:path w="2358" h="2027" extrusionOk="0">
                      <a:moveTo>
                        <a:pt x="84" y="0"/>
                      </a:moveTo>
                      <a:cubicBezTo>
                        <a:pt x="36" y="0"/>
                        <a:pt x="1" y="45"/>
                        <a:pt x="50" y="62"/>
                      </a:cubicBezTo>
                      <a:cubicBezTo>
                        <a:pt x="816" y="693"/>
                        <a:pt x="1543" y="1325"/>
                        <a:pt x="2270" y="2014"/>
                      </a:cubicBezTo>
                      <a:cubicBezTo>
                        <a:pt x="2279" y="2023"/>
                        <a:pt x="2289" y="2026"/>
                        <a:pt x="2298" y="2026"/>
                      </a:cubicBezTo>
                      <a:cubicBezTo>
                        <a:pt x="2330" y="2026"/>
                        <a:pt x="2357" y="1982"/>
                        <a:pt x="2328" y="1937"/>
                      </a:cubicBezTo>
                      <a:cubicBezTo>
                        <a:pt x="1639" y="1248"/>
                        <a:pt x="892" y="598"/>
                        <a:pt x="108" y="4"/>
                      </a:cubicBezTo>
                      <a:cubicBezTo>
                        <a:pt x="100" y="2"/>
                        <a:pt x="91" y="0"/>
                        <a:pt x="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9"/>
                <p:cNvSpPr/>
                <p:nvPr/>
              </p:nvSpPr>
              <p:spPr>
                <a:xfrm>
                  <a:off x="-650700" y="-6270350"/>
                  <a:ext cx="14500" cy="13275"/>
                </a:xfrm>
                <a:custGeom>
                  <a:avLst/>
                  <a:gdLst/>
                  <a:ahLst/>
                  <a:cxnLst/>
                  <a:rect l="l" t="t" r="r" b="b"/>
                  <a:pathLst>
                    <a:path w="580" h="531" extrusionOk="0">
                      <a:moveTo>
                        <a:pt x="45" y="1"/>
                      </a:moveTo>
                      <a:cubicBezTo>
                        <a:pt x="23" y="1"/>
                        <a:pt x="0" y="19"/>
                        <a:pt x="28" y="47"/>
                      </a:cubicBezTo>
                      <a:cubicBezTo>
                        <a:pt x="162" y="238"/>
                        <a:pt x="334" y="391"/>
                        <a:pt x="526" y="525"/>
                      </a:cubicBezTo>
                      <a:cubicBezTo>
                        <a:pt x="529" y="529"/>
                        <a:pt x="533" y="530"/>
                        <a:pt x="538" y="530"/>
                      </a:cubicBezTo>
                      <a:cubicBezTo>
                        <a:pt x="557" y="530"/>
                        <a:pt x="580" y="499"/>
                        <a:pt x="564" y="468"/>
                      </a:cubicBezTo>
                      <a:cubicBezTo>
                        <a:pt x="373" y="334"/>
                        <a:pt x="219" y="181"/>
                        <a:pt x="66" y="8"/>
                      </a:cubicBezTo>
                      <a:cubicBezTo>
                        <a:pt x="61" y="3"/>
                        <a:pt x="53" y="1"/>
                        <a:pt x="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9"/>
                <p:cNvSpPr/>
                <p:nvPr/>
              </p:nvSpPr>
              <p:spPr>
                <a:xfrm>
                  <a:off x="-621675" y="-6273150"/>
                  <a:ext cx="17875" cy="16250"/>
                </a:xfrm>
                <a:custGeom>
                  <a:avLst/>
                  <a:gdLst/>
                  <a:ahLst/>
                  <a:cxnLst/>
                  <a:rect l="l" t="t" r="r" b="b"/>
                  <a:pathLst>
                    <a:path w="715" h="650" extrusionOk="0">
                      <a:moveTo>
                        <a:pt x="51" y="0"/>
                      </a:moveTo>
                      <a:cubicBezTo>
                        <a:pt x="22" y="0"/>
                        <a:pt x="0" y="28"/>
                        <a:pt x="15" y="44"/>
                      </a:cubicBezTo>
                      <a:cubicBezTo>
                        <a:pt x="207" y="273"/>
                        <a:pt x="398" y="465"/>
                        <a:pt x="628" y="637"/>
                      </a:cubicBezTo>
                      <a:cubicBezTo>
                        <a:pt x="637" y="646"/>
                        <a:pt x="647" y="650"/>
                        <a:pt x="656" y="650"/>
                      </a:cubicBezTo>
                      <a:cubicBezTo>
                        <a:pt x="688" y="650"/>
                        <a:pt x="715" y="609"/>
                        <a:pt x="685" y="580"/>
                      </a:cubicBezTo>
                      <a:cubicBezTo>
                        <a:pt x="456" y="407"/>
                        <a:pt x="264" y="216"/>
                        <a:pt x="73" y="5"/>
                      </a:cubicBezTo>
                      <a:cubicBezTo>
                        <a:pt x="66" y="2"/>
                        <a:pt x="58" y="0"/>
                        <a:pt x="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4" name="Google Shape;344;p19"/>
              <p:cNvGrpSpPr/>
              <p:nvPr/>
            </p:nvGrpSpPr>
            <p:grpSpPr>
              <a:xfrm>
                <a:off x="5738240" y="1345632"/>
                <a:ext cx="1064046" cy="1663765"/>
                <a:chOff x="-1395050" y="-9308900"/>
                <a:chExt cx="842675" cy="1317625"/>
              </a:xfrm>
            </p:grpSpPr>
            <p:sp>
              <p:nvSpPr>
                <p:cNvPr id="345" name="Google Shape;345;p19"/>
                <p:cNvSpPr/>
                <p:nvPr/>
              </p:nvSpPr>
              <p:spPr>
                <a:xfrm>
                  <a:off x="-1395050" y="-9287175"/>
                  <a:ext cx="274200" cy="250275"/>
                </a:xfrm>
                <a:custGeom>
                  <a:avLst/>
                  <a:gdLst/>
                  <a:ahLst/>
                  <a:cxnLst/>
                  <a:rect l="l" t="t" r="r" b="b"/>
                  <a:pathLst>
                    <a:path w="10968" h="10011" extrusionOk="0">
                      <a:moveTo>
                        <a:pt x="8939" y="115"/>
                      </a:moveTo>
                      <a:lnTo>
                        <a:pt x="8939" y="115"/>
                      </a:lnTo>
                      <a:cubicBezTo>
                        <a:pt x="9724" y="364"/>
                        <a:pt x="10470" y="1034"/>
                        <a:pt x="10815" y="1780"/>
                      </a:cubicBezTo>
                      <a:cubicBezTo>
                        <a:pt x="9953" y="1532"/>
                        <a:pt x="9302" y="919"/>
                        <a:pt x="8939" y="115"/>
                      </a:cubicBezTo>
                      <a:close/>
                      <a:moveTo>
                        <a:pt x="8862" y="211"/>
                      </a:moveTo>
                      <a:cubicBezTo>
                        <a:pt x="9188" y="1053"/>
                        <a:pt x="9896" y="1685"/>
                        <a:pt x="10776" y="1934"/>
                      </a:cubicBezTo>
                      <a:cubicBezTo>
                        <a:pt x="10547" y="2182"/>
                        <a:pt x="10317" y="2450"/>
                        <a:pt x="10106" y="2718"/>
                      </a:cubicBezTo>
                      <a:cubicBezTo>
                        <a:pt x="9934" y="2393"/>
                        <a:pt x="9551" y="2106"/>
                        <a:pt x="9360" y="1914"/>
                      </a:cubicBezTo>
                      <a:cubicBezTo>
                        <a:pt x="9207" y="1761"/>
                        <a:pt x="8633" y="1111"/>
                        <a:pt x="8154" y="881"/>
                      </a:cubicBezTo>
                      <a:cubicBezTo>
                        <a:pt x="8288" y="766"/>
                        <a:pt x="8403" y="651"/>
                        <a:pt x="8518" y="536"/>
                      </a:cubicBezTo>
                      <a:cubicBezTo>
                        <a:pt x="8633" y="422"/>
                        <a:pt x="8767" y="326"/>
                        <a:pt x="8862" y="211"/>
                      </a:cubicBezTo>
                      <a:close/>
                      <a:moveTo>
                        <a:pt x="7907" y="1014"/>
                      </a:moveTo>
                      <a:cubicBezTo>
                        <a:pt x="8334" y="1014"/>
                        <a:pt x="8795" y="1584"/>
                        <a:pt x="9035" y="1838"/>
                      </a:cubicBezTo>
                      <a:cubicBezTo>
                        <a:pt x="9188" y="1991"/>
                        <a:pt x="9341" y="2144"/>
                        <a:pt x="9494" y="2297"/>
                      </a:cubicBezTo>
                      <a:cubicBezTo>
                        <a:pt x="9590" y="2374"/>
                        <a:pt x="9666" y="2470"/>
                        <a:pt x="9743" y="2565"/>
                      </a:cubicBezTo>
                      <a:cubicBezTo>
                        <a:pt x="10011" y="2757"/>
                        <a:pt x="10011" y="2986"/>
                        <a:pt x="9781" y="3254"/>
                      </a:cubicBezTo>
                      <a:cubicBezTo>
                        <a:pt x="9609" y="2814"/>
                        <a:pt x="9035" y="2412"/>
                        <a:pt x="8728" y="2125"/>
                      </a:cubicBezTo>
                      <a:cubicBezTo>
                        <a:pt x="8441" y="1857"/>
                        <a:pt x="8001" y="1302"/>
                        <a:pt x="7561" y="1168"/>
                      </a:cubicBezTo>
                      <a:cubicBezTo>
                        <a:pt x="7670" y="1059"/>
                        <a:pt x="7787" y="1014"/>
                        <a:pt x="7907" y="1014"/>
                      </a:cubicBezTo>
                      <a:close/>
                      <a:moveTo>
                        <a:pt x="7556" y="1383"/>
                      </a:moveTo>
                      <a:cubicBezTo>
                        <a:pt x="7659" y="1383"/>
                        <a:pt x="7756" y="1440"/>
                        <a:pt x="7848" y="1551"/>
                      </a:cubicBezTo>
                      <a:cubicBezTo>
                        <a:pt x="7943" y="1647"/>
                        <a:pt x="8020" y="1723"/>
                        <a:pt x="8116" y="1800"/>
                      </a:cubicBezTo>
                      <a:cubicBezTo>
                        <a:pt x="8288" y="1953"/>
                        <a:pt x="8460" y="2106"/>
                        <a:pt x="8613" y="2240"/>
                      </a:cubicBezTo>
                      <a:cubicBezTo>
                        <a:pt x="8786" y="2393"/>
                        <a:pt x="8939" y="2546"/>
                        <a:pt x="9092" y="2699"/>
                      </a:cubicBezTo>
                      <a:cubicBezTo>
                        <a:pt x="9188" y="2795"/>
                        <a:pt x="9283" y="2871"/>
                        <a:pt x="9360" y="2967"/>
                      </a:cubicBezTo>
                      <a:cubicBezTo>
                        <a:pt x="9609" y="3178"/>
                        <a:pt x="9590" y="3446"/>
                        <a:pt x="9302" y="3790"/>
                      </a:cubicBezTo>
                      <a:cubicBezTo>
                        <a:pt x="9283" y="3790"/>
                        <a:pt x="9264" y="3790"/>
                        <a:pt x="9245" y="3809"/>
                      </a:cubicBezTo>
                      <a:cubicBezTo>
                        <a:pt x="9207" y="3733"/>
                        <a:pt x="9168" y="3675"/>
                        <a:pt x="9149" y="3618"/>
                      </a:cubicBezTo>
                      <a:cubicBezTo>
                        <a:pt x="8881" y="3216"/>
                        <a:pt x="8479" y="2871"/>
                        <a:pt x="8154" y="2508"/>
                      </a:cubicBezTo>
                      <a:cubicBezTo>
                        <a:pt x="7963" y="2297"/>
                        <a:pt x="7580" y="1742"/>
                        <a:pt x="7197" y="1589"/>
                      </a:cubicBezTo>
                      <a:cubicBezTo>
                        <a:pt x="7326" y="1450"/>
                        <a:pt x="7445" y="1383"/>
                        <a:pt x="7556" y="1383"/>
                      </a:cubicBezTo>
                      <a:close/>
                      <a:moveTo>
                        <a:pt x="6978" y="1777"/>
                      </a:moveTo>
                      <a:cubicBezTo>
                        <a:pt x="7448" y="1777"/>
                        <a:pt x="8066" y="2671"/>
                        <a:pt x="8288" y="2910"/>
                      </a:cubicBezTo>
                      <a:cubicBezTo>
                        <a:pt x="8422" y="3044"/>
                        <a:pt x="8537" y="3197"/>
                        <a:pt x="8671" y="3331"/>
                      </a:cubicBezTo>
                      <a:cubicBezTo>
                        <a:pt x="8815" y="3475"/>
                        <a:pt x="9215" y="4045"/>
                        <a:pt x="8858" y="4045"/>
                      </a:cubicBezTo>
                      <a:cubicBezTo>
                        <a:pt x="8837" y="4045"/>
                        <a:pt x="8813" y="4043"/>
                        <a:pt x="8786" y="4039"/>
                      </a:cubicBezTo>
                      <a:cubicBezTo>
                        <a:pt x="8384" y="3963"/>
                        <a:pt x="8020" y="3503"/>
                        <a:pt x="7771" y="3216"/>
                      </a:cubicBezTo>
                      <a:cubicBezTo>
                        <a:pt x="7522" y="2948"/>
                        <a:pt x="7082" y="2565"/>
                        <a:pt x="6891" y="2182"/>
                      </a:cubicBezTo>
                      <a:cubicBezTo>
                        <a:pt x="6910" y="2163"/>
                        <a:pt x="6891" y="2144"/>
                        <a:pt x="6872" y="2125"/>
                      </a:cubicBezTo>
                      <a:cubicBezTo>
                        <a:pt x="6833" y="2029"/>
                        <a:pt x="6814" y="1934"/>
                        <a:pt x="6814" y="1819"/>
                      </a:cubicBezTo>
                      <a:cubicBezTo>
                        <a:pt x="6866" y="1790"/>
                        <a:pt x="6921" y="1777"/>
                        <a:pt x="6978" y="1777"/>
                      </a:cubicBezTo>
                      <a:close/>
                      <a:moveTo>
                        <a:pt x="7331" y="2929"/>
                      </a:moveTo>
                      <a:cubicBezTo>
                        <a:pt x="7522" y="3159"/>
                        <a:pt x="7714" y="3388"/>
                        <a:pt x="7924" y="3599"/>
                      </a:cubicBezTo>
                      <a:lnTo>
                        <a:pt x="7924" y="3618"/>
                      </a:lnTo>
                      <a:cubicBezTo>
                        <a:pt x="7580" y="3905"/>
                        <a:pt x="7216" y="4211"/>
                        <a:pt x="6872" y="4537"/>
                      </a:cubicBezTo>
                      <a:cubicBezTo>
                        <a:pt x="6659" y="4514"/>
                        <a:pt x="6446" y="4505"/>
                        <a:pt x="6233" y="4505"/>
                      </a:cubicBezTo>
                      <a:cubicBezTo>
                        <a:pt x="6082" y="4505"/>
                        <a:pt x="5931" y="4510"/>
                        <a:pt x="5781" y="4518"/>
                      </a:cubicBezTo>
                      <a:cubicBezTo>
                        <a:pt x="5934" y="4364"/>
                        <a:pt x="6087" y="4211"/>
                        <a:pt x="6240" y="4058"/>
                      </a:cubicBezTo>
                      <a:cubicBezTo>
                        <a:pt x="6489" y="4077"/>
                        <a:pt x="6738" y="4077"/>
                        <a:pt x="6986" y="4077"/>
                      </a:cubicBezTo>
                      <a:cubicBezTo>
                        <a:pt x="7044" y="4077"/>
                        <a:pt x="7044" y="3963"/>
                        <a:pt x="6986" y="3963"/>
                      </a:cubicBezTo>
                      <a:lnTo>
                        <a:pt x="6336" y="3963"/>
                      </a:lnTo>
                      <a:cubicBezTo>
                        <a:pt x="6451" y="3848"/>
                        <a:pt x="6565" y="3733"/>
                        <a:pt x="6680" y="3618"/>
                      </a:cubicBezTo>
                      <a:cubicBezTo>
                        <a:pt x="6948" y="3656"/>
                        <a:pt x="7235" y="3675"/>
                        <a:pt x="7503" y="3675"/>
                      </a:cubicBezTo>
                      <a:cubicBezTo>
                        <a:pt x="7561" y="3656"/>
                        <a:pt x="7561" y="3580"/>
                        <a:pt x="7503" y="3580"/>
                      </a:cubicBezTo>
                      <a:cubicBezTo>
                        <a:pt x="7254" y="3541"/>
                        <a:pt x="7006" y="3541"/>
                        <a:pt x="6757" y="3541"/>
                      </a:cubicBezTo>
                      <a:cubicBezTo>
                        <a:pt x="6833" y="3446"/>
                        <a:pt x="6929" y="3369"/>
                        <a:pt x="7025" y="3273"/>
                      </a:cubicBezTo>
                      <a:cubicBezTo>
                        <a:pt x="7178" y="3312"/>
                        <a:pt x="7331" y="3350"/>
                        <a:pt x="7503" y="3350"/>
                      </a:cubicBezTo>
                      <a:cubicBezTo>
                        <a:pt x="7561" y="3350"/>
                        <a:pt x="7561" y="3254"/>
                        <a:pt x="7503" y="3254"/>
                      </a:cubicBezTo>
                      <a:cubicBezTo>
                        <a:pt x="7369" y="3235"/>
                        <a:pt x="7235" y="3235"/>
                        <a:pt x="7082" y="3197"/>
                      </a:cubicBezTo>
                      <a:cubicBezTo>
                        <a:pt x="7159" y="3120"/>
                        <a:pt x="7235" y="3063"/>
                        <a:pt x="7312" y="2986"/>
                      </a:cubicBezTo>
                      <a:cubicBezTo>
                        <a:pt x="7331" y="2967"/>
                        <a:pt x="7331" y="2948"/>
                        <a:pt x="7331" y="2929"/>
                      </a:cubicBezTo>
                      <a:close/>
                      <a:moveTo>
                        <a:pt x="6795" y="2240"/>
                      </a:moveTo>
                      <a:cubicBezTo>
                        <a:pt x="6833" y="2316"/>
                        <a:pt x="6891" y="2393"/>
                        <a:pt x="6948" y="2470"/>
                      </a:cubicBezTo>
                      <a:cubicBezTo>
                        <a:pt x="7044" y="2604"/>
                        <a:pt x="7159" y="2738"/>
                        <a:pt x="7274" y="2871"/>
                      </a:cubicBezTo>
                      <a:cubicBezTo>
                        <a:pt x="7254" y="2871"/>
                        <a:pt x="7235" y="2871"/>
                        <a:pt x="7197" y="2891"/>
                      </a:cubicBezTo>
                      <a:cubicBezTo>
                        <a:pt x="5800" y="4230"/>
                        <a:pt x="4402" y="5609"/>
                        <a:pt x="3101" y="7063"/>
                      </a:cubicBezTo>
                      <a:lnTo>
                        <a:pt x="3082" y="7063"/>
                      </a:lnTo>
                      <a:cubicBezTo>
                        <a:pt x="3043" y="7063"/>
                        <a:pt x="3043" y="7082"/>
                        <a:pt x="3043" y="7121"/>
                      </a:cubicBezTo>
                      <a:cubicBezTo>
                        <a:pt x="2929" y="7236"/>
                        <a:pt x="2814" y="7370"/>
                        <a:pt x="2699" y="7503"/>
                      </a:cubicBezTo>
                      <a:lnTo>
                        <a:pt x="2661" y="7503"/>
                      </a:lnTo>
                      <a:cubicBezTo>
                        <a:pt x="2661" y="7408"/>
                        <a:pt x="2642" y="7293"/>
                        <a:pt x="2603" y="7216"/>
                      </a:cubicBezTo>
                      <a:cubicBezTo>
                        <a:pt x="2488" y="7006"/>
                        <a:pt x="2297" y="6891"/>
                        <a:pt x="2086" y="6872"/>
                      </a:cubicBezTo>
                      <a:cubicBezTo>
                        <a:pt x="2852" y="6087"/>
                        <a:pt x="3618" y="5283"/>
                        <a:pt x="4402" y="4518"/>
                      </a:cubicBezTo>
                      <a:cubicBezTo>
                        <a:pt x="5149" y="3771"/>
                        <a:pt x="5915" y="2833"/>
                        <a:pt x="6795" y="2240"/>
                      </a:cubicBezTo>
                      <a:close/>
                      <a:moveTo>
                        <a:pt x="5685" y="4613"/>
                      </a:moveTo>
                      <a:cubicBezTo>
                        <a:pt x="6049" y="4613"/>
                        <a:pt x="6412" y="4632"/>
                        <a:pt x="6776" y="4632"/>
                      </a:cubicBezTo>
                      <a:cubicBezTo>
                        <a:pt x="5493" y="5762"/>
                        <a:pt x="4288" y="6948"/>
                        <a:pt x="3177" y="8212"/>
                      </a:cubicBezTo>
                      <a:cubicBezTo>
                        <a:pt x="3158" y="8231"/>
                        <a:pt x="3158" y="8250"/>
                        <a:pt x="3158" y="8269"/>
                      </a:cubicBezTo>
                      <a:cubicBezTo>
                        <a:pt x="3158" y="8250"/>
                        <a:pt x="3158" y="8212"/>
                        <a:pt x="3158" y="8193"/>
                      </a:cubicBezTo>
                      <a:cubicBezTo>
                        <a:pt x="3177" y="8078"/>
                        <a:pt x="3139" y="7944"/>
                        <a:pt x="3063" y="7848"/>
                      </a:cubicBezTo>
                      <a:cubicBezTo>
                        <a:pt x="2977" y="7745"/>
                        <a:pt x="2845" y="7673"/>
                        <a:pt x="2708" y="7673"/>
                      </a:cubicBezTo>
                      <a:cubicBezTo>
                        <a:pt x="2692" y="7673"/>
                        <a:pt x="2676" y="7674"/>
                        <a:pt x="2661" y="7676"/>
                      </a:cubicBezTo>
                      <a:cubicBezTo>
                        <a:pt x="2699" y="7637"/>
                        <a:pt x="2737" y="7599"/>
                        <a:pt x="2756" y="7580"/>
                      </a:cubicBezTo>
                      <a:cubicBezTo>
                        <a:pt x="2905" y="7594"/>
                        <a:pt x="3054" y="7607"/>
                        <a:pt x="3210" y="7607"/>
                      </a:cubicBezTo>
                      <a:cubicBezTo>
                        <a:pt x="3274" y="7607"/>
                        <a:pt x="3340" y="7605"/>
                        <a:pt x="3407" y="7599"/>
                      </a:cubicBezTo>
                      <a:cubicBezTo>
                        <a:pt x="3445" y="7599"/>
                        <a:pt x="3445" y="7542"/>
                        <a:pt x="3407" y="7542"/>
                      </a:cubicBezTo>
                      <a:cubicBezTo>
                        <a:pt x="3216" y="7542"/>
                        <a:pt x="3024" y="7542"/>
                        <a:pt x="2833" y="7523"/>
                      </a:cubicBezTo>
                      <a:cubicBezTo>
                        <a:pt x="2948" y="7389"/>
                        <a:pt x="3082" y="7255"/>
                        <a:pt x="3216" y="7140"/>
                      </a:cubicBezTo>
                      <a:lnTo>
                        <a:pt x="3886" y="7140"/>
                      </a:lnTo>
                      <a:cubicBezTo>
                        <a:pt x="3924" y="7121"/>
                        <a:pt x="3924" y="7063"/>
                        <a:pt x="3886" y="7063"/>
                      </a:cubicBezTo>
                      <a:cubicBezTo>
                        <a:pt x="3780" y="7054"/>
                        <a:pt x="3680" y="7049"/>
                        <a:pt x="3582" y="7049"/>
                      </a:cubicBezTo>
                      <a:cubicBezTo>
                        <a:pt x="3484" y="7049"/>
                        <a:pt x="3388" y="7054"/>
                        <a:pt x="3292" y="7063"/>
                      </a:cubicBezTo>
                      <a:cubicBezTo>
                        <a:pt x="3407" y="6929"/>
                        <a:pt x="3522" y="6814"/>
                        <a:pt x="3637" y="6700"/>
                      </a:cubicBezTo>
                      <a:lnTo>
                        <a:pt x="4364" y="6700"/>
                      </a:lnTo>
                      <a:cubicBezTo>
                        <a:pt x="4402" y="6700"/>
                        <a:pt x="4402" y="6623"/>
                        <a:pt x="4364" y="6623"/>
                      </a:cubicBezTo>
                      <a:cubicBezTo>
                        <a:pt x="4154" y="6604"/>
                        <a:pt x="3943" y="6604"/>
                        <a:pt x="3733" y="6604"/>
                      </a:cubicBezTo>
                      <a:cubicBezTo>
                        <a:pt x="3828" y="6508"/>
                        <a:pt x="3924" y="6412"/>
                        <a:pt x="4020" y="6317"/>
                      </a:cubicBezTo>
                      <a:cubicBezTo>
                        <a:pt x="4230" y="6336"/>
                        <a:pt x="4460" y="6336"/>
                        <a:pt x="4670" y="6336"/>
                      </a:cubicBezTo>
                      <a:cubicBezTo>
                        <a:pt x="4728" y="6336"/>
                        <a:pt x="4728" y="6259"/>
                        <a:pt x="4670" y="6259"/>
                      </a:cubicBezTo>
                      <a:cubicBezTo>
                        <a:pt x="4479" y="6259"/>
                        <a:pt x="4268" y="6259"/>
                        <a:pt x="4058" y="6279"/>
                      </a:cubicBezTo>
                      <a:cubicBezTo>
                        <a:pt x="4192" y="6145"/>
                        <a:pt x="4326" y="6011"/>
                        <a:pt x="4460" y="5877"/>
                      </a:cubicBezTo>
                      <a:cubicBezTo>
                        <a:pt x="4460" y="5877"/>
                        <a:pt x="4460" y="5896"/>
                        <a:pt x="4479" y="5896"/>
                      </a:cubicBezTo>
                      <a:lnTo>
                        <a:pt x="4919" y="5896"/>
                      </a:lnTo>
                      <a:cubicBezTo>
                        <a:pt x="4958" y="5896"/>
                        <a:pt x="4958" y="5819"/>
                        <a:pt x="4919" y="5819"/>
                      </a:cubicBezTo>
                      <a:lnTo>
                        <a:pt x="4498" y="5819"/>
                      </a:lnTo>
                      <a:cubicBezTo>
                        <a:pt x="4594" y="5743"/>
                        <a:pt x="4670" y="5647"/>
                        <a:pt x="4766" y="5570"/>
                      </a:cubicBezTo>
                      <a:cubicBezTo>
                        <a:pt x="4946" y="5548"/>
                        <a:pt x="5118" y="5539"/>
                        <a:pt x="5292" y="5539"/>
                      </a:cubicBezTo>
                      <a:cubicBezTo>
                        <a:pt x="5415" y="5539"/>
                        <a:pt x="5539" y="5543"/>
                        <a:pt x="5666" y="5551"/>
                      </a:cubicBezTo>
                      <a:cubicBezTo>
                        <a:pt x="5723" y="5551"/>
                        <a:pt x="5723" y="5475"/>
                        <a:pt x="5666" y="5455"/>
                      </a:cubicBezTo>
                      <a:cubicBezTo>
                        <a:pt x="5555" y="5448"/>
                        <a:pt x="5440" y="5443"/>
                        <a:pt x="5326" y="5443"/>
                      </a:cubicBezTo>
                      <a:cubicBezTo>
                        <a:pt x="5163" y="5443"/>
                        <a:pt x="5000" y="5452"/>
                        <a:pt x="4843" y="5475"/>
                      </a:cubicBezTo>
                      <a:cubicBezTo>
                        <a:pt x="5130" y="5187"/>
                        <a:pt x="5398" y="4900"/>
                        <a:pt x="5685" y="4613"/>
                      </a:cubicBezTo>
                      <a:close/>
                      <a:moveTo>
                        <a:pt x="8039" y="3733"/>
                      </a:moveTo>
                      <a:cubicBezTo>
                        <a:pt x="8173" y="3848"/>
                        <a:pt x="8365" y="4020"/>
                        <a:pt x="8575" y="4135"/>
                      </a:cubicBezTo>
                      <a:cubicBezTo>
                        <a:pt x="6986" y="5551"/>
                        <a:pt x="5493" y="7102"/>
                        <a:pt x="4020" y="8652"/>
                      </a:cubicBezTo>
                      <a:cubicBezTo>
                        <a:pt x="3962" y="8499"/>
                        <a:pt x="3809" y="8365"/>
                        <a:pt x="3675" y="8288"/>
                      </a:cubicBezTo>
                      <a:cubicBezTo>
                        <a:pt x="3575" y="8245"/>
                        <a:pt x="3485" y="8224"/>
                        <a:pt x="3390" y="8224"/>
                      </a:cubicBezTo>
                      <a:cubicBezTo>
                        <a:pt x="3358" y="8224"/>
                        <a:pt x="3326" y="8226"/>
                        <a:pt x="3292" y="8231"/>
                      </a:cubicBezTo>
                      <a:cubicBezTo>
                        <a:pt x="4862" y="6700"/>
                        <a:pt x="6412" y="5187"/>
                        <a:pt x="8039" y="3733"/>
                      </a:cubicBezTo>
                      <a:close/>
                      <a:moveTo>
                        <a:pt x="1972" y="6987"/>
                      </a:moveTo>
                      <a:cubicBezTo>
                        <a:pt x="1972" y="6987"/>
                        <a:pt x="1991" y="7006"/>
                        <a:pt x="1991" y="7006"/>
                      </a:cubicBezTo>
                      <a:cubicBezTo>
                        <a:pt x="2201" y="7006"/>
                        <a:pt x="2374" y="7121"/>
                        <a:pt x="2469" y="7312"/>
                      </a:cubicBezTo>
                      <a:cubicBezTo>
                        <a:pt x="2527" y="7465"/>
                        <a:pt x="2488" y="7599"/>
                        <a:pt x="2450" y="7752"/>
                      </a:cubicBezTo>
                      <a:cubicBezTo>
                        <a:pt x="2412" y="7771"/>
                        <a:pt x="2412" y="7810"/>
                        <a:pt x="2431" y="7829"/>
                      </a:cubicBezTo>
                      <a:cubicBezTo>
                        <a:pt x="2443" y="7866"/>
                        <a:pt x="2472" y="7887"/>
                        <a:pt x="2501" y="7887"/>
                      </a:cubicBezTo>
                      <a:cubicBezTo>
                        <a:pt x="2516" y="7887"/>
                        <a:pt x="2532" y="7881"/>
                        <a:pt x="2546" y="7867"/>
                      </a:cubicBezTo>
                      <a:cubicBezTo>
                        <a:pt x="2565" y="7867"/>
                        <a:pt x="2565" y="7848"/>
                        <a:pt x="2584" y="7829"/>
                      </a:cubicBezTo>
                      <a:cubicBezTo>
                        <a:pt x="2605" y="7826"/>
                        <a:pt x="2627" y="7824"/>
                        <a:pt x="2649" y="7824"/>
                      </a:cubicBezTo>
                      <a:cubicBezTo>
                        <a:pt x="2765" y="7824"/>
                        <a:pt x="2883" y="7869"/>
                        <a:pt x="2948" y="7982"/>
                      </a:cubicBezTo>
                      <a:cubicBezTo>
                        <a:pt x="2986" y="8039"/>
                        <a:pt x="3005" y="8135"/>
                        <a:pt x="2986" y="8193"/>
                      </a:cubicBezTo>
                      <a:cubicBezTo>
                        <a:pt x="2967" y="8269"/>
                        <a:pt x="2910" y="8327"/>
                        <a:pt x="2929" y="8403"/>
                      </a:cubicBezTo>
                      <a:cubicBezTo>
                        <a:pt x="2929" y="8434"/>
                        <a:pt x="2954" y="8466"/>
                        <a:pt x="2984" y="8466"/>
                      </a:cubicBezTo>
                      <a:cubicBezTo>
                        <a:pt x="2991" y="8466"/>
                        <a:pt x="2998" y="8464"/>
                        <a:pt x="3005" y="8461"/>
                      </a:cubicBezTo>
                      <a:cubicBezTo>
                        <a:pt x="3043" y="8461"/>
                        <a:pt x="3063" y="8441"/>
                        <a:pt x="3082" y="8422"/>
                      </a:cubicBezTo>
                      <a:cubicBezTo>
                        <a:pt x="3168" y="8388"/>
                        <a:pt x="3258" y="8369"/>
                        <a:pt x="3346" y="8369"/>
                      </a:cubicBezTo>
                      <a:cubicBezTo>
                        <a:pt x="3455" y="8369"/>
                        <a:pt x="3561" y="8397"/>
                        <a:pt x="3656" y="8461"/>
                      </a:cubicBezTo>
                      <a:cubicBezTo>
                        <a:pt x="3771" y="8556"/>
                        <a:pt x="3828" y="8671"/>
                        <a:pt x="3886" y="8786"/>
                      </a:cubicBezTo>
                      <a:cubicBezTo>
                        <a:pt x="3331" y="8958"/>
                        <a:pt x="2776" y="9130"/>
                        <a:pt x="2220" y="9303"/>
                      </a:cubicBezTo>
                      <a:cubicBezTo>
                        <a:pt x="2086" y="9341"/>
                        <a:pt x="1818" y="9456"/>
                        <a:pt x="1531" y="9552"/>
                      </a:cubicBezTo>
                      <a:cubicBezTo>
                        <a:pt x="1493" y="9226"/>
                        <a:pt x="1283" y="8920"/>
                        <a:pt x="976" y="8805"/>
                      </a:cubicBezTo>
                      <a:cubicBezTo>
                        <a:pt x="1053" y="8709"/>
                        <a:pt x="1129" y="8595"/>
                        <a:pt x="1187" y="8480"/>
                      </a:cubicBezTo>
                      <a:cubicBezTo>
                        <a:pt x="1474" y="7982"/>
                        <a:pt x="1742" y="7503"/>
                        <a:pt x="1972" y="6987"/>
                      </a:cubicBezTo>
                      <a:close/>
                      <a:moveTo>
                        <a:pt x="804" y="9092"/>
                      </a:moveTo>
                      <a:cubicBezTo>
                        <a:pt x="938" y="9092"/>
                        <a:pt x="1072" y="9111"/>
                        <a:pt x="1206" y="9150"/>
                      </a:cubicBezTo>
                      <a:cubicBezTo>
                        <a:pt x="1302" y="9264"/>
                        <a:pt x="1359" y="9398"/>
                        <a:pt x="1378" y="9571"/>
                      </a:cubicBezTo>
                      <a:cubicBezTo>
                        <a:pt x="1378" y="9590"/>
                        <a:pt x="1378" y="9609"/>
                        <a:pt x="1397" y="9609"/>
                      </a:cubicBezTo>
                      <a:cubicBezTo>
                        <a:pt x="1113" y="9708"/>
                        <a:pt x="829" y="9797"/>
                        <a:pt x="631" y="9797"/>
                      </a:cubicBezTo>
                      <a:cubicBezTo>
                        <a:pt x="562" y="9797"/>
                        <a:pt x="504" y="9787"/>
                        <a:pt x="460" y="9762"/>
                      </a:cubicBezTo>
                      <a:cubicBezTo>
                        <a:pt x="442" y="9765"/>
                        <a:pt x="426" y="9766"/>
                        <a:pt x="413" y="9766"/>
                      </a:cubicBezTo>
                      <a:cubicBezTo>
                        <a:pt x="322" y="9766"/>
                        <a:pt x="314" y="9714"/>
                        <a:pt x="364" y="9647"/>
                      </a:cubicBezTo>
                      <a:lnTo>
                        <a:pt x="364" y="9647"/>
                      </a:lnTo>
                      <a:cubicBezTo>
                        <a:pt x="536" y="9666"/>
                        <a:pt x="689" y="9686"/>
                        <a:pt x="842" y="9686"/>
                      </a:cubicBezTo>
                      <a:cubicBezTo>
                        <a:pt x="900" y="9686"/>
                        <a:pt x="900" y="9609"/>
                        <a:pt x="861" y="9609"/>
                      </a:cubicBezTo>
                      <a:cubicBezTo>
                        <a:pt x="727" y="9590"/>
                        <a:pt x="593" y="9571"/>
                        <a:pt x="460" y="9571"/>
                      </a:cubicBezTo>
                      <a:cubicBezTo>
                        <a:pt x="479" y="9552"/>
                        <a:pt x="479" y="9532"/>
                        <a:pt x="517" y="9513"/>
                      </a:cubicBezTo>
                      <a:lnTo>
                        <a:pt x="593" y="9398"/>
                      </a:lnTo>
                      <a:cubicBezTo>
                        <a:pt x="680" y="9408"/>
                        <a:pt x="771" y="9413"/>
                        <a:pt x="861" y="9413"/>
                      </a:cubicBezTo>
                      <a:cubicBezTo>
                        <a:pt x="952" y="9413"/>
                        <a:pt x="1043" y="9408"/>
                        <a:pt x="1129" y="9398"/>
                      </a:cubicBezTo>
                      <a:cubicBezTo>
                        <a:pt x="1168" y="9398"/>
                        <a:pt x="1168" y="9322"/>
                        <a:pt x="1129" y="9322"/>
                      </a:cubicBezTo>
                      <a:cubicBezTo>
                        <a:pt x="1078" y="9315"/>
                        <a:pt x="1025" y="9313"/>
                        <a:pt x="971" y="9313"/>
                      </a:cubicBezTo>
                      <a:cubicBezTo>
                        <a:pt x="864" y="9313"/>
                        <a:pt x="753" y="9322"/>
                        <a:pt x="651" y="9322"/>
                      </a:cubicBezTo>
                      <a:cubicBezTo>
                        <a:pt x="670" y="9264"/>
                        <a:pt x="708" y="9226"/>
                        <a:pt x="747" y="9188"/>
                      </a:cubicBezTo>
                      <a:cubicBezTo>
                        <a:pt x="766" y="9150"/>
                        <a:pt x="785" y="9111"/>
                        <a:pt x="804" y="9092"/>
                      </a:cubicBezTo>
                      <a:close/>
                      <a:moveTo>
                        <a:pt x="8901" y="0"/>
                      </a:moveTo>
                      <a:cubicBezTo>
                        <a:pt x="8881" y="0"/>
                        <a:pt x="8862" y="20"/>
                        <a:pt x="8862" y="39"/>
                      </a:cubicBezTo>
                      <a:lnTo>
                        <a:pt x="8824" y="39"/>
                      </a:lnTo>
                      <a:cubicBezTo>
                        <a:pt x="8652" y="134"/>
                        <a:pt x="8518" y="307"/>
                        <a:pt x="8384" y="441"/>
                      </a:cubicBezTo>
                      <a:cubicBezTo>
                        <a:pt x="8269" y="555"/>
                        <a:pt x="8135" y="689"/>
                        <a:pt x="8039" y="823"/>
                      </a:cubicBezTo>
                      <a:cubicBezTo>
                        <a:pt x="7971" y="797"/>
                        <a:pt x="7905" y="782"/>
                        <a:pt x="7845" y="782"/>
                      </a:cubicBezTo>
                      <a:cubicBezTo>
                        <a:pt x="7685" y="782"/>
                        <a:pt x="7559" y="885"/>
                        <a:pt x="7503" y="1149"/>
                      </a:cubicBezTo>
                      <a:lnTo>
                        <a:pt x="7427" y="1149"/>
                      </a:lnTo>
                      <a:cubicBezTo>
                        <a:pt x="7413" y="1148"/>
                        <a:pt x="7400" y="1148"/>
                        <a:pt x="7387" y="1148"/>
                      </a:cubicBezTo>
                      <a:cubicBezTo>
                        <a:pt x="7122" y="1148"/>
                        <a:pt x="6952" y="1332"/>
                        <a:pt x="7025" y="1551"/>
                      </a:cubicBezTo>
                      <a:cubicBezTo>
                        <a:pt x="6891" y="1551"/>
                        <a:pt x="6795" y="1608"/>
                        <a:pt x="6680" y="1742"/>
                      </a:cubicBezTo>
                      <a:cubicBezTo>
                        <a:pt x="6661" y="1780"/>
                        <a:pt x="6680" y="1819"/>
                        <a:pt x="6718" y="1838"/>
                      </a:cubicBezTo>
                      <a:cubicBezTo>
                        <a:pt x="6718" y="1953"/>
                        <a:pt x="6718" y="2048"/>
                        <a:pt x="6757" y="2144"/>
                      </a:cubicBezTo>
                      <a:cubicBezTo>
                        <a:pt x="6508" y="2221"/>
                        <a:pt x="6355" y="2374"/>
                        <a:pt x="6144" y="2565"/>
                      </a:cubicBezTo>
                      <a:cubicBezTo>
                        <a:pt x="5647" y="3044"/>
                        <a:pt x="5149" y="3522"/>
                        <a:pt x="4670" y="4001"/>
                      </a:cubicBezTo>
                      <a:cubicBezTo>
                        <a:pt x="3733" y="4900"/>
                        <a:pt x="2814" y="5819"/>
                        <a:pt x="1933" y="6776"/>
                      </a:cubicBezTo>
                      <a:cubicBezTo>
                        <a:pt x="1914" y="6795"/>
                        <a:pt x="1914" y="6814"/>
                        <a:pt x="1895" y="6834"/>
                      </a:cubicBezTo>
                      <a:cubicBezTo>
                        <a:pt x="1340" y="7886"/>
                        <a:pt x="747" y="8920"/>
                        <a:pt x="38" y="9896"/>
                      </a:cubicBezTo>
                      <a:cubicBezTo>
                        <a:pt x="0" y="9934"/>
                        <a:pt x="58" y="10011"/>
                        <a:pt x="115" y="10011"/>
                      </a:cubicBezTo>
                      <a:cubicBezTo>
                        <a:pt x="1397" y="9953"/>
                        <a:pt x="2776" y="9322"/>
                        <a:pt x="3981" y="8939"/>
                      </a:cubicBezTo>
                      <a:cubicBezTo>
                        <a:pt x="3981" y="8939"/>
                        <a:pt x="3981" y="8939"/>
                        <a:pt x="3981" y="8920"/>
                      </a:cubicBezTo>
                      <a:cubicBezTo>
                        <a:pt x="4020" y="8920"/>
                        <a:pt x="4039" y="8920"/>
                        <a:pt x="4058" y="8901"/>
                      </a:cubicBezTo>
                      <a:cubicBezTo>
                        <a:pt x="5551" y="7274"/>
                        <a:pt x="7120" y="5743"/>
                        <a:pt x="8690" y="4192"/>
                      </a:cubicBezTo>
                      <a:cubicBezTo>
                        <a:pt x="8809" y="4252"/>
                        <a:pt x="8922" y="4290"/>
                        <a:pt x="9023" y="4290"/>
                      </a:cubicBezTo>
                      <a:cubicBezTo>
                        <a:pt x="9117" y="4290"/>
                        <a:pt x="9199" y="4256"/>
                        <a:pt x="9264" y="4173"/>
                      </a:cubicBezTo>
                      <a:cubicBezTo>
                        <a:pt x="9322" y="4116"/>
                        <a:pt x="9322" y="4039"/>
                        <a:pt x="9302" y="3963"/>
                      </a:cubicBezTo>
                      <a:lnTo>
                        <a:pt x="9302" y="3963"/>
                      </a:lnTo>
                      <a:cubicBezTo>
                        <a:pt x="9336" y="3968"/>
                        <a:pt x="9369" y="3971"/>
                        <a:pt x="9400" y="3971"/>
                      </a:cubicBezTo>
                      <a:cubicBezTo>
                        <a:pt x="9669" y="3971"/>
                        <a:pt x="9836" y="3757"/>
                        <a:pt x="9819" y="3465"/>
                      </a:cubicBezTo>
                      <a:cubicBezTo>
                        <a:pt x="10049" y="3446"/>
                        <a:pt x="10202" y="3254"/>
                        <a:pt x="10202" y="3005"/>
                      </a:cubicBezTo>
                      <a:cubicBezTo>
                        <a:pt x="10183" y="2948"/>
                        <a:pt x="10183" y="2891"/>
                        <a:pt x="10145" y="2833"/>
                      </a:cubicBezTo>
                      <a:cubicBezTo>
                        <a:pt x="10164" y="2814"/>
                        <a:pt x="10164" y="2814"/>
                        <a:pt x="10164" y="2814"/>
                      </a:cubicBezTo>
                      <a:cubicBezTo>
                        <a:pt x="10432" y="2565"/>
                        <a:pt x="10681" y="2278"/>
                        <a:pt x="10929" y="2010"/>
                      </a:cubicBezTo>
                      <a:cubicBezTo>
                        <a:pt x="10949" y="1972"/>
                        <a:pt x="10949" y="1934"/>
                        <a:pt x="10929" y="1914"/>
                      </a:cubicBezTo>
                      <a:cubicBezTo>
                        <a:pt x="10929" y="1895"/>
                        <a:pt x="10929" y="1876"/>
                        <a:pt x="10929" y="1857"/>
                      </a:cubicBezTo>
                      <a:cubicBezTo>
                        <a:pt x="10949" y="1838"/>
                        <a:pt x="10968" y="1800"/>
                        <a:pt x="10968" y="1780"/>
                      </a:cubicBezTo>
                      <a:cubicBezTo>
                        <a:pt x="10872" y="1302"/>
                        <a:pt x="10508" y="938"/>
                        <a:pt x="10145" y="670"/>
                      </a:cubicBezTo>
                      <a:cubicBezTo>
                        <a:pt x="9781" y="383"/>
                        <a:pt x="9360" y="58"/>
                        <a:pt x="89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9"/>
                <p:cNvSpPr/>
                <p:nvPr/>
              </p:nvSpPr>
              <p:spPr>
                <a:xfrm>
                  <a:off x="-1262500" y="-9162775"/>
                  <a:ext cx="14375" cy="1950"/>
                </a:xfrm>
                <a:custGeom>
                  <a:avLst/>
                  <a:gdLst/>
                  <a:ahLst/>
                  <a:cxnLst/>
                  <a:rect l="l" t="t" r="r" b="b"/>
                  <a:pathLst>
                    <a:path w="575" h="78" extrusionOk="0">
                      <a:moveTo>
                        <a:pt x="58" y="1"/>
                      </a:moveTo>
                      <a:cubicBezTo>
                        <a:pt x="0" y="1"/>
                        <a:pt x="0" y="78"/>
                        <a:pt x="58" y="78"/>
                      </a:cubicBezTo>
                      <a:lnTo>
                        <a:pt x="536" y="78"/>
                      </a:lnTo>
                      <a:cubicBezTo>
                        <a:pt x="574" y="78"/>
                        <a:pt x="574" y="1"/>
                        <a:pt x="5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9"/>
                <p:cNvSpPr/>
                <p:nvPr/>
              </p:nvSpPr>
              <p:spPr>
                <a:xfrm>
                  <a:off x="-1160875" y="-9308900"/>
                  <a:ext cx="379300" cy="366475"/>
                </a:xfrm>
                <a:custGeom>
                  <a:avLst/>
                  <a:gdLst/>
                  <a:ahLst/>
                  <a:cxnLst/>
                  <a:rect l="l" t="t" r="r" b="b"/>
                  <a:pathLst>
                    <a:path w="15172" h="14659" extrusionOk="0">
                      <a:moveTo>
                        <a:pt x="13315" y="946"/>
                      </a:moveTo>
                      <a:lnTo>
                        <a:pt x="13315" y="946"/>
                      </a:lnTo>
                      <a:cubicBezTo>
                        <a:pt x="13257" y="1061"/>
                        <a:pt x="13200" y="1157"/>
                        <a:pt x="13181" y="1214"/>
                      </a:cubicBezTo>
                      <a:cubicBezTo>
                        <a:pt x="12185" y="2917"/>
                        <a:pt x="11056" y="4544"/>
                        <a:pt x="9812" y="6056"/>
                      </a:cubicBezTo>
                      <a:cubicBezTo>
                        <a:pt x="7726" y="8621"/>
                        <a:pt x="5295" y="10880"/>
                        <a:pt x="2634" y="12813"/>
                      </a:cubicBezTo>
                      <a:cubicBezTo>
                        <a:pt x="2462" y="12603"/>
                        <a:pt x="2309" y="12373"/>
                        <a:pt x="2156" y="12143"/>
                      </a:cubicBezTo>
                      <a:lnTo>
                        <a:pt x="2156" y="12143"/>
                      </a:lnTo>
                      <a:cubicBezTo>
                        <a:pt x="2443" y="12201"/>
                        <a:pt x="2730" y="12258"/>
                        <a:pt x="3036" y="12315"/>
                      </a:cubicBezTo>
                      <a:cubicBezTo>
                        <a:pt x="3075" y="12315"/>
                        <a:pt x="3094" y="12258"/>
                        <a:pt x="3055" y="12258"/>
                      </a:cubicBezTo>
                      <a:cubicBezTo>
                        <a:pt x="2730" y="12181"/>
                        <a:pt x="2424" y="12124"/>
                        <a:pt x="2117" y="12067"/>
                      </a:cubicBezTo>
                      <a:cubicBezTo>
                        <a:pt x="1984" y="11818"/>
                        <a:pt x="1888" y="11588"/>
                        <a:pt x="1792" y="11339"/>
                      </a:cubicBezTo>
                      <a:lnTo>
                        <a:pt x="1792" y="11339"/>
                      </a:lnTo>
                      <a:cubicBezTo>
                        <a:pt x="1888" y="11358"/>
                        <a:pt x="2003" y="11378"/>
                        <a:pt x="2060" y="11397"/>
                      </a:cubicBezTo>
                      <a:cubicBezTo>
                        <a:pt x="2385" y="11512"/>
                        <a:pt x="2730" y="11569"/>
                        <a:pt x="3075" y="11646"/>
                      </a:cubicBezTo>
                      <a:cubicBezTo>
                        <a:pt x="3080" y="11647"/>
                        <a:pt x="3085" y="11648"/>
                        <a:pt x="3089" y="11648"/>
                      </a:cubicBezTo>
                      <a:cubicBezTo>
                        <a:pt x="3135" y="11648"/>
                        <a:pt x="3146" y="11569"/>
                        <a:pt x="3094" y="11569"/>
                      </a:cubicBezTo>
                      <a:cubicBezTo>
                        <a:pt x="2807" y="11492"/>
                        <a:pt x="2519" y="11435"/>
                        <a:pt x="2213" y="11358"/>
                      </a:cubicBezTo>
                      <a:cubicBezTo>
                        <a:pt x="2117" y="11339"/>
                        <a:pt x="2022" y="11301"/>
                        <a:pt x="1926" y="11282"/>
                      </a:cubicBezTo>
                      <a:cubicBezTo>
                        <a:pt x="1907" y="11263"/>
                        <a:pt x="1869" y="11263"/>
                        <a:pt x="1850" y="11263"/>
                      </a:cubicBezTo>
                      <a:cubicBezTo>
                        <a:pt x="1830" y="11263"/>
                        <a:pt x="1811" y="11244"/>
                        <a:pt x="1792" y="11244"/>
                      </a:cubicBezTo>
                      <a:cubicBezTo>
                        <a:pt x="1792" y="11224"/>
                        <a:pt x="1773" y="11224"/>
                        <a:pt x="1754" y="11224"/>
                      </a:cubicBezTo>
                      <a:cubicBezTo>
                        <a:pt x="1696" y="10995"/>
                        <a:pt x="1639" y="10765"/>
                        <a:pt x="1620" y="10516"/>
                      </a:cubicBezTo>
                      <a:lnTo>
                        <a:pt x="1620" y="10516"/>
                      </a:lnTo>
                      <a:cubicBezTo>
                        <a:pt x="2290" y="10650"/>
                        <a:pt x="2960" y="10746"/>
                        <a:pt x="3630" y="10822"/>
                      </a:cubicBezTo>
                      <a:cubicBezTo>
                        <a:pt x="3634" y="10824"/>
                        <a:pt x="3638" y="10825"/>
                        <a:pt x="3642" y="10825"/>
                      </a:cubicBezTo>
                      <a:cubicBezTo>
                        <a:pt x="3690" y="10825"/>
                        <a:pt x="3702" y="10727"/>
                        <a:pt x="3649" y="10727"/>
                      </a:cubicBezTo>
                      <a:cubicBezTo>
                        <a:pt x="2979" y="10612"/>
                        <a:pt x="2290" y="10516"/>
                        <a:pt x="1601" y="10440"/>
                      </a:cubicBezTo>
                      <a:cubicBezTo>
                        <a:pt x="1582" y="10210"/>
                        <a:pt x="1562" y="9980"/>
                        <a:pt x="1562" y="9731"/>
                      </a:cubicBezTo>
                      <a:lnTo>
                        <a:pt x="1562" y="9731"/>
                      </a:lnTo>
                      <a:cubicBezTo>
                        <a:pt x="1596" y="9737"/>
                        <a:pt x="1628" y="9739"/>
                        <a:pt x="1659" y="9739"/>
                      </a:cubicBezTo>
                      <a:cubicBezTo>
                        <a:pt x="1733" y="9739"/>
                        <a:pt x="1801" y="9726"/>
                        <a:pt x="1869" y="9712"/>
                      </a:cubicBezTo>
                      <a:cubicBezTo>
                        <a:pt x="2941" y="9846"/>
                        <a:pt x="3993" y="9942"/>
                        <a:pt x="5065" y="10095"/>
                      </a:cubicBezTo>
                      <a:cubicBezTo>
                        <a:pt x="5123" y="10095"/>
                        <a:pt x="5161" y="9999"/>
                        <a:pt x="5084" y="9999"/>
                      </a:cubicBezTo>
                      <a:cubicBezTo>
                        <a:pt x="3955" y="9789"/>
                        <a:pt x="2787" y="9636"/>
                        <a:pt x="1639" y="9636"/>
                      </a:cubicBezTo>
                      <a:lnTo>
                        <a:pt x="1582" y="9636"/>
                      </a:lnTo>
                      <a:cubicBezTo>
                        <a:pt x="1582" y="9406"/>
                        <a:pt x="1620" y="9157"/>
                        <a:pt x="1658" y="8908"/>
                      </a:cubicBezTo>
                      <a:cubicBezTo>
                        <a:pt x="2328" y="8928"/>
                        <a:pt x="2998" y="8966"/>
                        <a:pt x="3668" y="8966"/>
                      </a:cubicBezTo>
                      <a:cubicBezTo>
                        <a:pt x="3744" y="8966"/>
                        <a:pt x="3744" y="8870"/>
                        <a:pt x="3668" y="8870"/>
                      </a:cubicBezTo>
                      <a:cubicBezTo>
                        <a:pt x="3017" y="8832"/>
                        <a:pt x="2347" y="8832"/>
                        <a:pt x="1696" y="8813"/>
                      </a:cubicBezTo>
                      <a:cubicBezTo>
                        <a:pt x="1754" y="8545"/>
                        <a:pt x="1830" y="8277"/>
                        <a:pt x="1945" y="8028"/>
                      </a:cubicBezTo>
                      <a:cubicBezTo>
                        <a:pt x="2556" y="8093"/>
                        <a:pt x="3159" y="8132"/>
                        <a:pt x="3764" y="8132"/>
                      </a:cubicBezTo>
                      <a:cubicBezTo>
                        <a:pt x="4050" y="8132"/>
                        <a:pt x="4337" y="8123"/>
                        <a:pt x="4625" y="8105"/>
                      </a:cubicBezTo>
                      <a:cubicBezTo>
                        <a:pt x="4701" y="8085"/>
                        <a:pt x="4701" y="7990"/>
                        <a:pt x="4625" y="7990"/>
                      </a:cubicBezTo>
                      <a:cubicBezTo>
                        <a:pt x="4260" y="8006"/>
                        <a:pt x="3896" y="8015"/>
                        <a:pt x="3531" y="8015"/>
                      </a:cubicBezTo>
                      <a:cubicBezTo>
                        <a:pt x="3015" y="8015"/>
                        <a:pt x="2499" y="7996"/>
                        <a:pt x="1984" y="7951"/>
                      </a:cubicBezTo>
                      <a:cubicBezTo>
                        <a:pt x="2041" y="7837"/>
                        <a:pt x="2098" y="7722"/>
                        <a:pt x="2156" y="7588"/>
                      </a:cubicBezTo>
                      <a:cubicBezTo>
                        <a:pt x="2290" y="7396"/>
                        <a:pt x="2405" y="7186"/>
                        <a:pt x="2558" y="7014"/>
                      </a:cubicBezTo>
                      <a:cubicBezTo>
                        <a:pt x="3170" y="7109"/>
                        <a:pt x="3802" y="7167"/>
                        <a:pt x="4434" y="7186"/>
                      </a:cubicBezTo>
                      <a:cubicBezTo>
                        <a:pt x="4491" y="7186"/>
                        <a:pt x="4491" y="7090"/>
                        <a:pt x="4434" y="7090"/>
                      </a:cubicBezTo>
                      <a:cubicBezTo>
                        <a:pt x="3821" y="7071"/>
                        <a:pt x="3209" y="7014"/>
                        <a:pt x="2615" y="6937"/>
                      </a:cubicBezTo>
                      <a:cubicBezTo>
                        <a:pt x="2845" y="6650"/>
                        <a:pt x="3094" y="6382"/>
                        <a:pt x="3362" y="6133"/>
                      </a:cubicBezTo>
                      <a:cubicBezTo>
                        <a:pt x="4606" y="6382"/>
                        <a:pt x="5869" y="6612"/>
                        <a:pt x="7132" y="6822"/>
                      </a:cubicBezTo>
                      <a:cubicBezTo>
                        <a:pt x="7209" y="6822"/>
                        <a:pt x="7228" y="6726"/>
                        <a:pt x="7171" y="6707"/>
                      </a:cubicBezTo>
                      <a:cubicBezTo>
                        <a:pt x="5926" y="6458"/>
                        <a:pt x="4682" y="6248"/>
                        <a:pt x="3438" y="6056"/>
                      </a:cubicBezTo>
                      <a:cubicBezTo>
                        <a:pt x="3687" y="5846"/>
                        <a:pt x="3955" y="5655"/>
                        <a:pt x="4223" y="5463"/>
                      </a:cubicBezTo>
                      <a:cubicBezTo>
                        <a:pt x="5008" y="5540"/>
                        <a:pt x="5773" y="5616"/>
                        <a:pt x="6539" y="5655"/>
                      </a:cubicBezTo>
                      <a:cubicBezTo>
                        <a:pt x="6616" y="5655"/>
                        <a:pt x="6616" y="5578"/>
                        <a:pt x="6539" y="5559"/>
                      </a:cubicBezTo>
                      <a:cubicBezTo>
                        <a:pt x="5812" y="5482"/>
                        <a:pt x="5084" y="5425"/>
                        <a:pt x="4357" y="5387"/>
                      </a:cubicBezTo>
                      <a:cubicBezTo>
                        <a:pt x="4740" y="5138"/>
                        <a:pt x="5142" y="4927"/>
                        <a:pt x="5563" y="4736"/>
                      </a:cubicBezTo>
                      <a:cubicBezTo>
                        <a:pt x="6520" y="4851"/>
                        <a:pt x="7496" y="4946"/>
                        <a:pt x="8453" y="5023"/>
                      </a:cubicBezTo>
                      <a:cubicBezTo>
                        <a:pt x="8530" y="5023"/>
                        <a:pt x="8530" y="4927"/>
                        <a:pt x="8453" y="4927"/>
                      </a:cubicBezTo>
                      <a:cubicBezTo>
                        <a:pt x="7553" y="4793"/>
                        <a:pt x="6654" y="4717"/>
                        <a:pt x="5735" y="4640"/>
                      </a:cubicBezTo>
                      <a:cubicBezTo>
                        <a:pt x="6156" y="4449"/>
                        <a:pt x="6577" y="4296"/>
                        <a:pt x="6998" y="4123"/>
                      </a:cubicBezTo>
                      <a:cubicBezTo>
                        <a:pt x="7841" y="4238"/>
                        <a:pt x="8683" y="4334"/>
                        <a:pt x="9544" y="4372"/>
                      </a:cubicBezTo>
                      <a:cubicBezTo>
                        <a:pt x="9601" y="4372"/>
                        <a:pt x="9601" y="4296"/>
                        <a:pt x="9544" y="4296"/>
                      </a:cubicBezTo>
                      <a:cubicBezTo>
                        <a:pt x="8740" y="4200"/>
                        <a:pt x="7936" y="4142"/>
                        <a:pt x="7151" y="4066"/>
                      </a:cubicBezTo>
                      <a:cubicBezTo>
                        <a:pt x="7534" y="3913"/>
                        <a:pt x="7917" y="3779"/>
                        <a:pt x="8300" y="3645"/>
                      </a:cubicBezTo>
                      <a:cubicBezTo>
                        <a:pt x="8912" y="3702"/>
                        <a:pt x="9525" y="3779"/>
                        <a:pt x="10118" y="3874"/>
                      </a:cubicBezTo>
                      <a:cubicBezTo>
                        <a:pt x="10176" y="3874"/>
                        <a:pt x="10214" y="3798"/>
                        <a:pt x="10157" y="3779"/>
                      </a:cubicBezTo>
                      <a:cubicBezTo>
                        <a:pt x="9621" y="3664"/>
                        <a:pt x="9085" y="3607"/>
                        <a:pt x="8530" y="3568"/>
                      </a:cubicBezTo>
                      <a:cubicBezTo>
                        <a:pt x="8874" y="3434"/>
                        <a:pt x="9200" y="3319"/>
                        <a:pt x="9525" y="3185"/>
                      </a:cubicBezTo>
                      <a:cubicBezTo>
                        <a:pt x="9957" y="3252"/>
                        <a:pt x="10389" y="3304"/>
                        <a:pt x="10822" y="3304"/>
                      </a:cubicBezTo>
                      <a:cubicBezTo>
                        <a:pt x="10887" y="3304"/>
                        <a:pt x="10952" y="3303"/>
                        <a:pt x="11018" y="3300"/>
                      </a:cubicBezTo>
                      <a:cubicBezTo>
                        <a:pt x="11075" y="3300"/>
                        <a:pt x="11075" y="3205"/>
                        <a:pt x="11018" y="3205"/>
                      </a:cubicBezTo>
                      <a:cubicBezTo>
                        <a:pt x="10597" y="3185"/>
                        <a:pt x="10176" y="3147"/>
                        <a:pt x="9755" y="3109"/>
                      </a:cubicBezTo>
                      <a:cubicBezTo>
                        <a:pt x="10137" y="2956"/>
                        <a:pt x="10520" y="2783"/>
                        <a:pt x="10865" y="2611"/>
                      </a:cubicBezTo>
                      <a:cubicBezTo>
                        <a:pt x="11209" y="2630"/>
                        <a:pt x="11554" y="2649"/>
                        <a:pt x="11898" y="2688"/>
                      </a:cubicBezTo>
                      <a:cubicBezTo>
                        <a:pt x="11956" y="2688"/>
                        <a:pt x="11975" y="2592"/>
                        <a:pt x="11898" y="2573"/>
                      </a:cubicBezTo>
                      <a:cubicBezTo>
                        <a:pt x="11650" y="2535"/>
                        <a:pt x="11382" y="2516"/>
                        <a:pt x="11114" y="2496"/>
                      </a:cubicBezTo>
                      <a:cubicBezTo>
                        <a:pt x="11171" y="2458"/>
                        <a:pt x="11248" y="2420"/>
                        <a:pt x="11305" y="2401"/>
                      </a:cubicBezTo>
                      <a:cubicBezTo>
                        <a:pt x="11477" y="2305"/>
                        <a:pt x="11630" y="2209"/>
                        <a:pt x="11783" y="2114"/>
                      </a:cubicBezTo>
                      <a:cubicBezTo>
                        <a:pt x="11803" y="2133"/>
                        <a:pt x="11803" y="2133"/>
                        <a:pt x="11822" y="2133"/>
                      </a:cubicBezTo>
                      <a:cubicBezTo>
                        <a:pt x="11855" y="2127"/>
                        <a:pt x="11891" y="2125"/>
                        <a:pt x="11927" y="2125"/>
                      </a:cubicBezTo>
                      <a:cubicBezTo>
                        <a:pt x="12015" y="2125"/>
                        <a:pt x="12110" y="2138"/>
                        <a:pt x="12205" y="2152"/>
                      </a:cubicBezTo>
                      <a:cubicBezTo>
                        <a:pt x="12262" y="2152"/>
                        <a:pt x="12281" y="2075"/>
                        <a:pt x="12224" y="2056"/>
                      </a:cubicBezTo>
                      <a:cubicBezTo>
                        <a:pt x="12147" y="2018"/>
                        <a:pt x="12051" y="1999"/>
                        <a:pt x="11975" y="1999"/>
                      </a:cubicBezTo>
                      <a:cubicBezTo>
                        <a:pt x="12358" y="1769"/>
                        <a:pt x="12721" y="1501"/>
                        <a:pt x="13047" y="1195"/>
                      </a:cubicBezTo>
                      <a:cubicBezTo>
                        <a:pt x="13085" y="1176"/>
                        <a:pt x="13181" y="1061"/>
                        <a:pt x="13315" y="946"/>
                      </a:cubicBezTo>
                      <a:close/>
                      <a:moveTo>
                        <a:pt x="13927" y="238"/>
                      </a:moveTo>
                      <a:lnTo>
                        <a:pt x="13927" y="238"/>
                      </a:lnTo>
                      <a:cubicBezTo>
                        <a:pt x="15152" y="4219"/>
                        <a:pt x="12626" y="9330"/>
                        <a:pt x="9946" y="12162"/>
                      </a:cubicBezTo>
                      <a:cubicBezTo>
                        <a:pt x="8814" y="13374"/>
                        <a:pt x="7358" y="14215"/>
                        <a:pt x="5816" y="14215"/>
                      </a:cubicBezTo>
                      <a:cubicBezTo>
                        <a:pt x="5141" y="14215"/>
                        <a:pt x="4451" y="14055"/>
                        <a:pt x="3764" y="13694"/>
                      </a:cubicBezTo>
                      <a:cubicBezTo>
                        <a:pt x="3381" y="13483"/>
                        <a:pt x="3036" y="13215"/>
                        <a:pt x="2749" y="12909"/>
                      </a:cubicBezTo>
                      <a:cubicBezTo>
                        <a:pt x="7381" y="9597"/>
                        <a:pt x="11190" y="5253"/>
                        <a:pt x="13927" y="238"/>
                      </a:cubicBezTo>
                      <a:close/>
                      <a:moveTo>
                        <a:pt x="13917" y="1"/>
                      </a:moveTo>
                      <a:cubicBezTo>
                        <a:pt x="13885" y="1"/>
                        <a:pt x="13853" y="15"/>
                        <a:pt x="13832" y="46"/>
                      </a:cubicBezTo>
                      <a:cubicBezTo>
                        <a:pt x="12970" y="1195"/>
                        <a:pt x="11841" y="1922"/>
                        <a:pt x="10616" y="2496"/>
                      </a:cubicBezTo>
                      <a:lnTo>
                        <a:pt x="10539" y="2496"/>
                      </a:lnTo>
                      <a:cubicBezTo>
                        <a:pt x="10501" y="2496"/>
                        <a:pt x="10482" y="2535"/>
                        <a:pt x="10482" y="2554"/>
                      </a:cubicBezTo>
                      <a:cubicBezTo>
                        <a:pt x="10099" y="2726"/>
                        <a:pt x="9716" y="2898"/>
                        <a:pt x="9314" y="3051"/>
                      </a:cubicBezTo>
                      <a:cubicBezTo>
                        <a:pt x="9295" y="3032"/>
                        <a:pt x="9257" y="3032"/>
                        <a:pt x="9238" y="3032"/>
                      </a:cubicBezTo>
                      <a:cubicBezTo>
                        <a:pt x="9180" y="3032"/>
                        <a:pt x="9161" y="3071"/>
                        <a:pt x="9161" y="3109"/>
                      </a:cubicBezTo>
                      <a:cubicBezTo>
                        <a:pt x="7975" y="3549"/>
                        <a:pt x="6750" y="3951"/>
                        <a:pt x="5620" y="4487"/>
                      </a:cubicBezTo>
                      <a:cubicBezTo>
                        <a:pt x="5544" y="4525"/>
                        <a:pt x="5467" y="4583"/>
                        <a:pt x="5371" y="4621"/>
                      </a:cubicBezTo>
                      <a:lnTo>
                        <a:pt x="5314" y="4621"/>
                      </a:lnTo>
                      <a:cubicBezTo>
                        <a:pt x="5307" y="4617"/>
                        <a:pt x="5301" y="4616"/>
                        <a:pt x="5295" y="4616"/>
                      </a:cubicBezTo>
                      <a:cubicBezTo>
                        <a:pt x="5270" y="4616"/>
                        <a:pt x="5260" y="4647"/>
                        <a:pt x="5276" y="4678"/>
                      </a:cubicBezTo>
                      <a:cubicBezTo>
                        <a:pt x="4874" y="4870"/>
                        <a:pt x="4472" y="5099"/>
                        <a:pt x="4108" y="5367"/>
                      </a:cubicBezTo>
                      <a:lnTo>
                        <a:pt x="4070" y="5367"/>
                      </a:lnTo>
                      <a:cubicBezTo>
                        <a:pt x="4051" y="5367"/>
                        <a:pt x="4032" y="5387"/>
                        <a:pt x="4032" y="5406"/>
                      </a:cubicBezTo>
                      <a:cubicBezTo>
                        <a:pt x="3419" y="5846"/>
                        <a:pt x="2845" y="6324"/>
                        <a:pt x="2385" y="6918"/>
                      </a:cubicBezTo>
                      <a:cubicBezTo>
                        <a:pt x="2385" y="6918"/>
                        <a:pt x="2385" y="6899"/>
                        <a:pt x="2366" y="6899"/>
                      </a:cubicBezTo>
                      <a:cubicBezTo>
                        <a:pt x="2328" y="6899"/>
                        <a:pt x="2309" y="6956"/>
                        <a:pt x="2347" y="6975"/>
                      </a:cubicBezTo>
                      <a:cubicBezTo>
                        <a:pt x="1716" y="7779"/>
                        <a:pt x="1314" y="8717"/>
                        <a:pt x="1314" y="9808"/>
                      </a:cubicBezTo>
                      <a:cubicBezTo>
                        <a:pt x="1314" y="10612"/>
                        <a:pt x="1505" y="11358"/>
                        <a:pt x="1850" y="12009"/>
                      </a:cubicBezTo>
                      <a:cubicBezTo>
                        <a:pt x="1811" y="12009"/>
                        <a:pt x="1811" y="12067"/>
                        <a:pt x="1850" y="12067"/>
                      </a:cubicBezTo>
                      <a:cubicBezTo>
                        <a:pt x="1869" y="12067"/>
                        <a:pt x="1888" y="12086"/>
                        <a:pt x="1907" y="12086"/>
                      </a:cubicBezTo>
                      <a:cubicBezTo>
                        <a:pt x="2060" y="12373"/>
                        <a:pt x="2271" y="12660"/>
                        <a:pt x="2481" y="12928"/>
                      </a:cubicBezTo>
                      <a:cubicBezTo>
                        <a:pt x="1696" y="13483"/>
                        <a:pt x="892" y="14038"/>
                        <a:pt x="50" y="14536"/>
                      </a:cubicBezTo>
                      <a:cubicBezTo>
                        <a:pt x="1" y="14569"/>
                        <a:pt x="37" y="14658"/>
                        <a:pt x="84" y="14658"/>
                      </a:cubicBezTo>
                      <a:cubicBezTo>
                        <a:pt x="92" y="14658"/>
                        <a:pt x="100" y="14656"/>
                        <a:pt x="108" y="14651"/>
                      </a:cubicBezTo>
                      <a:cubicBezTo>
                        <a:pt x="969" y="14134"/>
                        <a:pt x="1792" y="13598"/>
                        <a:pt x="2596" y="13043"/>
                      </a:cubicBezTo>
                      <a:cubicBezTo>
                        <a:pt x="3400" y="13885"/>
                        <a:pt x="4510" y="14421"/>
                        <a:pt x="5754" y="14478"/>
                      </a:cubicBezTo>
                      <a:cubicBezTo>
                        <a:pt x="5807" y="14480"/>
                        <a:pt x="5859" y="14481"/>
                        <a:pt x="5911" y="14481"/>
                      </a:cubicBezTo>
                      <a:cubicBezTo>
                        <a:pt x="8587" y="14481"/>
                        <a:pt x="10565" y="12084"/>
                        <a:pt x="11898" y="10019"/>
                      </a:cubicBezTo>
                      <a:cubicBezTo>
                        <a:pt x="13621" y="7281"/>
                        <a:pt x="15171" y="3339"/>
                        <a:pt x="14138" y="104"/>
                      </a:cubicBezTo>
                      <a:cubicBezTo>
                        <a:pt x="14109" y="45"/>
                        <a:pt x="14068" y="20"/>
                        <a:pt x="14025" y="20"/>
                      </a:cubicBezTo>
                      <a:cubicBezTo>
                        <a:pt x="14012" y="20"/>
                        <a:pt x="13998" y="23"/>
                        <a:pt x="13985" y="27"/>
                      </a:cubicBezTo>
                      <a:cubicBezTo>
                        <a:pt x="13967" y="10"/>
                        <a:pt x="13943" y="1"/>
                        <a:pt x="139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9"/>
                <p:cNvSpPr/>
                <p:nvPr/>
              </p:nvSpPr>
              <p:spPr>
                <a:xfrm>
                  <a:off x="-800100" y="-8956100"/>
                  <a:ext cx="61600" cy="95075"/>
                </a:xfrm>
                <a:custGeom>
                  <a:avLst/>
                  <a:gdLst/>
                  <a:ahLst/>
                  <a:cxnLst/>
                  <a:rect l="l" t="t" r="r" b="b"/>
                  <a:pathLst>
                    <a:path w="2464" h="3803" extrusionOk="0">
                      <a:moveTo>
                        <a:pt x="1827" y="0"/>
                      </a:moveTo>
                      <a:cubicBezTo>
                        <a:pt x="1822" y="0"/>
                        <a:pt x="1817" y="1"/>
                        <a:pt x="1812" y="3"/>
                      </a:cubicBezTo>
                      <a:cubicBezTo>
                        <a:pt x="1353" y="156"/>
                        <a:pt x="1334" y="615"/>
                        <a:pt x="1506" y="1017"/>
                      </a:cubicBezTo>
                      <a:cubicBezTo>
                        <a:pt x="1697" y="1457"/>
                        <a:pt x="2329" y="1974"/>
                        <a:pt x="2233" y="2510"/>
                      </a:cubicBezTo>
                      <a:cubicBezTo>
                        <a:pt x="2143" y="3161"/>
                        <a:pt x="1334" y="3680"/>
                        <a:pt x="631" y="3680"/>
                      </a:cubicBezTo>
                      <a:cubicBezTo>
                        <a:pt x="444" y="3680"/>
                        <a:pt x="265" y="3643"/>
                        <a:pt x="109" y="3563"/>
                      </a:cubicBezTo>
                      <a:cubicBezTo>
                        <a:pt x="103" y="3561"/>
                        <a:pt x="96" y="3560"/>
                        <a:pt x="90" y="3560"/>
                      </a:cubicBezTo>
                      <a:cubicBezTo>
                        <a:pt x="40" y="3560"/>
                        <a:pt x="0" y="3624"/>
                        <a:pt x="51" y="3658"/>
                      </a:cubicBezTo>
                      <a:cubicBezTo>
                        <a:pt x="230" y="3759"/>
                        <a:pt x="440" y="3802"/>
                        <a:pt x="662" y="3802"/>
                      </a:cubicBezTo>
                      <a:cubicBezTo>
                        <a:pt x="1201" y="3802"/>
                        <a:pt x="1804" y="3544"/>
                        <a:pt x="2157" y="3218"/>
                      </a:cubicBezTo>
                      <a:cubicBezTo>
                        <a:pt x="2463" y="2931"/>
                        <a:pt x="2444" y="2644"/>
                        <a:pt x="2348" y="2242"/>
                      </a:cubicBezTo>
                      <a:cubicBezTo>
                        <a:pt x="2214" y="1783"/>
                        <a:pt x="1142" y="481"/>
                        <a:pt x="1851" y="98"/>
                      </a:cubicBezTo>
                      <a:cubicBezTo>
                        <a:pt x="1903" y="81"/>
                        <a:pt x="1876" y="0"/>
                        <a:pt x="18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9"/>
                <p:cNvSpPr/>
                <p:nvPr/>
              </p:nvSpPr>
              <p:spPr>
                <a:xfrm>
                  <a:off x="-881125" y="-9002525"/>
                  <a:ext cx="314400" cy="262250"/>
                </a:xfrm>
                <a:custGeom>
                  <a:avLst/>
                  <a:gdLst/>
                  <a:ahLst/>
                  <a:cxnLst/>
                  <a:rect l="l" t="t" r="r" b="b"/>
                  <a:pathLst>
                    <a:path w="12576" h="10490" extrusionOk="0">
                      <a:moveTo>
                        <a:pt x="10724" y="772"/>
                      </a:moveTo>
                      <a:cubicBezTo>
                        <a:pt x="10769" y="772"/>
                        <a:pt x="10813" y="783"/>
                        <a:pt x="10853" y="807"/>
                      </a:cubicBezTo>
                      <a:cubicBezTo>
                        <a:pt x="10987" y="903"/>
                        <a:pt x="10987" y="1113"/>
                        <a:pt x="10795" y="1113"/>
                      </a:cubicBezTo>
                      <a:cubicBezTo>
                        <a:pt x="10795" y="1113"/>
                        <a:pt x="10795" y="1113"/>
                        <a:pt x="10776" y="1132"/>
                      </a:cubicBezTo>
                      <a:cubicBezTo>
                        <a:pt x="10700" y="1017"/>
                        <a:pt x="10623" y="922"/>
                        <a:pt x="10527" y="826"/>
                      </a:cubicBezTo>
                      <a:cubicBezTo>
                        <a:pt x="10594" y="793"/>
                        <a:pt x="10661" y="772"/>
                        <a:pt x="10724" y="772"/>
                      </a:cubicBezTo>
                      <a:close/>
                      <a:moveTo>
                        <a:pt x="9992" y="1171"/>
                      </a:moveTo>
                      <a:cubicBezTo>
                        <a:pt x="10049" y="1266"/>
                        <a:pt x="10106" y="1362"/>
                        <a:pt x="10164" y="1458"/>
                      </a:cubicBezTo>
                      <a:cubicBezTo>
                        <a:pt x="10049" y="1496"/>
                        <a:pt x="9953" y="1553"/>
                        <a:pt x="9838" y="1611"/>
                      </a:cubicBezTo>
                      <a:cubicBezTo>
                        <a:pt x="9724" y="1649"/>
                        <a:pt x="9609" y="1726"/>
                        <a:pt x="9494" y="1783"/>
                      </a:cubicBezTo>
                      <a:cubicBezTo>
                        <a:pt x="9436" y="1687"/>
                        <a:pt x="9379" y="1611"/>
                        <a:pt x="9302" y="1534"/>
                      </a:cubicBezTo>
                      <a:cubicBezTo>
                        <a:pt x="9551" y="1439"/>
                        <a:pt x="9781" y="1324"/>
                        <a:pt x="9992" y="1171"/>
                      </a:cubicBezTo>
                      <a:close/>
                      <a:moveTo>
                        <a:pt x="2871" y="6319"/>
                      </a:moveTo>
                      <a:cubicBezTo>
                        <a:pt x="2929" y="6396"/>
                        <a:pt x="2967" y="6453"/>
                        <a:pt x="3024" y="6530"/>
                      </a:cubicBezTo>
                      <a:cubicBezTo>
                        <a:pt x="2967" y="6568"/>
                        <a:pt x="2910" y="6606"/>
                        <a:pt x="2852" y="6626"/>
                      </a:cubicBezTo>
                      <a:cubicBezTo>
                        <a:pt x="2756" y="6683"/>
                        <a:pt x="2661" y="6721"/>
                        <a:pt x="2565" y="6760"/>
                      </a:cubicBezTo>
                      <a:cubicBezTo>
                        <a:pt x="2546" y="6760"/>
                        <a:pt x="2546" y="6779"/>
                        <a:pt x="2546" y="6779"/>
                      </a:cubicBezTo>
                      <a:cubicBezTo>
                        <a:pt x="2469" y="6702"/>
                        <a:pt x="2412" y="6626"/>
                        <a:pt x="2335" y="6530"/>
                      </a:cubicBezTo>
                      <a:cubicBezTo>
                        <a:pt x="2469" y="6492"/>
                        <a:pt x="2584" y="6453"/>
                        <a:pt x="2699" y="6396"/>
                      </a:cubicBezTo>
                      <a:cubicBezTo>
                        <a:pt x="2756" y="6377"/>
                        <a:pt x="2814" y="6358"/>
                        <a:pt x="2871" y="6319"/>
                      </a:cubicBezTo>
                      <a:close/>
                      <a:moveTo>
                        <a:pt x="1799" y="6874"/>
                      </a:moveTo>
                      <a:cubicBezTo>
                        <a:pt x="1857" y="6951"/>
                        <a:pt x="1914" y="7047"/>
                        <a:pt x="1972" y="7142"/>
                      </a:cubicBezTo>
                      <a:cubicBezTo>
                        <a:pt x="1761" y="7200"/>
                        <a:pt x="1551" y="7257"/>
                        <a:pt x="1359" y="7315"/>
                      </a:cubicBezTo>
                      <a:cubicBezTo>
                        <a:pt x="1321" y="7334"/>
                        <a:pt x="1321" y="7372"/>
                        <a:pt x="1321" y="7391"/>
                      </a:cubicBezTo>
                      <a:cubicBezTo>
                        <a:pt x="1302" y="7401"/>
                        <a:pt x="1278" y="7406"/>
                        <a:pt x="1256" y="7406"/>
                      </a:cubicBezTo>
                      <a:cubicBezTo>
                        <a:pt x="1235" y="7406"/>
                        <a:pt x="1216" y="7401"/>
                        <a:pt x="1206" y="7391"/>
                      </a:cubicBezTo>
                      <a:cubicBezTo>
                        <a:pt x="1149" y="7353"/>
                        <a:pt x="1149" y="7276"/>
                        <a:pt x="1187" y="7238"/>
                      </a:cubicBezTo>
                      <a:cubicBezTo>
                        <a:pt x="1206" y="7238"/>
                        <a:pt x="1244" y="7219"/>
                        <a:pt x="1244" y="7200"/>
                      </a:cubicBezTo>
                      <a:cubicBezTo>
                        <a:pt x="1436" y="7085"/>
                        <a:pt x="1627" y="6989"/>
                        <a:pt x="1799" y="6874"/>
                      </a:cubicBezTo>
                      <a:close/>
                      <a:moveTo>
                        <a:pt x="6011" y="179"/>
                      </a:moveTo>
                      <a:cubicBezTo>
                        <a:pt x="6634" y="179"/>
                        <a:pt x="7262" y="332"/>
                        <a:pt x="7829" y="616"/>
                      </a:cubicBezTo>
                      <a:cubicBezTo>
                        <a:pt x="7829" y="635"/>
                        <a:pt x="7810" y="654"/>
                        <a:pt x="7810" y="673"/>
                      </a:cubicBezTo>
                      <a:cubicBezTo>
                        <a:pt x="7635" y="1373"/>
                        <a:pt x="7140" y="1913"/>
                        <a:pt x="6428" y="1913"/>
                      </a:cubicBezTo>
                      <a:cubicBezTo>
                        <a:pt x="6361" y="1913"/>
                        <a:pt x="6292" y="1908"/>
                        <a:pt x="6221" y="1898"/>
                      </a:cubicBezTo>
                      <a:cubicBezTo>
                        <a:pt x="5985" y="1872"/>
                        <a:pt x="5775" y="1818"/>
                        <a:pt x="5556" y="1818"/>
                      </a:cubicBezTo>
                      <a:cubicBezTo>
                        <a:pt x="5455" y="1818"/>
                        <a:pt x="5353" y="1830"/>
                        <a:pt x="5245" y="1860"/>
                      </a:cubicBezTo>
                      <a:cubicBezTo>
                        <a:pt x="5206" y="1860"/>
                        <a:pt x="5226" y="1917"/>
                        <a:pt x="5264" y="1917"/>
                      </a:cubicBezTo>
                      <a:cubicBezTo>
                        <a:pt x="5337" y="1903"/>
                        <a:pt x="5409" y="1898"/>
                        <a:pt x="5480" y="1898"/>
                      </a:cubicBezTo>
                      <a:cubicBezTo>
                        <a:pt x="5859" y="1898"/>
                        <a:pt x="6209" y="2063"/>
                        <a:pt x="6585" y="2063"/>
                      </a:cubicBezTo>
                      <a:cubicBezTo>
                        <a:pt x="6727" y="2063"/>
                        <a:pt x="6873" y="2039"/>
                        <a:pt x="7025" y="1974"/>
                      </a:cubicBezTo>
                      <a:cubicBezTo>
                        <a:pt x="7561" y="1764"/>
                        <a:pt x="7886" y="1247"/>
                        <a:pt x="7982" y="692"/>
                      </a:cubicBezTo>
                      <a:cubicBezTo>
                        <a:pt x="8288" y="883"/>
                        <a:pt x="8594" y="1094"/>
                        <a:pt x="8862" y="1362"/>
                      </a:cubicBezTo>
                      <a:cubicBezTo>
                        <a:pt x="9264" y="1745"/>
                        <a:pt x="9532" y="2166"/>
                        <a:pt x="9685" y="2606"/>
                      </a:cubicBezTo>
                      <a:cubicBezTo>
                        <a:pt x="9551" y="2539"/>
                        <a:pt x="9390" y="2511"/>
                        <a:pt x="9237" y="2511"/>
                      </a:cubicBezTo>
                      <a:cubicBezTo>
                        <a:pt x="9130" y="2511"/>
                        <a:pt x="9026" y="2525"/>
                        <a:pt x="8939" y="2549"/>
                      </a:cubicBezTo>
                      <a:cubicBezTo>
                        <a:pt x="8905" y="2566"/>
                        <a:pt x="8901" y="2628"/>
                        <a:pt x="8941" y="2628"/>
                      </a:cubicBezTo>
                      <a:cubicBezTo>
                        <a:pt x="8946" y="2628"/>
                        <a:pt x="8952" y="2627"/>
                        <a:pt x="8958" y="2625"/>
                      </a:cubicBezTo>
                      <a:cubicBezTo>
                        <a:pt x="9014" y="2618"/>
                        <a:pt x="9070" y="2614"/>
                        <a:pt x="9126" y="2614"/>
                      </a:cubicBezTo>
                      <a:cubicBezTo>
                        <a:pt x="9223" y="2614"/>
                        <a:pt x="9320" y="2627"/>
                        <a:pt x="9417" y="2664"/>
                      </a:cubicBezTo>
                      <a:cubicBezTo>
                        <a:pt x="9551" y="2702"/>
                        <a:pt x="9647" y="2778"/>
                        <a:pt x="9762" y="2836"/>
                      </a:cubicBezTo>
                      <a:cubicBezTo>
                        <a:pt x="9915" y="3372"/>
                        <a:pt x="9915" y="3927"/>
                        <a:pt x="9800" y="4482"/>
                      </a:cubicBezTo>
                      <a:cubicBezTo>
                        <a:pt x="9302" y="4176"/>
                        <a:pt x="7542" y="3008"/>
                        <a:pt x="8690" y="2644"/>
                      </a:cubicBezTo>
                      <a:cubicBezTo>
                        <a:pt x="8728" y="2625"/>
                        <a:pt x="8709" y="2549"/>
                        <a:pt x="8652" y="2549"/>
                      </a:cubicBezTo>
                      <a:cubicBezTo>
                        <a:pt x="8288" y="2606"/>
                        <a:pt x="8058" y="3008"/>
                        <a:pt x="8231" y="3353"/>
                      </a:cubicBezTo>
                      <a:cubicBezTo>
                        <a:pt x="8499" y="3908"/>
                        <a:pt x="9245" y="4329"/>
                        <a:pt x="9762" y="4597"/>
                      </a:cubicBezTo>
                      <a:cubicBezTo>
                        <a:pt x="9724" y="4807"/>
                        <a:pt x="9647" y="5018"/>
                        <a:pt x="9570" y="5228"/>
                      </a:cubicBezTo>
                      <a:cubicBezTo>
                        <a:pt x="8939" y="4731"/>
                        <a:pt x="8633" y="3601"/>
                        <a:pt x="7714" y="3525"/>
                      </a:cubicBezTo>
                      <a:cubicBezTo>
                        <a:pt x="7696" y="3524"/>
                        <a:pt x="7679" y="3523"/>
                        <a:pt x="7662" y="3523"/>
                      </a:cubicBezTo>
                      <a:cubicBezTo>
                        <a:pt x="7158" y="3523"/>
                        <a:pt x="6879" y="4057"/>
                        <a:pt x="7082" y="4501"/>
                      </a:cubicBezTo>
                      <a:cubicBezTo>
                        <a:pt x="7090" y="4525"/>
                        <a:pt x="7105" y="4536"/>
                        <a:pt x="7119" y="4536"/>
                      </a:cubicBezTo>
                      <a:cubicBezTo>
                        <a:pt x="7139" y="4536"/>
                        <a:pt x="7159" y="4515"/>
                        <a:pt x="7159" y="4482"/>
                      </a:cubicBezTo>
                      <a:cubicBezTo>
                        <a:pt x="7101" y="4051"/>
                        <a:pt x="7388" y="3707"/>
                        <a:pt x="7770" y="3707"/>
                      </a:cubicBezTo>
                      <a:cubicBezTo>
                        <a:pt x="7897" y="3707"/>
                        <a:pt x="8034" y="3745"/>
                        <a:pt x="8173" y="3831"/>
                      </a:cubicBezTo>
                      <a:cubicBezTo>
                        <a:pt x="8403" y="3984"/>
                        <a:pt x="8556" y="4195"/>
                        <a:pt x="8728" y="4405"/>
                      </a:cubicBezTo>
                      <a:cubicBezTo>
                        <a:pt x="8977" y="4750"/>
                        <a:pt x="9188" y="5075"/>
                        <a:pt x="9532" y="5324"/>
                      </a:cubicBezTo>
                      <a:cubicBezTo>
                        <a:pt x="9360" y="5707"/>
                        <a:pt x="9149" y="6051"/>
                        <a:pt x="8901" y="6377"/>
                      </a:cubicBezTo>
                      <a:cubicBezTo>
                        <a:pt x="8441" y="7008"/>
                        <a:pt x="7695" y="7391"/>
                        <a:pt x="6872" y="7544"/>
                      </a:cubicBezTo>
                      <a:cubicBezTo>
                        <a:pt x="6297" y="7028"/>
                        <a:pt x="7388" y="6281"/>
                        <a:pt x="7542" y="5783"/>
                      </a:cubicBezTo>
                      <a:cubicBezTo>
                        <a:pt x="7656" y="5382"/>
                        <a:pt x="7427" y="5133"/>
                        <a:pt x="7293" y="4788"/>
                      </a:cubicBezTo>
                      <a:cubicBezTo>
                        <a:pt x="7277" y="4764"/>
                        <a:pt x="7251" y="4753"/>
                        <a:pt x="7227" y="4753"/>
                      </a:cubicBezTo>
                      <a:cubicBezTo>
                        <a:pt x="7194" y="4753"/>
                        <a:pt x="7167" y="4774"/>
                        <a:pt x="7178" y="4807"/>
                      </a:cubicBezTo>
                      <a:cubicBezTo>
                        <a:pt x="7274" y="5152"/>
                        <a:pt x="7503" y="5362"/>
                        <a:pt x="7408" y="5745"/>
                      </a:cubicBezTo>
                      <a:cubicBezTo>
                        <a:pt x="7312" y="6128"/>
                        <a:pt x="6948" y="6358"/>
                        <a:pt x="6757" y="6664"/>
                      </a:cubicBezTo>
                      <a:cubicBezTo>
                        <a:pt x="6565" y="6951"/>
                        <a:pt x="6489" y="7334"/>
                        <a:pt x="6757" y="7564"/>
                      </a:cubicBezTo>
                      <a:cubicBezTo>
                        <a:pt x="6511" y="7602"/>
                        <a:pt x="6260" y="7621"/>
                        <a:pt x="6010" y="7621"/>
                      </a:cubicBezTo>
                      <a:cubicBezTo>
                        <a:pt x="5015" y="7621"/>
                        <a:pt x="4027" y="7318"/>
                        <a:pt x="3369" y="6721"/>
                      </a:cubicBezTo>
                      <a:cubicBezTo>
                        <a:pt x="3350" y="6702"/>
                        <a:pt x="3350" y="6702"/>
                        <a:pt x="3331" y="6702"/>
                      </a:cubicBezTo>
                      <a:cubicBezTo>
                        <a:pt x="3197" y="6530"/>
                        <a:pt x="3101" y="6358"/>
                        <a:pt x="3005" y="6205"/>
                      </a:cubicBezTo>
                      <a:cubicBezTo>
                        <a:pt x="3005" y="6166"/>
                        <a:pt x="3005" y="6147"/>
                        <a:pt x="2986" y="6147"/>
                      </a:cubicBezTo>
                      <a:cubicBezTo>
                        <a:pt x="2948" y="6090"/>
                        <a:pt x="2929" y="6032"/>
                        <a:pt x="2910" y="5975"/>
                      </a:cubicBezTo>
                      <a:lnTo>
                        <a:pt x="2910" y="5975"/>
                      </a:lnTo>
                      <a:cubicBezTo>
                        <a:pt x="3139" y="6166"/>
                        <a:pt x="3350" y="6396"/>
                        <a:pt x="3560" y="6626"/>
                      </a:cubicBezTo>
                      <a:cubicBezTo>
                        <a:pt x="3564" y="6629"/>
                        <a:pt x="3568" y="6631"/>
                        <a:pt x="3572" y="6631"/>
                      </a:cubicBezTo>
                      <a:cubicBezTo>
                        <a:pt x="3592" y="6631"/>
                        <a:pt x="3614" y="6599"/>
                        <a:pt x="3599" y="6568"/>
                      </a:cubicBezTo>
                      <a:cubicBezTo>
                        <a:pt x="3407" y="6319"/>
                        <a:pt x="3177" y="6109"/>
                        <a:pt x="2929" y="5917"/>
                      </a:cubicBezTo>
                      <a:cubicBezTo>
                        <a:pt x="2924" y="5912"/>
                        <a:pt x="2918" y="5910"/>
                        <a:pt x="2914" y="5910"/>
                      </a:cubicBezTo>
                      <a:cubicBezTo>
                        <a:pt x="2901" y="5910"/>
                        <a:pt x="2890" y="5928"/>
                        <a:pt x="2890" y="5956"/>
                      </a:cubicBezTo>
                      <a:cubicBezTo>
                        <a:pt x="2795" y="5764"/>
                        <a:pt x="2718" y="5573"/>
                        <a:pt x="2642" y="5362"/>
                      </a:cubicBezTo>
                      <a:lnTo>
                        <a:pt x="2642" y="5362"/>
                      </a:lnTo>
                      <a:cubicBezTo>
                        <a:pt x="2948" y="5707"/>
                        <a:pt x="3273" y="6032"/>
                        <a:pt x="3599" y="6358"/>
                      </a:cubicBezTo>
                      <a:cubicBezTo>
                        <a:pt x="3606" y="6361"/>
                        <a:pt x="3613" y="6363"/>
                        <a:pt x="3620" y="6363"/>
                      </a:cubicBezTo>
                      <a:cubicBezTo>
                        <a:pt x="3649" y="6363"/>
                        <a:pt x="3668" y="6335"/>
                        <a:pt x="3637" y="6319"/>
                      </a:cubicBezTo>
                      <a:cubicBezTo>
                        <a:pt x="3311" y="5956"/>
                        <a:pt x="2986" y="5611"/>
                        <a:pt x="2622" y="5286"/>
                      </a:cubicBezTo>
                      <a:cubicBezTo>
                        <a:pt x="2527" y="5018"/>
                        <a:pt x="2469" y="4731"/>
                        <a:pt x="2450" y="4463"/>
                      </a:cubicBezTo>
                      <a:lnTo>
                        <a:pt x="2450" y="4463"/>
                      </a:lnTo>
                      <a:cubicBezTo>
                        <a:pt x="2603" y="4654"/>
                        <a:pt x="2776" y="4846"/>
                        <a:pt x="2948" y="5018"/>
                      </a:cubicBezTo>
                      <a:cubicBezTo>
                        <a:pt x="2959" y="5029"/>
                        <a:pt x="2970" y="5034"/>
                        <a:pt x="2980" y="5034"/>
                      </a:cubicBezTo>
                      <a:cubicBezTo>
                        <a:pt x="3004" y="5034"/>
                        <a:pt x="3019" y="5007"/>
                        <a:pt x="3005" y="4980"/>
                      </a:cubicBezTo>
                      <a:cubicBezTo>
                        <a:pt x="2814" y="4750"/>
                        <a:pt x="2622" y="4539"/>
                        <a:pt x="2431" y="4329"/>
                      </a:cubicBezTo>
                      <a:cubicBezTo>
                        <a:pt x="2431" y="4176"/>
                        <a:pt x="2431" y="4023"/>
                        <a:pt x="2431" y="3889"/>
                      </a:cubicBezTo>
                      <a:cubicBezTo>
                        <a:pt x="2584" y="4042"/>
                        <a:pt x="2756" y="4195"/>
                        <a:pt x="2929" y="4348"/>
                      </a:cubicBezTo>
                      <a:cubicBezTo>
                        <a:pt x="2948" y="4348"/>
                        <a:pt x="2986" y="4329"/>
                        <a:pt x="2967" y="4310"/>
                      </a:cubicBezTo>
                      <a:cubicBezTo>
                        <a:pt x="2795" y="4137"/>
                        <a:pt x="2622" y="3965"/>
                        <a:pt x="2431" y="3812"/>
                      </a:cubicBezTo>
                      <a:cubicBezTo>
                        <a:pt x="2450" y="3448"/>
                        <a:pt x="2527" y="3085"/>
                        <a:pt x="2661" y="2740"/>
                      </a:cubicBezTo>
                      <a:cubicBezTo>
                        <a:pt x="2833" y="2912"/>
                        <a:pt x="3005" y="3085"/>
                        <a:pt x="3177" y="3257"/>
                      </a:cubicBezTo>
                      <a:cubicBezTo>
                        <a:pt x="3185" y="3260"/>
                        <a:pt x="3192" y="3262"/>
                        <a:pt x="3198" y="3262"/>
                      </a:cubicBezTo>
                      <a:cubicBezTo>
                        <a:pt x="3228" y="3262"/>
                        <a:pt x="3251" y="3231"/>
                        <a:pt x="3235" y="3199"/>
                      </a:cubicBezTo>
                      <a:cubicBezTo>
                        <a:pt x="3082" y="3008"/>
                        <a:pt x="2890" y="2817"/>
                        <a:pt x="2680" y="2644"/>
                      </a:cubicBezTo>
                      <a:cubicBezTo>
                        <a:pt x="2756" y="2491"/>
                        <a:pt x="2814" y="2338"/>
                        <a:pt x="2890" y="2185"/>
                      </a:cubicBezTo>
                      <a:cubicBezTo>
                        <a:pt x="3082" y="2338"/>
                        <a:pt x="3235" y="2510"/>
                        <a:pt x="3407" y="2683"/>
                      </a:cubicBezTo>
                      <a:cubicBezTo>
                        <a:pt x="3416" y="2692"/>
                        <a:pt x="3426" y="2695"/>
                        <a:pt x="3436" y="2695"/>
                      </a:cubicBezTo>
                      <a:cubicBezTo>
                        <a:pt x="3467" y="2695"/>
                        <a:pt x="3494" y="2655"/>
                        <a:pt x="3465" y="2625"/>
                      </a:cubicBezTo>
                      <a:cubicBezTo>
                        <a:pt x="3311" y="2415"/>
                        <a:pt x="3139" y="2242"/>
                        <a:pt x="2948" y="2089"/>
                      </a:cubicBezTo>
                      <a:cubicBezTo>
                        <a:pt x="3005" y="1994"/>
                        <a:pt x="3043" y="1917"/>
                        <a:pt x="3101" y="1841"/>
                      </a:cubicBezTo>
                      <a:cubicBezTo>
                        <a:pt x="3101" y="1841"/>
                        <a:pt x="3101" y="1860"/>
                        <a:pt x="3120" y="1860"/>
                      </a:cubicBezTo>
                      <a:cubicBezTo>
                        <a:pt x="3235" y="1974"/>
                        <a:pt x="3331" y="2108"/>
                        <a:pt x="3465" y="2223"/>
                      </a:cubicBezTo>
                      <a:cubicBezTo>
                        <a:pt x="3468" y="2227"/>
                        <a:pt x="3473" y="2228"/>
                        <a:pt x="3478" y="2228"/>
                      </a:cubicBezTo>
                      <a:cubicBezTo>
                        <a:pt x="3502" y="2228"/>
                        <a:pt x="3534" y="2197"/>
                        <a:pt x="3503" y="2166"/>
                      </a:cubicBezTo>
                      <a:cubicBezTo>
                        <a:pt x="3407" y="2032"/>
                        <a:pt x="3292" y="1917"/>
                        <a:pt x="3177" y="1802"/>
                      </a:cubicBezTo>
                      <a:cubicBezTo>
                        <a:pt x="3171" y="1796"/>
                        <a:pt x="3165" y="1794"/>
                        <a:pt x="3158" y="1794"/>
                      </a:cubicBezTo>
                      <a:cubicBezTo>
                        <a:pt x="3146" y="1794"/>
                        <a:pt x="3133" y="1802"/>
                        <a:pt x="3120" y="1802"/>
                      </a:cubicBezTo>
                      <a:cubicBezTo>
                        <a:pt x="3197" y="1668"/>
                        <a:pt x="3292" y="1553"/>
                        <a:pt x="3388" y="1419"/>
                      </a:cubicBezTo>
                      <a:cubicBezTo>
                        <a:pt x="3388" y="1419"/>
                        <a:pt x="3407" y="1419"/>
                        <a:pt x="3407" y="1400"/>
                      </a:cubicBezTo>
                      <a:cubicBezTo>
                        <a:pt x="3503" y="1496"/>
                        <a:pt x="3579" y="1573"/>
                        <a:pt x="3694" y="1630"/>
                      </a:cubicBezTo>
                      <a:cubicBezTo>
                        <a:pt x="3699" y="1635"/>
                        <a:pt x="3706" y="1637"/>
                        <a:pt x="3712" y="1637"/>
                      </a:cubicBezTo>
                      <a:cubicBezTo>
                        <a:pt x="3730" y="1637"/>
                        <a:pt x="3747" y="1620"/>
                        <a:pt x="3733" y="1592"/>
                      </a:cubicBezTo>
                      <a:cubicBezTo>
                        <a:pt x="3656" y="1515"/>
                        <a:pt x="3560" y="1419"/>
                        <a:pt x="3465" y="1343"/>
                      </a:cubicBezTo>
                      <a:cubicBezTo>
                        <a:pt x="3541" y="1247"/>
                        <a:pt x="3637" y="1151"/>
                        <a:pt x="3733" y="1056"/>
                      </a:cubicBezTo>
                      <a:cubicBezTo>
                        <a:pt x="3828" y="1132"/>
                        <a:pt x="3924" y="1209"/>
                        <a:pt x="4020" y="1266"/>
                      </a:cubicBezTo>
                      <a:cubicBezTo>
                        <a:pt x="4023" y="1270"/>
                        <a:pt x="4027" y="1272"/>
                        <a:pt x="4031" y="1272"/>
                      </a:cubicBezTo>
                      <a:cubicBezTo>
                        <a:pt x="4045" y="1272"/>
                        <a:pt x="4054" y="1247"/>
                        <a:pt x="4039" y="1247"/>
                      </a:cubicBezTo>
                      <a:cubicBezTo>
                        <a:pt x="3943" y="1171"/>
                        <a:pt x="3847" y="1094"/>
                        <a:pt x="3752" y="1037"/>
                      </a:cubicBezTo>
                      <a:cubicBezTo>
                        <a:pt x="3828" y="979"/>
                        <a:pt x="3905" y="922"/>
                        <a:pt x="3981" y="864"/>
                      </a:cubicBezTo>
                      <a:cubicBezTo>
                        <a:pt x="4077" y="941"/>
                        <a:pt x="4173" y="1037"/>
                        <a:pt x="4268" y="1132"/>
                      </a:cubicBezTo>
                      <a:cubicBezTo>
                        <a:pt x="4276" y="1136"/>
                        <a:pt x="4282" y="1137"/>
                        <a:pt x="4288" y="1137"/>
                      </a:cubicBezTo>
                      <a:cubicBezTo>
                        <a:pt x="4313" y="1137"/>
                        <a:pt x="4322" y="1106"/>
                        <a:pt x="4307" y="1075"/>
                      </a:cubicBezTo>
                      <a:cubicBezTo>
                        <a:pt x="4211" y="998"/>
                        <a:pt x="4115" y="903"/>
                        <a:pt x="4020" y="826"/>
                      </a:cubicBezTo>
                      <a:cubicBezTo>
                        <a:pt x="4096" y="769"/>
                        <a:pt x="4173" y="711"/>
                        <a:pt x="4249" y="673"/>
                      </a:cubicBezTo>
                      <a:cubicBezTo>
                        <a:pt x="4383" y="769"/>
                        <a:pt x="4498" y="864"/>
                        <a:pt x="4632" y="979"/>
                      </a:cubicBezTo>
                      <a:cubicBezTo>
                        <a:pt x="4637" y="982"/>
                        <a:pt x="4643" y="983"/>
                        <a:pt x="4649" y="983"/>
                      </a:cubicBezTo>
                      <a:cubicBezTo>
                        <a:pt x="4684" y="983"/>
                        <a:pt x="4723" y="936"/>
                        <a:pt x="4690" y="903"/>
                      </a:cubicBezTo>
                      <a:cubicBezTo>
                        <a:pt x="4594" y="788"/>
                        <a:pt x="4460" y="692"/>
                        <a:pt x="4345" y="616"/>
                      </a:cubicBezTo>
                      <a:cubicBezTo>
                        <a:pt x="4422" y="558"/>
                        <a:pt x="4498" y="539"/>
                        <a:pt x="4575" y="501"/>
                      </a:cubicBezTo>
                      <a:cubicBezTo>
                        <a:pt x="4651" y="558"/>
                        <a:pt x="4728" y="654"/>
                        <a:pt x="4766" y="750"/>
                      </a:cubicBezTo>
                      <a:cubicBezTo>
                        <a:pt x="4773" y="764"/>
                        <a:pt x="4786" y="770"/>
                        <a:pt x="4800" y="770"/>
                      </a:cubicBezTo>
                      <a:cubicBezTo>
                        <a:pt x="4821" y="770"/>
                        <a:pt x="4843" y="754"/>
                        <a:pt x="4843" y="730"/>
                      </a:cubicBezTo>
                      <a:cubicBezTo>
                        <a:pt x="4785" y="616"/>
                        <a:pt x="4728" y="539"/>
                        <a:pt x="4632" y="462"/>
                      </a:cubicBezTo>
                      <a:cubicBezTo>
                        <a:pt x="4766" y="405"/>
                        <a:pt x="4900" y="348"/>
                        <a:pt x="5015" y="309"/>
                      </a:cubicBezTo>
                      <a:lnTo>
                        <a:pt x="5015" y="309"/>
                      </a:lnTo>
                      <a:cubicBezTo>
                        <a:pt x="4958" y="1190"/>
                        <a:pt x="3847" y="1553"/>
                        <a:pt x="3675" y="2434"/>
                      </a:cubicBezTo>
                      <a:cubicBezTo>
                        <a:pt x="3484" y="3448"/>
                        <a:pt x="3484" y="4348"/>
                        <a:pt x="3005" y="5305"/>
                      </a:cubicBezTo>
                      <a:cubicBezTo>
                        <a:pt x="2980" y="5356"/>
                        <a:pt x="3031" y="5399"/>
                        <a:pt x="3079" y="5399"/>
                      </a:cubicBezTo>
                      <a:cubicBezTo>
                        <a:pt x="3103" y="5399"/>
                        <a:pt x="3126" y="5388"/>
                        <a:pt x="3139" y="5362"/>
                      </a:cubicBezTo>
                      <a:cubicBezTo>
                        <a:pt x="3350" y="4960"/>
                        <a:pt x="3522" y="4558"/>
                        <a:pt x="3618" y="4118"/>
                      </a:cubicBezTo>
                      <a:cubicBezTo>
                        <a:pt x="3752" y="3640"/>
                        <a:pt x="3656" y="3066"/>
                        <a:pt x="3790" y="2587"/>
                      </a:cubicBezTo>
                      <a:cubicBezTo>
                        <a:pt x="4039" y="1707"/>
                        <a:pt x="5168" y="1228"/>
                        <a:pt x="5111" y="290"/>
                      </a:cubicBezTo>
                      <a:cubicBezTo>
                        <a:pt x="5405" y="215"/>
                        <a:pt x="5707" y="179"/>
                        <a:pt x="6011" y="179"/>
                      </a:cubicBezTo>
                      <a:close/>
                      <a:moveTo>
                        <a:pt x="10221" y="1553"/>
                      </a:moveTo>
                      <a:cubicBezTo>
                        <a:pt x="11312" y="3487"/>
                        <a:pt x="10891" y="5745"/>
                        <a:pt x="9245" y="7449"/>
                      </a:cubicBezTo>
                      <a:cubicBezTo>
                        <a:pt x="8322" y="8388"/>
                        <a:pt x="7321" y="8789"/>
                        <a:pt x="6337" y="8789"/>
                      </a:cubicBezTo>
                      <a:cubicBezTo>
                        <a:pt x="4976" y="8789"/>
                        <a:pt x="3648" y="8022"/>
                        <a:pt x="2603" y="6855"/>
                      </a:cubicBezTo>
                      <a:cubicBezTo>
                        <a:pt x="2718" y="6817"/>
                        <a:pt x="2833" y="6779"/>
                        <a:pt x="2948" y="6721"/>
                      </a:cubicBezTo>
                      <a:cubicBezTo>
                        <a:pt x="3005" y="6683"/>
                        <a:pt x="3063" y="6664"/>
                        <a:pt x="3120" y="6626"/>
                      </a:cubicBezTo>
                      <a:cubicBezTo>
                        <a:pt x="3158" y="6664"/>
                        <a:pt x="3197" y="6721"/>
                        <a:pt x="3254" y="6760"/>
                      </a:cubicBezTo>
                      <a:cubicBezTo>
                        <a:pt x="3235" y="6798"/>
                        <a:pt x="3254" y="6836"/>
                        <a:pt x="3273" y="6874"/>
                      </a:cubicBezTo>
                      <a:cubicBezTo>
                        <a:pt x="3955" y="7492"/>
                        <a:pt x="5004" y="7816"/>
                        <a:pt x="6051" y="7816"/>
                      </a:cubicBezTo>
                      <a:cubicBezTo>
                        <a:pt x="7179" y="7816"/>
                        <a:pt x="8303" y="7439"/>
                        <a:pt x="8958" y="6645"/>
                      </a:cubicBezTo>
                      <a:cubicBezTo>
                        <a:pt x="10126" y="5228"/>
                        <a:pt x="10527" y="3333"/>
                        <a:pt x="9551" y="1841"/>
                      </a:cubicBezTo>
                      <a:cubicBezTo>
                        <a:pt x="9666" y="1802"/>
                        <a:pt x="9781" y="1745"/>
                        <a:pt x="9896" y="1707"/>
                      </a:cubicBezTo>
                      <a:cubicBezTo>
                        <a:pt x="9992" y="1649"/>
                        <a:pt x="10126" y="1611"/>
                        <a:pt x="10221" y="1553"/>
                      </a:cubicBezTo>
                      <a:close/>
                      <a:moveTo>
                        <a:pt x="574" y="7047"/>
                      </a:moveTo>
                      <a:cubicBezTo>
                        <a:pt x="766" y="7047"/>
                        <a:pt x="919" y="7142"/>
                        <a:pt x="1091" y="7200"/>
                      </a:cubicBezTo>
                      <a:cubicBezTo>
                        <a:pt x="1034" y="7276"/>
                        <a:pt x="1015" y="7372"/>
                        <a:pt x="1072" y="7449"/>
                      </a:cubicBezTo>
                      <a:cubicBezTo>
                        <a:pt x="1114" y="7501"/>
                        <a:pt x="1179" y="7531"/>
                        <a:pt x="1242" y="7531"/>
                      </a:cubicBezTo>
                      <a:cubicBezTo>
                        <a:pt x="1294" y="7531"/>
                        <a:pt x="1344" y="7511"/>
                        <a:pt x="1378" y="7468"/>
                      </a:cubicBezTo>
                      <a:cubicBezTo>
                        <a:pt x="2259" y="8425"/>
                        <a:pt x="3388" y="9056"/>
                        <a:pt x="4402" y="9841"/>
                      </a:cubicBezTo>
                      <a:cubicBezTo>
                        <a:pt x="4402" y="9860"/>
                        <a:pt x="4383" y="9860"/>
                        <a:pt x="4383" y="9860"/>
                      </a:cubicBezTo>
                      <a:cubicBezTo>
                        <a:pt x="4436" y="10142"/>
                        <a:pt x="4246" y="10343"/>
                        <a:pt x="4006" y="10343"/>
                      </a:cubicBezTo>
                      <a:cubicBezTo>
                        <a:pt x="3985" y="10343"/>
                        <a:pt x="3964" y="10342"/>
                        <a:pt x="3943" y="10339"/>
                      </a:cubicBezTo>
                      <a:lnTo>
                        <a:pt x="3924" y="10339"/>
                      </a:lnTo>
                      <a:cubicBezTo>
                        <a:pt x="3311" y="9937"/>
                        <a:pt x="2718" y="9516"/>
                        <a:pt x="2125" y="9095"/>
                      </a:cubicBezTo>
                      <a:cubicBezTo>
                        <a:pt x="1742" y="8808"/>
                        <a:pt x="326" y="7927"/>
                        <a:pt x="192" y="7353"/>
                      </a:cubicBezTo>
                      <a:lnTo>
                        <a:pt x="192" y="7353"/>
                      </a:lnTo>
                      <a:cubicBezTo>
                        <a:pt x="460" y="7583"/>
                        <a:pt x="766" y="7812"/>
                        <a:pt x="1053" y="8042"/>
                      </a:cubicBezTo>
                      <a:cubicBezTo>
                        <a:pt x="1058" y="8045"/>
                        <a:pt x="1064" y="8046"/>
                        <a:pt x="1069" y="8046"/>
                      </a:cubicBezTo>
                      <a:cubicBezTo>
                        <a:pt x="1100" y="8046"/>
                        <a:pt x="1124" y="8001"/>
                        <a:pt x="1091" y="7985"/>
                      </a:cubicBezTo>
                      <a:cubicBezTo>
                        <a:pt x="804" y="7736"/>
                        <a:pt x="498" y="7487"/>
                        <a:pt x="192" y="7257"/>
                      </a:cubicBezTo>
                      <a:lnTo>
                        <a:pt x="172" y="7257"/>
                      </a:lnTo>
                      <a:cubicBezTo>
                        <a:pt x="172" y="7238"/>
                        <a:pt x="172" y="7238"/>
                        <a:pt x="172" y="7219"/>
                      </a:cubicBezTo>
                      <a:cubicBezTo>
                        <a:pt x="211" y="7181"/>
                        <a:pt x="268" y="7123"/>
                        <a:pt x="326" y="7104"/>
                      </a:cubicBezTo>
                      <a:cubicBezTo>
                        <a:pt x="785" y="7468"/>
                        <a:pt x="1244" y="7851"/>
                        <a:pt x="1665" y="8272"/>
                      </a:cubicBezTo>
                      <a:cubicBezTo>
                        <a:pt x="1680" y="8286"/>
                        <a:pt x="1695" y="8292"/>
                        <a:pt x="1710" y="8292"/>
                      </a:cubicBezTo>
                      <a:cubicBezTo>
                        <a:pt x="1753" y="8292"/>
                        <a:pt x="1785" y="8238"/>
                        <a:pt x="1742" y="8195"/>
                      </a:cubicBezTo>
                      <a:cubicBezTo>
                        <a:pt x="1321" y="7793"/>
                        <a:pt x="881" y="7410"/>
                        <a:pt x="402" y="7066"/>
                      </a:cubicBezTo>
                      <a:cubicBezTo>
                        <a:pt x="460" y="7047"/>
                        <a:pt x="517" y="7047"/>
                        <a:pt x="574" y="7047"/>
                      </a:cubicBezTo>
                      <a:close/>
                      <a:moveTo>
                        <a:pt x="6033" y="1"/>
                      </a:moveTo>
                      <a:cubicBezTo>
                        <a:pt x="5263" y="1"/>
                        <a:pt x="4508" y="224"/>
                        <a:pt x="3886" y="711"/>
                      </a:cubicBezTo>
                      <a:cubicBezTo>
                        <a:pt x="3867" y="711"/>
                        <a:pt x="3867" y="692"/>
                        <a:pt x="3867" y="692"/>
                      </a:cubicBezTo>
                      <a:cubicBezTo>
                        <a:pt x="3863" y="688"/>
                        <a:pt x="3859" y="687"/>
                        <a:pt x="3856" y="687"/>
                      </a:cubicBezTo>
                      <a:cubicBezTo>
                        <a:pt x="3841" y="687"/>
                        <a:pt x="3828" y="715"/>
                        <a:pt x="3828" y="730"/>
                      </a:cubicBezTo>
                      <a:lnTo>
                        <a:pt x="3847" y="730"/>
                      </a:lnTo>
                      <a:cubicBezTo>
                        <a:pt x="3733" y="826"/>
                        <a:pt x="3618" y="922"/>
                        <a:pt x="3522" y="1037"/>
                      </a:cubicBezTo>
                      <a:cubicBezTo>
                        <a:pt x="3445" y="1094"/>
                        <a:pt x="3388" y="1171"/>
                        <a:pt x="3331" y="1247"/>
                      </a:cubicBezTo>
                      <a:cubicBezTo>
                        <a:pt x="3331" y="1228"/>
                        <a:pt x="3311" y="1228"/>
                        <a:pt x="3311" y="1228"/>
                      </a:cubicBezTo>
                      <a:cubicBezTo>
                        <a:pt x="3303" y="1219"/>
                        <a:pt x="3294" y="1215"/>
                        <a:pt x="3286" y="1215"/>
                      </a:cubicBezTo>
                      <a:cubicBezTo>
                        <a:pt x="3260" y="1215"/>
                        <a:pt x="3244" y="1256"/>
                        <a:pt x="3273" y="1285"/>
                      </a:cubicBezTo>
                      <a:cubicBezTo>
                        <a:pt x="3273" y="1285"/>
                        <a:pt x="3273" y="1285"/>
                        <a:pt x="3292" y="1305"/>
                      </a:cubicBezTo>
                      <a:cubicBezTo>
                        <a:pt x="3101" y="1515"/>
                        <a:pt x="2948" y="1745"/>
                        <a:pt x="2814" y="1994"/>
                      </a:cubicBezTo>
                      <a:cubicBezTo>
                        <a:pt x="2810" y="1992"/>
                        <a:pt x="2805" y="1991"/>
                        <a:pt x="2801" y="1991"/>
                      </a:cubicBezTo>
                      <a:cubicBezTo>
                        <a:pt x="2768" y="1991"/>
                        <a:pt x="2741" y="2053"/>
                        <a:pt x="2776" y="2070"/>
                      </a:cubicBezTo>
                      <a:cubicBezTo>
                        <a:pt x="2086" y="3372"/>
                        <a:pt x="1991" y="5018"/>
                        <a:pt x="2795" y="6224"/>
                      </a:cubicBezTo>
                      <a:cubicBezTo>
                        <a:pt x="2756" y="6262"/>
                        <a:pt x="2699" y="6300"/>
                        <a:pt x="2642" y="6319"/>
                      </a:cubicBezTo>
                      <a:cubicBezTo>
                        <a:pt x="2527" y="6377"/>
                        <a:pt x="2412" y="6434"/>
                        <a:pt x="2297" y="6492"/>
                      </a:cubicBezTo>
                      <a:cubicBezTo>
                        <a:pt x="2182" y="6339"/>
                        <a:pt x="2067" y="6185"/>
                        <a:pt x="1952" y="6032"/>
                      </a:cubicBezTo>
                      <a:cubicBezTo>
                        <a:pt x="1943" y="6023"/>
                        <a:pt x="1933" y="6018"/>
                        <a:pt x="1924" y="6018"/>
                      </a:cubicBezTo>
                      <a:cubicBezTo>
                        <a:pt x="1914" y="6018"/>
                        <a:pt x="1905" y="6023"/>
                        <a:pt x="1895" y="6032"/>
                      </a:cubicBezTo>
                      <a:cubicBezTo>
                        <a:pt x="1872" y="6026"/>
                        <a:pt x="1847" y="6023"/>
                        <a:pt x="1822" y="6023"/>
                      </a:cubicBezTo>
                      <a:cubicBezTo>
                        <a:pt x="1701" y="6023"/>
                        <a:pt x="1570" y="6097"/>
                        <a:pt x="1570" y="6224"/>
                      </a:cubicBezTo>
                      <a:cubicBezTo>
                        <a:pt x="1570" y="6261"/>
                        <a:pt x="1602" y="6290"/>
                        <a:pt x="1630" y="6290"/>
                      </a:cubicBezTo>
                      <a:cubicBezTo>
                        <a:pt x="1645" y="6290"/>
                        <a:pt x="1659" y="6282"/>
                        <a:pt x="1665" y="6262"/>
                      </a:cubicBezTo>
                      <a:cubicBezTo>
                        <a:pt x="1712" y="6199"/>
                        <a:pt x="1772" y="6137"/>
                        <a:pt x="1844" y="6137"/>
                      </a:cubicBezTo>
                      <a:cubicBezTo>
                        <a:pt x="1861" y="6137"/>
                        <a:pt x="1877" y="6140"/>
                        <a:pt x="1895" y="6147"/>
                      </a:cubicBezTo>
                      <a:lnTo>
                        <a:pt x="1914" y="6147"/>
                      </a:lnTo>
                      <a:cubicBezTo>
                        <a:pt x="2959" y="7856"/>
                        <a:pt x="4622" y="8962"/>
                        <a:pt x="6318" y="8962"/>
                      </a:cubicBezTo>
                      <a:cubicBezTo>
                        <a:pt x="7358" y="8962"/>
                        <a:pt x="8410" y="8547"/>
                        <a:pt x="9341" y="7602"/>
                      </a:cubicBezTo>
                      <a:cubicBezTo>
                        <a:pt x="11293" y="5630"/>
                        <a:pt x="11772" y="2549"/>
                        <a:pt x="9647" y="482"/>
                      </a:cubicBezTo>
                      <a:cubicBezTo>
                        <a:pt x="9666" y="443"/>
                        <a:pt x="9685" y="405"/>
                        <a:pt x="9724" y="386"/>
                      </a:cubicBezTo>
                      <a:cubicBezTo>
                        <a:pt x="9762" y="367"/>
                        <a:pt x="9781" y="367"/>
                        <a:pt x="9800" y="348"/>
                      </a:cubicBezTo>
                      <a:lnTo>
                        <a:pt x="9800" y="348"/>
                      </a:lnTo>
                      <a:cubicBezTo>
                        <a:pt x="12576" y="2415"/>
                        <a:pt x="11370" y="6300"/>
                        <a:pt x="9035" y="8195"/>
                      </a:cubicBezTo>
                      <a:cubicBezTo>
                        <a:pt x="8111" y="8932"/>
                        <a:pt x="7108" y="9265"/>
                        <a:pt x="6129" y="9265"/>
                      </a:cubicBezTo>
                      <a:cubicBezTo>
                        <a:pt x="4490" y="9265"/>
                        <a:pt x="2921" y="8332"/>
                        <a:pt x="1914" y="6798"/>
                      </a:cubicBezTo>
                      <a:cubicBezTo>
                        <a:pt x="1914" y="6760"/>
                        <a:pt x="1895" y="6740"/>
                        <a:pt x="1876" y="6740"/>
                      </a:cubicBezTo>
                      <a:cubicBezTo>
                        <a:pt x="1799" y="6606"/>
                        <a:pt x="1704" y="6453"/>
                        <a:pt x="1627" y="6319"/>
                      </a:cubicBezTo>
                      <a:cubicBezTo>
                        <a:pt x="1620" y="6299"/>
                        <a:pt x="1607" y="6291"/>
                        <a:pt x="1593" y="6291"/>
                      </a:cubicBezTo>
                      <a:cubicBezTo>
                        <a:pt x="1566" y="6291"/>
                        <a:pt x="1538" y="6320"/>
                        <a:pt x="1551" y="6358"/>
                      </a:cubicBezTo>
                      <a:cubicBezTo>
                        <a:pt x="1608" y="6511"/>
                        <a:pt x="1685" y="6645"/>
                        <a:pt x="1761" y="6798"/>
                      </a:cubicBezTo>
                      <a:cubicBezTo>
                        <a:pt x="1551" y="6894"/>
                        <a:pt x="1340" y="6989"/>
                        <a:pt x="1149" y="7104"/>
                      </a:cubicBezTo>
                      <a:cubicBezTo>
                        <a:pt x="1002" y="6974"/>
                        <a:pt x="800" y="6885"/>
                        <a:pt x="590" y="6885"/>
                      </a:cubicBezTo>
                      <a:cubicBezTo>
                        <a:pt x="553" y="6885"/>
                        <a:pt x="516" y="6888"/>
                        <a:pt x="479" y="6894"/>
                      </a:cubicBezTo>
                      <a:cubicBezTo>
                        <a:pt x="268" y="6913"/>
                        <a:pt x="0" y="7066"/>
                        <a:pt x="0" y="7315"/>
                      </a:cubicBezTo>
                      <a:cubicBezTo>
                        <a:pt x="0" y="7343"/>
                        <a:pt x="31" y="7360"/>
                        <a:pt x="55" y="7360"/>
                      </a:cubicBezTo>
                      <a:cubicBezTo>
                        <a:pt x="64" y="7360"/>
                        <a:pt x="72" y="7358"/>
                        <a:pt x="77" y="7353"/>
                      </a:cubicBezTo>
                      <a:cubicBezTo>
                        <a:pt x="77" y="7793"/>
                        <a:pt x="555" y="8061"/>
                        <a:pt x="900" y="8329"/>
                      </a:cubicBezTo>
                      <a:cubicBezTo>
                        <a:pt x="1838" y="9095"/>
                        <a:pt x="2814" y="9803"/>
                        <a:pt x="3828" y="10473"/>
                      </a:cubicBezTo>
                      <a:cubicBezTo>
                        <a:pt x="3841" y="10479"/>
                        <a:pt x="3852" y="10481"/>
                        <a:pt x="3861" y="10481"/>
                      </a:cubicBezTo>
                      <a:cubicBezTo>
                        <a:pt x="3879" y="10481"/>
                        <a:pt x="3892" y="10473"/>
                        <a:pt x="3905" y="10473"/>
                      </a:cubicBezTo>
                      <a:cubicBezTo>
                        <a:pt x="3951" y="10484"/>
                        <a:pt x="3996" y="10490"/>
                        <a:pt x="4040" y="10490"/>
                      </a:cubicBezTo>
                      <a:cubicBezTo>
                        <a:pt x="4364" y="10490"/>
                        <a:pt x="4623" y="10195"/>
                        <a:pt x="4556" y="9841"/>
                      </a:cubicBezTo>
                      <a:cubicBezTo>
                        <a:pt x="4556" y="9822"/>
                        <a:pt x="4536" y="9803"/>
                        <a:pt x="4517" y="9784"/>
                      </a:cubicBezTo>
                      <a:cubicBezTo>
                        <a:pt x="4517" y="9784"/>
                        <a:pt x="4517" y="9784"/>
                        <a:pt x="4517" y="9765"/>
                      </a:cubicBezTo>
                      <a:cubicBezTo>
                        <a:pt x="3522" y="8961"/>
                        <a:pt x="2412" y="8329"/>
                        <a:pt x="1474" y="7430"/>
                      </a:cubicBezTo>
                      <a:cubicBezTo>
                        <a:pt x="1665" y="7372"/>
                        <a:pt x="1838" y="7296"/>
                        <a:pt x="2010" y="7219"/>
                      </a:cubicBezTo>
                      <a:cubicBezTo>
                        <a:pt x="2737" y="8253"/>
                        <a:pt x="3886" y="9037"/>
                        <a:pt x="5092" y="9382"/>
                      </a:cubicBezTo>
                      <a:cubicBezTo>
                        <a:pt x="5425" y="9478"/>
                        <a:pt x="5758" y="9523"/>
                        <a:pt x="6088" y="9523"/>
                      </a:cubicBezTo>
                      <a:cubicBezTo>
                        <a:pt x="7196" y="9523"/>
                        <a:pt x="8260" y="9023"/>
                        <a:pt x="9130" y="8329"/>
                      </a:cubicBezTo>
                      <a:cubicBezTo>
                        <a:pt x="11236" y="6626"/>
                        <a:pt x="12384" y="3448"/>
                        <a:pt x="10853" y="1228"/>
                      </a:cubicBezTo>
                      <a:cubicBezTo>
                        <a:pt x="11025" y="1209"/>
                        <a:pt x="11121" y="979"/>
                        <a:pt x="11025" y="845"/>
                      </a:cubicBezTo>
                      <a:cubicBezTo>
                        <a:pt x="10952" y="730"/>
                        <a:pt x="10851" y="684"/>
                        <a:pt x="10743" y="684"/>
                      </a:cubicBezTo>
                      <a:cubicBezTo>
                        <a:pt x="10652" y="684"/>
                        <a:pt x="10557" y="716"/>
                        <a:pt x="10470" y="769"/>
                      </a:cubicBezTo>
                      <a:cubicBezTo>
                        <a:pt x="10298" y="558"/>
                        <a:pt x="10087" y="386"/>
                        <a:pt x="9858" y="194"/>
                      </a:cubicBezTo>
                      <a:cubicBezTo>
                        <a:pt x="9846" y="189"/>
                        <a:pt x="9835" y="186"/>
                        <a:pt x="9824" y="186"/>
                      </a:cubicBezTo>
                      <a:cubicBezTo>
                        <a:pt x="9798" y="186"/>
                        <a:pt x="9775" y="200"/>
                        <a:pt x="9762" y="214"/>
                      </a:cubicBezTo>
                      <a:cubicBezTo>
                        <a:pt x="9756" y="213"/>
                        <a:pt x="9750" y="212"/>
                        <a:pt x="9745" y="212"/>
                      </a:cubicBezTo>
                      <a:cubicBezTo>
                        <a:pt x="9617" y="212"/>
                        <a:pt x="9494" y="409"/>
                        <a:pt x="9494" y="501"/>
                      </a:cubicBezTo>
                      <a:cubicBezTo>
                        <a:pt x="9494" y="539"/>
                        <a:pt x="9513" y="539"/>
                        <a:pt x="9513" y="558"/>
                      </a:cubicBezTo>
                      <a:cubicBezTo>
                        <a:pt x="9513" y="558"/>
                        <a:pt x="9532" y="577"/>
                        <a:pt x="9532" y="577"/>
                      </a:cubicBezTo>
                      <a:cubicBezTo>
                        <a:pt x="9685" y="750"/>
                        <a:pt x="9819" y="922"/>
                        <a:pt x="9934" y="1113"/>
                      </a:cubicBezTo>
                      <a:cubicBezTo>
                        <a:pt x="9724" y="1247"/>
                        <a:pt x="9494" y="1362"/>
                        <a:pt x="9264" y="1477"/>
                      </a:cubicBezTo>
                      <a:cubicBezTo>
                        <a:pt x="9188" y="1381"/>
                        <a:pt x="9092" y="1285"/>
                        <a:pt x="9015" y="1209"/>
                      </a:cubicBezTo>
                      <a:cubicBezTo>
                        <a:pt x="8212" y="439"/>
                        <a:pt x="7109" y="1"/>
                        <a:pt x="60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9"/>
                <p:cNvSpPr/>
                <p:nvPr/>
              </p:nvSpPr>
              <p:spPr>
                <a:xfrm>
                  <a:off x="-817850" y="-8920950"/>
                  <a:ext cx="15125" cy="13875"/>
                </a:xfrm>
                <a:custGeom>
                  <a:avLst/>
                  <a:gdLst/>
                  <a:ahLst/>
                  <a:cxnLst/>
                  <a:rect l="l" t="t" r="r" b="b"/>
                  <a:pathLst>
                    <a:path w="605" h="555" extrusionOk="0">
                      <a:moveTo>
                        <a:pt x="29" y="0"/>
                      </a:moveTo>
                      <a:cubicBezTo>
                        <a:pt x="8" y="0"/>
                        <a:pt x="0" y="37"/>
                        <a:pt x="15" y="51"/>
                      </a:cubicBezTo>
                      <a:cubicBezTo>
                        <a:pt x="187" y="224"/>
                        <a:pt x="359" y="396"/>
                        <a:pt x="532" y="549"/>
                      </a:cubicBezTo>
                      <a:cubicBezTo>
                        <a:pt x="539" y="553"/>
                        <a:pt x="546" y="554"/>
                        <a:pt x="553" y="554"/>
                      </a:cubicBezTo>
                      <a:cubicBezTo>
                        <a:pt x="582" y="554"/>
                        <a:pt x="605" y="526"/>
                        <a:pt x="589" y="511"/>
                      </a:cubicBezTo>
                      <a:cubicBezTo>
                        <a:pt x="417" y="338"/>
                        <a:pt x="225" y="166"/>
                        <a:pt x="53" y="13"/>
                      </a:cubicBezTo>
                      <a:cubicBezTo>
                        <a:pt x="44" y="4"/>
                        <a:pt x="36" y="0"/>
                        <a:pt x="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9"/>
                <p:cNvSpPr/>
                <p:nvPr/>
              </p:nvSpPr>
              <p:spPr>
                <a:xfrm>
                  <a:off x="-737100" y="-8617050"/>
                  <a:ext cx="67500" cy="38175"/>
                </a:xfrm>
                <a:custGeom>
                  <a:avLst/>
                  <a:gdLst/>
                  <a:ahLst/>
                  <a:cxnLst/>
                  <a:rect l="l" t="t" r="r" b="b"/>
                  <a:pathLst>
                    <a:path w="2700" h="1527" extrusionOk="0">
                      <a:moveTo>
                        <a:pt x="481" y="1"/>
                      </a:moveTo>
                      <a:cubicBezTo>
                        <a:pt x="474" y="1"/>
                        <a:pt x="467" y="4"/>
                        <a:pt x="460" y="11"/>
                      </a:cubicBezTo>
                      <a:cubicBezTo>
                        <a:pt x="0" y="260"/>
                        <a:pt x="766" y="796"/>
                        <a:pt x="938" y="930"/>
                      </a:cubicBezTo>
                      <a:cubicBezTo>
                        <a:pt x="1336" y="1228"/>
                        <a:pt x="1878" y="1527"/>
                        <a:pt x="2401" y="1527"/>
                      </a:cubicBezTo>
                      <a:cubicBezTo>
                        <a:pt x="2482" y="1527"/>
                        <a:pt x="2562" y="1520"/>
                        <a:pt x="2642" y="1504"/>
                      </a:cubicBezTo>
                      <a:cubicBezTo>
                        <a:pt x="2699" y="1485"/>
                        <a:pt x="2680" y="1370"/>
                        <a:pt x="2623" y="1370"/>
                      </a:cubicBezTo>
                      <a:cubicBezTo>
                        <a:pt x="2572" y="1375"/>
                        <a:pt x="2522" y="1377"/>
                        <a:pt x="2473" y="1377"/>
                      </a:cubicBezTo>
                      <a:cubicBezTo>
                        <a:pt x="2090" y="1377"/>
                        <a:pt x="1737" y="1250"/>
                        <a:pt x="1398" y="1064"/>
                      </a:cubicBezTo>
                      <a:cubicBezTo>
                        <a:pt x="1321" y="1007"/>
                        <a:pt x="192" y="318"/>
                        <a:pt x="498" y="88"/>
                      </a:cubicBezTo>
                      <a:cubicBezTo>
                        <a:pt x="529" y="57"/>
                        <a:pt x="510" y="1"/>
                        <a:pt x="4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9"/>
                <p:cNvSpPr/>
                <p:nvPr/>
              </p:nvSpPr>
              <p:spPr>
                <a:xfrm>
                  <a:off x="-629225" y="-8560700"/>
                  <a:ext cx="59025" cy="36825"/>
                </a:xfrm>
                <a:custGeom>
                  <a:avLst/>
                  <a:gdLst/>
                  <a:ahLst/>
                  <a:cxnLst/>
                  <a:rect l="l" t="t" r="r" b="b"/>
                  <a:pathLst>
                    <a:path w="2361" h="1473" extrusionOk="0">
                      <a:moveTo>
                        <a:pt x="45" y="0"/>
                      </a:moveTo>
                      <a:cubicBezTo>
                        <a:pt x="21" y="0"/>
                        <a:pt x="0" y="21"/>
                        <a:pt x="11" y="54"/>
                      </a:cubicBezTo>
                      <a:cubicBezTo>
                        <a:pt x="184" y="973"/>
                        <a:pt x="1485" y="1298"/>
                        <a:pt x="2251" y="1471"/>
                      </a:cubicBezTo>
                      <a:cubicBezTo>
                        <a:pt x="2257" y="1472"/>
                        <a:pt x="2263" y="1472"/>
                        <a:pt x="2269" y="1472"/>
                      </a:cubicBezTo>
                      <a:cubicBezTo>
                        <a:pt x="2349" y="1472"/>
                        <a:pt x="2360" y="1354"/>
                        <a:pt x="2289" y="1337"/>
                      </a:cubicBezTo>
                      <a:cubicBezTo>
                        <a:pt x="1562" y="1164"/>
                        <a:pt x="337" y="858"/>
                        <a:pt x="88" y="35"/>
                      </a:cubicBezTo>
                      <a:cubicBezTo>
                        <a:pt x="80" y="11"/>
                        <a:pt x="62" y="0"/>
                        <a:pt x="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9"/>
                <p:cNvSpPr/>
                <p:nvPr/>
              </p:nvSpPr>
              <p:spPr>
                <a:xfrm>
                  <a:off x="-840950" y="-8628100"/>
                  <a:ext cx="281200" cy="303025"/>
                </a:xfrm>
                <a:custGeom>
                  <a:avLst/>
                  <a:gdLst/>
                  <a:ahLst/>
                  <a:cxnLst/>
                  <a:rect l="l" t="t" r="r" b="b"/>
                  <a:pathLst>
                    <a:path w="11248" h="12121" extrusionOk="0">
                      <a:moveTo>
                        <a:pt x="4694" y="163"/>
                      </a:moveTo>
                      <a:cubicBezTo>
                        <a:pt x="4923" y="163"/>
                        <a:pt x="5122" y="277"/>
                        <a:pt x="5322" y="415"/>
                      </a:cubicBezTo>
                      <a:cubicBezTo>
                        <a:pt x="5628" y="626"/>
                        <a:pt x="5954" y="798"/>
                        <a:pt x="6279" y="970"/>
                      </a:cubicBezTo>
                      <a:cubicBezTo>
                        <a:pt x="6509" y="1104"/>
                        <a:pt x="6796" y="1219"/>
                        <a:pt x="6968" y="1391"/>
                      </a:cubicBezTo>
                      <a:cubicBezTo>
                        <a:pt x="7544" y="1986"/>
                        <a:pt x="6876" y="2292"/>
                        <a:pt x="6346" y="2292"/>
                      </a:cubicBezTo>
                      <a:cubicBezTo>
                        <a:pt x="6330" y="2292"/>
                        <a:pt x="6314" y="2291"/>
                        <a:pt x="6298" y="2291"/>
                      </a:cubicBezTo>
                      <a:cubicBezTo>
                        <a:pt x="6260" y="2291"/>
                        <a:pt x="6241" y="2348"/>
                        <a:pt x="6260" y="2386"/>
                      </a:cubicBezTo>
                      <a:cubicBezTo>
                        <a:pt x="6260" y="2386"/>
                        <a:pt x="6241" y="2386"/>
                        <a:pt x="6241" y="2406"/>
                      </a:cubicBezTo>
                      <a:cubicBezTo>
                        <a:pt x="6107" y="2635"/>
                        <a:pt x="5877" y="3095"/>
                        <a:pt x="5590" y="3631"/>
                      </a:cubicBezTo>
                      <a:cubicBezTo>
                        <a:pt x="5590" y="3611"/>
                        <a:pt x="5590" y="3611"/>
                        <a:pt x="5571" y="3611"/>
                      </a:cubicBezTo>
                      <a:cubicBezTo>
                        <a:pt x="4863" y="3497"/>
                        <a:pt x="3982" y="3171"/>
                        <a:pt x="3638" y="2482"/>
                      </a:cubicBezTo>
                      <a:cubicBezTo>
                        <a:pt x="3867" y="2042"/>
                        <a:pt x="4097" y="1602"/>
                        <a:pt x="4288" y="1142"/>
                      </a:cubicBezTo>
                      <a:lnTo>
                        <a:pt x="4308" y="1142"/>
                      </a:lnTo>
                      <a:cubicBezTo>
                        <a:pt x="4313" y="1144"/>
                        <a:pt x="4318" y="1145"/>
                        <a:pt x="4323" y="1145"/>
                      </a:cubicBezTo>
                      <a:cubicBezTo>
                        <a:pt x="4374" y="1145"/>
                        <a:pt x="4416" y="1062"/>
                        <a:pt x="4346" y="1027"/>
                      </a:cubicBezTo>
                      <a:cubicBezTo>
                        <a:pt x="3906" y="836"/>
                        <a:pt x="4116" y="281"/>
                        <a:pt x="4518" y="185"/>
                      </a:cubicBezTo>
                      <a:cubicBezTo>
                        <a:pt x="4579" y="170"/>
                        <a:pt x="4637" y="163"/>
                        <a:pt x="4694" y="163"/>
                      </a:cubicBezTo>
                      <a:close/>
                      <a:moveTo>
                        <a:pt x="3580" y="2597"/>
                      </a:moveTo>
                      <a:cubicBezTo>
                        <a:pt x="3906" y="3305"/>
                        <a:pt x="4824" y="3669"/>
                        <a:pt x="5533" y="3745"/>
                      </a:cubicBezTo>
                      <a:cubicBezTo>
                        <a:pt x="5456" y="3899"/>
                        <a:pt x="5360" y="4052"/>
                        <a:pt x="5284" y="4205"/>
                      </a:cubicBezTo>
                      <a:cubicBezTo>
                        <a:pt x="5284" y="4205"/>
                        <a:pt x="5265" y="4224"/>
                        <a:pt x="5265" y="4224"/>
                      </a:cubicBezTo>
                      <a:cubicBezTo>
                        <a:pt x="5265" y="4224"/>
                        <a:pt x="5265" y="4243"/>
                        <a:pt x="5265" y="4243"/>
                      </a:cubicBezTo>
                      <a:cubicBezTo>
                        <a:pt x="5245" y="4224"/>
                        <a:pt x="5226" y="4224"/>
                        <a:pt x="5207" y="4224"/>
                      </a:cubicBezTo>
                      <a:cubicBezTo>
                        <a:pt x="4805" y="4224"/>
                        <a:pt x="4422" y="4167"/>
                        <a:pt x="4078" y="3956"/>
                      </a:cubicBezTo>
                      <a:cubicBezTo>
                        <a:pt x="3714" y="3726"/>
                        <a:pt x="3542" y="3420"/>
                        <a:pt x="3293" y="3095"/>
                      </a:cubicBezTo>
                      <a:cubicBezTo>
                        <a:pt x="3389" y="2942"/>
                        <a:pt x="3485" y="2769"/>
                        <a:pt x="3580" y="2597"/>
                      </a:cubicBezTo>
                      <a:close/>
                      <a:moveTo>
                        <a:pt x="5667" y="3765"/>
                      </a:moveTo>
                      <a:cubicBezTo>
                        <a:pt x="6222" y="4167"/>
                        <a:pt x="6834" y="4511"/>
                        <a:pt x="7485" y="4798"/>
                      </a:cubicBezTo>
                      <a:lnTo>
                        <a:pt x="7504" y="4798"/>
                      </a:lnTo>
                      <a:cubicBezTo>
                        <a:pt x="7408" y="4932"/>
                        <a:pt x="7332" y="5085"/>
                        <a:pt x="7236" y="5238"/>
                      </a:cubicBezTo>
                      <a:cubicBezTo>
                        <a:pt x="6643" y="4875"/>
                        <a:pt x="6011" y="4549"/>
                        <a:pt x="5399" y="4224"/>
                      </a:cubicBezTo>
                      <a:cubicBezTo>
                        <a:pt x="5494" y="4071"/>
                        <a:pt x="5590" y="3918"/>
                        <a:pt x="5667" y="3765"/>
                      </a:cubicBezTo>
                      <a:close/>
                      <a:moveTo>
                        <a:pt x="8509" y="2524"/>
                      </a:moveTo>
                      <a:cubicBezTo>
                        <a:pt x="8636" y="2524"/>
                        <a:pt x="8778" y="2567"/>
                        <a:pt x="8901" y="2616"/>
                      </a:cubicBezTo>
                      <a:cubicBezTo>
                        <a:pt x="9208" y="2769"/>
                        <a:pt x="9533" y="2961"/>
                        <a:pt x="9858" y="3076"/>
                      </a:cubicBezTo>
                      <a:cubicBezTo>
                        <a:pt x="9877" y="3076"/>
                        <a:pt x="9897" y="3076"/>
                        <a:pt x="9897" y="3056"/>
                      </a:cubicBezTo>
                      <a:cubicBezTo>
                        <a:pt x="10165" y="3190"/>
                        <a:pt x="10433" y="3324"/>
                        <a:pt x="10681" y="3497"/>
                      </a:cubicBezTo>
                      <a:cubicBezTo>
                        <a:pt x="10930" y="3650"/>
                        <a:pt x="11102" y="3879"/>
                        <a:pt x="11007" y="4167"/>
                      </a:cubicBezTo>
                      <a:cubicBezTo>
                        <a:pt x="10917" y="4452"/>
                        <a:pt x="10639" y="4525"/>
                        <a:pt x="10384" y="4525"/>
                      </a:cubicBezTo>
                      <a:cubicBezTo>
                        <a:pt x="10314" y="4525"/>
                        <a:pt x="10246" y="4519"/>
                        <a:pt x="10184" y="4511"/>
                      </a:cubicBezTo>
                      <a:cubicBezTo>
                        <a:pt x="10173" y="4508"/>
                        <a:pt x="10164" y="4507"/>
                        <a:pt x="10155" y="4507"/>
                      </a:cubicBezTo>
                      <a:cubicBezTo>
                        <a:pt x="10102" y="4507"/>
                        <a:pt x="10088" y="4555"/>
                        <a:pt x="10088" y="4588"/>
                      </a:cubicBezTo>
                      <a:cubicBezTo>
                        <a:pt x="9992" y="4817"/>
                        <a:pt x="9820" y="5200"/>
                        <a:pt x="9629" y="5659"/>
                      </a:cubicBezTo>
                      <a:cubicBezTo>
                        <a:pt x="9582" y="5663"/>
                        <a:pt x="9537" y="5665"/>
                        <a:pt x="9492" y="5665"/>
                      </a:cubicBezTo>
                      <a:cubicBezTo>
                        <a:pt x="8778" y="5665"/>
                        <a:pt x="8256" y="5246"/>
                        <a:pt x="7734" y="4760"/>
                      </a:cubicBezTo>
                      <a:cubicBezTo>
                        <a:pt x="8078" y="4147"/>
                        <a:pt x="8365" y="3688"/>
                        <a:pt x="8461" y="3516"/>
                      </a:cubicBezTo>
                      <a:cubicBezTo>
                        <a:pt x="8493" y="3469"/>
                        <a:pt x="8459" y="3434"/>
                        <a:pt x="8425" y="3434"/>
                      </a:cubicBezTo>
                      <a:cubicBezTo>
                        <a:pt x="8418" y="3434"/>
                        <a:pt x="8410" y="3436"/>
                        <a:pt x="8404" y="3439"/>
                      </a:cubicBezTo>
                      <a:cubicBezTo>
                        <a:pt x="8404" y="3420"/>
                        <a:pt x="8404" y="3420"/>
                        <a:pt x="8385" y="3420"/>
                      </a:cubicBezTo>
                      <a:cubicBezTo>
                        <a:pt x="8231" y="3248"/>
                        <a:pt x="8097" y="3056"/>
                        <a:pt x="8155" y="2827"/>
                      </a:cubicBezTo>
                      <a:cubicBezTo>
                        <a:pt x="8198" y="2598"/>
                        <a:pt x="8341" y="2524"/>
                        <a:pt x="8509" y="2524"/>
                      </a:cubicBezTo>
                      <a:close/>
                      <a:moveTo>
                        <a:pt x="7695" y="4836"/>
                      </a:moveTo>
                      <a:cubicBezTo>
                        <a:pt x="8116" y="5345"/>
                        <a:pt x="8698" y="5805"/>
                        <a:pt x="9366" y="5805"/>
                      </a:cubicBezTo>
                      <a:cubicBezTo>
                        <a:pt x="9428" y="5805"/>
                        <a:pt x="9490" y="5801"/>
                        <a:pt x="9552" y="5793"/>
                      </a:cubicBezTo>
                      <a:lnTo>
                        <a:pt x="9552" y="5793"/>
                      </a:lnTo>
                      <a:cubicBezTo>
                        <a:pt x="9476" y="5966"/>
                        <a:pt x="9399" y="6138"/>
                        <a:pt x="9322" y="6329"/>
                      </a:cubicBezTo>
                      <a:cubicBezTo>
                        <a:pt x="8557" y="6215"/>
                        <a:pt x="7944" y="5908"/>
                        <a:pt x="7428" y="5334"/>
                      </a:cubicBezTo>
                      <a:cubicBezTo>
                        <a:pt x="7523" y="5162"/>
                        <a:pt x="7600" y="4990"/>
                        <a:pt x="7695" y="4836"/>
                      </a:cubicBezTo>
                      <a:close/>
                      <a:moveTo>
                        <a:pt x="3255" y="3190"/>
                      </a:moveTo>
                      <a:cubicBezTo>
                        <a:pt x="3415" y="3920"/>
                        <a:pt x="4320" y="4385"/>
                        <a:pt x="5031" y="4385"/>
                      </a:cubicBezTo>
                      <a:cubicBezTo>
                        <a:pt x="5085" y="4385"/>
                        <a:pt x="5137" y="4382"/>
                        <a:pt x="5188" y="4377"/>
                      </a:cubicBezTo>
                      <a:lnTo>
                        <a:pt x="5188" y="4377"/>
                      </a:lnTo>
                      <a:cubicBezTo>
                        <a:pt x="4367" y="5822"/>
                        <a:pt x="3264" y="7467"/>
                        <a:pt x="2312" y="7467"/>
                      </a:cubicBezTo>
                      <a:cubicBezTo>
                        <a:pt x="2243" y="7467"/>
                        <a:pt x="2174" y="7458"/>
                        <a:pt x="2106" y="7440"/>
                      </a:cubicBezTo>
                      <a:cubicBezTo>
                        <a:pt x="939" y="6674"/>
                        <a:pt x="2470" y="4645"/>
                        <a:pt x="2891" y="3860"/>
                      </a:cubicBezTo>
                      <a:cubicBezTo>
                        <a:pt x="3006" y="3631"/>
                        <a:pt x="3121" y="3420"/>
                        <a:pt x="3255" y="3190"/>
                      </a:cubicBezTo>
                      <a:close/>
                      <a:moveTo>
                        <a:pt x="5915" y="4683"/>
                      </a:moveTo>
                      <a:cubicBezTo>
                        <a:pt x="6145" y="4817"/>
                        <a:pt x="6394" y="4951"/>
                        <a:pt x="6624" y="5085"/>
                      </a:cubicBezTo>
                      <a:cubicBezTo>
                        <a:pt x="5781" y="6425"/>
                        <a:pt x="4997" y="7803"/>
                        <a:pt x="4193" y="9181"/>
                      </a:cubicBezTo>
                      <a:cubicBezTo>
                        <a:pt x="4020" y="9086"/>
                        <a:pt x="3829" y="8990"/>
                        <a:pt x="3657" y="8894"/>
                      </a:cubicBezTo>
                      <a:cubicBezTo>
                        <a:pt x="4499" y="7535"/>
                        <a:pt x="5303" y="6138"/>
                        <a:pt x="5915" y="4683"/>
                      </a:cubicBezTo>
                      <a:close/>
                      <a:moveTo>
                        <a:pt x="7370" y="5430"/>
                      </a:moveTo>
                      <a:cubicBezTo>
                        <a:pt x="7829" y="6023"/>
                        <a:pt x="8519" y="6406"/>
                        <a:pt x="9265" y="6444"/>
                      </a:cubicBezTo>
                      <a:cubicBezTo>
                        <a:pt x="8554" y="7935"/>
                        <a:pt x="7561" y="9661"/>
                        <a:pt x="6584" y="9661"/>
                      </a:cubicBezTo>
                      <a:cubicBezTo>
                        <a:pt x="6482" y="9661"/>
                        <a:pt x="6380" y="9642"/>
                        <a:pt x="6279" y="9602"/>
                      </a:cubicBezTo>
                      <a:cubicBezTo>
                        <a:pt x="5609" y="9047"/>
                        <a:pt x="6528" y="7018"/>
                        <a:pt x="7370" y="5430"/>
                      </a:cubicBezTo>
                      <a:close/>
                      <a:moveTo>
                        <a:pt x="709" y="7401"/>
                      </a:moveTo>
                      <a:cubicBezTo>
                        <a:pt x="1819" y="8090"/>
                        <a:pt x="2968" y="8722"/>
                        <a:pt x="4116" y="9354"/>
                      </a:cubicBezTo>
                      <a:cubicBezTo>
                        <a:pt x="4135" y="9392"/>
                        <a:pt x="4174" y="9411"/>
                        <a:pt x="4212" y="9411"/>
                      </a:cubicBezTo>
                      <a:cubicBezTo>
                        <a:pt x="5150" y="9928"/>
                        <a:pt x="6107" y="10425"/>
                        <a:pt x="7045" y="10961"/>
                      </a:cubicBezTo>
                      <a:lnTo>
                        <a:pt x="7102" y="10961"/>
                      </a:lnTo>
                      <a:cubicBezTo>
                        <a:pt x="7121" y="11115"/>
                        <a:pt x="7140" y="11268"/>
                        <a:pt x="7064" y="11459"/>
                      </a:cubicBezTo>
                      <a:cubicBezTo>
                        <a:pt x="6949" y="11689"/>
                        <a:pt x="6777" y="11861"/>
                        <a:pt x="6547" y="11938"/>
                      </a:cubicBezTo>
                      <a:cubicBezTo>
                        <a:pt x="6528" y="11957"/>
                        <a:pt x="6528" y="11957"/>
                        <a:pt x="6528" y="11957"/>
                      </a:cubicBezTo>
                      <a:cubicBezTo>
                        <a:pt x="4499" y="10789"/>
                        <a:pt x="2374" y="9430"/>
                        <a:pt x="192" y="8588"/>
                      </a:cubicBezTo>
                      <a:cubicBezTo>
                        <a:pt x="192" y="8588"/>
                        <a:pt x="192" y="8569"/>
                        <a:pt x="192" y="8550"/>
                      </a:cubicBezTo>
                      <a:cubicBezTo>
                        <a:pt x="173" y="8435"/>
                        <a:pt x="173" y="8320"/>
                        <a:pt x="173" y="8205"/>
                      </a:cubicBezTo>
                      <a:lnTo>
                        <a:pt x="173" y="8205"/>
                      </a:lnTo>
                      <a:cubicBezTo>
                        <a:pt x="556" y="8435"/>
                        <a:pt x="939" y="8645"/>
                        <a:pt x="1322" y="8837"/>
                      </a:cubicBezTo>
                      <a:cubicBezTo>
                        <a:pt x="1329" y="8840"/>
                        <a:pt x="1336" y="8842"/>
                        <a:pt x="1341" y="8842"/>
                      </a:cubicBezTo>
                      <a:cubicBezTo>
                        <a:pt x="1366" y="8842"/>
                        <a:pt x="1375" y="8814"/>
                        <a:pt x="1360" y="8799"/>
                      </a:cubicBezTo>
                      <a:cubicBezTo>
                        <a:pt x="977" y="8569"/>
                        <a:pt x="594" y="8358"/>
                        <a:pt x="192" y="8167"/>
                      </a:cubicBezTo>
                      <a:cubicBezTo>
                        <a:pt x="192" y="8052"/>
                        <a:pt x="231" y="7937"/>
                        <a:pt x="288" y="7822"/>
                      </a:cubicBezTo>
                      <a:cubicBezTo>
                        <a:pt x="1169" y="8339"/>
                        <a:pt x="2049" y="8837"/>
                        <a:pt x="2929" y="9315"/>
                      </a:cubicBezTo>
                      <a:cubicBezTo>
                        <a:pt x="2937" y="9323"/>
                        <a:pt x="2944" y="9326"/>
                        <a:pt x="2951" y="9326"/>
                      </a:cubicBezTo>
                      <a:cubicBezTo>
                        <a:pt x="2980" y="9326"/>
                        <a:pt x="2999" y="9273"/>
                        <a:pt x="2968" y="9258"/>
                      </a:cubicBezTo>
                      <a:cubicBezTo>
                        <a:pt x="2106" y="8741"/>
                        <a:pt x="1226" y="8243"/>
                        <a:pt x="326" y="7765"/>
                      </a:cubicBezTo>
                      <a:cubicBezTo>
                        <a:pt x="384" y="7688"/>
                        <a:pt x="441" y="7631"/>
                        <a:pt x="518" y="7574"/>
                      </a:cubicBezTo>
                      <a:cubicBezTo>
                        <a:pt x="862" y="7765"/>
                        <a:pt x="1207" y="7975"/>
                        <a:pt x="1570" y="8148"/>
                      </a:cubicBezTo>
                      <a:cubicBezTo>
                        <a:pt x="1582" y="8155"/>
                        <a:pt x="1592" y="8158"/>
                        <a:pt x="1601" y="8158"/>
                      </a:cubicBezTo>
                      <a:cubicBezTo>
                        <a:pt x="1639" y="8158"/>
                        <a:pt x="1655" y="8106"/>
                        <a:pt x="1609" y="8090"/>
                      </a:cubicBezTo>
                      <a:cubicBezTo>
                        <a:pt x="1264" y="7880"/>
                        <a:pt x="920" y="7708"/>
                        <a:pt x="575" y="7516"/>
                      </a:cubicBezTo>
                      <a:cubicBezTo>
                        <a:pt x="613" y="7478"/>
                        <a:pt x="652" y="7440"/>
                        <a:pt x="709" y="7401"/>
                      </a:cubicBezTo>
                      <a:close/>
                      <a:moveTo>
                        <a:pt x="4655" y="0"/>
                      </a:moveTo>
                      <a:cubicBezTo>
                        <a:pt x="4485" y="0"/>
                        <a:pt x="4318" y="50"/>
                        <a:pt x="4174" y="166"/>
                      </a:cubicBezTo>
                      <a:cubicBezTo>
                        <a:pt x="3848" y="415"/>
                        <a:pt x="3867" y="932"/>
                        <a:pt x="4212" y="1104"/>
                      </a:cubicBezTo>
                      <a:cubicBezTo>
                        <a:pt x="3944" y="1506"/>
                        <a:pt x="3714" y="1927"/>
                        <a:pt x="3485" y="2348"/>
                      </a:cubicBezTo>
                      <a:cubicBezTo>
                        <a:pt x="3274" y="2750"/>
                        <a:pt x="3063" y="3171"/>
                        <a:pt x="2853" y="3573"/>
                      </a:cubicBezTo>
                      <a:cubicBezTo>
                        <a:pt x="2432" y="4339"/>
                        <a:pt x="1896" y="5124"/>
                        <a:pt x="1609" y="5947"/>
                      </a:cubicBezTo>
                      <a:cubicBezTo>
                        <a:pt x="1341" y="6693"/>
                        <a:pt x="1436" y="7401"/>
                        <a:pt x="2240" y="7669"/>
                      </a:cubicBezTo>
                      <a:cubicBezTo>
                        <a:pt x="2251" y="7674"/>
                        <a:pt x="2260" y="7677"/>
                        <a:pt x="2267" y="7677"/>
                      </a:cubicBezTo>
                      <a:cubicBezTo>
                        <a:pt x="2289" y="7677"/>
                        <a:pt x="2303" y="7659"/>
                        <a:pt x="2317" y="7631"/>
                      </a:cubicBezTo>
                      <a:cubicBezTo>
                        <a:pt x="2377" y="7643"/>
                        <a:pt x="2436" y="7648"/>
                        <a:pt x="2494" y="7648"/>
                      </a:cubicBezTo>
                      <a:cubicBezTo>
                        <a:pt x="3007" y="7648"/>
                        <a:pt x="3428" y="7215"/>
                        <a:pt x="3772" y="6750"/>
                      </a:cubicBezTo>
                      <a:cubicBezTo>
                        <a:pt x="4346" y="5985"/>
                        <a:pt x="4863" y="5162"/>
                        <a:pt x="5341" y="4320"/>
                      </a:cubicBezTo>
                      <a:cubicBezTo>
                        <a:pt x="5494" y="4434"/>
                        <a:pt x="5667" y="4530"/>
                        <a:pt x="5820" y="4626"/>
                      </a:cubicBezTo>
                      <a:cubicBezTo>
                        <a:pt x="5073" y="6042"/>
                        <a:pt x="4365" y="7440"/>
                        <a:pt x="3523" y="8799"/>
                      </a:cubicBezTo>
                      <a:cubicBezTo>
                        <a:pt x="2604" y="8301"/>
                        <a:pt x="1685" y="7784"/>
                        <a:pt x="747" y="7306"/>
                      </a:cubicBezTo>
                      <a:cubicBezTo>
                        <a:pt x="728" y="7286"/>
                        <a:pt x="690" y="7267"/>
                        <a:pt x="671" y="7267"/>
                      </a:cubicBezTo>
                      <a:cubicBezTo>
                        <a:pt x="441" y="7325"/>
                        <a:pt x="269" y="7478"/>
                        <a:pt x="173" y="7688"/>
                      </a:cubicBezTo>
                      <a:cubicBezTo>
                        <a:pt x="173" y="7669"/>
                        <a:pt x="154" y="7669"/>
                        <a:pt x="154" y="7669"/>
                      </a:cubicBezTo>
                      <a:cubicBezTo>
                        <a:pt x="149" y="7667"/>
                        <a:pt x="144" y="7665"/>
                        <a:pt x="139" y="7665"/>
                      </a:cubicBezTo>
                      <a:cubicBezTo>
                        <a:pt x="111" y="7665"/>
                        <a:pt x="99" y="7710"/>
                        <a:pt x="116" y="7727"/>
                      </a:cubicBezTo>
                      <a:lnTo>
                        <a:pt x="154" y="7727"/>
                      </a:lnTo>
                      <a:cubicBezTo>
                        <a:pt x="20" y="7995"/>
                        <a:pt x="1" y="8320"/>
                        <a:pt x="97" y="8550"/>
                      </a:cubicBezTo>
                      <a:cubicBezTo>
                        <a:pt x="78" y="8550"/>
                        <a:pt x="58" y="8550"/>
                        <a:pt x="39" y="8531"/>
                      </a:cubicBezTo>
                      <a:cubicBezTo>
                        <a:pt x="39" y="8531"/>
                        <a:pt x="39" y="8550"/>
                        <a:pt x="39" y="8550"/>
                      </a:cubicBezTo>
                      <a:cubicBezTo>
                        <a:pt x="58" y="8569"/>
                        <a:pt x="78" y="8569"/>
                        <a:pt x="97" y="8588"/>
                      </a:cubicBezTo>
                      <a:cubicBezTo>
                        <a:pt x="116" y="8607"/>
                        <a:pt x="116" y="8607"/>
                        <a:pt x="135" y="8607"/>
                      </a:cubicBezTo>
                      <a:cubicBezTo>
                        <a:pt x="2087" y="9966"/>
                        <a:pt x="4403" y="10981"/>
                        <a:pt x="6490" y="12110"/>
                      </a:cubicBezTo>
                      <a:cubicBezTo>
                        <a:pt x="6504" y="12117"/>
                        <a:pt x="6518" y="12120"/>
                        <a:pt x="6530" y="12120"/>
                      </a:cubicBezTo>
                      <a:cubicBezTo>
                        <a:pt x="6584" y="12120"/>
                        <a:pt x="6616" y="12061"/>
                        <a:pt x="6585" y="12014"/>
                      </a:cubicBezTo>
                      <a:cubicBezTo>
                        <a:pt x="6853" y="11938"/>
                        <a:pt x="7064" y="11765"/>
                        <a:pt x="7198" y="11536"/>
                      </a:cubicBezTo>
                      <a:cubicBezTo>
                        <a:pt x="7294" y="11306"/>
                        <a:pt x="7351" y="10981"/>
                        <a:pt x="7198" y="10770"/>
                      </a:cubicBezTo>
                      <a:cubicBezTo>
                        <a:pt x="7189" y="10753"/>
                        <a:pt x="7165" y="10743"/>
                        <a:pt x="7141" y="10743"/>
                      </a:cubicBezTo>
                      <a:cubicBezTo>
                        <a:pt x="7112" y="10743"/>
                        <a:pt x="7083" y="10758"/>
                        <a:pt x="7083" y="10789"/>
                      </a:cubicBezTo>
                      <a:cubicBezTo>
                        <a:pt x="7083" y="10808"/>
                        <a:pt x="7083" y="10808"/>
                        <a:pt x="7083" y="10827"/>
                      </a:cubicBezTo>
                      <a:cubicBezTo>
                        <a:pt x="6164" y="10311"/>
                        <a:pt x="5245" y="9775"/>
                        <a:pt x="4327" y="9258"/>
                      </a:cubicBezTo>
                      <a:cubicBezTo>
                        <a:pt x="5131" y="7899"/>
                        <a:pt x="5973" y="6521"/>
                        <a:pt x="6719" y="5124"/>
                      </a:cubicBezTo>
                      <a:cubicBezTo>
                        <a:pt x="6853" y="5200"/>
                        <a:pt x="7026" y="5277"/>
                        <a:pt x="7160" y="5353"/>
                      </a:cubicBezTo>
                      <a:cubicBezTo>
                        <a:pt x="6624" y="6310"/>
                        <a:pt x="6126" y="7306"/>
                        <a:pt x="5820" y="8263"/>
                      </a:cubicBezTo>
                      <a:cubicBezTo>
                        <a:pt x="5609" y="8952"/>
                        <a:pt x="5647" y="9736"/>
                        <a:pt x="6490" y="9870"/>
                      </a:cubicBezTo>
                      <a:cubicBezTo>
                        <a:pt x="6528" y="9870"/>
                        <a:pt x="6547" y="9870"/>
                        <a:pt x="6566" y="9832"/>
                      </a:cubicBezTo>
                      <a:cubicBezTo>
                        <a:pt x="6630" y="9846"/>
                        <a:pt x="6693" y="9853"/>
                        <a:pt x="6755" y="9853"/>
                      </a:cubicBezTo>
                      <a:cubicBezTo>
                        <a:pt x="7127" y="9853"/>
                        <a:pt x="7480" y="9618"/>
                        <a:pt x="7791" y="9258"/>
                      </a:cubicBezTo>
                      <a:cubicBezTo>
                        <a:pt x="8844" y="7995"/>
                        <a:pt x="9552" y="6157"/>
                        <a:pt x="10222" y="4664"/>
                      </a:cubicBezTo>
                      <a:cubicBezTo>
                        <a:pt x="10271" y="4672"/>
                        <a:pt x="10322" y="4676"/>
                        <a:pt x="10373" y="4676"/>
                      </a:cubicBezTo>
                      <a:cubicBezTo>
                        <a:pt x="10797" y="4676"/>
                        <a:pt x="11247" y="4396"/>
                        <a:pt x="11179" y="3918"/>
                      </a:cubicBezTo>
                      <a:cubicBezTo>
                        <a:pt x="11102" y="3305"/>
                        <a:pt x="10165" y="3037"/>
                        <a:pt x="9705" y="2827"/>
                      </a:cubicBezTo>
                      <a:lnTo>
                        <a:pt x="9667" y="2827"/>
                      </a:lnTo>
                      <a:cubicBezTo>
                        <a:pt x="9399" y="2674"/>
                        <a:pt x="9112" y="2520"/>
                        <a:pt x="8844" y="2425"/>
                      </a:cubicBezTo>
                      <a:cubicBezTo>
                        <a:pt x="8730" y="2373"/>
                        <a:pt x="8616" y="2338"/>
                        <a:pt x="8502" y="2338"/>
                      </a:cubicBezTo>
                      <a:cubicBezTo>
                        <a:pt x="8406" y="2338"/>
                        <a:pt x="8309" y="2363"/>
                        <a:pt x="8212" y="2425"/>
                      </a:cubicBezTo>
                      <a:cubicBezTo>
                        <a:pt x="7791" y="2693"/>
                        <a:pt x="7983" y="3248"/>
                        <a:pt x="8327" y="3497"/>
                      </a:cubicBezTo>
                      <a:lnTo>
                        <a:pt x="8346" y="3497"/>
                      </a:lnTo>
                      <a:cubicBezTo>
                        <a:pt x="8078" y="3879"/>
                        <a:pt x="7829" y="4281"/>
                        <a:pt x="7561" y="4702"/>
                      </a:cubicBezTo>
                      <a:cubicBezTo>
                        <a:pt x="7561" y="4683"/>
                        <a:pt x="7561" y="4683"/>
                        <a:pt x="7542" y="4664"/>
                      </a:cubicBezTo>
                      <a:cubicBezTo>
                        <a:pt x="6930" y="4358"/>
                        <a:pt x="6317" y="4033"/>
                        <a:pt x="5724" y="3669"/>
                      </a:cubicBezTo>
                      <a:cubicBezTo>
                        <a:pt x="5954" y="3267"/>
                        <a:pt x="6164" y="2865"/>
                        <a:pt x="6394" y="2482"/>
                      </a:cubicBezTo>
                      <a:cubicBezTo>
                        <a:pt x="6394" y="2463"/>
                        <a:pt x="6394" y="2444"/>
                        <a:pt x="6394" y="2425"/>
                      </a:cubicBezTo>
                      <a:cubicBezTo>
                        <a:pt x="6443" y="2430"/>
                        <a:pt x="6493" y="2433"/>
                        <a:pt x="6544" y="2433"/>
                      </a:cubicBezTo>
                      <a:cubicBezTo>
                        <a:pt x="7007" y="2433"/>
                        <a:pt x="7499" y="2192"/>
                        <a:pt x="7274" y="1640"/>
                      </a:cubicBezTo>
                      <a:cubicBezTo>
                        <a:pt x="7160" y="1334"/>
                        <a:pt x="6872" y="1181"/>
                        <a:pt x="6624" y="1008"/>
                      </a:cubicBezTo>
                      <a:cubicBezTo>
                        <a:pt x="6241" y="779"/>
                        <a:pt x="5839" y="530"/>
                        <a:pt x="5437" y="338"/>
                      </a:cubicBezTo>
                      <a:cubicBezTo>
                        <a:pt x="5223" y="136"/>
                        <a:pt x="4934" y="0"/>
                        <a:pt x="46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9"/>
                <p:cNvSpPr/>
                <p:nvPr/>
              </p:nvSpPr>
              <p:spPr>
                <a:xfrm>
                  <a:off x="-803625" y="-8522525"/>
                  <a:ext cx="72775" cy="74225"/>
                </a:xfrm>
                <a:custGeom>
                  <a:avLst/>
                  <a:gdLst/>
                  <a:ahLst/>
                  <a:cxnLst/>
                  <a:rect l="l" t="t" r="r" b="b"/>
                  <a:pathLst>
                    <a:path w="2911" h="2969" extrusionOk="0">
                      <a:moveTo>
                        <a:pt x="1628" y="135"/>
                      </a:moveTo>
                      <a:lnTo>
                        <a:pt x="1628" y="135"/>
                      </a:lnTo>
                      <a:cubicBezTo>
                        <a:pt x="2068" y="231"/>
                        <a:pt x="2393" y="479"/>
                        <a:pt x="2661" y="824"/>
                      </a:cubicBezTo>
                      <a:cubicBezTo>
                        <a:pt x="2631" y="843"/>
                        <a:pt x="2594" y="852"/>
                        <a:pt x="2551" y="852"/>
                      </a:cubicBezTo>
                      <a:cubicBezTo>
                        <a:pt x="2212" y="852"/>
                        <a:pt x="1543" y="305"/>
                        <a:pt x="1628" y="135"/>
                      </a:cubicBezTo>
                      <a:close/>
                      <a:moveTo>
                        <a:pt x="1513" y="288"/>
                      </a:moveTo>
                      <a:cubicBezTo>
                        <a:pt x="1590" y="460"/>
                        <a:pt x="1838" y="671"/>
                        <a:pt x="1934" y="747"/>
                      </a:cubicBezTo>
                      <a:cubicBezTo>
                        <a:pt x="2059" y="826"/>
                        <a:pt x="2339" y="1007"/>
                        <a:pt x="2562" y="1007"/>
                      </a:cubicBezTo>
                      <a:cubicBezTo>
                        <a:pt x="2611" y="1007"/>
                        <a:pt x="2658" y="998"/>
                        <a:pt x="2700" y="977"/>
                      </a:cubicBezTo>
                      <a:lnTo>
                        <a:pt x="2700" y="977"/>
                      </a:lnTo>
                      <a:cubicBezTo>
                        <a:pt x="2322" y="1527"/>
                        <a:pt x="1590" y="2831"/>
                        <a:pt x="973" y="2831"/>
                      </a:cubicBezTo>
                      <a:cubicBezTo>
                        <a:pt x="903" y="2831"/>
                        <a:pt x="833" y="2814"/>
                        <a:pt x="767" y="2776"/>
                      </a:cubicBezTo>
                      <a:cubicBezTo>
                        <a:pt x="747" y="2776"/>
                        <a:pt x="728" y="2776"/>
                        <a:pt x="709" y="2795"/>
                      </a:cubicBezTo>
                      <a:cubicBezTo>
                        <a:pt x="613" y="2719"/>
                        <a:pt x="575" y="2623"/>
                        <a:pt x="556" y="2508"/>
                      </a:cubicBezTo>
                      <a:lnTo>
                        <a:pt x="556" y="2508"/>
                      </a:lnTo>
                      <a:cubicBezTo>
                        <a:pt x="690" y="2566"/>
                        <a:pt x="805" y="2642"/>
                        <a:pt x="939" y="2719"/>
                      </a:cubicBezTo>
                      <a:cubicBezTo>
                        <a:pt x="944" y="2722"/>
                        <a:pt x="949" y="2723"/>
                        <a:pt x="954" y="2723"/>
                      </a:cubicBezTo>
                      <a:cubicBezTo>
                        <a:pt x="981" y="2723"/>
                        <a:pt x="991" y="2678"/>
                        <a:pt x="958" y="2661"/>
                      </a:cubicBezTo>
                      <a:cubicBezTo>
                        <a:pt x="843" y="2585"/>
                        <a:pt x="709" y="2508"/>
                        <a:pt x="575" y="2451"/>
                      </a:cubicBezTo>
                      <a:lnTo>
                        <a:pt x="556" y="2451"/>
                      </a:lnTo>
                      <a:cubicBezTo>
                        <a:pt x="556" y="2374"/>
                        <a:pt x="556" y="2279"/>
                        <a:pt x="575" y="2183"/>
                      </a:cubicBezTo>
                      <a:cubicBezTo>
                        <a:pt x="709" y="2298"/>
                        <a:pt x="881" y="2394"/>
                        <a:pt x="1054" y="2432"/>
                      </a:cubicBezTo>
                      <a:cubicBezTo>
                        <a:pt x="1059" y="2434"/>
                        <a:pt x="1064" y="2436"/>
                        <a:pt x="1068" y="2436"/>
                      </a:cubicBezTo>
                      <a:cubicBezTo>
                        <a:pt x="1096" y="2436"/>
                        <a:pt x="1106" y="2391"/>
                        <a:pt x="1073" y="2374"/>
                      </a:cubicBezTo>
                      <a:cubicBezTo>
                        <a:pt x="920" y="2298"/>
                        <a:pt x="767" y="2240"/>
                        <a:pt x="613" y="2145"/>
                      </a:cubicBezTo>
                      <a:lnTo>
                        <a:pt x="594" y="2145"/>
                      </a:lnTo>
                      <a:cubicBezTo>
                        <a:pt x="633" y="1934"/>
                        <a:pt x="728" y="1685"/>
                        <a:pt x="843" y="1436"/>
                      </a:cubicBezTo>
                      <a:cubicBezTo>
                        <a:pt x="1015" y="1532"/>
                        <a:pt x="1168" y="1647"/>
                        <a:pt x="1341" y="1724"/>
                      </a:cubicBezTo>
                      <a:cubicBezTo>
                        <a:pt x="1349" y="1726"/>
                        <a:pt x="1356" y="1727"/>
                        <a:pt x="1362" y="1727"/>
                      </a:cubicBezTo>
                      <a:cubicBezTo>
                        <a:pt x="1402" y="1727"/>
                        <a:pt x="1412" y="1680"/>
                        <a:pt x="1379" y="1647"/>
                      </a:cubicBezTo>
                      <a:cubicBezTo>
                        <a:pt x="1226" y="1551"/>
                        <a:pt x="1054" y="1475"/>
                        <a:pt x="881" y="1379"/>
                      </a:cubicBezTo>
                      <a:cubicBezTo>
                        <a:pt x="939" y="1283"/>
                        <a:pt x="977" y="1188"/>
                        <a:pt x="1035" y="1092"/>
                      </a:cubicBezTo>
                      <a:cubicBezTo>
                        <a:pt x="1226" y="1207"/>
                        <a:pt x="1417" y="1322"/>
                        <a:pt x="1609" y="1417"/>
                      </a:cubicBezTo>
                      <a:cubicBezTo>
                        <a:pt x="1613" y="1419"/>
                        <a:pt x="1617" y="1420"/>
                        <a:pt x="1621" y="1420"/>
                      </a:cubicBezTo>
                      <a:cubicBezTo>
                        <a:pt x="1654" y="1420"/>
                        <a:pt x="1681" y="1358"/>
                        <a:pt x="1647" y="1341"/>
                      </a:cubicBezTo>
                      <a:cubicBezTo>
                        <a:pt x="1456" y="1226"/>
                        <a:pt x="1264" y="1130"/>
                        <a:pt x="1073" y="1035"/>
                      </a:cubicBezTo>
                      <a:cubicBezTo>
                        <a:pt x="1111" y="958"/>
                        <a:pt x="1149" y="881"/>
                        <a:pt x="1207" y="805"/>
                      </a:cubicBezTo>
                      <a:cubicBezTo>
                        <a:pt x="1360" y="939"/>
                        <a:pt x="1532" y="1073"/>
                        <a:pt x="1724" y="1130"/>
                      </a:cubicBezTo>
                      <a:cubicBezTo>
                        <a:pt x="1729" y="1133"/>
                        <a:pt x="1734" y="1134"/>
                        <a:pt x="1739" y="1134"/>
                      </a:cubicBezTo>
                      <a:cubicBezTo>
                        <a:pt x="1771" y="1134"/>
                        <a:pt x="1795" y="1089"/>
                        <a:pt x="1762" y="1073"/>
                      </a:cubicBezTo>
                      <a:cubicBezTo>
                        <a:pt x="1609" y="958"/>
                        <a:pt x="1417" y="862"/>
                        <a:pt x="1264" y="747"/>
                      </a:cubicBezTo>
                      <a:lnTo>
                        <a:pt x="1226" y="747"/>
                      </a:lnTo>
                      <a:cubicBezTo>
                        <a:pt x="1341" y="556"/>
                        <a:pt x="1436" y="403"/>
                        <a:pt x="1513" y="288"/>
                      </a:cubicBezTo>
                      <a:close/>
                      <a:moveTo>
                        <a:pt x="1532" y="1"/>
                      </a:moveTo>
                      <a:cubicBezTo>
                        <a:pt x="1475" y="1"/>
                        <a:pt x="1475" y="97"/>
                        <a:pt x="1532" y="116"/>
                      </a:cubicBezTo>
                      <a:cubicBezTo>
                        <a:pt x="1532" y="116"/>
                        <a:pt x="1513" y="116"/>
                        <a:pt x="1513" y="135"/>
                      </a:cubicBezTo>
                      <a:cubicBezTo>
                        <a:pt x="1398" y="288"/>
                        <a:pt x="1188" y="613"/>
                        <a:pt x="977" y="977"/>
                      </a:cubicBezTo>
                      <a:cubicBezTo>
                        <a:pt x="958" y="958"/>
                        <a:pt x="939" y="958"/>
                        <a:pt x="901" y="939"/>
                      </a:cubicBezTo>
                      <a:cubicBezTo>
                        <a:pt x="898" y="936"/>
                        <a:pt x="895" y="935"/>
                        <a:pt x="892" y="935"/>
                      </a:cubicBezTo>
                      <a:cubicBezTo>
                        <a:pt x="872" y="935"/>
                        <a:pt x="848" y="980"/>
                        <a:pt x="881" y="996"/>
                      </a:cubicBezTo>
                      <a:cubicBezTo>
                        <a:pt x="901" y="996"/>
                        <a:pt x="920" y="1015"/>
                        <a:pt x="939" y="1035"/>
                      </a:cubicBezTo>
                      <a:cubicBezTo>
                        <a:pt x="460" y="1877"/>
                        <a:pt x="1" y="2968"/>
                        <a:pt x="881" y="2968"/>
                      </a:cubicBezTo>
                      <a:cubicBezTo>
                        <a:pt x="901" y="2968"/>
                        <a:pt x="920" y="2949"/>
                        <a:pt x="920" y="2949"/>
                      </a:cubicBezTo>
                      <a:cubicBezTo>
                        <a:pt x="971" y="2962"/>
                        <a:pt x="1020" y="2969"/>
                        <a:pt x="1069" y="2969"/>
                      </a:cubicBezTo>
                      <a:cubicBezTo>
                        <a:pt x="1294" y="2969"/>
                        <a:pt x="1493" y="2831"/>
                        <a:pt x="1666" y="2642"/>
                      </a:cubicBezTo>
                      <a:cubicBezTo>
                        <a:pt x="2106" y="2106"/>
                        <a:pt x="2489" y="1494"/>
                        <a:pt x="2891" y="920"/>
                      </a:cubicBezTo>
                      <a:cubicBezTo>
                        <a:pt x="2910" y="901"/>
                        <a:pt x="2891" y="862"/>
                        <a:pt x="2853" y="843"/>
                      </a:cubicBezTo>
                      <a:cubicBezTo>
                        <a:pt x="2853" y="843"/>
                        <a:pt x="2853" y="824"/>
                        <a:pt x="2853" y="824"/>
                      </a:cubicBezTo>
                      <a:cubicBezTo>
                        <a:pt x="2585" y="345"/>
                        <a:pt x="2068" y="39"/>
                        <a:pt x="15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9"/>
                <p:cNvSpPr/>
                <p:nvPr/>
              </p:nvSpPr>
              <p:spPr>
                <a:xfrm>
                  <a:off x="-702175" y="-8470825"/>
                  <a:ext cx="77075" cy="75150"/>
                </a:xfrm>
                <a:custGeom>
                  <a:avLst/>
                  <a:gdLst/>
                  <a:ahLst/>
                  <a:cxnLst/>
                  <a:rect l="l" t="t" r="r" b="b"/>
                  <a:pathLst>
                    <a:path w="3083" h="3006" extrusionOk="0">
                      <a:moveTo>
                        <a:pt x="1743" y="115"/>
                      </a:moveTo>
                      <a:lnTo>
                        <a:pt x="1743" y="115"/>
                      </a:lnTo>
                      <a:cubicBezTo>
                        <a:pt x="1953" y="172"/>
                        <a:pt x="2164" y="230"/>
                        <a:pt x="2355" y="345"/>
                      </a:cubicBezTo>
                      <a:cubicBezTo>
                        <a:pt x="2546" y="459"/>
                        <a:pt x="2700" y="613"/>
                        <a:pt x="2872" y="747"/>
                      </a:cubicBezTo>
                      <a:cubicBezTo>
                        <a:pt x="2780" y="796"/>
                        <a:pt x="2689" y="817"/>
                        <a:pt x="2599" y="817"/>
                      </a:cubicBezTo>
                      <a:cubicBezTo>
                        <a:pt x="2443" y="817"/>
                        <a:pt x="2290" y="755"/>
                        <a:pt x="2144" y="670"/>
                      </a:cubicBezTo>
                      <a:cubicBezTo>
                        <a:pt x="1953" y="536"/>
                        <a:pt x="1704" y="364"/>
                        <a:pt x="1743" y="115"/>
                      </a:cubicBezTo>
                      <a:close/>
                      <a:moveTo>
                        <a:pt x="1628" y="287"/>
                      </a:moveTo>
                      <a:cubicBezTo>
                        <a:pt x="1685" y="459"/>
                        <a:pt x="1857" y="632"/>
                        <a:pt x="2010" y="747"/>
                      </a:cubicBezTo>
                      <a:cubicBezTo>
                        <a:pt x="2188" y="870"/>
                        <a:pt x="2415" y="973"/>
                        <a:pt x="2635" y="973"/>
                      </a:cubicBezTo>
                      <a:cubicBezTo>
                        <a:pt x="2723" y="973"/>
                        <a:pt x="2809" y="957"/>
                        <a:pt x="2891" y="919"/>
                      </a:cubicBezTo>
                      <a:lnTo>
                        <a:pt x="2891" y="919"/>
                      </a:lnTo>
                      <a:cubicBezTo>
                        <a:pt x="2451" y="1561"/>
                        <a:pt x="1975" y="2802"/>
                        <a:pt x="1144" y="2802"/>
                      </a:cubicBezTo>
                      <a:cubicBezTo>
                        <a:pt x="1108" y="2802"/>
                        <a:pt x="1071" y="2799"/>
                        <a:pt x="1034" y="2795"/>
                      </a:cubicBezTo>
                      <a:cubicBezTo>
                        <a:pt x="518" y="2354"/>
                        <a:pt x="1302" y="881"/>
                        <a:pt x="1628" y="287"/>
                      </a:cubicBezTo>
                      <a:close/>
                      <a:moveTo>
                        <a:pt x="1628" y="0"/>
                      </a:moveTo>
                      <a:cubicBezTo>
                        <a:pt x="1589" y="0"/>
                        <a:pt x="1589" y="58"/>
                        <a:pt x="1628" y="77"/>
                      </a:cubicBezTo>
                      <a:lnTo>
                        <a:pt x="1647" y="77"/>
                      </a:lnTo>
                      <a:cubicBezTo>
                        <a:pt x="1647" y="96"/>
                        <a:pt x="1628" y="134"/>
                        <a:pt x="1628" y="153"/>
                      </a:cubicBezTo>
                      <a:cubicBezTo>
                        <a:pt x="1245" y="727"/>
                        <a:pt x="1" y="3005"/>
                        <a:pt x="1207" y="3005"/>
                      </a:cubicBezTo>
                      <a:cubicBezTo>
                        <a:pt x="1264" y="3005"/>
                        <a:pt x="1264" y="2948"/>
                        <a:pt x="1226" y="2909"/>
                      </a:cubicBezTo>
                      <a:lnTo>
                        <a:pt x="1226" y="2909"/>
                      </a:lnTo>
                      <a:cubicBezTo>
                        <a:pt x="1244" y="2911"/>
                        <a:pt x="1262" y="2911"/>
                        <a:pt x="1280" y="2911"/>
                      </a:cubicBezTo>
                      <a:cubicBezTo>
                        <a:pt x="1579" y="2911"/>
                        <a:pt x="1813" y="2760"/>
                        <a:pt x="2030" y="2508"/>
                      </a:cubicBezTo>
                      <a:cubicBezTo>
                        <a:pt x="2432" y="2029"/>
                        <a:pt x="2795" y="1397"/>
                        <a:pt x="3082" y="842"/>
                      </a:cubicBezTo>
                      <a:cubicBezTo>
                        <a:pt x="3082" y="823"/>
                        <a:pt x="3082" y="804"/>
                        <a:pt x="3082" y="785"/>
                      </a:cubicBezTo>
                      <a:cubicBezTo>
                        <a:pt x="3082" y="785"/>
                        <a:pt x="3082" y="766"/>
                        <a:pt x="3063" y="747"/>
                      </a:cubicBezTo>
                      <a:cubicBezTo>
                        <a:pt x="2776" y="326"/>
                        <a:pt x="2240" y="38"/>
                        <a:pt x="17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9"/>
                <p:cNvSpPr/>
                <p:nvPr/>
              </p:nvSpPr>
              <p:spPr>
                <a:xfrm>
                  <a:off x="-785775" y="-8477150"/>
                  <a:ext cx="14250" cy="7775"/>
                </a:xfrm>
                <a:custGeom>
                  <a:avLst/>
                  <a:gdLst/>
                  <a:ahLst/>
                  <a:cxnLst/>
                  <a:rect l="l" t="t" r="r" b="b"/>
                  <a:pathLst>
                    <a:path w="570" h="311" extrusionOk="0">
                      <a:moveTo>
                        <a:pt x="56" y="0"/>
                      </a:moveTo>
                      <a:cubicBezTo>
                        <a:pt x="24" y="0"/>
                        <a:pt x="0" y="48"/>
                        <a:pt x="33" y="81"/>
                      </a:cubicBezTo>
                      <a:cubicBezTo>
                        <a:pt x="187" y="177"/>
                        <a:pt x="340" y="253"/>
                        <a:pt x="512" y="311"/>
                      </a:cubicBezTo>
                      <a:cubicBezTo>
                        <a:pt x="569" y="311"/>
                        <a:pt x="569" y="253"/>
                        <a:pt x="531" y="234"/>
                      </a:cubicBezTo>
                      <a:cubicBezTo>
                        <a:pt x="378" y="177"/>
                        <a:pt x="225" y="100"/>
                        <a:pt x="72" y="4"/>
                      </a:cubicBezTo>
                      <a:cubicBezTo>
                        <a:pt x="66" y="2"/>
                        <a:pt x="61" y="0"/>
                        <a:pt x="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9"/>
                <p:cNvSpPr/>
                <p:nvPr/>
              </p:nvSpPr>
              <p:spPr>
                <a:xfrm>
                  <a:off x="-770925" y="-8508725"/>
                  <a:ext cx="15050" cy="8825"/>
                </a:xfrm>
                <a:custGeom>
                  <a:avLst/>
                  <a:gdLst/>
                  <a:ahLst/>
                  <a:cxnLst/>
                  <a:rect l="l" t="t" r="r" b="b"/>
                  <a:pathLst>
                    <a:path w="602" h="353" extrusionOk="0">
                      <a:moveTo>
                        <a:pt x="72" y="1"/>
                      </a:moveTo>
                      <a:cubicBezTo>
                        <a:pt x="26" y="1"/>
                        <a:pt x="1" y="64"/>
                        <a:pt x="52" y="81"/>
                      </a:cubicBezTo>
                      <a:cubicBezTo>
                        <a:pt x="205" y="176"/>
                        <a:pt x="358" y="272"/>
                        <a:pt x="530" y="349"/>
                      </a:cubicBezTo>
                      <a:cubicBezTo>
                        <a:pt x="538" y="351"/>
                        <a:pt x="545" y="352"/>
                        <a:pt x="552" y="352"/>
                      </a:cubicBezTo>
                      <a:cubicBezTo>
                        <a:pt x="592" y="352"/>
                        <a:pt x="602" y="305"/>
                        <a:pt x="569" y="272"/>
                      </a:cubicBezTo>
                      <a:cubicBezTo>
                        <a:pt x="416" y="176"/>
                        <a:pt x="243" y="100"/>
                        <a:pt x="90" y="4"/>
                      </a:cubicBezTo>
                      <a:cubicBezTo>
                        <a:pt x="84" y="2"/>
                        <a:pt x="78" y="1"/>
                        <a:pt x="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9"/>
                <p:cNvSpPr/>
                <p:nvPr/>
              </p:nvSpPr>
              <p:spPr>
                <a:xfrm>
                  <a:off x="-839025" y="-8269825"/>
                  <a:ext cx="286650" cy="278550"/>
                </a:xfrm>
                <a:custGeom>
                  <a:avLst/>
                  <a:gdLst/>
                  <a:ahLst/>
                  <a:cxnLst/>
                  <a:rect l="l" t="t" r="r" b="b"/>
                  <a:pathLst>
                    <a:path w="11466" h="11142" extrusionOk="0">
                      <a:moveTo>
                        <a:pt x="3695" y="612"/>
                      </a:moveTo>
                      <a:cubicBezTo>
                        <a:pt x="4288" y="1071"/>
                        <a:pt x="4901" y="1511"/>
                        <a:pt x="5513" y="1951"/>
                      </a:cubicBezTo>
                      <a:cubicBezTo>
                        <a:pt x="5369" y="1932"/>
                        <a:pt x="5226" y="1923"/>
                        <a:pt x="5085" y="1923"/>
                      </a:cubicBezTo>
                      <a:cubicBezTo>
                        <a:pt x="4944" y="1923"/>
                        <a:pt x="4805" y="1932"/>
                        <a:pt x="4671" y="1951"/>
                      </a:cubicBezTo>
                      <a:cubicBezTo>
                        <a:pt x="4154" y="1588"/>
                        <a:pt x="3637" y="1262"/>
                        <a:pt x="3120" y="918"/>
                      </a:cubicBezTo>
                      <a:cubicBezTo>
                        <a:pt x="3293" y="784"/>
                        <a:pt x="3484" y="688"/>
                        <a:pt x="3695" y="612"/>
                      </a:cubicBezTo>
                      <a:close/>
                      <a:moveTo>
                        <a:pt x="4253" y="528"/>
                      </a:moveTo>
                      <a:cubicBezTo>
                        <a:pt x="4380" y="528"/>
                        <a:pt x="4506" y="542"/>
                        <a:pt x="4633" y="573"/>
                      </a:cubicBezTo>
                      <a:cubicBezTo>
                        <a:pt x="4920" y="765"/>
                        <a:pt x="5207" y="975"/>
                        <a:pt x="5494" y="1205"/>
                      </a:cubicBezTo>
                      <a:cubicBezTo>
                        <a:pt x="5497" y="1209"/>
                        <a:pt x="5502" y="1210"/>
                        <a:pt x="5507" y="1210"/>
                      </a:cubicBezTo>
                      <a:cubicBezTo>
                        <a:pt x="5531" y="1210"/>
                        <a:pt x="5563" y="1179"/>
                        <a:pt x="5532" y="1148"/>
                      </a:cubicBezTo>
                      <a:cubicBezTo>
                        <a:pt x="5302" y="956"/>
                        <a:pt x="5054" y="784"/>
                        <a:pt x="4805" y="612"/>
                      </a:cubicBezTo>
                      <a:lnTo>
                        <a:pt x="4805" y="612"/>
                      </a:lnTo>
                      <a:cubicBezTo>
                        <a:pt x="5456" y="822"/>
                        <a:pt x="5953" y="1377"/>
                        <a:pt x="6145" y="2047"/>
                      </a:cubicBezTo>
                      <a:cubicBezTo>
                        <a:pt x="6030" y="2009"/>
                        <a:pt x="5915" y="1990"/>
                        <a:pt x="5800" y="1971"/>
                      </a:cubicBezTo>
                      <a:cubicBezTo>
                        <a:pt x="5130" y="1492"/>
                        <a:pt x="4460" y="1052"/>
                        <a:pt x="3771" y="592"/>
                      </a:cubicBezTo>
                      <a:cubicBezTo>
                        <a:pt x="3829" y="573"/>
                        <a:pt x="3886" y="573"/>
                        <a:pt x="3943" y="554"/>
                      </a:cubicBezTo>
                      <a:cubicBezTo>
                        <a:pt x="4047" y="537"/>
                        <a:pt x="4150" y="528"/>
                        <a:pt x="4253" y="528"/>
                      </a:cubicBezTo>
                      <a:close/>
                      <a:moveTo>
                        <a:pt x="3082" y="937"/>
                      </a:moveTo>
                      <a:cubicBezTo>
                        <a:pt x="3542" y="1282"/>
                        <a:pt x="4020" y="1645"/>
                        <a:pt x="4499" y="1971"/>
                      </a:cubicBezTo>
                      <a:cubicBezTo>
                        <a:pt x="4269" y="2009"/>
                        <a:pt x="4039" y="2047"/>
                        <a:pt x="3829" y="2124"/>
                      </a:cubicBezTo>
                      <a:cubicBezTo>
                        <a:pt x="3465" y="1856"/>
                        <a:pt x="3082" y="1607"/>
                        <a:pt x="2718" y="1339"/>
                      </a:cubicBezTo>
                      <a:cubicBezTo>
                        <a:pt x="2814" y="1205"/>
                        <a:pt x="2929" y="1052"/>
                        <a:pt x="3082" y="937"/>
                      </a:cubicBezTo>
                      <a:close/>
                      <a:moveTo>
                        <a:pt x="2699" y="1377"/>
                      </a:moveTo>
                      <a:cubicBezTo>
                        <a:pt x="3044" y="1645"/>
                        <a:pt x="3388" y="1894"/>
                        <a:pt x="3733" y="2162"/>
                      </a:cubicBezTo>
                      <a:cubicBezTo>
                        <a:pt x="3561" y="2219"/>
                        <a:pt x="3388" y="2277"/>
                        <a:pt x="3235" y="2353"/>
                      </a:cubicBezTo>
                      <a:cubicBezTo>
                        <a:pt x="3006" y="2162"/>
                        <a:pt x="2757" y="1951"/>
                        <a:pt x="2527" y="1741"/>
                      </a:cubicBezTo>
                      <a:cubicBezTo>
                        <a:pt x="2565" y="1607"/>
                        <a:pt x="2623" y="1492"/>
                        <a:pt x="2699" y="1377"/>
                      </a:cubicBezTo>
                      <a:close/>
                      <a:moveTo>
                        <a:pt x="2527" y="1779"/>
                      </a:moveTo>
                      <a:cubicBezTo>
                        <a:pt x="2718" y="2009"/>
                        <a:pt x="2929" y="2200"/>
                        <a:pt x="3159" y="2411"/>
                      </a:cubicBezTo>
                      <a:cubicBezTo>
                        <a:pt x="2967" y="2507"/>
                        <a:pt x="2757" y="2621"/>
                        <a:pt x="2584" y="2775"/>
                      </a:cubicBezTo>
                      <a:cubicBezTo>
                        <a:pt x="2451" y="2430"/>
                        <a:pt x="2451" y="2085"/>
                        <a:pt x="2527" y="1779"/>
                      </a:cubicBezTo>
                      <a:close/>
                      <a:moveTo>
                        <a:pt x="6834" y="664"/>
                      </a:moveTo>
                      <a:cubicBezTo>
                        <a:pt x="7933" y="664"/>
                        <a:pt x="8947" y="1676"/>
                        <a:pt x="9207" y="2775"/>
                      </a:cubicBezTo>
                      <a:cubicBezTo>
                        <a:pt x="9045" y="2738"/>
                        <a:pt x="8868" y="2709"/>
                        <a:pt x="8699" y="2709"/>
                      </a:cubicBezTo>
                      <a:cubicBezTo>
                        <a:pt x="8430" y="2709"/>
                        <a:pt x="8181" y="2781"/>
                        <a:pt x="8040" y="3004"/>
                      </a:cubicBezTo>
                      <a:cubicBezTo>
                        <a:pt x="7867" y="2832"/>
                        <a:pt x="7657" y="2679"/>
                        <a:pt x="7427" y="2545"/>
                      </a:cubicBezTo>
                      <a:cubicBezTo>
                        <a:pt x="7083" y="2353"/>
                        <a:pt x="6719" y="2200"/>
                        <a:pt x="6336" y="2105"/>
                      </a:cubicBezTo>
                      <a:lnTo>
                        <a:pt x="6336" y="2085"/>
                      </a:lnTo>
                      <a:cubicBezTo>
                        <a:pt x="6240" y="1664"/>
                        <a:pt x="6049" y="1301"/>
                        <a:pt x="5762" y="1014"/>
                      </a:cubicBezTo>
                      <a:cubicBezTo>
                        <a:pt x="6113" y="770"/>
                        <a:pt x="6478" y="664"/>
                        <a:pt x="6834" y="664"/>
                      </a:cubicBezTo>
                      <a:close/>
                      <a:moveTo>
                        <a:pt x="8671" y="2854"/>
                      </a:moveTo>
                      <a:cubicBezTo>
                        <a:pt x="9023" y="2854"/>
                        <a:pt x="9404" y="2981"/>
                        <a:pt x="9667" y="3100"/>
                      </a:cubicBezTo>
                      <a:cubicBezTo>
                        <a:pt x="10222" y="3330"/>
                        <a:pt x="10700" y="3789"/>
                        <a:pt x="10872" y="4382"/>
                      </a:cubicBezTo>
                      <a:cubicBezTo>
                        <a:pt x="11198" y="5550"/>
                        <a:pt x="10279" y="6603"/>
                        <a:pt x="9111" y="6641"/>
                      </a:cubicBezTo>
                      <a:cubicBezTo>
                        <a:pt x="9086" y="6641"/>
                        <a:pt x="9067" y="6652"/>
                        <a:pt x="9055" y="6668"/>
                      </a:cubicBezTo>
                      <a:lnTo>
                        <a:pt x="9055" y="6668"/>
                      </a:lnTo>
                      <a:cubicBezTo>
                        <a:pt x="9345" y="5360"/>
                        <a:pt x="9065" y="3948"/>
                        <a:pt x="8097" y="3023"/>
                      </a:cubicBezTo>
                      <a:cubicBezTo>
                        <a:pt x="8256" y="2901"/>
                        <a:pt x="8458" y="2854"/>
                        <a:pt x="8671" y="2854"/>
                      </a:cubicBezTo>
                      <a:close/>
                      <a:moveTo>
                        <a:pt x="900" y="6928"/>
                      </a:moveTo>
                      <a:cubicBezTo>
                        <a:pt x="996" y="6985"/>
                        <a:pt x="1092" y="7043"/>
                        <a:pt x="1149" y="7139"/>
                      </a:cubicBezTo>
                      <a:lnTo>
                        <a:pt x="1168" y="7139"/>
                      </a:lnTo>
                      <a:cubicBezTo>
                        <a:pt x="1206" y="7253"/>
                        <a:pt x="1245" y="7349"/>
                        <a:pt x="1283" y="7464"/>
                      </a:cubicBezTo>
                      <a:cubicBezTo>
                        <a:pt x="1129" y="7476"/>
                        <a:pt x="765" y="7619"/>
                        <a:pt x="508" y="7619"/>
                      </a:cubicBezTo>
                      <a:cubicBezTo>
                        <a:pt x="348" y="7619"/>
                        <a:pt x="230" y="7563"/>
                        <a:pt x="230" y="7387"/>
                      </a:cubicBezTo>
                      <a:cubicBezTo>
                        <a:pt x="230" y="7311"/>
                        <a:pt x="268" y="7234"/>
                        <a:pt x="307" y="7177"/>
                      </a:cubicBezTo>
                      <a:cubicBezTo>
                        <a:pt x="402" y="7273"/>
                        <a:pt x="479" y="7368"/>
                        <a:pt x="575" y="7445"/>
                      </a:cubicBezTo>
                      <a:cubicBezTo>
                        <a:pt x="585" y="7460"/>
                        <a:pt x="597" y="7465"/>
                        <a:pt x="609" y="7465"/>
                      </a:cubicBezTo>
                      <a:cubicBezTo>
                        <a:pt x="645" y="7465"/>
                        <a:pt x="680" y="7416"/>
                        <a:pt x="651" y="7387"/>
                      </a:cubicBezTo>
                      <a:cubicBezTo>
                        <a:pt x="556" y="7292"/>
                        <a:pt x="460" y="7215"/>
                        <a:pt x="364" y="7119"/>
                      </a:cubicBezTo>
                      <a:cubicBezTo>
                        <a:pt x="422" y="7081"/>
                        <a:pt x="479" y="7062"/>
                        <a:pt x="536" y="7024"/>
                      </a:cubicBezTo>
                      <a:lnTo>
                        <a:pt x="824" y="7215"/>
                      </a:lnTo>
                      <a:cubicBezTo>
                        <a:pt x="843" y="7215"/>
                        <a:pt x="862" y="7196"/>
                        <a:pt x="843" y="7177"/>
                      </a:cubicBezTo>
                      <a:lnTo>
                        <a:pt x="594" y="7024"/>
                      </a:lnTo>
                      <a:cubicBezTo>
                        <a:pt x="690" y="6985"/>
                        <a:pt x="804" y="6947"/>
                        <a:pt x="900" y="6928"/>
                      </a:cubicBezTo>
                      <a:close/>
                      <a:moveTo>
                        <a:pt x="5132" y="2832"/>
                      </a:moveTo>
                      <a:cubicBezTo>
                        <a:pt x="5503" y="2832"/>
                        <a:pt x="5878" y="2894"/>
                        <a:pt x="6240" y="3023"/>
                      </a:cubicBezTo>
                      <a:cubicBezTo>
                        <a:pt x="9856" y="4306"/>
                        <a:pt x="8076" y="9173"/>
                        <a:pt x="5053" y="9173"/>
                      </a:cubicBezTo>
                      <a:cubicBezTo>
                        <a:pt x="4604" y="9173"/>
                        <a:pt x="4128" y="9066"/>
                        <a:pt x="3637" y="8823"/>
                      </a:cubicBezTo>
                      <a:cubicBezTo>
                        <a:pt x="3624" y="8817"/>
                        <a:pt x="3614" y="8814"/>
                        <a:pt x="3605" y="8814"/>
                      </a:cubicBezTo>
                      <a:cubicBezTo>
                        <a:pt x="3586" y="8814"/>
                        <a:pt x="3573" y="8823"/>
                        <a:pt x="3561" y="8823"/>
                      </a:cubicBezTo>
                      <a:cubicBezTo>
                        <a:pt x="1838" y="8172"/>
                        <a:pt x="1398" y="5875"/>
                        <a:pt x="2317" y="4401"/>
                      </a:cubicBezTo>
                      <a:cubicBezTo>
                        <a:pt x="2934" y="3396"/>
                        <a:pt x="4016" y="2832"/>
                        <a:pt x="5132" y="2832"/>
                      </a:cubicBezTo>
                      <a:close/>
                      <a:moveTo>
                        <a:pt x="5122" y="2097"/>
                      </a:moveTo>
                      <a:cubicBezTo>
                        <a:pt x="5361" y="2097"/>
                        <a:pt x="5594" y="2119"/>
                        <a:pt x="5838" y="2162"/>
                      </a:cubicBezTo>
                      <a:cubicBezTo>
                        <a:pt x="6011" y="2296"/>
                        <a:pt x="6183" y="2411"/>
                        <a:pt x="6355" y="2526"/>
                      </a:cubicBezTo>
                      <a:cubicBezTo>
                        <a:pt x="6364" y="2532"/>
                        <a:pt x="6374" y="2535"/>
                        <a:pt x="6383" y="2535"/>
                      </a:cubicBezTo>
                      <a:cubicBezTo>
                        <a:pt x="6428" y="2535"/>
                        <a:pt x="6461" y="2462"/>
                        <a:pt x="6413" y="2430"/>
                      </a:cubicBezTo>
                      <a:cubicBezTo>
                        <a:pt x="6317" y="2373"/>
                        <a:pt x="6240" y="2296"/>
                        <a:pt x="6145" y="2239"/>
                      </a:cubicBezTo>
                      <a:lnTo>
                        <a:pt x="6145" y="2239"/>
                      </a:lnTo>
                      <a:cubicBezTo>
                        <a:pt x="6489" y="2315"/>
                        <a:pt x="6815" y="2449"/>
                        <a:pt x="7140" y="2602"/>
                      </a:cubicBezTo>
                      <a:cubicBezTo>
                        <a:pt x="9111" y="3636"/>
                        <a:pt x="9494" y="6048"/>
                        <a:pt x="8442" y="7904"/>
                      </a:cubicBezTo>
                      <a:cubicBezTo>
                        <a:pt x="7712" y="9160"/>
                        <a:pt x="6504" y="9751"/>
                        <a:pt x="5223" y="9751"/>
                      </a:cubicBezTo>
                      <a:cubicBezTo>
                        <a:pt x="4455" y="9751"/>
                        <a:pt x="3661" y="9538"/>
                        <a:pt x="2929" y="9129"/>
                      </a:cubicBezTo>
                      <a:lnTo>
                        <a:pt x="2891" y="9129"/>
                      </a:lnTo>
                      <a:cubicBezTo>
                        <a:pt x="2049" y="8536"/>
                        <a:pt x="1436" y="7904"/>
                        <a:pt x="1245" y="6909"/>
                      </a:cubicBezTo>
                      <a:lnTo>
                        <a:pt x="1245" y="6909"/>
                      </a:lnTo>
                      <a:cubicBezTo>
                        <a:pt x="1398" y="7043"/>
                        <a:pt x="1570" y="7158"/>
                        <a:pt x="1742" y="7273"/>
                      </a:cubicBezTo>
                      <a:cubicBezTo>
                        <a:pt x="1761" y="7273"/>
                        <a:pt x="1781" y="7253"/>
                        <a:pt x="1761" y="7234"/>
                      </a:cubicBezTo>
                      <a:cubicBezTo>
                        <a:pt x="1589" y="7100"/>
                        <a:pt x="1417" y="6985"/>
                        <a:pt x="1226" y="6851"/>
                      </a:cubicBezTo>
                      <a:cubicBezTo>
                        <a:pt x="1226" y="6756"/>
                        <a:pt x="1206" y="6660"/>
                        <a:pt x="1187" y="6545"/>
                      </a:cubicBezTo>
                      <a:cubicBezTo>
                        <a:pt x="1187" y="6469"/>
                        <a:pt x="1187" y="6411"/>
                        <a:pt x="1187" y="6335"/>
                      </a:cubicBezTo>
                      <a:cubicBezTo>
                        <a:pt x="1264" y="6392"/>
                        <a:pt x="1321" y="6449"/>
                        <a:pt x="1417" y="6507"/>
                      </a:cubicBezTo>
                      <a:cubicBezTo>
                        <a:pt x="1455" y="6507"/>
                        <a:pt x="1474" y="6469"/>
                        <a:pt x="1436" y="6449"/>
                      </a:cubicBezTo>
                      <a:cubicBezTo>
                        <a:pt x="1340" y="6411"/>
                        <a:pt x="1264" y="6335"/>
                        <a:pt x="1168" y="6258"/>
                      </a:cubicBezTo>
                      <a:cubicBezTo>
                        <a:pt x="1168" y="6086"/>
                        <a:pt x="1187" y="5933"/>
                        <a:pt x="1206" y="5760"/>
                      </a:cubicBezTo>
                      <a:cubicBezTo>
                        <a:pt x="1264" y="5818"/>
                        <a:pt x="1340" y="5856"/>
                        <a:pt x="1417" y="5894"/>
                      </a:cubicBezTo>
                      <a:cubicBezTo>
                        <a:pt x="1455" y="5894"/>
                        <a:pt x="1474" y="5875"/>
                        <a:pt x="1455" y="5837"/>
                      </a:cubicBezTo>
                      <a:cubicBezTo>
                        <a:pt x="1379" y="5780"/>
                        <a:pt x="1283" y="5741"/>
                        <a:pt x="1206" y="5684"/>
                      </a:cubicBezTo>
                      <a:cubicBezTo>
                        <a:pt x="1226" y="5492"/>
                        <a:pt x="1264" y="5301"/>
                        <a:pt x="1302" y="5129"/>
                      </a:cubicBezTo>
                      <a:cubicBezTo>
                        <a:pt x="1417" y="5186"/>
                        <a:pt x="1532" y="5244"/>
                        <a:pt x="1647" y="5320"/>
                      </a:cubicBezTo>
                      <a:cubicBezTo>
                        <a:pt x="1650" y="5324"/>
                        <a:pt x="1655" y="5325"/>
                        <a:pt x="1659" y="5325"/>
                      </a:cubicBezTo>
                      <a:cubicBezTo>
                        <a:pt x="1678" y="5325"/>
                        <a:pt x="1697" y="5297"/>
                        <a:pt x="1666" y="5282"/>
                      </a:cubicBezTo>
                      <a:cubicBezTo>
                        <a:pt x="1551" y="5186"/>
                        <a:pt x="1436" y="5129"/>
                        <a:pt x="1321" y="5052"/>
                      </a:cubicBezTo>
                      <a:cubicBezTo>
                        <a:pt x="1359" y="4899"/>
                        <a:pt x="1417" y="4746"/>
                        <a:pt x="1474" y="4593"/>
                      </a:cubicBezTo>
                      <a:cubicBezTo>
                        <a:pt x="1589" y="4669"/>
                        <a:pt x="1704" y="4746"/>
                        <a:pt x="1819" y="4823"/>
                      </a:cubicBezTo>
                      <a:cubicBezTo>
                        <a:pt x="1838" y="4823"/>
                        <a:pt x="1876" y="4784"/>
                        <a:pt x="1838" y="4765"/>
                      </a:cubicBezTo>
                      <a:cubicBezTo>
                        <a:pt x="1723" y="4689"/>
                        <a:pt x="1608" y="4612"/>
                        <a:pt x="1493" y="4555"/>
                      </a:cubicBezTo>
                      <a:cubicBezTo>
                        <a:pt x="1551" y="4401"/>
                        <a:pt x="1608" y="4267"/>
                        <a:pt x="1685" y="4133"/>
                      </a:cubicBezTo>
                      <a:cubicBezTo>
                        <a:pt x="1800" y="4229"/>
                        <a:pt x="1934" y="4306"/>
                        <a:pt x="2087" y="4344"/>
                      </a:cubicBezTo>
                      <a:cubicBezTo>
                        <a:pt x="2091" y="4346"/>
                        <a:pt x="2095" y="4347"/>
                        <a:pt x="2099" y="4347"/>
                      </a:cubicBezTo>
                      <a:cubicBezTo>
                        <a:pt x="2129" y="4347"/>
                        <a:pt x="2140" y="4285"/>
                        <a:pt x="2106" y="4267"/>
                      </a:cubicBezTo>
                      <a:cubicBezTo>
                        <a:pt x="1972" y="4210"/>
                        <a:pt x="1838" y="4153"/>
                        <a:pt x="1704" y="4076"/>
                      </a:cubicBezTo>
                      <a:cubicBezTo>
                        <a:pt x="1761" y="3980"/>
                        <a:pt x="1800" y="3904"/>
                        <a:pt x="1838" y="3827"/>
                      </a:cubicBezTo>
                      <a:cubicBezTo>
                        <a:pt x="1991" y="3598"/>
                        <a:pt x="2144" y="3387"/>
                        <a:pt x="2317" y="3215"/>
                      </a:cubicBezTo>
                      <a:cubicBezTo>
                        <a:pt x="2393" y="3272"/>
                        <a:pt x="2470" y="3310"/>
                        <a:pt x="2546" y="3349"/>
                      </a:cubicBezTo>
                      <a:cubicBezTo>
                        <a:pt x="2553" y="3352"/>
                        <a:pt x="2560" y="3354"/>
                        <a:pt x="2567" y="3354"/>
                      </a:cubicBezTo>
                      <a:cubicBezTo>
                        <a:pt x="2596" y="3354"/>
                        <a:pt x="2616" y="3323"/>
                        <a:pt x="2584" y="3291"/>
                      </a:cubicBezTo>
                      <a:cubicBezTo>
                        <a:pt x="2508" y="3253"/>
                        <a:pt x="2451" y="3196"/>
                        <a:pt x="2374" y="3157"/>
                      </a:cubicBezTo>
                      <a:cubicBezTo>
                        <a:pt x="2470" y="3081"/>
                        <a:pt x="2546" y="3004"/>
                        <a:pt x="2642" y="2908"/>
                      </a:cubicBezTo>
                      <a:cubicBezTo>
                        <a:pt x="2757" y="3004"/>
                        <a:pt x="2852" y="3081"/>
                        <a:pt x="2948" y="3157"/>
                      </a:cubicBezTo>
                      <a:cubicBezTo>
                        <a:pt x="2953" y="3160"/>
                        <a:pt x="2959" y="3161"/>
                        <a:pt x="2965" y="3161"/>
                      </a:cubicBezTo>
                      <a:cubicBezTo>
                        <a:pt x="3000" y="3161"/>
                        <a:pt x="3039" y="3114"/>
                        <a:pt x="3006" y="3081"/>
                      </a:cubicBezTo>
                      <a:cubicBezTo>
                        <a:pt x="2910" y="3004"/>
                        <a:pt x="2814" y="2928"/>
                        <a:pt x="2718" y="2870"/>
                      </a:cubicBezTo>
                      <a:cubicBezTo>
                        <a:pt x="2891" y="2736"/>
                        <a:pt x="3101" y="2602"/>
                        <a:pt x="3293" y="2507"/>
                      </a:cubicBezTo>
                      <a:cubicBezTo>
                        <a:pt x="3484" y="2660"/>
                        <a:pt x="3676" y="2813"/>
                        <a:pt x="3867" y="2928"/>
                      </a:cubicBezTo>
                      <a:cubicBezTo>
                        <a:pt x="3082" y="3234"/>
                        <a:pt x="2431" y="3827"/>
                        <a:pt x="2029" y="4612"/>
                      </a:cubicBezTo>
                      <a:cubicBezTo>
                        <a:pt x="1340" y="6067"/>
                        <a:pt x="1781" y="8498"/>
                        <a:pt x="3522" y="8919"/>
                      </a:cubicBezTo>
                      <a:cubicBezTo>
                        <a:pt x="3522" y="8919"/>
                        <a:pt x="3542" y="8938"/>
                        <a:pt x="3561" y="8938"/>
                      </a:cubicBezTo>
                      <a:cubicBezTo>
                        <a:pt x="4075" y="9197"/>
                        <a:pt x="4578" y="9312"/>
                        <a:pt x="5054" y="9312"/>
                      </a:cubicBezTo>
                      <a:cubicBezTo>
                        <a:pt x="8091" y="9312"/>
                        <a:pt x="10029" y="4645"/>
                        <a:pt x="6604" y="3023"/>
                      </a:cubicBezTo>
                      <a:cubicBezTo>
                        <a:pt x="6139" y="2796"/>
                        <a:pt x="5641" y="2691"/>
                        <a:pt x="5145" y="2691"/>
                      </a:cubicBezTo>
                      <a:cubicBezTo>
                        <a:pt x="4722" y="2691"/>
                        <a:pt x="4302" y="2768"/>
                        <a:pt x="3905" y="2908"/>
                      </a:cubicBezTo>
                      <a:cubicBezTo>
                        <a:pt x="3733" y="2755"/>
                        <a:pt x="3542" y="2621"/>
                        <a:pt x="3369" y="2468"/>
                      </a:cubicBezTo>
                      <a:cubicBezTo>
                        <a:pt x="3542" y="2392"/>
                        <a:pt x="3714" y="2334"/>
                        <a:pt x="3886" y="2277"/>
                      </a:cubicBezTo>
                      <a:cubicBezTo>
                        <a:pt x="4077" y="2411"/>
                        <a:pt x="4269" y="2545"/>
                        <a:pt x="4479" y="2679"/>
                      </a:cubicBezTo>
                      <a:cubicBezTo>
                        <a:pt x="4482" y="2681"/>
                        <a:pt x="4485" y="2683"/>
                        <a:pt x="4488" y="2683"/>
                      </a:cubicBezTo>
                      <a:cubicBezTo>
                        <a:pt x="4508" y="2683"/>
                        <a:pt x="4531" y="2638"/>
                        <a:pt x="4499" y="2621"/>
                      </a:cubicBezTo>
                      <a:cubicBezTo>
                        <a:pt x="4345" y="2487"/>
                        <a:pt x="4173" y="2373"/>
                        <a:pt x="4001" y="2239"/>
                      </a:cubicBezTo>
                      <a:cubicBezTo>
                        <a:pt x="4231" y="2181"/>
                        <a:pt x="4460" y="2143"/>
                        <a:pt x="4709" y="2124"/>
                      </a:cubicBezTo>
                      <a:cubicBezTo>
                        <a:pt x="4920" y="2277"/>
                        <a:pt x="5149" y="2430"/>
                        <a:pt x="5379" y="2564"/>
                      </a:cubicBezTo>
                      <a:cubicBezTo>
                        <a:pt x="5387" y="2567"/>
                        <a:pt x="5395" y="2568"/>
                        <a:pt x="5402" y="2568"/>
                      </a:cubicBezTo>
                      <a:cubicBezTo>
                        <a:pt x="5446" y="2568"/>
                        <a:pt x="5469" y="2523"/>
                        <a:pt x="5436" y="2507"/>
                      </a:cubicBezTo>
                      <a:cubicBezTo>
                        <a:pt x="5245" y="2373"/>
                        <a:pt x="5073" y="2239"/>
                        <a:pt x="4881" y="2105"/>
                      </a:cubicBezTo>
                      <a:cubicBezTo>
                        <a:pt x="4963" y="2100"/>
                        <a:pt x="5043" y="2097"/>
                        <a:pt x="5122" y="2097"/>
                      </a:cubicBezTo>
                      <a:close/>
                      <a:moveTo>
                        <a:pt x="5953" y="9837"/>
                      </a:moveTo>
                      <a:cubicBezTo>
                        <a:pt x="5953" y="9837"/>
                        <a:pt x="5953" y="9857"/>
                        <a:pt x="5953" y="9857"/>
                      </a:cubicBezTo>
                      <a:cubicBezTo>
                        <a:pt x="5970" y="10041"/>
                        <a:pt x="6251" y="10990"/>
                        <a:pt x="5896" y="10990"/>
                      </a:cubicBezTo>
                      <a:cubicBezTo>
                        <a:pt x="5845" y="10990"/>
                        <a:pt x="5783" y="10971"/>
                        <a:pt x="5704" y="10928"/>
                      </a:cubicBezTo>
                      <a:cubicBezTo>
                        <a:pt x="5360" y="10756"/>
                        <a:pt x="5341" y="10239"/>
                        <a:pt x="5379" y="9914"/>
                      </a:cubicBezTo>
                      <a:cubicBezTo>
                        <a:pt x="5570" y="9895"/>
                        <a:pt x="5762" y="9876"/>
                        <a:pt x="5953" y="9837"/>
                      </a:cubicBezTo>
                      <a:close/>
                      <a:moveTo>
                        <a:pt x="6861" y="0"/>
                      </a:moveTo>
                      <a:cubicBezTo>
                        <a:pt x="6316" y="0"/>
                        <a:pt x="5792" y="184"/>
                        <a:pt x="5379" y="612"/>
                      </a:cubicBezTo>
                      <a:cubicBezTo>
                        <a:pt x="5350" y="641"/>
                        <a:pt x="5365" y="682"/>
                        <a:pt x="5400" y="682"/>
                      </a:cubicBezTo>
                      <a:cubicBezTo>
                        <a:pt x="5411" y="682"/>
                        <a:pt x="5423" y="678"/>
                        <a:pt x="5436" y="669"/>
                      </a:cubicBezTo>
                      <a:cubicBezTo>
                        <a:pt x="5532" y="592"/>
                        <a:pt x="5628" y="516"/>
                        <a:pt x="5743" y="459"/>
                      </a:cubicBezTo>
                      <a:cubicBezTo>
                        <a:pt x="5781" y="478"/>
                        <a:pt x="5819" y="516"/>
                        <a:pt x="5877" y="535"/>
                      </a:cubicBezTo>
                      <a:cubicBezTo>
                        <a:pt x="5880" y="539"/>
                        <a:pt x="5884" y="540"/>
                        <a:pt x="5887" y="540"/>
                      </a:cubicBezTo>
                      <a:cubicBezTo>
                        <a:pt x="5902" y="540"/>
                        <a:pt x="5911" y="512"/>
                        <a:pt x="5896" y="497"/>
                      </a:cubicBezTo>
                      <a:cubicBezTo>
                        <a:pt x="5858" y="478"/>
                        <a:pt x="5819" y="459"/>
                        <a:pt x="5781" y="439"/>
                      </a:cubicBezTo>
                      <a:cubicBezTo>
                        <a:pt x="5896" y="382"/>
                        <a:pt x="5992" y="344"/>
                        <a:pt x="6087" y="305"/>
                      </a:cubicBezTo>
                      <a:cubicBezTo>
                        <a:pt x="6202" y="382"/>
                        <a:pt x="6336" y="439"/>
                        <a:pt x="6470" y="439"/>
                      </a:cubicBezTo>
                      <a:cubicBezTo>
                        <a:pt x="6475" y="442"/>
                        <a:pt x="6480" y="443"/>
                        <a:pt x="6484" y="443"/>
                      </a:cubicBezTo>
                      <a:cubicBezTo>
                        <a:pt x="6508" y="443"/>
                        <a:pt x="6503" y="398"/>
                        <a:pt x="6470" y="382"/>
                      </a:cubicBezTo>
                      <a:cubicBezTo>
                        <a:pt x="6355" y="363"/>
                        <a:pt x="6259" y="344"/>
                        <a:pt x="6164" y="286"/>
                      </a:cubicBezTo>
                      <a:cubicBezTo>
                        <a:pt x="6336" y="248"/>
                        <a:pt x="6508" y="210"/>
                        <a:pt x="6661" y="210"/>
                      </a:cubicBezTo>
                      <a:cubicBezTo>
                        <a:pt x="6719" y="229"/>
                        <a:pt x="6776" y="267"/>
                        <a:pt x="6853" y="286"/>
                      </a:cubicBezTo>
                      <a:cubicBezTo>
                        <a:pt x="6872" y="286"/>
                        <a:pt x="6910" y="229"/>
                        <a:pt x="6872" y="229"/>
                      </a:cubicBezTo>
                      <a:cubicBezTo>
                        <a:pt x="6853" y="210"/>
                        <a:pt x="6834" y="210"/>
                        <a:pt x="6815" y="191"/>
                      </a:cubicBezTo>
                      <a:cubicBezTo>
                        <a:pt x="6949" y="191"/>
                        <a:pt x="7083" y="210"/>
                        <a:pt x="7197" y="229"/>
                      </a:cubicBezTo>
                      <a:cubicBezTo>
                        <a:pt x="7255" y="248"/>
                        <a:pt x="7293" y="267"/>
                        <a:pt x="7351" y="286"/>
                      </a:cubicBezTo>
                      <a:cubicBezTo>
                        <a:pt x="7361" y="291"/>
                        <a:pt x="7368" y="294"/>
                        <a:pt x="7374" y="294"/>
                      </a:cubicBezTo>
                      <a:cubicBezTo>
                        <a:pt x="7389" y="294"/>
                        <a:pt x="7389" y="276"/>
                        <a:pt x="7389" y="248"/>
                      </a:cubicBezTo>
                      <a:cubicBezTo>
                        <a:pt x="8690" y="535"/>
                        <a:pt x="9896" y="1684"/>
                        <a:pt x="9820" y="2985"/>
                      </a:cubicBezTo>
                      <a:cubicBezTo>
                        <a:pt x="9724" y="2928"/>
                        <a:pt x="9609" y="2889"/>
                        <a:pt x="9513" y="2851"/>
                      </a:cubicBezTo>
                      <a:cubicBezTo>
                        <a:pt x="9475" y="2832"/>
                        <a:pt x="9418" y="2832"/>
                        <a:pt x="9379" y="2813"/>
                      </a:cubicBezTo>
                      <a:cubicBezTo>
                        <a:pt x="9150" y="1667"/>
                        <a:pt x="8011" y="522"/>
                        <a:pt x="6851" y="522"/>
                      </a:cubicBezTo>
                      <a:cubicBezTo>
                        <a:pt x="6460" y="522"/>
                        <a:pt x="6066" y="652"/>
                        <a:pt x="5704" y="956"/>
                      </a:cubicBezTo>
                      <a:cubicBezTo>
                        <a:pt x="5318" y="584"/>
                        <a:pt x="4813" y="361"/>
                        <a:pt x="4262" y="361"/>
                      </a:cubicBezTo>
                      <a:cubicBezTo>
                        <a:pt x="4077" y="361"/>
                        <a:pt x="3887" y="386"/>
                        <a:pt x="3695" y="439"/>
                      </a:cubicBezTo>
                      <a:cubicBezTo>
                        <a:pt x="3676" y="439"/>
                        <a:pt x="3637" y="459"/>
                        <a:pt x="3599" y="478"/>
                      </a:cubicBezTo>
                      <a:lnTo>
                        <a:pt x="3542" y="420"/>
                      </a:lnTo>
                      <a:cubicBezTo>
                        <a:pt x="3536" y="418"/>
                        <a:pt x="3531" y="416"/>
                        <a:pt x="3527" y="416"/>
                      </a:cubicBezTo>
                      <a:cubicBezTo>
                        <a:pt x="3499" y="416"/>
                        <a:pt x="3489" y="461"/>
                        <a:pt x="3522" y="478"/>
                      </a:cubicBezTo>
                      <a:cubicBezTo>
                        <a:pt x="3522" y="478"/>
                        <a:pt x="3522" y="478"/>
                        <a:pt x="3542" y="497"/>
                      </a:cubicBezTo>
                      <a:cubicBezTo>
                        <a:pt x="2604" y="841"/>
                        <a:pt x="1953" y="1913"/>
                        <a:pt x="2508" y="2851"/>
                      </a:cubicBezTo>
                      <a:cubicBezTo>
                        <a:pt x="2412" y="2928"/>
                        <a:pt x="2317" y="3004"/>
                        <a:pt x="2240" y="3081"/>
                      </a:cubicBezTo>
                      <a:lnTo>
                        <a:pt x="2221" y="3081"/>
                      </a:lnTo>
                      <a:cubicBezTo>
                        <a:pt x="2214" y="3077"/>
                        <a:pt x="2206" y="3076"/>
                        <a:pt x="2199" y="3076"/>
                      </a:cubicBezTo>
                      <a:cubicBezTo>
                        <a:pt x="2171" y="3076"/>
                        <a:pt x="2152" y="3104"/>
                        <a:pt x="2183" y="3119"/>
                      </a:cubicBezTo>
                      <a:cubicBezTo>
                        <a:pt x="2183" y="3119"/>
                        <a:pt x="2202" y="3138"/>
                        <a:pt x="2202" y="3138"/>
                      </a:cubicBezTo>
                      <a:cubicBezTo>
                        <a:pt x="2029" y="3310"/>
                        <a:pt x="1857" y="3521"/>
                        <a:pt x="1723" y="3751"/>
                      </a:cubicBezTo>
                      <a:cubicBezTo>
                        <a:pt x="1474" y="4153"/>
                        <a:pt x="1283" y="4574"/>
                        <a:pt x="1168" y="4995"/>
                      </a:cubicBezTo>
                      <a:cubicBezTo>
                        <a:pt x="1149" y="4995"/>
                        <a:pt x="1149" y="5014"/>
                        <a:pt x="1149" y="5033"/>
                      </a:cubicBezTo>
                      <a:cubicBezTo>
                        <a:pt x="1111" y="5224"/>
                        <a:pt x="1072" y="5397"/>
                        <a:pt x="1053" y="5588"/>
                      </a:cubicBezTo>
                      <a:cubicBezTo>
                        <a:pt x="1015" y="5588"/>
                        <a:pt x="996" y="5626"/>
                        <a:pt x="1015" y="5646"/>
                      </a:cubicBezTo>
                      <a:lnTo>
                        <a:pt x="1034" y="5646"/>
                      </a:lnTo>
                      <a:cubicBezTo>
                        <a:pt x="996" y="6028"/>
                        <a:pt x="1015" y="6411"/>
                        <a:pt x="1092" y="6794"/>
                      </a:cubicBezTo>
                      <a:cubicBezTo>
                        <a:pt x="690" y="6851"/>
                        <a:pt x="1" y="6909"/>
                        <a:pt x="96" y="7464"/>
                      </a:cubicBezTo>
                      <a:cubicBezTo>
                        <a:pt x="115" y="7655"/>
                        <a:pt x="268" y="7770"/>
                        <a:pt x="460" y="7789"/>
                      </a:cubicBezTo>
                      <a:cubicBezTo>
                        <a:pt x="594" y="7789"/>
                        <a:pt x="728" y="7751"/>
                        <a:pt x="843" y="7713"/>
                      </a:cubicBezTo>
                      <a:cubicBezTo>
                        <a:pt x="1015" y="7674"/>
                        <a:pt x="1187" y="7636"/>
                        <a:pt x="1321" y="7560"/>
                      </a:cubicBezTo>
                      <a:lnTo>
                        <a:pt x="1340" y="7560"/>
                      </a:lnTo>
                      <a:cubicBezTo>
                        <a:pt x="1627" y="8230"/>
                        <a:pt x="2144" y="8804"/>
                        <a:pt x="2872" y="9225"/>
                      </a:cubicBezTo>
                      <a:cubicBezTo>
                        <a:pt x="2891" y="9225"/>
                        <a:pt x="2910" y="9244"/>
                        <a:pt x="2929" y="9263"/>
                      </a:cubicBezTo>
                      <a:lnTo>
                        <a:pt x="2948" y="9263"/>
                      </a:lnTo>
                      <a:cubicBezTo>
                        <a:pt x="3664" y="9685"/>
                        <a:pt x="4432" y="9896"/>
                        <a:pt x="5168" y="9896"/>
                      </a:cubicBezTo>
                      <a:cubicBezTo>
                        <a:pt x="5200" y="9896"/>
                        <a:pt x="5232" y="9896"/>
                        <a:pt x="5264" y="9895"/>
                      </a:cubicBezTo>
                      <a:lnTo>
                        <a:pt x="5264" y="9895"/>
                      </a:lnTo>
                      <a:cubicBezTo>
                        <a:pt x="5207" y="10335"/>
                        <a:pt x="5283" y="11101"/>
                        <a:pt x="5838" y="11139"/>
                      </a:cubicBezTo>
                      <a:cubicBezTo>
                        <a:pt x="5855" y="11140"/>
                        <a:pt x="5871" y="11141"/>
                        <a:pt x="5886" y="11141"/>
                      </a:cubicBezTo>
                      <a:cubicBezTo>
                        <a:pt x="6458" y="11141"/>
                        <a:pt x="6236" y="10117"/>
                        <a:pt x="6068" y="9818"/>
                      </a:cubicBezTo>
                      <a:cubicBezTo>
                        <a:pt x="7083" y="9589"/>
                        <a:pt x="7963" y="8976"/>
                        <a:pt x="8556" y="7962"/>
                      </a:cubicBezTo>
                      <a:cubicBezTo>
                        <a:pt x="8776" y="7578"/>
                        <a:pt x="8939" y="7160"/>
                        <a:pt x="9041" y="6731"/>
                      </a:cubicBezTo>
                      <a:lnTo>
                        <a:pt x="9041" y="6731"/>
                      </a:lnTo>
                      <a:cubicBezTo>
                        <a:pt x="9046" y="6764"/>
                        <a:pt x="9069" y="6794"/>
                        <a:pt x="9111" y="6794"/>
                      </a:cubicBezTo>
                      <a:cubicBezTo>
                        <a:pt x="10470" y="6756"/>
                        <a:pt x="11466" y="5435"/>
                        <a:pt x="10930" y="4133"/>
                      </a:cubicBezTo>
                      <a:cubicBezTo>
                        <a:pt x="10738" y="3655"/>
                        <a:pt x="10375" y="3291"/>
                        <a:pt x="9954" y="3062"/>
                      </a:cubicBezTo>
                      <a:cubicBezTo>
                        <a:pt x="10138" y="1489"/>
                        <a:pt x="8414" y="0"/>
                        <a:pt x="686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9"/>
                <p:cNvSpPr/>
                <p:nvPr/>
              </p:nvSpPr>
              <p:spPr>
                <a:xfrm>
                  <a:off x="-755025" y="-8129450"/>
                  <a:ext cx="103200" cy="60700"/>
                </a:xfrm>
                <a:custGeom>
                  <a:avLst/>
                  <a:gdLst/>
                  <a:ahLst/>
                  <a:cxnLst/>
                  <a:rect l="l" t="t" r="r" b="b"/>
                  <a:pathLst>
                    <a:path w="4128" h="2428" extrusionOk="0">
                      <a:moveTo>
                        <a:pt x="1402" y="146"/>
                      </a:moveTo>
                      <a:cubicBezTo>
                        <a:pt x="1589" y="146"/>
                        <a:pt x="1771" y="232"/>
                        <a:pt x="1847" y="413"/>
                      </a:cubicBezTo>
                      <a:cubicBezTo>
                        <a:pt x="1962" y="662"/>
                        <a:pt x="1789" y="968"/>
                        <a:pt x="1521" y="1026"/>
                      </a:cubicBezTo>
                      <a:cubicBezTo>
                        <a:pt x="1491" y="1033"/>
                        <a:pt x="1461" y="1036"/>
                        <a:pt x="1431" y="1036"/>
                      </a:cubicBezTo>
                      <a:cubicBezTo>
                        <a:pt x="1212" y="1036"/>
                        <a:pt x="1002" y="860"/>
                        <a:pt x="985" y="624"/>
                      </a:cubicBezTo>
                      <a:cubicBezTo>
                        <a:pt x="966" y="433"/>
                        <a:pt x="1081" y="260"/>
                        <a:pt x="1234" y="165"/>
                      </a:cubicBezTo>
                      <a:lnTo>
                        <a:pt x="1253" y="165"/>
                      </a:lnTo>
                      <a:cubicBezTo>
                        <a:pt x="1302" y="152"/>
                        <a:pt x="1352" y="146"/>
                        <a:pt x="1402" y="146"/>
                      </a:cubicBezTo>
                      <a:close/>
                      <a:moveTo>
                        <a:pt x="1423" y="0"/>
                      </a:moveTo>
                      <a:cubicBezTo>
                        <a:pt x="1386" y="0"/>
                        <a:pt x="1348" y="4"/>
                        <a:pt x="1311" y="11"/>
                      </a:cubicBezTo>
                      <a:cubicBezTo>
                        <a:pt x="1005" y="69"/>
                        <a:pt x="775" y="337"/>
                        <a:pt x="813" y="662"/>
                      </a:cubicBezTo>
                      <a:cubicBezTo>
                        <a:pt x="832" y="815"/>
                        <a:pt x="909" y="949"/>
                        <a:pt x="1024" y="1045"/>
                      </a:cubicBezTo>
                      <a:cubicBezTo>
                        <a:pt x="679" y="1447"/>
                        <a:pt x="335" y="1887"/>
                        <a:pt x="28" y="2327"/>
                      </a:cubicBezTo>
                      <a:cubicBezTo>
                        <a:pt x="1" y="2382"/>
                        <a:pt x="42" y="2427"/>
                        <a:pt x="89" y="2427"/>
                      </a:cubicBezTo>
                      <a:cubicBezTo>
                        <a:pt x="108" y="2427"/>
                        <a:pt x="127" y="2420"/>
                        <a:pt x="143" y="2404"/>
                      </a:cubicBezTo>
                      <a:cubicBezTo>
                        <a:pt x="469" y="1983"/>
                        <a:pt x="794" y="1562"/>
                        <a:pt x="1100" y="1102"/>
                      </a:cubicBezTo>
                      <a:cubicBezTo>
                        <a:pt x="1200" y="1173"/>
                        <a:pt x="1320" y="1213"/>
                        <a:pt x="1438" y="1213"/>
                      </a:cubicBezTo>
                      <a:cubicBezTo>
                        <a:pt x="1479" y="1213"/>
                        <a:pt x="1520" y="1208"/>
                        <a:pt x="1560" y="1198"/>
                      </a:cubicBezTo>
                      <a:cubicBezTo>
                        <a:pt x="1732" y="1160"/>
                        <a:pt x="1885" y="1026"/>
                        <a:pt x="1962" y="873"/>
                      </a:cubicBezTo>
                      <a:cubicBezTo>
                        <a:pt x="2593" y="1351"/>
                        <a:pt x="3282" y="1734"/>
                        <a:pt x="3971" y="2098"/>
                      </a:cubicBezTo>
                      <a:cubicBezTo>
                        <a:pt x="3988" y="2108"/>
                        <a:pt x="4004" y="2112"/>
                        <a:pt x="4018" y="2112"/>
                      </a:cubicBezTo>
                      <a:cubicBezTo>
                        <a:pt x="4088" y="2112"/>
                        <a:pt x="4127" y="2015"/>
                        <a:pt x="4048" y="1983"/>
                      </a:cubicBezTo>
                      <a:cubicBezTo>
                        <a:pt x="3378" y="1562"/>
                        <a:pt x="2708" y="1141"/>
                        <a:pt x="2000" y="777"/>
                      </a:cubicBezTo>
                      <a:cubicBezTo>
                        <a:pt x="2038" y="643"/>
                        <a:pt x="2057" y="528"/>
                        <a:pt x="2000" y="394"/>
                      </a:cubicBezTo>
                      <a:cubicBezTo>
                        <a:pt x="1917" y="161"/>
                        <a:pt x="1674" y="0"/>
                        <a:pt x="14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9"/>
                <p:cNvSpPr/>
                <p:nvPr/>
              </p:nvSpPr>
              <p:spPr>
                <a:xfrm>
                  <a:off x="-803900" y="-8084800"/>
                  <a:ext cx="19850" cy="19900"/>
                </a:xfrm>
                <a:custGeom>
                  <a:avLst/>
                  <a:gdLst/>
                  <a:ahLst/>
                  <a:cxnLst/>
                  <a:rect l="l" t="t" r="r" b="b"/>
                  <a:pathLst>
                    <a:path w="794" h="796" extrusionOk="0">
                      <a:moveTo>
                        <a:pt x="55" y="0"/>
                      </a:moveTo>
                      <a:cubicBezTo>
                        <a:pt x="32" y="0"/>
                        <a:pt x="0" y="28"/>
                        <a:pt x="31" y="44"/>
                      </a:cubicBezTo>
                      <a:cubicBezTo>
                        <a:pt x="280" y="273"/>
                        <a:pt x="510" y="522"/>
                        <a:pt x="739" y="790"/>
                      </a:cubicBezTo>
                      <a:cubicBezTo>
                        <a:pt x="743" y="794"/>
                        <a:pt x="747" y="795"/>
                        <a:pt x="752" y="795"/>
                      </a:cubicBezTo>
                      <a:cubicBezTo>
                        <a:pt x="771" y="795"/>
                        <a:pt x="793" y="767"/>
                        <a:pt x="778" y="752"/>
                      </a:cubicBezTo>
                      <a:cubicBezTo>
                        <a:pt x="548" y="484"/>
                        <a:pt x="318" y="235"/>
                        <a:pt x="69" y="6"/>
                      </a:cubicBezTo>
                      <a:cubicBezTo>
                        <a:pt x="66" y="2"/>
                        <a:pt x="61" y="0"/>
                        <a:pt x="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9"/>
                <p:cNvSpPr/>
                <p:nvPr/>
              </p:nvSpPr>
              <p:spPr>
                <a:xfrm>
                  <a:off x="-789150" y="-8180450"/>
                  <a:ext cx="11800" cy="7850"/>
                </a:xfrm>
                <a:custGeom>
                  <a:avLst/>
                  <a:gdLst/>
                  <a:ahLst/>
                  <a:cxnLst/>
                  <a:rect l="l" t="t" r="r" b="b"/>
                  <a:pathLst>
                    <a:path w="472" h="314" extrusionOk="0">
                      <a:moveTo>
                        <a:pt x="60" y="0"/>
                      </a:moveTo>
                      <a:cubicBezTo>
                        <a:pt x="27" y="0"/>
                        <a:pt x="0" y="63"/>
                        <a:pt x="34" y="80"/>
                      </a:cubicBezTo>
                      <a:cubicBezTo>
                        <a:pt x="149" y="157"/>
                        <a:pt x="283" y="252"/>
                        <a:pt x="417" y="310"/>
                      </a:cubicBezTo>
                      <a:cubicBezTo>
                        <a:pt x="423" y="312"/>
                        <a:pt x="428" y="314"/>
                        <a:pt x="432" y="314"/>
                      </a:cubicBezTo>
                      <a:cubicBezTo>
                        <a:pt x="460" y="314"/>
                        <a:pt x="472" y="269"/>
                        <a:pt x="456" y="252"/>
                      </a:cubicBezTo>
                      <a:cubicBezTo>
                        <a:pt x="341" y="157"/>
                        <a:pt x="207" y="80"/>
                        <a:pt x="73" y="3"/>
                      </a:cubicBezTo>
                      <a:cubicBezTo>
                        <a:pt x="69" y="1"/>
                        <a:pt x="64" y="0"/>
                        <a:pt x="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362" name="Google Shape;362;p19"/>
          <p:cNvSpPr txBox="1">
            <a:spLocks noGrp="1"/>
          </p:cNvSpPr>
          <p:nvPr>
            <p:ph type="title"/>
          </p:nvPr>
        </p:nvSpPr>
        <p:spPr>
          <a:xfrm>
            <a:off x="384502" y="262904"/>
            <a:ext cx="85206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ID" dirty="0">
                <a:latin typeface="Arial Black" panose="020B0A04020102020204" pitchFamily="34" charset="0"/>
              </a:rPr>
              <a:t>D</a:t>
            </a:r>
            <a:r>
              <a:rPr lang="en" dirty="0">
                <a:latin typeface="Arial Black" panose="020B0A04020102020204" pitchFamily="34" charset="0"/>
              </a:rPr>
              <a:t>ampak Negatif Gibah</a:t>
            </a:r>
            <a:endParaRPr dirty="0">
              <a:latin typeface="Arial Black" panose="020B0A04020102020204" pitchFamily="34" charset="0"/>
            </a:endParaRPr>
          </a:p>
        </p:txBody>
      </p:sp>
      <p:sp>
        <p:nvSpPr>
          <p:cNvPr id="363" name="Google Shape;363;p19"/>
          <p:cNvSpPr/>
          <p:nvPr/>
        </p:nvSpPr>
        <p:spPr>
          <a:xfrm>
            <a:off x="1823491" y="1101458"/>
            <a:ext cx="5478173" cy="3506092"/>
          </a:xfrm>
          <a:custGeom>
            <a:avLst/>
            <a:gdLst/>
            <a:ahLst/>
            <a:cxnLst/>
            <a:rect l="l" t="t" r="r" b="b"/>
            <a:pathLst>
              <a:path w="86018" h="148566" extrusionOk="0">
                <a:moveTo>
                  <a:pt x="62571" y="0"/>
                </a:moveTo>
                <a:cubicBezTo>
                  <a:pt x="53062" y="0"/>
                  <a:pt x="43564" y="117"/>
                  <a:pt x="34051" y="352"/>
                </a:cubicBezTo>
                <a:cubicBezTo>
                  <a:pt x="28653" y="467"/>
                  <a:pt x="23275" y="639"/>
                  <a:pt x="17877" y="830"/>
                </a:cubicBezTo>
                <a:cubicBezTo>
                  <a:pt x="15178" y="926"/>
                  <a:pt x="12480" y="1041"/>
                  <a:pt x="9800" y="1156"/>
                </a:cubicBezTo>
                <a:cubicBezTo>
                  <a:pt x="8441" y="1213"/>
                  <a:pt x="7101" y="1270"/>
                  <a:pt x="5742" y="1328"/>
                </a:cubicBezTo>
                <a:cubicBezTo>
                  <a:pt x="5034" y="1366"/>
                  <a:pt x="4326" y="1385"/>
                  <a:pt x="3618" y="1385"/>
                </a:cubicBezTo>
                <a:cubicBezTo>
                  <a:pt x="3537" y="1385"/>
                  <a:pt x="3282" y="1363"/>
                  <a:pt x="3017" y="1363"/>
                </a:cubicBezTo>
                <a:cubicBezTo>
                  <a:pt x="2586" y="1363"/>
                  <a:pt x="2129" y="1422"/>
                  <a:pt x="2354" y="1730"/>
                </a:cubicBezTo>
                <a:cubicBezTo>
                  <a:pt x="2295" y="1641"/>
                  <a:pt x="2385" y="1552"/>
                  <a:pt x="2473" y="1552"/>
                </a:cubicBezTo>
                <a:cubicBezTo>
                  <a:pt x="2499" y="1552"/>
                  <a:pt x="2524" y="1559"/>
                  <a:pt x="2546" y="1577"/>
                </a:cubicBezTo>
                <a:cubicBezTo>
                  <a:pt x="2852" y="1864"/>
                  <a:pt x="2546" y="2151"/>
                  <a:pt x="2182" y="2189"/>
                </a:cubicBezTo>
                <a:cubicBezTo>
                  <a:pt x="2393" y="12793"/>
                  <a:pt x="2335" y="23397"/>
                  <a:pt x="2125" y="34001"/>
                </a:cubicBezTo>
                <a:cubicBezTo>
                  <a:pt x="1742" y="52873"/>
                  <a:pt x="938" y="71746"/>
                  <a:pt x="421" y="90618"/>
                </a:cubicBezTo>
                <a:cubicBezTo>
                  <a:pt x="172" y="100055"/>
                  <a:pt x="0" y="109472"/>
                  <a:pt x="0" y="118908"/>
                </a:cubicBezTo>
                <a:cubicBezTo>
                  <a:pt x="0" y="128325"/>
                  <a:pt x="325" y="137723"/>
                  <a:pt x="517" y="147121"/>
                </a:cubicBezTo>
                <a:cubicBezTo>
                  <a:pt x="2531" y="148387"/>
                  <a:pt x="4923" y="148566"/>
                  <a:pt x="7249" y="148566"/>
                </a:cubicBezTo>
                <a:cubicBezTo>
                  <a:pt x="7598" y="148566"/>
                  <a:pt x="7944" y="148562"/>
                  <a:pt x="8288" y="148557"/>
                </a:cubicBezTo>
                <a:cubicBezTo>
                  <a:pt x="11465" y="148538"/>
                  <a:pt x="14662" y="148518"/>
                  <a:pt x="17839" y="148480"/>
                </a:cubicBezTo>
                <a:cubicBezTo>
                  <a:pt x="40272" y="148327"/>
                  <a:pt x="62705" y="148174"/>
                  <a:pt x="85137" y="148040"/>
                </a:cubicBezTo>
                <a:cubicBezTo>
                  <a:pt x="85941" y="147447"/>
                  <a:pt x="86018" y="146222"/>
                  <a:pt x="86018" y="145303"/>
                </a:cubicBezTo>
                <a:cubicBezTo>
                  <a:pt x="85999" y="144001"/>
                  <a:pt x="85960" y="142700"/>
                  <a:pt x="85941" y="141417"/>
                </a:cubicBezTo>
                <a:cubicBezTo>
                  <a:pt x="85903" y="138623"/>
                  <a:pt x="85884" y="135828"/>
                  <a:pt x="85865" y="133034"/>
                </a:cubicBezTo>
                <a:cubicBezTo>
                  <a:pt x="85807" y="127617"/>
                  <a:pt x="85769" y="122200"/>
                  <a:pt x="85731" y="116783"/>
                </a:cubicBezTo>
                <a:cubicBezTo>
                  <a:pt x="85558" y="97164"/>
                  <a:pt x="85386" y="77545"/>
                  <a:pt x="85233" y="57926"/>
                </a:cubicBezTo>
                <a:cubicBezTo>
                  <a:pt x="85061" y="38690"/>
                  <a:pt x="84908" y="19435"/>
                  <a:pt x="84735" y="199"/>
                </a:cubicBezTo>
                <a:cubicBezTo>
                  <a:pt x="78706" y="84"/>
                  <a:pt x="72677" y="26"/>
                  <a:pt x="66648" y="7"/>
                </a:cubicBezTo>
                <a:cubicBezTo>
                  <a:pt x="65289" y="2"/>
                  <a:pt x="63930" y="0"/>
                  <a:pt x="62571" y="0"/>
                </a:cubicBezTo>
                <a:close/>
              </a:path>
            </a:pathLst>
          </a:cu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B00BB956-DADA-07B3-0486-735E12A73091}"/>
              </a:ext>
            </a:extLst>
          </p:cNvPr>
          <p:cNvSpPr txBox="1"/>
          <p:nvPr/>
        </p:nvSpPr>
        <p:spPr>
          <a:xfrm>
            <a:off x="2093006" y="1410818"/>
            <a:ext cx="5161641" cy="281955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500" b="1" dirty="0" err="1"/>
              <a:t>Merusak</a:t>
            </a:r>
            <a:r>
              <a:rPr lang="en-US" sz="1500" b="1" dirty="0"/>
              <a:t> </a:t>
            </a:r>
            <a:r>
              <a:rPr lang="en-US" sz="1500" b="1" dirty="0" err="1"/>
              <a:t>nama</a:t>
            </a:r>
            <a:r>
              <a:rPr lang="en-US" sz="1500" b="1" dirty="0"/>
              <a:t> </a:t>
            </a:r>
            <a:r>
              <a:rPr lang="en-US" sz="1500" b="1" dirty="0" err="1"/>
              <a:t>baik</a:t>
            </a:r>
            <a:r>
              <a:rPr lang="en-US" sz="1500" b="1" dirty="0"/>
              <a:t> </a:t>
            </a:r>
            <a:r>
              <a:rPr lang="en-US" sz="1500" b="1" dirty="0" err="1"/>
              <a:t>diri</a:t>
            </a:r>
            <a:r>
              <a:rPr lang="en-US" sz="1500" b="1" dirty="0"/>
              <a:t> </a:t>
            </a:r>
            <a:r>
              <a:rPr lang="en-US" sz="1500" b="1" dirty="0" err="1"/>
              <a:t>sendiri</a:t>
            </a:r>
            <a:r>
              <a:rPr lang="en-US" sz="1500" b="1" dirty="0"/>
              <a:t> dan orang lain.</a:t>
            </a:r>
          </a:p>
          <a:p>
            <a:pPr marL="285750" indent="-285750">
              <a:lnSpc>
                <a:spcPct val="150000"/>
              </a:lnSpc>
              <a:buFont typeface="Arial" panose="020B0604020202020204" pitchFamily="34" charset="0"/>
              <a:buChar char="•"/>
            </a:pPr>
            <a:r>
              <a:rPr lang="en-US" sz="1500" b="1" dirty="0" err="1"/>
              <a:t>Menimbulkan</a:t>
            </a:r>
            <a:r>
              <a:rPr lang="en-US" sz="1500" b="1" dirty="0"/>
              <a:t> </a:t>
            </a:r>
            <a:r>
              <a:rPr lang="en-US" sz="1500" b="1" dirty="0" err="1"/>
              <a:t>keresahan</a:t>
            </a:r>
            <a:r>
              <a:rPr lang="en-US" sz="1500" b="1" dirty="0"/>
              <a:t> dan </a:t>
            </a:r>
            <a:r>
              <a:rPr lang="en-US" sz="1500" b="1" dirty="0" err="1"/>
              <a:t>permusuhan</a:t>
            </a:r>
            <a:r>
              <a:rPr lang="en-US" sz="1500" b="1" dirty="0"/>
              <a:t>.</a:t>
            </a:r>
          </a:p>
          <a:p>
            <a:pPr marL="285750" indent="-285750">
              <a:lnSpc>
                <a:spcPct val="150000"/>
              </a:lnSpc>
              <a:buFont typeface="Arial" panose="020B0604020202020204" pitchFamily="34" charset="0"/>
              <a:buChar char="•"/>
            </a:pPr>
            <a:r>
              <a:rPr lang="en-US" sz="1500" b="1" dirty="0" err="1"/>
              <a:t>Menjadikan</a:t>
            </a:r>
            <a:r>
              <a:rPr lang="en-US" sz="1500" b="1" dirty="0"/>
              <a:t> </a:t>
            </a:r>
            <a:r>
              <a:rPr lang="en-US" sz="1500" b="1" dirty="0" err="1"/>
              <a:t>hati</a:t>
            </a:r>
            <a:r>
              <a:rPr lang="en-US" sz="1500" b="1" dirty="0"/>
              <a:t> </a:t>
            </a:r>
            <a:r>
              <a:rPr lang="en-US" sz="1500" b="1" dirty="0" err="1"/>
              <a:t>tertutup</a:t>
            </a:r>
            <a:r>
              <a:rPr lang="en-US" sz="1500" b="1" dirty="0"/>
              <a:t> dan </a:t>
            </a:r>
            <a:r>
              <a:rPr lang="en-US" sz="1500" b="1" dirty="0" err="1"/>
              <a:t>sulit</a:t>
            </a:r>
            <a:r>
              <a:rPr lang="en-US" sz="1500" b="1" dirty="0"/>
              <a:t> </a:t>
            </a:r>
            <a:r>
              <a:rPr lang="en-US" sz="1500" b="1" dirty="0" err="1"/>
              <a:t>menerima</a:t>
            </a:r>
            <a:r>
              <a:rPr lang="en-US" sz="1500" b="1" dirty="0"/>
              <a:t> </a:t>
            </a:r>
            <a:r>
              <a:rPr lang="en-US" sz="1500" b="1" dirty="0" err="1"/>
              <a:t>kebijakan</a:t>
            </a:r>
            <a:r>
              <a:rPr lang="en-US" sz="1500" b="1" dirty="0"/>
              <a:t>.</a:t>
            </a:r>
          </a:p>
          <a:p>
            <a:pPr marL="285750" indent="-285750">
              <a:lnSpc>
                <a:spcPct val="150000"/>
              </a:lnSpc>
              <a:buFont typeface="Arial" panose="020B0604020202020204" pitchFamily="34" charset="0"/>
              <a:buChar char="•"/>
            </a:pPr>
            <a:r>
              <a:rPr lang="en-US" sz="1500" b="1" dirty="0" err="1"/>
              <a:t>Memicu</a:t>
            </a:r>
            <a:r>
              <a:rPr lang="en-US" sz="1500" b="1" dirty="0"/>
              <a:t> </a:t>
            </a:r>
            <a:r>
              <a:rPr lang="en-US" sz="1500" b="1" dirty="0" err="1"/>
              <a:t>perselisihan</a:t>
            </a:r>
            <a:r>
              <a:rPr lang="en-US" sz="1500" b="1" dirty="0"/>
              <a:t> dan </a:t>
            </a:r>
            <a:r>
              <a:rPr lang="en-US" sz="1500" b="1" dirty="0" err="1"/>
              <a:t>pertikaian</a:t>
            </a:r>
            <a:r>
              <a:rPr lang="en-US" sz="1500" b="1" dirty="0"/>
              <a:t> </a:t>
            </a:r>
            <a:r>
              <a:rPr lang="en-US" sz="1500" b="1" dirty="0" err="1"/>
              <a:t>antarsesama</a:t>
            </a:r>
            <a:r>
              <a:rPr lang="en-US" sz="1500" b="1" dirty="0"/>
              <a:t>.</a:t>
            </a:r>
          </a:p>
          <a:p>
            <a:pPr marL="285750" indent="-285750">
              <a:lnSpc>
                <a:spcPct val="150000"/>
              </a:lnSpc>
              <a:buFont typeface="Arial" panose="020B0604020202020204" pitchFamily="34" charset="0"/>
              <a:buChar char="•"/>
            </a:pPr>
            <a:r>
              <a:rPr lang="en-US" sz="1500" b="1" dirty="0" err="1"/>
              <a:t>Menimbulkan</a:t>
            </a:r>
            <a:r>
              <a:rPr lang="en-US" sz="1500" b="1" dirty="0"/>
              <a:t> </a:t>
            </a:r>
            <a:r>
              <a:rPr lang="en-US" sz="1500" b="1" dirty="0" err="1"/>
              <a:t>prasangka</a:t>
            </a:r>
            <a:r>
              <a:rPr lang="en-US" sz="1500" b="1" dirty="0"/>
              <a:t> </a:t>
            </a:r>
            <a:r>
              <a:rPr lang="en-US" sz="1500" b="1" dirty="0" err="1"/>
              <a:t>buruk</a:t>
            </a:r>
            <a:r>
              <a:rPr lang="en-US" sz="1500" b="1" dirty="0"/>
              <a:t> dan </a:t>
            </a:r>
            <a:r>
              <a:rPr lang="en-US" sz="1500" b="1" dirty="0" err="1"/>
              <a:t>berpikir</a:t>
            </a:r>
            <a:r>
              <a:rPr lang="en-US" sz="1500" b="1" dirty="0"/>
              <a:t> </a:t>
            </a:r>
            <a:r>
              <a:rPr lang="en-US" sz="1500" b="1" dirty="0" err="1"/>
              <a:t>negatif</a:t>
            </a:r>
            <a:r>
              <a:rPr lang="en-US" sz="1500" b="1" dirty="0"/>
              <a:t>.</a:t>
            </a:r>
          </a:p>
          <a:p>
            <a:pPr marL="285750" indent="-285750">
              <a:lnSpc>
                <a:spcPct val="150000"/>
              </a:lnSpc>
              <a:buFont typeface="Arial" panose="020B0604020202020204" pitchFamily="34" charset="0"/>
              <a:buChar char="•"/>
            </a:pPr>
            <a:r>
              <a:rPr lang="en-US" sz="1500" b="1" dirty="0" err="1"/>
              <a:t>Memutus</a:t>
            </a:r>
            <a:r>
              <a:rPr lang="en-US" sz="1500" b="1" dirty="0"/>
              <a:t> </a:t>
            </a:r>
            <a:r>
              <a:rPr lang="en-US" sz="1500" b="1" dirty="0" err="1"/>
              <a:t>tali</a:t>
            </a:r>
            <a:r>
              <a:rPr lang="en-US" sz="1500" b="1" dirty="0"/>
              <a:t> </a:t>
            </a:r>
            <a:r>
              <a:rPr lang="en-US" sz="1500" b="1" dirty="0" err="1"/>
              <a:t>silaturahmi</a:t>
            </a:r>
            <a:r>
              <a:rPr lang="en-US" sz="1500" b="1" dirty="0"/>
              <a:t>.</a:t>
            </a:r>
          </a:p>
          <a:p>
            <a:pPr marL="285750" indent="-285750">
              <a:lnSpc>
                <a:spcPct val="150000"/>
              </a:lnSpc>
              <a:buFont typeface="Arial" panose="020B0604020202020204" pitchFamily="34" charset="0"/>
              <a:buChar char="•"/>
            </a:pPr>
            <a:r>
              <a:rPr lang="en-US" sz="1500" b="1" dirty="0" err="1"/>
              <a:t>Merusak</a:t>
            </a:r>
            <a:r>
              <a:rPr lang="en-US" sz="1500" b="1" dirty="0"/>
              <a:t> </a:t>
            </a:r>
            <a:r>
              <a:rPr lang="en-US" sz="1500" b="1" dirty="0" err="1"/>
              <a:t>tatanan</a:t>
            </a:r>
            <a:r>
              <a:rPr lang="en-US" sz="1500" b="1" dirty="0"/>
              <a:t> </a:t>
            </a:r>
            <a:r>
              <a:rPr lang="en-US" sz="1500" b="1" dirty="0" err="1"/>
              <a:t>masyarakat</a:t>
            </a:r>
            <a:r>
              <a:rPr lang="en-US" sz="1500" b="1" dirty="0"/>
              <a:t>.</a:t>
            </a:r>
          </a:p>
        </p:txBody>
      </p:sp>
      <p:pic>
        <p:nvPicPr>
          <p:cNvPr id="167" name="Picture 166">
            <a:extLst>
              <a:ext uri="{FF2B5EF4-FFF2-40B4-BE49-F238E27FC236}">
                <a16:creationId xmlns:a16="http://schemas.microsoft.com/office/drawing/2014/main" id="{F4DC2184-4B27-6E19-7C3B-8C4CEA005FD9}"/>
              </a:ext>
            </a:extLst>
          </p:cNvPr>
          <p:cNvPicPr>
            <a:picLocks noChangeAspect="1"/>
          </p:cNvPicPr>
          <p:nvPr/>
        </p:nvPicPr>
        <p:blipFill>
          <a:blip r:embed="rId3"/>
          <a:stretch>
            <a:fillRect/>
          </a:stretch>
        </p:blipFill>
        <p:spPr>
          <a:xfrm>
            <a:off x="0" y="4655157"/>
            <a:ext cx="9144000" cy="48703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3" name="Google Shape;437;p20">
            <a:extLst>
              <a:ext uri="{FF2B5EF4-FFF2-40B4-BE49-F238E27FC236}">
                <a16:creationId xmlns:a16="http://schemas.microsoft.com/office/drawing/2014/main" id="{91D7AACB-CB59-14A2-6FBC-D9CC704FF62C}"/>
              </a:ext>
            </a:extLst>
          </p:cNvPr>
          <p:cNvSpPr/>
          <p:nvPr/>
        </p:nvSpPr>
        <p:spPr>
          <a:xfrm>
            <a:off x="914400" y="1239714"/>
            <a:ext cx="7378995" cy="3176519"/>
          </a:xfrm>
          <a:custGeom>
            <a:avLst/>
            <a:gdLst/>
            <a:ahLst/>
            <a:cxnLst/>
            <a:rect l="l" t="t" r="r" b="b"/>
            <a:pathLst>
              <a:path w="22957" h="13211" extrusionOk="0">
                <a:moveTo>
                  <a:pt x="1" y="1"/>
                </a:moveTo>
                <a:lnTo>
                  <a:pt x="22956" y="1"/>
                </a:lnTo>
                <a:lnTo>
                  <a:pt x="22956" y="13211"/>
                </a:lnTo>
                <a:lnTo>
                  <a:pt x="1" y="13211"/>
                </a:lnTo>
                <a:close/>
              </a:path>
            </a:pathLst>
          </a:custGeom>
          <a:noFill/>
          <a:ln w="15240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Picture 3">
            <a:extLst>
              <a:ext uri="{FF2B5EF4-FFF2-40B4-BE49-F238E27FC236}">
                <a16:creationId xmlns:a16="http://schemas.microsoft.com/office/drawing/2014/main" id="{98550B55-267C-43E0-5B28-B879A6456D11}"/>
              </a:ext>
            </a:extLst>
          </p:cNvPr>
          <p:cNvPicPr>
            <a:picLocks noChangeAspect="1"/>
          </p:cNvPicPr>
          <p:nvPr/>
        </p:nvPicPr>
        <p:blipFill>
          <a:blip r:embed="rId2"/>
          <a:stretch>
            <a:fillRect/>
          </a:stretch>
        </p:blipFill>
        <p:spPr>
          <a:xfrm>
            <a:off x="0" y="4655157"/>
            <a:ext cx="9144000" cy="487031"/>
          </a:xfrm>
          <a:prstGeom prst="rect">
            <a:avLst/>
          </a:prstGeom>
        </p:spPr>
      </p:pic>
      <p:sp>
        <p:nvSpPr>
          <p:cNvPr id="5" name="Google Shape;98;p16">
            <a:extLst>
              <a:ext uri="{FF2B5EF4-FFF2-40B4-BE49-F238E27FC236}">
                <a16:creationId xmlns:a16="http://schemas.microsoft.com/office/drawing/2014/main" id="{DAB30D29-3D13-9CFC-F175-78C4643B2E0A}"/>
              </a:ext>
            </a:extLst>
          </p:cNvPr>
          <p:cNvSpPr/>
          <p:nvPr/>
        </p:nvSpPr>
        <p:spPr>
          <a:xfrm>
            <a:off x="2402959" y="141908"/>
            <a:ext cx="4338082" cy="858882"/>
          </a:xfrm>
          <a:prstGeom prst="roundRect">
            <a:avLst>
              <a:gd name="adj" fmla="val 27479"/>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ID" sz="2400" b="1" dirty="0">
                <a:solidFill>
                  <a:srgbClr val="FFFFFF"/>
                </a:solidFill>
                <a:latin typeface="Arial Black" panose="020B0A04020102020204" pitchFamily="34" charset="0"/>
                <a:ea typeface="Fira Sans Extra Condensed"/>
                <a:cs typeface="Fira Sans Extra Condensed"/>
                <a:sym typeface="Fira Sans Extra Condensed"/>
              </a:rPr>
              <a:t>C</a:t>
            </a:r>
            <a:r>
              <a:rPr lang="en" sz="2400" b="1" dirty="0">
                <a:solidFill>
                  <a:srgbClr val="FFFFFF"/>
                </a:solidFill>
                <a:latin typeface="Arial Black" panose="020B0A04020102020204" pitchFamily="34" charset="0"/>
                <a:ea typeface="Fira Sans Extra Condensed"/>
                <a:cs typeface="Fira Sans Extra Condensed"/>
                <a:sym typeface="Fira Sans Extra Condensed"/>
              </a:rPr>
              <a:t>ara Menghindari Gibah</a:t>
            </a:r>
            <a:endParaRPr sz="2400" b="1" dirty="0">
              <a:solidFill>
                <a:srgbClr val="FFFFFF"/>
              </a:solidFill>
              <a:latin typeface="Arial Black" panose="020B0A04020102020204" pitchFamily="34" charset="0"/>
              <a:ea typeface="Fira Sans Extra Condensed"/>
              <a:cs typeface="Fira Sans Extra Condensed"/>
              <a:sym typeface="Fira Sans Extra Condensed"/>
            </a:endParaRPr>
          </a:p>
        </p:txBody>
      </p:sp>
      <p:sp>
        <p:nvSpPr>
          <p:cNvPr id="6" name="TextBox 5">
            <a:extLst>
              <a:ext uri="{FF2B5EF4-FFF2-40B4-BE49-F238E27FC236}">
                <a16:creationId xmlns:a16="http://schemas.microsoft.com/office/drawing/2014/main" id="{B0A7ED2B-9DAE-D6AF-92FE-6AD58CAB7959}"/>
              </a:ext>
            </a:extLst>
          </p:cNvPr>
          <p:cNvSpPr txBox="1"/>
          <p:nvPr/>
        </p:nvSpPr>
        <p:spPr>
          <a:xfrm>
            <a:off x="1068572" y="1418196"/>
            <a:ext cx="7006856" cy="2819554"/>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en-US" sz="1500" b="1" dirty="0" err="1"/>
              <a:t>Memahami</a:t>
            </a:r>
            <a:r>
              <a:rPr lang="en-US" sz="1500" b="1" dirty="0"/>
              <a:t> dan </a:t>
            </a:r>
            <a:r>
              <a:rPr lang="en-US" sz="1500" b="1" dirty="0" err="1"/>
              <a:t>menyadari</a:t>
            </a:r>
            <a:r>
              <a:rPr lang="en-US" sz="1500" b="1" dirty="0"/>
              <a:t> </a:t>
            </a:r>
            <a:r>
              <a:rPr lang="en-US" sz="1500" b="1" dirty="0" err="1"/>
              <a:t>dampak</a:t>
            </a:r>
            <a:r>
              <a:rPr lang="en-US" sz="1500" b="1" dirty="0"/>
              <a:t> </a:t>
            </a:r>
            <a:r>
              <a:rPr lang="en-US" sz="1500" b="1" dirty="0" err="1"/>
              <a:t>negatif</a:t>
            </a:r>
            <a:r>
              <a:rPr lang="en-US" sz="1500" b="1" dirty="0"/>
              <a:t> </a:t>
            </a:r>
            <a:r>
              <a:rPr lang="en-US" sz="1500" b="1" dirty="0" err="1"/>
              <a:t>gibah</a:t>
            </a:r>
            <a:r>
              <a:rPr lang="en-US" sz="1500" b="1" dirty="0"/>
              <a:t>.</a:t>
            </a:r>
          </a:p>
          <a:p>
            <a:pPr marL="285750" indent="-285750" algn="just">
              <a:lnSpc>
                <a:spcPct val="150000"/>
              </a:lnSpc>
              <a:buFont typeface="Arial" panose="020B0604020202020204" pitchFamily="34" charset="0"/>
              <a:buChar char="•"/>
            </a:pPr>
            <a:r>
              <a:rPr lang="en-US" sz="1500" b="1" dirty="0" err="1"/>
              <a:t>Mengintrospeksi</a:t>
            </a:r>
            <a:r>
              <a:rPr lang="en-US" sz="1500" b="1" dirty="0"/>
              <a:t> </a:t>
            </a:r>
            <a:r>
              <a:rPr lang="en-US" sz="1500" b="1" dirty="0" err="1"/>
              <a:t>diri</a:t>
            </a:r>
            <a:r>
              <a:rPr lang="en-US" sz="1500" b="1" dirty="0"/>
              <a:t> </a:t>
            </a:r>
            <a:r>
              <a:rPr lang="en-US" sz="1500" b="1" dirty="0" err="1"/>
              <a:t>dengan</a:t>
            </a:r>
            <a:r>
              <a:rPr lang="en-US" sz="1500" b="1" dirty="0"/>
              <a:t> </a:t>
            </a:r>
            <a:r>
              <a:rPr lang="en-US" sz="1500" b="1" dirty="0" err="1"/>
              <a:t>melihat</a:t>
            </a:r>
            <a:r>
              <a:rPr lang="en-US" sz="1500" b="1" dirty="0"/>
              <a:t> </a:t>
            </a:r>
            <a:r>
              <a:rPr lang="en-US" sz="1500" b="1" dirty="0" err="1"/>
              <a:t>keburukan</a:t>
            </a:r>
            <a:r>
              <a:rPr lang="en-US" sz="1500" b="1" dirty="0"/>
              <a:t> </a:t>
            </a:r>
            <a:r>
              <a:rPr lang="en-US" sz="1500" b="1" dirty="0" err="1"/>
              <a:t>diri</a:t>
            </a:r>
            <a:r>
              <a:rPr lang="en-US" sz="1500" b="1" dirty="0"/>
              <a:t> </a:t>
            </a:r>
            <a:r>
              <a:rPr lang="en-US" sz="1500" b="1" dirty="0" err="1"/>
              <a:t>sendiri</a:t>
            </a:r>
            <a:r>
              <a:rPr lang="en-US" sz="1500" b="1" dirty="0"/>
              <a:t>, </a:t>
            </a:r>
            <a:r>
              <a:rPr lang="en-US" sz="1500" b="1" dirty="0" err="1"/>
              <a:t>sehingga</a:t>
            </a:r>
            <a:r>
              <a:rPr lang="en-US" sz="1500" b="1" dirty="0"/>
              <a:t> </a:t>
            </a:r>
            <a:r>
              <a:rPr lang="en-US" sz="1500" b="1" dirty="0" err="1"/>
              <a:t>malu</a:t>
            </a:r>
            <a:r>
              <a:rPr lang="en-US" sz="1500" b="1" dirty="0"/>
              <a:t> </a:t>
            </a:r>
            <a:r>
              <a:rPr lang="en-US" sz="1500" b="1" dirty="0" err="1"/>
              <a:t>untuk</a:t>
            </a:r>
            <a:r>
              <a:rPr lang="en-US" sz="1500" b="1" dirty="0"/>
              <a:t> </a:t>
            </a:r>
            <a:r>
              <a:rPr lang="en-US" sz="1500" b="1" dirty="0" err="1"/>
              <a:t>membicarakn</a:t>
            </a:r>
            <a:r>
              <a:rPr lang="en-US" sz="1500" b="1" dirty="0"/>
              <a:t> orang lain.</a:t>
            </a:r>
          </a:p>
          <a:p>
            <a:pPr marL="285750" indent="-285750" algn="just">
              <a:lnSpc>
                <a:spcPct val="150000"/>
              </a:lnSpc>
              <a:buFont typeface="Arial" panose="020B0604020202020204" pitchFamily="34" charset="0"/>
              <a:buChar char="•"/>
            </a:pPr>
            <a:r>
              <a:rPr lang="en-US" sz="1500" b="1" dirty="0" err="1"/>
              <a:t>Bergaul</a:t>
            </a:r>
            <a:r>
              <a:rPr lang="en-US" sz="1500" b="1" dirty="0"/>
              <a:t> </a:t>
            </a:r>
            <a:r>
              <a:rPr lang="en-US" sz="1500" b="1" dirty="0" err="1"/>
              <a:t>dengan</a:t>
            </a:r>
            <a:r>
              <a:rPr lang="en-US" sz="1500" b="1" dirty="0"/>
              <a:t> orang-orang yang </a:t>
            </a:r>
            <a:r>
              <a:rPr lang="en-US" sz="1500" b="1" dirty="0" err="1"/>
              <a:t>saleh</a:t>
            </a:r>
            <a:r>
              <a:rPr lang="en-US" sz="1500" b="1" dirty="0"/>
              <a:t>.</a:t>
            </a:r>
          </a:p>
          <a:p>
            <a:pPr marL="285750" indent="-285750" algn="just">
              <a:lnSpc>
                <a:spcPct val="150000"/>
              </a:lnSpc>
              <a:buFont typeface="Arial" panose="020B0604020202020204" pitchFamily="34" charset="0"/>
              <a:buChar char="•"/>
            </a:pPr>
            <a:r>
              <a:rPr lang="en-US" sz="1500" b="1" dirty="0" err="1"/>
              <a:t>Menjaga</a:t>
            </a:r>
            <a:r>
              <a:rPr lang="en-US" sz="1500" b="1" dirty="0"/>
              <a:t> </a:t>
            </a:r>
            <a:r>
              <a:rPr lang="en-US" sz="1500" b="1" dirty="0" err="1"/>
              <a:t>lisan</a:t>
            </a:r>
            <a:r>
              <a:rPr lang="en-US" sz="1500" b="1" dirty="0"/>
              <a:t>.</a:t>
            </a:r>
          </a:p>
          <a:p>
            <a:pPr marL="285750" indent="-285750" algn="just">
              <a:lnSpc>
                <a:spcPct val="150000"/>
              </a:lnSpc>
              <a:buFont typeface="Arial" panose="020B0604020202020204" pitchFamily="34" charset="0"/>
              <a:buChar char="•"/>
            </a:pPr>
            <a:r>
              <a:rPr lang="en-US" sz="1500" b="1" dirty="0" err="1"/>
              <a:t>Memanfaatkan</a:t>
            </a:r>
            <a:r>
              <a:rPr lang="en-US" sz="1500" b="1" dirty="0"/>
              <a:t> </a:t>
            </a:r>
            <a:r>
              <a:rPr lang="en-US" sz="1500" b="1" dirty="0" err="1"/>
              <a:t>waktu</a:t>
            </a:r>
            <a:r>
              <a:rPr lang="en-US" sz="1500" b="1" dirty="0"/>
              <a:t> </a:t>
            </a:r>
            <a:r>
              <a:rPr lang="en-US" sz="1500" b="1" dirty="0" err="1"/>
              <a:t>dengan</a:t>
            </a:r>
            <a:r>
              <a:rPr lang="en-US" sz="1500" b="1" dirty="0"/>
              <a:t> </a:t>
            </a:r>
            <a:r>
              <a:rPr lang="en-US" sz="1500" b="1" dirty="0" err="1"/>
              <a:t>kegiatan</a:t>
            </a:r>
            <a:r>
              <a:rPr lang="en-US" sz="1500" b="1" dirty="0"/>
              <a:t> </a:t>
            </a:r>
            <a:r>
              <a:rPr lang="en-US" sz="1500" b="1" dirty="0" err="1"/>
              <a:t>positif</a:t>
            </a:r>
            <a:r>
              <a:rPr lang="en-US" sz="1500" b="1" dirty="0"/>
              <a:t>.</a:t>
            </a:r>
          </a:p>
          <a:p>
            <a:pPr marL="285750" indent="-285750" algn="just">
              <a:lnSpc>
                <a:spcPct val="150000"/>
              </a:lnSpc>
              <a:buFont typeface="Arial" panose="020B0604020202020204" pitchFamily="34" charset="0"/>
              <a:buChar char="•"/>
            </a:pPr>
            <a:r>
              <a:rPr lang="en-US" sz="1500" b="1" dirty="0" err="1"/>
              <a:t>Bersikap</a:t>
            </a:r>
            <a:r>
              <a:rPr lang="en-US" sz="1500" b="1" dirty="0"/>
              <a:t> </a:t>
            </a:r>
            <a:r>
              <a:rPr lang="en-US" sz="1500" b="1" dirty="0" err="1"/>
              <a:t>mawas</a:t>
            </a:r>
            <a:r>
              <a:rPr lang="en-US" sz="1500" b="1" dirty="0"/>
              <a:t> </a:t>
            </a:r>
            <a:r>
              <a:rPr lang="en-US" sz="1500" b="1" dirty="0" err="1"/>
              <a:t>diri</a:t>
            </a:r>
            <a:r>
              <a:rPr lang="en-US" sz="1500" b="1" dirty="0"/>
              <a:t> dan </a:t>
            </a:r>
            <a:r>
              <a:rPr lang="en-US" sz="1500" b="1" dirty="0" err="1"/>
              <a:t>saling</a:t>
            </a:r>
            <a:r>
              <a:rPr lang="en-US" sz="1500" b="1" dirty="0"/>
              <a:t> </a:t>
            </a:r>
            <a:r>
              <a:rPr lang="en-US" sz="1500" b="1" dirty="0" err="1"/>
              <a:t>menasihati</a:t>
            </a:r>
            <a:r>
              <a:rPr lang="en-US" sz="1500" b="1" dirty="0"/>
              <a:t> </a:t>
            </a:r>
            <a:r>
              <a:rPr lang="en-US" sz="1500" b="1" dirty="0" err="1"/>
              <a:t>satu</a:t>
            </a:r>
            <a:r>
              <a:rPr lang="en-US" sz="1500" b="1" dirty="0"/>
              <a:t> </a:t>
            </a:r>
            <a:r>
              <a:rPr lang="en-US" sz="1500" b="1" dirty="0" err="1"/>
              <a:t>sama</a:t>
            </a:r>
            <a:r>
              <a:rPr lang="en-US" sz="1500" b="1" dirty="0"/>
              <a:t> lain. </a:t>
            </a:r>
          </a:p>
          <a:p>
            <a:pPr marL="285750" indent="-285750" algn="just">
              <a:lnSpc>
                <a:spcPct val="150000"/>
              </a:lnSpc>
              <a:buFont typeface="Arial" panose="020B0604020202020204" pitchFamily="34" charset="0"/>
              <a:buChar char="•"/>
            </a:pPr>
            <a:r>
              <a:rPr lang="en-US" sz="1500" b="1" dirty="0" err="1"/>
              <a:t>Selalu</a:t>
            </a:r>
            <a:r>
              <a:rPr lang="en-US" sz="1500" b="1" dirty="0"/>
              <a:t> </a:t>
            </a:r>
            <a:r>
              <a:rPr lang="en-US" sz="1500" b="1" dirty="0" err="1"/>
              <a:t>berfikir</a:t>
            </a:r>
            <a:r>
              <a:rPr lang="en-US" sz="1500" b="1" dirty="0"/>
              <a:t> </a:t>
            </a:r>
            <a:r>
              <a:rPr lang="en-US" sz="1500" b="1" dirty="0" err="1"/>
              <a:t>positif</a:t>
            </a:r>
            <a:r>
              <a:rPr lang="en-US" sz="1500" b="1" dirty="0"/>
              <a:t> </a:t>
            </a:r>
            <a:r>
              <a:rPr lang="en-US" sz="1500" b="1" dirty="0" err="1"/>
              <a:t>terhadap</a:t>
            </a:r>
            <a:r>
              <a:rPr lang="en-US" sz="1500" b="1" dirty="0"/>
              <a:t> orang lain. </a:t>
            </a:r>
            <a:endParaRPr lang="en-ID" sz="1500" b="1" dirty="0"/>
          </a:p>
        </p:txBody>
      </p:sp>
    </p:spTree>
    <p:extLst>
      <p:ext uri="{BB962C8B-B14F-4D97-AF65-F5344CB8AC3E}">
        <p14:creationId xmlns:p14="http://schemas.microsoft.com/office/powerpoint/2010/main" val="1386427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Shape 1233"/>
        <p:cNvGrpSpPr/>
        <p:nvPr/>
      </p:nvGrpSpPr>
      <p:grpSpPr>
        <a:xfrm>
          <a:off x="0" y="0"/>
          <a:ext cx="0" cy="0"/>
          <a:chOff x="0" y="0"/>
          <a:chExt cx="0" cy="0"/>
        </a:xfrm>
      </p:grpSpPr>
      <p:grpSp>
        <p:nvGrpSpPr>
          <p:cNvPr id="1235" name="Google Shape;1235;p27"/>
          <p:cNvGrpSpPr/>
          <p:nvPr/>
        </p:nvGrpSpPr>
        <p:grpSpPr>
          <a:xfrm>
            <a:off x="352861" y="530589"/>
            <a:ext cx="8600435" cy="4366464"/>
            <a:chOff x="365222" y="1084450"/>
            <a:chExt cx="8413556" cy="3778082"/>
          </a:xfrm>
        </p:grpSpPr>
        <p:sp>
          <p:nvSpPr>
            <p:cNvPr id="1236" name="Google Shape;1236;p27"/>
            <p:cNvSpPr/>
            <p:nvPr/>
          </p:nvSpPr>
          <p:spPr>
            <a:xfrm>
              <a:off x="365222" y="1084450"/>
              <a:ext cx="8412974" cy="3778082"/>
            </a:xfrm>
            <a:custGeom>
              <a:avLst/>
              <a:gdLst/>
              <a:ahLst/>
              <a:cxnLst/>
              <a:rect l="l" t="t" r="r" b="b"/>
              <a:pathLst>
                <a:path w="40017" h="26538" extrusionOk="0">
                  <a:moveTo>
                    <a:pt x="431" y="0"/>
                  </a:moveTo>
                  <a:cubicBezTo>
                    <a:pt x="192" y="0"/>
                    <a:pt x="0" y="192"/>
                    <a:pt x="0" y="431"/>
                  </a:cubicBezTo>
                  <a:lnTo>
                    <a:pt x="0" y="26107"/>
                  </a:lnTo>
                  <a:cubicBezTo>
                    <a:pt x="0" y="26346"/>
                    <a:pt x="192" y="26538"/>
                    <a:pt x="431" y="26538"/>
                  </a:cubicBezTo>
                  <a:lnTo>
                    <a:pt x="39583" y="26538"/>
                  </a:lnTo>
                  <a:cubicBezTo>
                    <a:pt x="39822" y="26538"/>
                    <a:pt x="40017" y="26346"/>
                    <a:pt x="40017" y="26107"/>
                  </a:cubicBezTo>
                  <a:lnTo>
                    <a:pt x="40017" y="431"/>
                  </a:lnTo>
                  <a:cubicBezTo>
                    <a:pt x="40017" y="192"/>
                    <a:pt x="39822" y="0"/>
                    <a:pt x="395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27"/>
            <p:cNvSpPr/>
            <p:nvPr/>
          </p:nvSpPr>
          <p:spPr>
            <a:xfrm>
              <a:off x="8445787" y="1085021"/>
              <a:ext cx="332990" cy="966427"/>
            </a:xfrm>
            <a:custGeom>
              <a:avLst/>
              <a:gdLst/>
              <a:ahLst/>
              <a:cxnLst/>
              <a:rect l="l" t="t" r="r" b="b"/>
              <a:pathLst>
                <a:path w="2251" h="6533" extrusionOk="0">
                  <a:moveTo>
                    <a:pt x="623" y="0"/>
                  </a:moveTo>
                  <a:cubicBezTo>
                    <a:pt x="136" y="927"/>
                    <a:pt x="0" y="2064"/>
                    <a:pt x="231" y="3066"/>
                  </a:cubicBezTo>
                  <a:cubicBezTo>
                    <a:pt x="535" y="4380"/>
                    <a:pt x="1406" y="5472"/>
                    <a:pt x="2248" y="6533"/>
                  </a:cubicBezTo>
                  <a:lnTo>
                    <a:pt x="2248" y="750"/>
                  </a:lnTo>
                  <a:cubicBezTo>
                    <a:pt x="2251" y="337"/>
                    <a:pt x="1914" y="0"/>
                    <a:pt x="1501" y="0"/>
                  </a:cubicBezTo>
                  <a:close/>
                </a:path>
              </a:pathLst>
            </a:custGeom>
            <a:solidFill>
              <a:srgbClr val="EB10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27"/>
            <p:cNvSpPr/>
            <p:nvPr/>
          </p:nvSpPr>
          <p:spPr>
            <a:xfrm>
              <a:off x="366672" y="1085500"/>
              <a:ext cx="763763" cy="906663"/>
            </a:xfrm>
            <a:custGeom>
              <a:avLst/>
              <a:gdLst/>
              <a:ahLst/>
              <a:cxnLst/>
              <a:rect l="l" t="t" r="r" b="b"/>
              <a:pathLst>
                <a:path w="5163" h="6129" extrusionOk="0">
                  <a:moveTo>
                    <a:pt x="750" y="0"/>
                  </a:moveTo>
                  <a:cubicBezTo>
                    <a:pt x="337" y="0"/>
                    <a:pt x="0" y="337"/>
                    <a:pt x="0" y="750"/>
                  </a:cubicBezTo>
                  <a:lnTo>
                    <a:pt x="0" y="6128"/>
                  </a:lnTo>
                  <a:cubicBezTo>
                    <a:pt x="1557" y="5496"/>
                    <a:pt x="3264" y="4959"/>
                    <a:pt x="4244" y="3609"/>
                  </a:cubicBezTo>
                  <a:cubicBezTo>
                    <a:pt x="4965" y="2617"/>
                    <a:pt x="5162" y="1326"/>
                    <a:pt x="5074" y="103"/>
                  </a:cubicBezTo>
                  <a:cubicBezTo>
                    <a:pt x="5074" y="68"/>
                    <a:pt x="5071" y="36"/>
                    <a:pt x="5068" y="0"/>
                  </a:cubicBezTo>
                  <a:close/>
                </a:path>
              </a:pathLst>
            </a:custGeom>
            <a:solidFill>
              <a:srgbClr val="EB10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9" name="Google Shape;1239;p27"/>
          <p:cNvSpPr/>
          <p:nvPr/>
        </p:nvSpPr>
        <p:spPr>
          <a:xfrm>
            <a:off x="5383431" y="1787871"/>
            <a:ext cx="69083" cy="63166"/>
          </a:xfrm>
          <a:custGeom>
            <a:avLst/>
            <a:gdLst/>
            <a:ahLst/>
            <a:cxnLst/>
            <a:rect l="l" t="t" r="r" b="b"/>
            <a:pathLst>
              <a:path w="467" h="427" extrusionOk="0">
                <a:moveTo>
                  <a:pt x="234" y="1"/>
                </a:moveTo>
                <a:cubicBezTo>
                  <a:pt x="222" y="1"/>
                  <a:pt x="213" y="69"/>
                  <a:pt x="210" y="160"/>
                </a:cubicBezTo>
                <a:cubicBezTo>
                  <a:pt x="132" y="96"/>
                  <a:pt x="71" y="53"/>
                  <a:pt x="54" y="53"/>
                </a:cubicBezTo>
                <a:cubicBezTo>
                  <a:pt x="52" y="53"/>
                  <a:pt x="51" y="53"/>
                  <a:pt x="51" y="54"/>
                </a:cubicBezTo>
                <a:cubicBezTo>
                  <a:pt x="42" y="63"/>
                  <a:pt x="95" y="119"/>
                  <a:pt x="169" y="190"/>
                </a:cubicBezTo>
                <a:cubicBezTo>
                  <a:pt x="71" y="193"/>
                  <a:pt x="0" y="202"/>
                  <a:pt x="0" y="214"/>
                </a:cubicBezTo>
                <a:cubicBezTo>
                  <a:pt x="0" y="225"/>
                  <a:pt x="77" y="234"/>
                  <a:pt x="180" y="237"/>
                </a:cubicBezTo>
                <a:cubicBezTo>
                  <a:pt x="118" y="314"/>
                  <a:pt x="80" y="376"/>
                  <a:pt x="89" y="385"/>
                </a:cubicBezTo>
                <a:cubicBezTo>
                  <a:pt x="89" y="385"/>
                  <a:pt x="90" y="385"/>
                  <a:pt x="91" y="385"/>
                </a:cubicBezTo>
                <a:cubicBezTo>
                  <a:pt x="104" y="385"/>
                  <a:pt x="152" y="342"/>
                  <a:pt x="210" y="279"/>
                </a:cubicBezTo>
                <a:cubicBezTo>
                  <a:pt x="213" y="364"/>
                  <a:pt x="222" y="426"/>
                  <a:pt x="234" y="426"/>
                </a:cubicBezTo>
                <a:cubicBezTo>
                  <a:pt x="245" y="426"/>
                  <a:pt x="254" y="358"/>
                  <a:pt x="257" y="267"/>
                </a:cubicBezTo>
                <a:cubicBezTo>
                  <a:pt x="333" y="329"/>
                  <a:pt x="397" y="374"/>
                  <a:pt x="413" y="374"/>
                </a:cubicBezTo>
                <a:cubicBezTo>
                  <a:pt x="415" y="374"/>
                  <a:pt x="416" y="374"/>
                  <a:pt x="417" y="373"/>
                </a:cubicBezTo>
                <a:cubicBezTo>
                  <a:pt x="423" y="364"/>
                  <a:pt x="372" y="308"/>
                  <a:pt x="296" y="237"/>
                </a:cubicBezTo>
                <a:cubicBezTo>
                  <a:pt x="396" y="234"/>
                  <a:pt x="467" y="225"/>
                  <a:pt x="467" y="214"/>
                </a:cubicBezTo>
                <a:cubicBezTo>
                  <a:pt x="467" y="202"/>
                  <a:pt x="390" y="193"/>
                  <a:pt x="284" y="190"/>
                </a:cubicBezTo>
                <a:cubicBezTo>
                  <a:pt x="346" y="110"/>
                  <a:pt x="387" y="48"/>
                  <a:pt x="378" y="42"/>
                </a:cubicBezTo>
                <a:cubicBezTo>
                  <a:pt x="378" y="42"/>
                  <a:pt x="377" y="41"/>
                  <a:pt x="375" y="41"/>
                </a:cubicBezTo>
                <a:cubicBezTo>
                  <a:pt x="361" y="41"/>
                  <a:pt x="314" y="86"/>
                  <a:pt x="257" y="149"/>
                </a:cubicBezTo>
                <a:cubicBezTo>
                  <a:pt x="254" y="63"/>
                  <a:pt x="245" y="1"/>
                  <a:pt x="2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27"/>
          <p:cNvSpPr/>
          <p:nvPr/>
        </p:nvSpPr>
        <p:spPr>
          <a:xfrm>
            <a:off x="7333589" y="1944380"/>
            <a:ext cx="69231" cy="63018"/>
          </a:xfrm>
          <a:custGeom>
            <a:avLst/>
            <a:gdLst/>
            <a:ahLst/>
            <a:cxnLst/>
            <a:rect l="l" t="t" r="r" b="b"/>
            <a:pathLst>
              <a:path w="468" h="426" extrusionOk="0">
                <a:moveTo>
                  <a:pt x="234" y="0"/>
                </a:moveTo>
                <a:cubicBezTo>
                  <a:pt x="222" y="0"/>
                  <a:pt x="213" y="68"/>
                  <a:pt x="210" y="160"/>
                </a:cubicBezTo>
                <a:cubicBezTo>
                  <a:pt x="134" y="97"/>
                  <a:pt x="71" y="52"/>
                  <a:pt x="54" y="52"/>
                </a:cubicBezTo>
                <a:cubicBezTo>
                  <a:pt x="53" y="52"/>
                  <a:pt x="52" y="53"/>
                  <a:pt x="51" y="53"/>
                </a:cubicBezTo>
                <a:cubicBezTo>
                  <a:pt x="45" y="62"/>
                  <a:pt x="95" y="118"/>
                  <a:pt x="172" y="189"/>
                </a:cubicBezTo>
                <a:cubicBezTo>
                  <a:pt x="71" y="192"/>
                  <a:pt x="1" y="201"/>
                  <a:pt x="1" y="213"/>
                </a:cubicBezTo>
                <a:cubicBezTo>
                  <a:pt x="1" y="225"/>
                  <a:pt x="77" y="233"/>
                  <a:pt x="181" y="236"/>
                </a:cubicBezTo>
                <a:cubicBezTo>
                  <a:pt x="122" y="313"/>
                  <a:pt x="80" y="378"/>
                  <a:pt x="89" y="384"/>
                </a:cubicBezTo>
                <a:cubicBezTo>
                  <a:pt x="90" y="385"/>
                  <a:pt x="91" y="385"/>
                  <a:pt x="92" y="385"/>
                </a:cubicBezTo>
                <a:cubicBezTo>
                  <a:pt x="106" y="385"/>
                  <a:pt x="153" y="340"/>
                  <a:pt x="210" y="278"/>
                </a:cubicBezTo>
                <a:cubicBezTo>
                  <a:pt x="213" y="363"/>
                  <a:pt x="222" y="425"/>
                  <a:pt x="234" y="425"/>
                </a:cubicBezTo>
                <a:cubicBezTo>
                  <a:pt x="246" y="425"/>
                  <a:pt x="255" y="358"/>
                  <a:pt x="258" y="266"/>
                </a:cubicBezTo>
                <a:cubicBezTo>
                  <a:pt x="333" y="331"/>
                  <a:pt x="396" y="373"/>
                  <a:pt x="413" y="373"/>
                </a:cubicBezTo>
                <a:cubicBezTo>
                  <a:pt x="415" y="373"/>
                  <a:pt x="416" y="373"/>
                  <a:pt x="417" y="372"/>
                </a:cubicBezTo>
                <a:cubicBezTo>
                  <a:pt x="423" y="363"/>
                  <a:pt x="373" y="307"/>
                  <a:pt x="296" y="236"/>
                </a:cubicBezTo>
                <a:cubicBezTo>
                  <a:pt x="396" y="233"/>
                  <a:pt x="467" y="225"/>
                  <a:pt x="467" y="213"/>
                </a:cubicBezTo>
                <a:cubicBezTo>
                  <a:pt x="467" y="201"/>
                  <a:pt x="390" y="192"/>
                  <a:pt x="287" y="189"/>
                </a:cubicBezTo>
                <a:cubicBezTo>
                  <a:pt x="349" y="112"/>
                  <a:pt x="387" y="47"/>
                  <a:pt x="379" y="42"/>
                </a:cubicBezTo>
                <a:cubicBezTo>
                  <a:pt x="378" y="41"/>
                  <a:pt x="377" y="41"/>
                  <a:pt x="377" y="41"/>
                </a:cubicBezTo>
                <a:cubicBezTo>
                  <a:pt x="364" y="41"/>
                  <a:pt x="316" y="84"/>
                  <a:pt x="258" y="148"/>
                </a:cubicBezTo>
                <a:cubicBezTo>
                  <a:pt x="255" y="62"/>
                  <a:pt x="246" y="0"/>
                  <a:pt x="2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27"/>
          <p:cNvSpPr/>
          <p:nvPr/>
        </p:nvSpPr>
        <p:spPr>
          <a:xfrm>
            <a:off x="7443205" y="2909770"/>
            <a:ext cx="69231" cy="63166"/>
          </a:xfrm>
          <a:custGeom>
            <a:avLst/>
            <a:gdLst/>
            <a:ahLst/>
            <a:cxnLst/>
            <a:rect l="l" t="t" r="r" b="b"/>
            <a:pathLst>
              <a:path w="468" h="427" extrusionOk="0">
                <a:moveTo>
                  <a:pt x="234" y="1"/>
                </a:moveTo>
                <a:cubicBezTo>
                  <a:pt x="222" y="1"/>
                  <a:pt x="213" y="69"/>
                  <a:pt x="211" y="160"/>
                </a:cubicBezTo>
                <a:cubicBezTo>
                  <a:pt x="132" y="95"/>
                  <a:pt x="69" y="53"/>
                  <a:pt x="54" y="53"/>
                </a:cubicBezTo>
                <a:cubicBezTo>
                  <a:pt x="53" y="53"/>
                  <a:pt x="52" y="53"/>
                  <a:pt x="51" y="54"/>
                </a:cubicBezTo>
                <a:cubicBezTo>
                  <a:pt x="42" y="60"/>
                  <a:pt x="95" y="119"/>
                  <a:pt x="169" y="190"/>
                </a:cubicBezTo>
                <a:cubicBezTo>
                  <a:pt x="72" y="193"/>
                  <a:pt x="1" y="202"/>
                  <a:pt x="1" y="213"/>
                </a:cubicBezTo>
                <a:cubicBezTo>
                  <a:pt x="1" y="225"/>
                  <a:pt x="78" y="234"/>
                  <a:pt x="181" y="237"/>
                </a:cubicBezTo>
                <a:cubicBezTo>
                  <a:pt x="119" y="314"/>
                  <a:pt x="81" y="376"/>
                  <a:pt x="89" y="385"/>
                </a:cubicBezTo>
                <a:cubicBezTo>
                  <a:pt x="90" y="385"/>
                  <a:pt x="90" y="385"/>
                  <a:pt x="91" y="385"/>
                </a:cubicBezTo>
                <a:cubicBezTo>
                  <a:pt x="102" y="385"/>
                  <a:pt x="152" y="342"/>
                  <a:pt x="211" y="278"/>
                </a:cubicBezTo>
                <a:cubicBezTo>
                  <a:pt x="213" y="364"/>
                  <a:pt x="222" y="426"/>
                  <a:pt x="234" y="426"/>
                </a:cubicBezTo>
                <a:cubicBezTo>
                  <a:pt x="246" y="426"/>
                  <a:pt x="255" y="358"/>
                  <a:pt x="258" y="267"/>
                </a:cubicBezTo>
                <a:cubicBezTo>
                  <a:pt x="334" y="329"/>
                  <a:pt x="397" y="374"/>
                  <a:pt x="414" y="374"/>
                </a:cubicBezTo>
                <a:cubicBezTo>
                  <a:pt x="415" y="374"/>
                  <a:pt x="417" y="374"/>
                  <a:pt x="417" y="373"/>
                </a:cubicBezTo>
                <a:cubicBezTo>
                  <a:pt x="423" y="364"/>
                  <a:pt x="373" y="305"/>
                  <a:pt x="296" y="237"/>
                </a:cubicBezTo>
                <a:cubicBezTo>
                  <a:pt x="394" y="234"/>
                  <a:pt x="467" y="222"/>
                  <a:pt x="467" y="213"/>
                </a:cubicBezTo>
                <a:cubicBezTo>
                  <a:pt x="467" y="202"/>
                  <a:pt x="388" y="190"/>
                  <a:pt x="284" y="190"/>
                </a:cubicBezTo>
                <a:cubicBezTo>
                  <a:pt x="346" y="110"/>
                  <a:pt x="388" y="48"/>
                  <a:pt x="379" y="42"/>
                </a:cubicBezTo>
                <a:cubicBezTo>
                  <a:pt x="378" y="41"/>
                  <a:pt x="377" y="41"/>
                  <a:pt x="376" y="41"/>
                </a:cubicBezTo>
                <a:cubicBezTo>
                  <a:pt x="362" y="41"/>
                  <a:pt x="315" y="86"/>
                  <a:pt x="258" y="148"/>
                </a:cubicBezTo>
                <a:cubicBezTo>
                  <a:pt x="255" y="63"/>
                  <a:pt x="243" y="1"/>
                  <a:pt x="2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27"/>
          <p:cNvSpPr/>
          <p:nvPr/>
        </p:nvSpPr>
        <p:spPr>
          <a:xfrm>
            <a:off x="5859617" y="3552843"/>
            <a:ext cx="69083" cy="63018"/>
          </a:xfrm>
          <a:custGeom>
            <a:avLst/>
            <a:gdLst/>
            <a:ahLst/>
            <a:cxnLst/>
            <a:rect l="l" t="t" r="r" b="b"/>
            <a:pathLst>
              <a:path w="467" h="426" extrusionOk="0">
                <a:moveTo>
                  <a:pt x="234" y="0"/>
                </a:moveTo>
                <a:cubicBezTo>
                  <a:pt x="222" y="0"/>
                  <a:pt x="213" y="68"/>
                  <a:pt x="210" y="160"/>
                </a:cubicBezTo>
                <a:cubicBezTo>
                  <a:pt x="131" y="97"/>
                  <a:pt x="68" y="52"/>
                  <a:pt x="53" y="52"/>
                </a:cubicBezTo>
                <a:cubicBezTo>
                  <a:pt x="52" y="52"/>
                  <a:pt x="51" y="53"/>
                  <a:pt x="51" y="53"/>
                </a:cubicBezTo>
                <a:cubicBezTo>
                  <a:pt x="42" y="62"/>
                  <a:pt x="95" y="118"/>
                  <a:pt x="169" y="189"/>
                </a:cubicBezTo>
                <a:cubicBezTo>
                  <a:pt x="71" y="192"/>
                  <a:pt x="0" y="201"/>
                  <a:pt x="0" y="213"/>
                </a:cubicBezTo>
                <a:cubicBezTo>
                  <a:pt x="0" y="225"/>
                  <a:pt x="77" y="234"/>
                  <a:pt x="180" y="237"/>
                </a:cubicBezTo>
                <a:cubicBezTo>
                  <a:pt x="118" y="313"/>
                  <a:pt x="80" y="378"/>
                  <a:pt x="89" y="384"/>
                </a:cubicBezTo>
                <a:cubicBezTo>
                  <a:pt x="90" y="385"/>
                  <a:pt x="91" y="385"/>
                  <a:pt x="92" y="385"/>
                </a:cubicBezTo>
                <a:cubicBezTo>
                  <a:pt x="106" y="385"/>
                  <a:pt x="153" y="340"/>
                  <a:pt x="210" y="278"/>
                </a:cubicBezTo>
                <a:cubicBezTo>
                  <a:pt x="213" y="364"/>
                  <a:pt x="222" y="426"/>
                  <a:pt x="234" y="426"/>
                </a:cubicBezTo>
                <a:cubicBezTo>
                  <a:pt x="245" y="426"/>
                  <a:pt x="254" y="358"/>
                  <a:pt x="257" y="266"/>
                </a:cubicBezTo>
                <a:cubicBezTo>
                  <a:pt x="333" y="331"/>
                  <a:pt x="396" y="374"/>
                  <a:pt x="413" y="374"/>
                </a:cubicBezTo>
                <a:cubicBezTo>
                  <a:pt x="415" y="374"/>
                  <a:pt x="416" y="373"/>
                  <a:pt x="417" y="372"/>
                </a:cubicBezTo>
                <a:cubicBezTo>
                  <a:pt x="423" y="364"/>
                  <a:pt x="372" y="307"/>
                  <a:pt x="296" y="237"/>
                </a:cubicBezTo>
                <a:cubicBezTo>
                  <a:pt x="393" y="234"/>
                  <a:pt x="467" y="225"/>
                  <a:pt x="467" y="213"/>
                </a:cubicBezTo>
                <a:cubicBezTo>
                  <a:pt x="467" y="201"/>
                  <a:pt x="387" y="192"/>
                  <a:pt x="284" y="189"/>
                </a:cubicBezTo>
                <a:cubicBezTo>
                  <a:pt x="346" y="113"/>
                  <a:pt x="387" y="48"/>
                  <a:pt x="378" y="42"/>
                </a:cubicBezTo>
                <a:cubicBezTo>
                  <a:pt x="378" y="41"/>
                  <a:pt x="377" y="41"/>
                  <a:pt x="376" y="41"/>
                </a:cubicBezTo>
                <a:cubicBezTo>
                  <a:pt x="363" y="41"/>
                  <a:pt x="316" y="84"/>
                  <a:pt x="257" y="148"/>
                </a:cubicBezTo>
                <a:cubicBezTo>
                  <a:pt x="254" y="62"/>
                  <a:pt x="243" y="0"/>
                  <a:pt x="2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27"/>
          <p:cNvSpPr/>
          <p:nvPr/>
        </p:nvSpPr>
        <p:spPr>
          <a:xfrm>
            <a:off x="4067119" y="3626590"/>
            <a:ext cx="69231" cy="62574"/>
          </a:xfrm>
          <a:custGeom>
            <a:avLst/>
            <a:gdLst/>
            <a:ahLst/>
            <a:cxnLst/>
            <a:rect l="l" t="t" r="r" b="b"/>
            <a:pathLst>
              <a:path w="468" h="423" extrusionOk="0">
                <a:moveTo>
                  <a:pt x="234" y="1"/>
                </a:moveTo>
                <a:cubicBezTo>
                  <a:pt x="222" y="1"/>
                  <a:pt x="213" y="69"/>
                  <a:pt x="211" y="160"/>
                </a:cubicBezTo>
                <a:cubicBezTo>
                  <a:pt x="135" y="95"/>
                  <a:pt x="71" y="50"/>
                  <a:pt x="54" y="50"/>
                </a:cubicBezTo>
                <a:cubicBezTo>
                  <a:pt x="53" y="50"/>
                  <a:pt x="52" y="50"/>
                  <a:pt x="51" y="51"/>
                </a:cubicBezTo>
                <a:cubicBezTo>
                  <a:pt x="45" y="60"/>
                  <a:pt x="95" y="119"/>
                  <a:pt x="172" y="190"/>
                </a:cubicBezTo>
                <a:cubicBezTo>
                  <a:pt x="75" y="193"/>
                  <a:pt x="1" y="201"/>
                  <a:pt x="1" y="213"/>
                </a:cubicBezTo>
                <a:cubicBezTo>
                  <a:pt x="1" y="225"/>
                  <a:pt x="78" y="234"/>
                  <a:pt x="184" y="237"/>
                </a:cubicBezTo>
                <a:cubicBezTo>
                  <a:pt x="122" y="314"/>
                  <a:pt x="81" y="376"/>
                  <a:pt x="89" y="385"/>
                </a:cubicBezTo>
                <a:cubicBezTo>
                  <a:pt x="90" y="385"/>
                  <a:pt x="91" y="385"/>
                  <a:pt x="91" y="385"/>
                </a:cubicBezTo>
                <a:cubicBezTo>
                  <a:pt x="104" y="385"/>
                  <a:pt x="152" y="342"/>
                  <a:pt x="211" y="275"/>
                </a:cubicBezTo>
                <a:cubicBezTo>
                  <a:pt x="213" y="361"/>
                  <a:pt x="225" y="423"/>
                  <a:pt x="234" y="423"/>
                </a:cubicBezTo>
                <a:cubicBezTo>
                  <a:pt x="246" y="423"/>
                  <a:pt x="255" y="355"/>
                  <a:pt x="258" y="263"/>
                </a:cubicBezTo>
                <a:cubicBezTo>
                  <a:pt x="337" y="329"/>
                  <a:pt x="400" y="374"/>
                  <a:pt x="415" y="374"/>
                </a:cubicBezTo>
                <a:cubicBezTo>
                  <a:pt x="416" y="374"/>
                  <a:pt x="417" y="373"/>
                  <a:pt x="417" y="373"/>
                </a:cubicBezTo>
                <a:cubicBezTo>
                  <a:pt x="426" y="364"/>
                  <a:pt x="373" y="305"/>
                  <a:pt x="299" y="237"/>
                </a:cubicBezTo>
                <a:cubicBezTo>
                  <a:pt x="397" y="234"/>
                  <a:pt x="467" y="222"/>
                  <a:pt x="467" y="213"/>
                </a:cubicBezTo>
                <a:cubicBezTo>
                  <a:pt x="467" y="201"/>
                  <a:pt x="391" y="190"/>
                  <a:pt x="287" y="187"/>
                </a:cubicBezTo>
                <a:cubicBezTo>
                  <a:pt x="349" y="110"/>
                  <a:pt x="388" y="48"/>
                  <a:pt x="379" y="39"/>
                </a:cubicBezTo>
                <a:cubicBezTo>
                  <a:pt x="378" y="39"/>
                  <a:pt x="378" y="38"/>
                  <a:pt x="377" y="38"/>
                </a:cubicBezTo>
                <a:cubicBezTo>
                  <a:pt x="364" y="38"/>
                  <a:pt x="316" y="82"/>
                  <a:pt x="258" y="148"/>
                </a:cubicBezTo>
                <a:cubicBezTo>
                  <a:pt x="255" y="63"/>
                  <a:pt x="246" y="1"/>
                  <a:pt x="2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27"/>
          <p:cNvSpPr/>
          <p:nvPr/>
        </p:nvSpPr>
        <p:spPr>
          <a:xfrm>
            <a:off x="7072393" y="3599753"/>
            <a:ext cx="69231" cy="63018"/>
          </a:xfrm>
          <a:custGeom>
            <a:avLst/>
            <a:gdLst/>
            <a:ahLst/>
            <a:cxnLst/>
            <a:rect l="l" t="t" r="r" b="b"/>
            <a:pathLst>
              <a:path w="468" h="426" extrusionOk="0">
                <a:moveTo>
                  <a:pt x="234" y="0"/>
                </a:moveTo>
                <a:cubicBezTo>
                  <a:pt x="222" y="0"/>
                  <a:pt x="214" y="68"/>
                  <a:pt x="211" y="160"/>
                </a:cubicBezTo>
                <a:cubicBezTo>
                  <a:pt x="135" y="98"/>
                  <a:pt x="71" y="53"/>
                  <a:pt x="54" y="53"/>
                </a:cubicBezTo>
                <a:cubicBezTo>
                  <a:pt x="53" y="53"/>
                  <a:pt x="52" y="53"/>
                  <a:pt x="51" y="54"/>
                </a:cubicBezTo>
                <a:cubicBezTo>
                  <a:pt x="45" y="62"/>
                  <a:pt x="95" y="122"/>
                  <a:pt x="172" y="189"/>
                </a:cubicBezTo>
                <a:cubicBezTo>
                  <a:pt x="75" y="192"/>
                  <a:pt x="1" y="204"/>
                  <a:pt x="1" y="213"/>
                </a:cubicBezTo>
                <a:cubicBezTo>
                  <a:pt x="1" y="225"/>
                  <a:pt x="78" y="237"/>
                  <a:pt x="184" y="237"/>
                </a:cubicBezTo>
                <a:cubicBezTo>
                  <a:pt x="122" y="316"/>
                  <a:pt x="81" y="378"/>
                  <a:pt x="90" y="384"/>
                </a:cubicBezTo>
                <a:cubicBezTo>
                  <a:pt x="90" y="385"/>
                  <a:pt x="91" y="385"/>
                  <a:pt x="92" y="385"/>
                </a:cubicBezTo>
                <a:cubicBezTo>
                  <a:pt x="107" y="385"/>
                  <a:pt x="154" y="340"/>
                  <a:pt x="211" y="278"/>
                </a:cubicBezTo>
                <a:cubicBezTo>
                  <a:pt x="214" y="364"/>
                  <a:pt x="225" y="426"/>
                  <a:pt x="234" y="426"/>
                </a:cubicBezTo>
                <a:cubicBezTo>
                  <a:pt x="246" y="426"/>
                  <a:pt x="255" y="358"/>
                  <a:pt x="258" y="266"/>
                </a:cubicBezTo>
                <a:cubicBezTo>
                  <a:pt x="336" y="331"/>
                  <a:pt x="400" y="374"/>
                  <a:pt x="415" y="374"/>
                </a:cubicBezTo>
                <a:cubicBezTo>
                  <a:pt x="416" y="374"/>
                  <a:pt x="417" y="373"/>
                  <a:pt x="417" y="373"/>
                </a:cubicBezTo>
                <a:cubicBezTo>
                  <a:pt x="426" y="367"/>
                  <a:pt x="373" y="308"/>
                  <a:pt x="299" y="237"/>
                </a:cubicBezTo>
                <a:cubicBezTo>
                  <a:pt x="397" y="234"/>
                  <a:pt x="468" y="225"/>
                  <a:pt x="468" y="213"/>
                </a:cubicBezTo>
                <a:cubicBezTo>
                  <a:pt x="468" y="201"/>
                  <a:pt x="391" y="192"/>
                  <a:pt x="287" y="189"/>
                </a:cubicBezTo>
                <a:cubicBezTo>
                  <a:pt x="349" y="113"/>
                  <a:pt x="388" y="51"/>
                  <a:pt x="379" y="42"/>
                </a:cubicBezTo>
                <a:cubicBezTo>
                  <a:pt x="378" y="41"/>
                  <a:pt x="378" y="41"/>
                  <a:pt x="377" y="41"/>
                </a:cubicBezTo>
                <a:cubicBezTo>
                  <a:pt x="364" y="41"/>
                  <a:pt x="316" y="84"/>
                  <a:pt x="258" y="148"/>
                </a:cubicBezTo>
                <a:cubicBezTo>
                  <a:pt x="255" y="62"/>
                  <a:pt x="246" y="0"/>
                  <a:pt x="2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27"/>
          <p:cNvSpPr/>
          <p:nvPr/>
        </p:nvSpPr>
        <p:spPr>
          <a:xfrm>
            <a:off x="1724092" y="3317465"/>
            <a:ext cx="69231" cy="63018"/>
          </a:xfrm>
          <a:custGeom>
            <a:avLst/>
            <a:gdLst/>
            <a:ahLst/>
            <a:cxnLst/>
            <a:rect l="l" t="t" r="r" b="b"/>
            <a:pathLst>
              <a:path w="468" h="426" extrusionOk="0">
                <a:moveTo>
                  <a:pt x="234" y="0"/>
                </a:moveTo>
                <a:cubicBezTo>
                  <a:pt x="222" y="0"/>
                  <a:pt x="214" y="68"/>
                  <a:pt x="211" y="160"/>
                </a:cubicBezTo>
                <a:cubicBezTo>
                  <a:pt x="132" y="95"/>
                  <a:pt x="71" y="52"/>
                  <a:pt x="55" y="52"/>
                </a:cubicBezTo>
                <a:cubicBezTo>
                  <a:pt x="53" y="52"/>
                  <a:pt x="52" y="53"/>
                  <a:pt x="51" y="53"/>
                </a:cubicBezTo>
                <a:cubicBezTo>
                  <a:pt x="42" y="59"/>
                  <a:pt x="95" y="118"/>
                  <a:pt x="169" y="189"/>
                </a:cubicBezTo>
                <a:cubicBezTo>
                  <a:pt x="72" y="192"/>
                  <a:pt x="1" y="201"/>
                  <a:pt x="1" y="213"/>
                </a:cubicBezTo>
                <a:cubicBezTo>
                  <a:pt x="1" y="225"/>
                  <a:pt x="78" y="233"/>
                  <a:pt x="181" y="236"/>
                </a:cubicBezTo>
                <a:cubicBezTo>
                  <a:pt x="119" y="313"/>
                  <a:pt x="81" y="375"/>
                  <a:pt x="90" y="384"/>
                </a:cubicBezTo>
                <a:cubicBezTo>
                  <a:pt x="90" y="384"/>
                  <a:pt x="91" y="385"/>
                  <a:pt x="92" y="385"/>
                </a:cubicBezTo>
                <a:cubicBezTo>
                  <a:pt x="104" y="385"/>
                  <a:pt x="152" y="342"/>
                  <a:pt x="211" y="278"/>
                </a:cubicBezTo>
                <a:cubicBezTo>
                  <a:pt x="214" y="363"/>
                  <a:pt x="222" y="425"/>
                  <a:pt x="234" y="425"/>
                </a:cubicBezTo>
                <a:cubicBezTo>
                  <a:pt x="246" y="425"/>
                  <a:pt x="255" y="358"/>
                  <a:pt x="258" y="266"/>
                </a:cubicBezTo>
                <a:cubicBezTo>
                  <a:pt x="334" y="328"/>
                  <a:pt x="397" y="373"/>
                  <a:pt x="414" y="373"/>
                </a:cubicBezTo>
                <a:cubicBezTo>
                  <a:pt x="416" y="373"/>
                  <a:pt x="417" y="373"/>
                  <a:pt x="417" y="372"/>
                </a:cubicBezTo>
                <a:cubicBezTo>
                  <a:pt x="423" y="363"/>
                  <a:pt x="373" y="304"/>
                  <a:pt x="296" y="236"/>
                </a:cubicBezTo>
                <a:cubicBezTo>
                  <a:pt x="397" y="233"/>
                  <a:pt x="468" y="225"/>
                  <a:pt x="468" y="213"/>
                </a:cubicBezTo>
                <a:cubicBezTo>
                  <a:pt x="468" y="201"/>
                  <a:pt x="391" y="189"/>
                  <a:pt x="284" y="189"/>
                </a:cubicBezTo>
                <a:cubicBezTo>
                  <a:pt x="346" y="109"/>
                  <a:pt x="388" y="47"/>
                  <a:pt x="379" y="42"/>
                </a:cubicBezTo>
                <a:cubicBezTo>
                  <a:pt x="378" y="41"/>
                  <a:pt x="377" y="40"/>
                  <a:pt x="376" y="40"/>
                </a:cubicBezTo>
                <a:cubicBezTo>
                  <a:pt x="362" y="40"/>
                  <a:pt x="315" y="85"/>
                  <a:pt x="258" y="148"/>
                </a:cubicBezTo>
                <a:cubicBezTo>
                  <a:pt x="255" y="62"/>
                  <a:pt x="246" y="0"/>
                  <a:pt x="2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27"/>
          <p:cNvSpPr/>
          <p:nvPr/>
        </p:nvSpPr>
        <p:spPr>
          <a:xfrm>
            <a:off x="2723654" y="1160648"/>
            <a:ext cx="69231" cy="63018"/>
          </a:xfrm>
          <a:custGeom>
            <a:avLst/>
            <a:gdLst/>
            <a:ahLst/>
            <a:cxnLst/>
            <a:rect l="l" t="t" r="r" b="b"/>
            <a:pathLst>
              <a:path w="468" h="426" extrusionOk="0">
                <a:moveTo>
                  <a:pt x="234" y="0"/>
                </a:moveTo>
                <a:cubicBezTo>
                  <a:pt x="222" y="0"/>
                  <a:pt x="214" y="68"/>
                  <a:pt x="211" y="160"/>
                </a:cubicBezTo>
                <a:cubicBezTo>
                  <a:pt x="132" y="97"/>
                  <a:pt x="71" y="52"/>
                  <a:pt x="54" y="52"/>
                </a:cubicBezTo>
                <a:cubicBezTo>
                  <a:pt x="53" y="52"/>
                  <a:pt x="52" y="53"/>
                  <a:pt x="51" y="53"/>
                </a:cubicBezTo>
                <a:cubicBezTo>
                  <a:pt x="42" y="62"/>
                  <a:pt x="95" y="118"/>
                  <a:pt x="169" y="189"/>
                </a:cubicBezTo>
                <a:cubicBezTo>
                  <a:pt x="72" y="192"/>
                  <a:pt x="1" y="201"/>
                  <a:pt x="1" y="213"/>
                </a:cubicBezTo>
                <a:cubicBezTo>
                  <a:pt x="1" y="225"/>
                  <a:pt x="78" y="233"/>
                  <a:pt x="181" y="236"/>
                </a:cubicBezTo>
                <a:cubicBezTo>
                  <a:pt x="119" y="313"/>
                  <a:pt x="81" y="375"/>
                  <a:pt x="90" y="384"/>
                </a:cubicBezTo>
                <a:cubicBezTo>
                  <a:pt x="90" y="385"/>
                  <a:pt x="91" y="385"/>
                  <a:pt x="93" y="385"/>
                </a:cubicBezTo>
                <a:cubicBezTo>
                  <a:pt x="107" y="385"/>
                  <a:pt x="154" y="340"/>
                  <a:pt x="211" y="278"/>
                </a:cubicBezTo>
                <a:cubicBezTo>
                  <a:pt x="214" y="363"/>
                  <a:pt x="222" y="425"/>
                  <a:pt x="234" y="425"/>
                </a:cubicBezTo>
                <a:cubicBezTo>
                  <a:pt x="246" y="425"/>
                  <a:pt x="255" y="357"/>
                  <a:pt x="258" y="266"/>
                </a:cubicBezTo>
                <a:cubicBezTo>
                  <a:pt x="334" y="328"/>
                  <a:pt x="397" y="373"/>
                  <a:pt x="414" y="373"/>
                </a:cubicBezTo>
                <a:cubicBezTo>
                  <a:pt x="416" y="373"/>
                  <a:pt x="417" y="373"/>
                  <a:pt x="417" y="372"/>
                </a:cubicBezTo>
                <a:cubicBezTo>
                  <a:pt x="423" y="363"/>
                  <a:pt x="373" y="307"/>
                  <a:pt x="296" y="236"/>
                </a:cubicBezTo>
                <a:cubicBezTo>
                  <a:pt x="397" y="233"/>
                  <a:pt x="468" y="225"/>
                  <a:pt x="468" y="213"/>
                </a:cubicBezTo>
                <a:cubicBezTo>
                  <a:pt x="468" y="201"/>
                  <a:pt x="391" y="192"/>
                  <a:pt x="284" y="189"/>
                </a:cubicBezTo>
                <a:cubicBezTo>
                  <a:pt x="346" y="112"/>
                  <a:pt x="388" y="47"/>
                  <a:pt x="379" y="41"/>
                </a:cubicBezTo>
                <a:cubicBezTo>
                  <a:pt x="378" y="41"/>
                  <a:pt x="378" y="41"/>
                  <a:pt x="377" y="41"/>
                </a:cubicBezTo>
                <a:cubicBezTo>
                  <a:pt x="364" y="41"/>
                  <a:pt x="316" y="84"/>
                  <a:pt x="258" y="148"/>
                </a:cubicBezTo>
                <a:cubicBezTo>
                  <a:pt x="255" y="62"/>
                  <a:pt x="246" y="0"/>
                  <a:pt x="2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27"/>
          <p:cNvSpPr/>
          <p:nvPr/>
        </p:nvSpPr>
        <p:spPr>
          <a:xfrm>
            <a:off x="3538895" y="1666420"/>
            <a:ext cx="69675" cy="63166"/>
          </a:xfrm>
          <a:custGeom>
            <a:avLst/>
            <a:gdLst/>
            <a:ahLst/>
            <a:cxnLst/>
            <a:rect l="l" t="t" r="r" b="b"/>
            <a:pathLst>
              <a:path w="471" h="427" extrusionOk="0">
                <a:moveTo>
                  <a:pt x="234" y="1"/>
                </a:moveTo>
                <a:cubicBezTo>
                  <a:pt x="225" y="1"/>
                  <a:pt x="213" y="69"/>
                  <a:pt x="210" y="160"/>
                </a:cubicBezTo>
                <a:cubicBezTo>
                  <a:pt x="134" y="98"/>
                  <a:pt x="71" y="53"/>
                  <a:pt x="57" y="53"/>
                </a:cubicBezTo>
                <a:cubicBezTo>
                  <a:pt x="55" y="53"/>
                  <a:pt x="54" y="53"/>
                  <a:pt x="54" y="54"/>
                </a:cubicBezTo>
                <a:cubicBezTo>
                  <a:pt x="45" y="63"/>
                  <a:pt x="95" y="122"/>
                  <a:pt x="172" y="190"/>
                </a:cubicBezTo>
                <a:cubicBezTo>
                  <a:pt x="75" y="193"/>
                  <a:pt x="1" y="205"/>
                  <a:pt x="1" y="214"/>
                </a:cubicBezTo>
                <a:cubicBezTo>
                  <a:pt x="1" y="225"/>
                  <a:pt x="80" y="237"/>
                  <a:pt x="184" y="237"/>
                </a:cubicBezTo>
                <a:cubicBezTo>
                  <a:pt x="122" y="314"/>
                  <a:pt x="80" y="379"/>
                  <a:pt x="89" y="385"/>
                </a:cubicBezTo>
                <a:cubicBezTo>
                  <a:pt x="90" y="386"/>
                  <a:pt x="91" y="386"/>
                  <a:pt x="92" y="386"/>
                </a:cubicBezTo>
                <a:cubicBezTo>
                  <a:pt x="106" y="386"/>
                  <a:pt x="154" y="341"/>
                  <a:pt x="213" y="279"/>
                </a:cubicBezTo>
                <a:cubicBezTo>
                  <a:pt x="216" y="364"/>
                  <a:pt x="225" y="426"/>
                  <a:pt x="237" y="426"/>
                </a:cubicBezTo>
                <a:cubicBezTo>
                  <a:pt x="246" y="426"/>
                  <a:pt x="258" y="358"/>
                  <a:pt x="261" y="267"/>
                </a:cubicBezTo>
                <a:cubicBezTo>
                  <a:pt x="336" y="332"/>
                  <a:pt x="400" y="374"/>
                  <a:pt x="414" y="374"/>
                </a:cubicBezTo>
                <a:cubicBezTo>
                  <a:pt x="416" y="374"/>
                  <a:pt x="417" y="374"/>
                  <a:pt x="417" y="373"/>
                </a:cubicBezTo>
                <a:cubicBezTo>
                  <a:pt x="426" y="364"/>
                  <a:pt x="376" y="308"/>
                  <a:pt x="299" y="237"/>
                </a:cubicBezTo>
                <a:cubicBezTo>
                  <a:pt x="396" y="234"/>
                  <a:pt x="470" y="225"/>
                  <a:pt x="470" y="214"/>
                </a:cubicBezTo>
                <a:cubicBezTo>
                  <a:pt x="470" y="202"/>
                  <a:pt x="391" y="193"/>
                  <a:pt x="287" y="190"/>
                </a:cubicBezTo>
                <a:cubicBezTo>
                  <a:pt x="349" y="113"/>
                  <a:pt x="391" y="51"/>
                  <a:pt x="382" y="42"/>
                </a:cubicBezTo>
                <a:cubicBezTo>
                  <a:pt x="381" y="42"/>
                  <a:pt x="380" y="42"/>
                  <a:pt x="380" y="42"/>
                </a:cubicBezTo>
                <a:cubicBezTo>
                  <a:pt x="366" y="42"/>
                  <a:pt x="316" y="85"/>
                  <a:pt x="258" y="149"/>
                </a:cubicBezTo>
                <a:cubicBezTo>
                  <a:pt x="255" y="63"/>
                  <a:pt x="246" y="1"/>
                  <a:pt x="2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27"/>
          <p:cNvSpPr/>
          <p:nvPr/>
        </p:nvSpPr>
        <p:spPr>
          <a:xfrm>
            <a:off x="6591425" y="2342720"/>
            <a:ext cx="136835" cy="125149"/>
          </a:xfrm>
          <a:custGeom>
            <a:avLst/>
            <a:gdLst/>
            <a:ahLst/>
            <a:cxnLst/>
            <a:rect l="l" t="t" r="r" b="b"/>
            <a:pathLst>
              <a:path w="925" h="846" extrusionOk="0">
                <a:moveTo>
                  <a:pt x="461" y="1"/>
                </a:moveTo>
                <a:cubicBezTo>
                  <a:pt x="440" y="1"/>
                  <a:pt x="419" y="136"/>
                  <a:pt x="413" y="317"/>
                </a:cubicBezTo>
                <a:cubicBezTo>
                  <a:pt x="262" y="189"/>
                  <a:pt x="137" y="102"/>
                  <a:pt x="107" y="102"/>
                </a:cubicBezTo>
                <a:cubicBezTo>
                  <a:pt x="104" y="102"/>
                  <a:pt x="102" y="103"/>
                  <a:pt x="100" y="104"/>
                </a:cubicBezTo>
                <a:cubicBezTo>
                  <a:pt x="86" y="122"/>
                  <a:pt x="186" y="237"/>
                  <a:pt x="337" y="376"/>
                </a:cubicBezTo>
                <a:cubicBezTo>
                  <a:pt x="142" y="382"/>
                  <a:pt x="0" y="399"/>
                  <a:pt x="0" y="423"/>
                </a:cubicBezTo>
                <a:cubicBezTo>
                  <a:pt x="0" y="447"/>
                  <a:pt x="154" y="464"/>
                  <a:pt x="360" y="470"/>
                </a:cubicBezTo>
                <a:cubicBezTo>
                  <a:pt x="236" y="624"/>
                  <a:pt x="157" y="748"/>
                  <a:pt x="174" y="763"/>
                </a:cubicBezTo>
                <a:cubicBezTo>
                  <a:pt x="176" y="764"/>
                  <a:pt x="177" y="764"/>
                  <a:pt x="179" y="764"/>
                </a:cubicBezTo>
                <a:cubicBezTo>
                  <a:pt x="207" y="764"/>
                  <a:pt x="301" y="679"/>
                  <a:pt x="416" y="550"/>
                </a:cubicBezTo>
                <a:cubicBezTo>
                  <a:pt x="422" y="721"/>
                  <a:pt x="440" y="845"/>
                  <a:pt x="461" y="845"/>
                </a:cubicBezTo>
                <a:cubicBezTo>
                  <a:pt x="484" y="845"/>
                  <a:pt x="505" y="709"/>
                  <a:pt x="508" y="526"/>
                </a:cubicBezTo>
                <a:cubicBezTo>
                  <a:pt x="662" y="654"/>
                  <a:pt x="787" y="741"/>
                  <a:pt x="818" y="741"/>
                </a:cubicBezTo>
                <a:cubicBezTo>
                  <a:pt x="821" y="741"/>
                  <a:pt x="823" y="740"/>
                  <a:pt x="824" y="739"/>
                </a:cubicBezTo>
                <a:cubicBezTo>
                  <a:pt x="839" y="724"/>
                  <a:pt x="738" y="609"/>
                  <a:pt x="588" y="470"/>
                </a:cubicBezTo>
                <a:cubicBezTo>
                  <a:pt x="783" y="464"/>
                  <a:pt x="924" y="444"/>
                  <a:pt x="924" y="423"/>
                </a:cubicBezTo>
                <a:cubicBezTo>
                  <a:pt x="924" y="399"/>
                  <a:pt x="771" y="379"/>
                  <a:pt x="564" y="376"/>
                </a:cubicBezTo>
                <a:cubicBezTo>
                  <a:pt x="688" y="222"/>
                  <a:pt x="768" y="95"/>
                  <a:pt x="750" y="80"/>
                </a:cubicBezTo>
                <a:cubicBezTo>
                  <a:pt x="749" y="80"/>
                  <a:pt x="748" y="79"/>
                  <a:pt x="746" y="79"/>
                </a:cubicBezTo>
                <a:cubicBezTo>
                  <a:pt x="720" y="79"/>
                  <a:pt x="625" y="165"/>
                  <a:pt x="508" y="293"/>
                </a:cubicBezTo>
                <a:cubicBezTo>
                  <a:pt x="502" y="125"/>
                  <a:pt x="484" y="1"/>
                  <a:pt x="4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27"/>
          <p:cNvSpPr/>
          <p:nvPr/>
        </p:nvSpPr>
        <p:spPr>
          <a:xfrm>
            <a:off x="5766127" y="1164330"/>
            <a:ext cx="113758" cy="103699"/>
          </a:xfrm>
          <a:custGeom>
            <a:avLst/>
            <a:gdLst/>
            <a:ahLst/>
            <a:cxnLst/>
            <a:rect l="l" t="t" r="r" b="b"/>
            <a:pathLst>
              <a:path w="769" h="701" extrusionOk="0">
                <a:moveTo>
                  <a:pt x="385" y="1"/>
                </a:moveTo>
                <a:cubicBezTo>
                  <a:pt x="367" y="1"/>
                  <a:pt x="349" y="113"/>
                  <a:pt x="346" y="263"/>
                </a:cubicBezTo>
                <a:cubicBezTo>
                  <a:pt x="217" y="156"/>
                  <a:pt x="111" y="85"/>
                  <a:pt x="88" y="85"/>
                </a:cubicBezTo>
                <a:cubicBezTo>
                  <a:pt x="86" y="85"/>
                  <a:pt x="84" y="85"/>
                  <a:pt x="84" y="86"/>
                </a:cubicBezTo>
                <a:cubicBezTo>
                  <a:pt x="72" y="101"/>
                  <a:pt x="155" y="195"/>
                  <a:pt x="282" y="311"/>
                </a:cubicBezTo>
                <a:cubicBezTo>
                  <a:pt x="119" y="317"/>
                  <a:pt x="1" y="331"/>
                  <a:pt x="1" y="352"/>
                </a:cubicBezTo>
                <a:cubicBezTo>
                  <a:pt x="1" y="370"/>
                  <a:pt x="128" y="387"/>
                  <a:pt x="299" y="390"/>
                </a:cubicBezTo>
                <a:cubicBezTo>
                  <a:pt x="199" y="517"/>
                  <a:pt x="131" y="621"/>
                  <a:pt x="146" y="632"/>
                </a:cubicBezTo>
                <a:cubicBezTo>
                  <a:pt x="147" y="634"/>
                  <a:pt x="149" y="634"/>
                  <a:pt x="151" y="634"/>
                </a:cubicBezTo>
                <a:cubicBezTo>
                  <a:pt x="174" y="634"/>
                  <a:pt x="252" y="561"/>
                  <a:pt x="346" y="458"/>
                </a:cubicBezTo>
                <a:cubicBezTo>
                  <a:pt x="352" y="597"/>
                  <a:pt x="367" y="700"/>
                  <a:pt x="385" y="700"/>
                </a:cubicBezTo>
                <a:cubicBezTo>
                  <a:pt x="403" y="700"/>
                  <a:pt x="420" y="588"/>
                  <a:pt x="423" y="438"/>
                </a:cubicBezTo>
                <a:cubicBezTo>
                  <a:pt x="551" y="543"/>
                  <a:pt x="656" y="617"/>
                  <a:pt x="681" y="617"/>
                </a:cubicBezTo>
                <a:cubicBezTo>
                  <a:pt x="683" y="617"/>
                  <a:pt x="685" y="616"/>
                  <a:pt x="686" y="615"/>
                </a:cubicBezTo>
                <a:cubicBezTo>
                  <a:pt x="698" y="600"/>
                  <a:pt x="615" y="506"/>
                  <a:pt x="488" y="390"/>
                </a:cubicBezTo>
                <a:cubicBezTo>
                  <a:pt x="651" y="384"/>
                  <a:pt x="769" y="370"/>
                  <a:pt x="769" y="352"/>
                </a:cubicBezTo>
                <a:cubicBezTo>
                  <a:pt x="769" y="331"/>
                  <a:pt x="642" y="317"/>
                  <a:pt x="471" y="311"/>
                </a:cubicBezTo>
                <a:cubicBezTo>
                  <a:pt x="571" y="184"/>
                  <a:pt x="639" y="80"/>
                  <a:pt x="624" y="68"/>
                </a:cubicBezTo>
                <a:cubicBezTo>
                  <a:pt x="623" y="68"/>
                  <a:pt x="622" y="67"/>
                  <a:pt x="620" y="67"/>
                </a:cubicBezTo>
                <a:cubicBezTo>
                  <a:pt x="598" y="67"/>
                  <a:pt x="519" y="139"/>
                  <a:pt x="423" y="246"/>
                </a:cubicBezTo>
                <a:cubicBezTo>
                  <a:pt x="417" y="104"/>
                  <a:pt x="403" y="1"/>
                  <a:pt x="3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27"/>
          <p:cNvSpPr/>
          <p:nvPr/>
        </p:nvSpPr>
        <p:spPr>
          <a:xfrm>
            <a:off x="3538203" y="3886406"/>
            <a:ext cx="136835" cy="124705"/>
          </a:xfrm>
          <a:custGeom>
            <a:avLst/>
            <a:gdLst/>
            <a:ahLst/>
            <a:cxnLst/>
            <a:rect l="l" t="t" r="r" b="b"/>
            <a:pathLst>
              <a:path w="925" h="843" extrusionOk="0">
                <a:moveTo>
                  <a:pt x="461" y="1"/>
                </a:moveTo>
                <a:cubicBezTo>
                  <a:pt x="441" y="1"/>
                  <a:pt x="420" y="134"/>
                  <a:pt x="414" y="317"/>
                </a:cubicBezTo>
                <a:cubicBezTo>
                  <a:pt x="262" y="189"/>
                  <a:pt x="138" y="102"/>
                  <a:pt x="107" y="102"/>
                </a:cubicBezTo>
                <a:cubicBezTo>
                  <a:pt x="104" y="102"/>
                  <a:pt x="102" y="103"/>
                  <a:pt x="101" y="104"/>
                </a:cubicBezTo>
                <a:cubicBezTo>
                  <a:pt x="86" y="122"/>
                  <a:pt x="187" y="234"/>
                  <a:pt x="337" y="373"/>
                </a:cubicBezTo>
                <a:cubicBezTo>
                  <a:pt x="142" y="379"/>
                  <a:pt x="1" y="399"/>
                  <a:pt x="1" y="420"/>
                </a:cubicBezTo>
                <a:cubicBezTo>
                  <a:pt x="1" y="444"/>
                  <a:pt x="154" y="464"/>
                  <a:pt x="361" y="470"/>
                </a:cubicBezTo>
                <a:cubicBezTo>
                  <a:pt x="237" y="621"/>
                  <a:pt x="157" y="748"/>
                  <a:pt x="175" y="763"/>
                </a:cubicBezTo>
                <a:cubicBezTo>
                  <a:pt x="176" y="764"/>
                  <a:pt x="178" y="764"/>
                  <a:pt x="180" y="764"/>
                </a:cubicBezTo>
                <a:cubicBezTo>
                  <a:pt x="207" y="764"/>
                  <a:pt x="302" y="676"/>
                  <a:pt x="417" y="550"/>
                </a:cubicBezTo>
                <a:cubicBezTo>
                  <a:pt x="423" y="718"/>
                  <a:pt x="441" y="842"/>
                  <a:pt x="464" y="842"/>
                </a:cubicBezTo>
                <a:cubicBezTo>
                  <a:pt x="485" y="842"/>
                  <a:pt x="506" y="707"/>
                  <a:pt x="511" y="526"/>
                </a:cubicBezTo>
                <a:cubicBezTo>
                  <a:pt x="663" y="654"/>
                  <a:pt x="787" y="741"/>
                  <a:pt x="818" y="741"/>
                </a:cubicBezTo>
                <a:cubicBezTo>
                  <a:pt x="821" y="741"/>
                  <a:pt x="823" y="741"/>
                  <a:pt x="824" y="739"/>
                </a:cubicBezTo>
                <a:cubicBezTo>
                  <a:pt x="839" y="721"/>
                  <a:pt x="739" y="609"/>
                  <a:pt x="588" y="467"/>
                </a:cubicBezTo>
                <a:cubicBezTo>
                  <a:pt x="783" y="461"/>
                  <a:pt x="925" y="444"/>
                  <a:pt x="925" y="420"/>
                </a:cubicBezTo>
                <a:cubicBezTo>
                  <a:pt x="925" y="396"/>
                  <a:pt x="771" y="379"/>
                  <a:pt x="565" y="373"/>
                </a:cubicBezTo>
                <a:cubicBezTo>
                  <a:pt x="689" y="219"/>
                  <a:pt x="768" y="95"/>
                  <a:pt x="751" y="80"/>
                </a:cubicBezTo>
                <a:cubicBezTo>
                  <a:pt x="749" y="79"/>
                  <a:pt x="748" y="79"/>
                  <a:pt x="746" y="79"/>
                </a:cubicBezTo>
                <a:cubicBezTo>
                  <a:pt x="719" y="79"/>
                  <a:pt x="624" y="167"/>
                  <a:pt x="508" y="293"/>
                </a:cubicBezTo>
                <a:cubicBezTo>
                  <a:pt x="503" y="122"/>
                  <a:pt x="485" y="1"/>
                  <a:pt x="4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27"/>
          <p:cNvSpPr/>
          <p:nvPr/>
        </p:nvSpPr>
        <p:spPr>
          <a:xfrm>
            <a:off x="4146146" y="1878847"/>
            <a:ext cx="136983" cy="125001"/>
          </a:xfrm>
          <a:custGeom>
            <a:avLst/>
            <a:gdLst/>
            <a:ahLst/>
            <a:cxnLst/>
            <a:rect l="l" t="t" r="r" b="b"/>
            <a:pathLst>
              <a:path w="926" h="845" extrusionOk="0">
                <a:moveTo>
                  <a:pt x="464" y="0"/>
                </a:moveTo>
                <a:cubicBezTo>
                  <a:pt x="441" y="0"/>
                  <a:pt x="420" y="136"/>
                  <a:pt x="417" y="316"/>
                </a:cubicBezTo>
                <a:cubicBezTo>
                  <a:pt x="262" y="191"/>
                  <a:pt x="138" y="101"/>
                  <a:pt x="107" y="101"/>
                </a:cubicBezTo>
                <a:cubicBezTo>
                  <a:pt x="104" y="101"/>
                  <a:pt x="102" y="102"/>
                  <a:pt x="101" y="104"/>
                </a:cubicBezTo>
                <a:cubicBezTo>
                  <a:pt x="86" y="121"/>
                  <a:pt x="187" y="236"/>
                  <a:pt x="337" y="375"/>
                </a:cubicBezTo>
                <a:cubicBezTo>
                  <a:pt x="142" y="381"/>
                  <a:pt x="1" y="399"/>
                  <a:pt x="1" y="422"/>
                </a:cubicBezTo>
                <a:cubicBezTo>
                  <a:pt x="1" y="446"/>
                  <a:pt x="154" y="467"/>
                  <a:pt x="361" y="470"/>
                </a:cubicBezTo>
                <a:cubicBezTo>
                  <a:pt x="237" y="623"/>
                  <a:pt x="157" y="747"/>
                  <a:pt x="175" y="762"/>
                </a:cubicBezTo>
                <a:cubicBezTo>
                  <a:pt x="176" y="763"/>
                  <a:pt x="178" y="764"/>
                  <a:pt x="180" y="764"/>
                </a:cubicBezTo>
                <a:cubicBezTo>
                  <a:pt x="207" y="764"/>
                  <a:pt x="302" y="678"/>
                  <a:pt x="417" y="549"/>
                </a:cubicBezTo>
                <a:cubicBezTo>
                  <a:pt x="423" y="721"/>
                  <a:pt x="441" y="845"/>
                  <a:pt x="464" y="845"/>
                </a:cubicBezTo>
                <a:cubicBezTo>
                  <a:pt x="485" y="845"/>
                  <a:pt x="506" y="709"/>
                  <a:pt x="512" y="529"/>
                </a:cubicBezTo>
                <a:cubicBezTo>
                  <a:pt x="664" y="654"/>
                  <a:pt x="788" y="744"/>
                  <a:pt x="819" y="744"/>
                </a:cubicBezTo>
                <a:cubicBezTo>
                  <a:pt x="822" y="744"/>
                  <a:pt x="823" y="743"/>
                  <a:pt x="825" y="741"/>
                </a:cubicBezTo>
                <a:cubicBezTo>
                  <a:pt x="839" y="724"/>
                  <a:pt x="739" y="609"/>
                  <a:pt x="588" y="470"/>
                </a:cubicBezTo>
                <a:cubicBezTo>
                  <a:pt x="783" y="464"/>
                  <a:pt x="925" y="446"/>
                  <a:pt x="925" y="422"/>
                </a:cubicBezTo>
                <a:cubicBezTo>
                  <a:pt x="925" y="399"/>
                  <a:pt x="772" y="378"/>
                  <a:pt x="565" y="375"/>
                </a:cubicBezTo>
                <a:cubicBezTo>
                  <a:pt x="689" y="222"/>
                  <a:pt x="769" y="98"/>
                  <a:pt x="751" y="83"/>
                </a:cubicBezTo>
                <a:cubicBezTo>
                  <a:pt x="750" y="82"/>
                  <a:pt x="748" y="81"/>
                  <a:pt x="746" y="81"/>
                </a:cubicBezTo>
                <a:cubicBezTo>
                  <a:pt x="718" y="81"/>
                  <a:pt x="624" y="167"/>
                  <a:pt x="509" y="296"/>
                </a:cubicBezTo>
                <a:cubicBezTo>
                  <a:pt x="503" y="124"/>
                  <a:pt x="485" y="0"/>
                  <a:pt x="46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27"/>
          <p:cNvSpPr/>
          <p:nvPr/>
        </p:nvSpPr>
        <p:spPr>
          <a:xfrm>
            <a:off x="2551611" y="1681805"/>
            <a:ext cx="136835" cy="124557"/>
          </a:xfrm>
          <a:custGeom>
            <a:avLst/>
            <a:gdLst/>
            <a:ahLst/>
            <a:cxnLst/>
            <a:rect l="l" t="t" r="r" b="b"/>
            <a:pathLst>
              <a:path w="925" h="842" extrusionOk="0">
                <a:moveTo>
                  <a:pt x="464" y="0"/>
                </a:moveTo>
                <a:cubicBezTo>
                  <a:pt x="440" y="0"/>
                  <a:pt x="420" y="133"/>
                  <a:pt x="417" y="316"/>
                </a:cubicBezTo>
                <a:cubicBezTo>
                  <a:pt x="262" y="189"/>
                  <a:pt x="138" y="101"/>
                  <a:pt x="107" y="101"/>
                </a:cubicBezTo>
                <a:cubicBezTo>
                  <a:pt x="104" y="101"/>
                  <a:pt x="102" y="102"/>
                  <a:pt x="101" y="104"/>
                </a:cubicBezTo>
                <a:cubicBezTo>
                  <a:pt x="86" y="121"/>
                  <a:pt x="186" y="234"/>
                  <a:pt x="337" y="375"/>
                </a:cubicBezTo>
                <a:cubicBezTo>
                  <a:pt x="142" y="381"/>
                  <a:pt x="0" y="399"/>
                  <a:pt x="0" y="423"/>
                </a:cubicBezTo>
                <a:cubicBezTo>
                  <a:pt x="0" y="443"/>
                  <a:pt x="154" y="464"/>
                  <a:pt x="361" y="470"/>
                </a:cubicBezTo>
                <a:cubicBezTo>
                  <a:pt x="237" y="623"/>
                  <a:pt x="157" y="747"/>
                  <a:pt x="175" y="762"/>
                </a:cubicBezTo>
                <a:cubicBezTo>
                  <a:pt x="176" y="763"/>
                  <a:pt x="178" y="764"/>
                  <a:pt x="180" y="764"/>
                </a:cubicBezTo>
                <a:cubicBezTo>
                  <a:pt x="207" y="764"/>
                  <a:pt x="302" y="676"/>
                  <a:pt x="417" y="550"/>
                </a:cubicBezTo>
                <a:cubicBezTo>
                  <a:pt x="423" y="718"/>
                  <a:pt x="440" y="842"/>
                  <a:pt x="464" y="842"/>
                </a:cubicBezTo>
                <a:cubicBezTo>
                  <a:pt x="485" y="842"/>
                  <a:pt x="505" y="709"/>
                  <a:pt x="511" y="526"/>
                </a:cubicBezTo>
                <a:cubicBezTo>
                  <a:pt x="663" y="653"/>
                  <a:pt x="787" y="741"/>
                  <a:pt x="818" y="741"/>
                </a:cubicBezTo>
                <a:cubicBezTo>
                  <a:pt x="821" y="741"/>
                  <a:pt x="823" y="740"/>
                  <a:pt x="824" y="739"/>
                </a:cubicBezTo>
                <a:cubicBezTo>
                  <a:pt x="839" y="721"/>
                  <a:pt x="739" y="609"/>
                  <a:pt x="588" y="467"/>
                </a:cubicBezTo>
                <a:cubicBezTo>
                  <a:pt x="783" y="461"/>
                  <a:pt x="925" y="443"/>
                  <a:pt x="925" y="420"/>
                </a:cubicBezTo>
                <a:cubicBezTo>
                  <a:pt x="925" y="399"/>
                  <a:pt x="771" y="378"/>
                  <a:pt x="564" y="372"/>
                </a:cubicBezTo>
                <a:cubicBezTo>
                  <a:pt x="688" y="219"/>
                  <a:pt x="768" y="95"/>
                  <a:pt x="751" y="80"/>
                </a:cubicBezTo>
                <a:cubicBezTo>
                  <a:pt x="749" y="79"/>
                  <a:pt x="748" y="78"/>
                  <a:pt x="746" y="78"/>
                </a:cubicBezTo>
                <a:cubicBezTo>
                  <a:pt x="718" y="78"/>
                  <a:pt x="624" y="166"/>
                  <a:pt x="508" y="293"/>
                </a:cubicBezTo>
                <a:cubicBezTo>
                  <a:pt x="502" y="121"/>
                  <a:pt x="485" y="0"/>
                  <a:pt x="46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2" name="Google Shape;1352;p27"/>
          <p:cNvGrpSpPr/>
          <p:nvPr/>
        </p:nvGrpSpPr>
        <p:grpSpPr>
          <a:xfrm>
            <a:off x="2083980" y="667716"/>
            <a:ext cx="5428455" cy="1305629"/>
            <a:chOff x="4756297" y="1248478"/>
            <a:chExt cx="3897810" cy="1017218"/>
          </a:xfrm>
        </p:grpSpPr>
        <p:sp>
          <p:nvSpPr>
            <p:cNvPr id="1353" name="Google Shape;1353;p27"/>
            <p:cNvSpPr/>
            <p:nvPr/>
          </p:nvSpPr>
          <p:spPr>
            <a:xfrm>
              <a:off x="4756297" y="1359025"/>
              <a:ext cx="3897810" cy="906671"/>
            </a:xfrm>
            <a:custGeom>
              <a:avLst/>
              <a:gdLst/>
              <a:ahLst/>
              <a:cxnLst/>
              <a:rect l="l" t="t" r="r" b="b"/>
              <a:pathLst>
                <a:path w="21128" h="5659" extrusionOk="0">
                  <a:moveTo>
                    <a:pt x="393" y="0"/>
                  </a:moveTo>
                  <a:cubicBezTo>
                    <a:pt x="175" y="0"/>
                    <a:pt x="0" y="175"/>
                    <a:pt x="0" y="390"/>
                  </a:cubicBezTo>
                  <a:lnTo>
                    <a:pt x="0" y="5266"/>
                  </a:lnTo>
                  <a:cubicBezTo>
                    <a:pt x="0" y="5485"/>
                    <a:pt x="175" y="5659"/>
                    <a:pt x="393" y="5659"/>
                  </a:cubicBezTo>
                  <a:lnTo>
                    <a:pt x="20735" y="5659"/>
                  </a:lnTo>
                  <a:cubicBezTo>
                    <a:pt x="20951" y="5659"/>
                    <a:pt x="21128" y="5485"/>
                    <a:pt x="21128" y="5266"/>
                  </a:cubicBezTo>
                  <a:lnTo>
                    <a:pt x="21128" y="390"/>
                  </a:lnTo>
                  <a:cubicBezTo>
                    <a:pt x="21128" y="175"/>
                    <a:pt x="20951" y="0"/>
                    <a:pt x="20735" y="0"/>
                  </a:cubicBezTo>
                  <a:close/>
                </a:path>
              </a:pathLst>
            </a:custGeom>
            <a:solidFill>
              <a:srgbClr val="FFFFFF"/>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sz="1600" b="1" dirty="0"/>
            </a:p>
          </p:txBody>
        </p:sp>
        <p:sp>
          <p:nvSpPr>
            <p:cNvPr id="1354" name="Google Shape;1354;p27"/>
            <p:cNvSpPr/>
            <p:nvPr/>
          </p:nvSpPr>
          <p:spPr>
            <a:xfrm>
              <a:off x="6034339" y="1248478"/>
              <a:ext cx="1234921" cy="411711"/>
            </a:xfrm>
            <a:custGeom>
              <a:avLst/>
              <a:gdLst/>
              <a:ahLst/>
              <a:cxnLst/>
              <a:rect l="l" t="t" r="r" b="b"/>
              <a:pathLst>
                <a:path w="5031" h="1766" extrusionOk="0">
                  <a:moveTo>
                    <a:pt x="4282" y="0"/>
                  </a:moveTo>
                  <a:cubicBezTo>
                    <a:pt x="4110" y="0"/>
                    <a:pt x="3935" y="17"/>
                    <a:pt x="3811" y="17"/>
                  </a:cubicBezTo>
                  <a:cubicBezTo>
                    <a:pt x="3447" y="17"/>
                    <a:pt x="3084" y="26"/>
                    <a:pt x="2724" y="41"/>
                  </a:cubicBezTo>
                  <a:cubicBezTo>
                    <a:pt x="2015" y="70"/>
                    <a:pt x="1292" y="117"/>
                    <a:pt x="595" y="153"/>
                  </a:cubicBezTo>
                  <a:cubicBezTo>
                    <a:pt x="456" y="162"/>
                    <a:pt x="299" y="176"/>
                    <a:pt x="220" y="277"/>
                  </a:cubicBezTo>
                  <a:cubicBezTo>
                    <a:pt x="1" y="546"/>
                    <a:pt x="45" y="1033"/>
                    <a:pt x="98" y="1340"/>
                  </a:cubicBezTo>
                  <a:cubicBezTo>
                    <a:pt x="175" y="1765"/>
                    <a:pt x="482" y="1712"/>
                    <a:pt x="878" y="1724"/>
                  </a:cubicBezTo>
                  <a:cubicBezTo>
                    <a:pt x="1189" y="1733"/>
                    <a:pt x="1500" y="1738"/>
                    <a:pt x="1810" y="1738"/>
                  </a:cubicBezTo>
                  <a:cubicBezTo>
                    <a:pt x="2683" y="1738"/>
                    <a:pt x="3556" y="1701"/>
                    <a:pt x="4425" y="1629"/>
                  </a:cubicBezTo>
                  <a:cubicBezTo>
                    <a:pt x="4587" y="1618"/>
                    <a:pt x="4765" y="1597"/>
                    <a:pt x="4883" y="1497"/>
                  </a:cubicBezTo>
                  <a:cubicBezTo>
                    <a:pt x="5019" y="1378"/>
                    <a:pt x="5030" y="1192"/>
                    <a:pt x="5019" y="1027"/>
                  </a:cubicBezTo>
                  <a:cubicBezTo>
                    <a:pt x="5001" y="782"/>
                    <a:pt x="5001" y="315"/>
                    <a:pt x="4791" y="123"/>
                  </a:cubicBezTo>
                  <a:cubicBezTo>
                    <a:pt x="4681" y="23"/>
                    <a:pt x="4483" y="0"/>
                    <a:pt x="4282" y="0"/>
                  </a:cubicBezTo>
                  <a:close/>
                </a:path>
              </a:pathLst>
            </a:custGeom>
            <a:solidFill>
              <a:srgbClr val="EB10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ID" sz="1800" b="1" dirty="0">
                  <a:solidFill>
                    <a:schemeClr val="lt1"/>
                  </a:solidFill>
                  <a:latin typeface="+mn-lt"/>
                  <a:ea typeface="Fira Sans Extra Condensed"/>
                  <a:cs typeface="Fira Sans Extra Condensed"/>
                  <a:sym typeface="Fira Sans Extra Condensed"/>
                </a:rPr>
                <a:t>G</a:t>
              </a:r>
              <a:r>
                <a:rPr lang="en" sz="1800" b="1" dirty="0">
                  <a:solidFill>
                    <a:schemeClr val="lt1"/>
                  </a:solidFill>
                  <a:latin typeface="+mn-lt"/>
                  <a:ea typeface="Fira Sans Extra Condensed"/>
                  <a:cs typeface="Fira Sans Extra Condensed"/>
                  <a:sym typeface="Fira Sans Extra Condensed"/>
                </a:rPr>
                <a:t>ibah </a:t>
              </a:r>
              <a:endParaRPr sz="1800" b="1" dirty="0">
                <a:solidFill>
                  <a:schemeClr val="lt1"/>
                </a:solidFill>
                <a:latin typeface="+mn-lt"/>
                <a:ea typeface="Fira Sans Extra Condensed"/>
                <a:cs typeface="Fira Sans Extra Condensed"/>
                <a:sym typeface="Fira Sans Extra Condensed"/>
              </a:endParaRPr>
            </a:p>
          </p:txBody>
        </p:sp>
      </p:grpSp>
      <p:grpSp>
        <p:nvGrpSpPr>
          <p:cNvPr id="1356" name="Google Shape;1356;p27"/>
          <p:cNvGrpSpPr/>
          <p:nvPr/>
        </p:nvGrpSpPr>
        <p:grpSpPr>
          <a:xfrm>
            <a:off x="1724092" y="2028005"/>
            <a:ext cx="6346020" cy="1218362"/>
            <a:chOff x="1268897" y="2585773"/>
            <a:chExt cx="5424360" cy="1345359"/>
          </a:xfrm>
        </p:grpSpPr>
        <p:sp>
          <p:nvSpPr>
            <p:cNvPr id="1357" name="Google Shape;1357;p27"/>
            <p:cNvSpPr/>
            <p:nvPr/>
          </p:nvSpPr>
          <p:spPr>
            <a:xfrm>
              <a:off x="1268897" y="2701074"/>
              <a:ext cx="5424360" cy="1230058"/>
            </a:xfrm>
            <a:custGeom>
              <a:avLst/>
              <a:gdLst/>
              <a:ahLst/>
              <a:cxnLst/>
              <a:rect l="l" t="t" r="r" b="b"/>
              <a:pathLst>
                <a:path w="21128" h="5659" extrusionOk="0">
                  <a:moveTo>
                    <a:pt x="393" y="0"/>
                  </a:moveTo>
                  <a:cubicBezTo>
                    <a:pt x="175" y="0"/>
                    <a:pt x="0" y="178"/>
                    <a:pt x="0" y="393"/>
                  </a:cubicBezTo>
                  <a:lnTo>
                    <a:pt x="0" y="5269"/>
                  </a:lnTo>
                  <a:cubicBezTo>
                    <a:pt x="0" y="5485"/>
                    <a:pt x="175" y="5659"/>
                    <a:pt x="393" y="5659"/>
                  </a:cubicBezTo>
                  <a:lnTo>
                    <a:pt x="20735" y="5659"/>
                  </a:lnTo>
                  <a:cubicBezTo>
                    <a:pt x="20951" y="5659"/>
                    <a:pt x="21128" y="5485"/>
                    <a:pt x="21128" y="5269"/>
                  </a:cubicBezTo>
                  <a:lnTo>
                    <a:pt x="21128" y="393"/>
                  </a:lnTo>
                  <a:cubicBezTo>
                    <a:pt x="21128" y="175"/>
                    <a:pt x="20951" y="0"/>
                    <a:pt x="207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27"/>
            <p:cNvSpPr/>
            <p:nvPr/>
          </p:nvSpPr>
          <p:spPr>
            <a:xfrm rot="21442514">
              <a:off x="3161672" y="2585773"/>
              <a:ext cx="1660441" cy="451099"/>
            </a:xfrm>
            <a:custGeom>
              <a:avLst/>
              <a:gdLst/>
              <a:ahLst/>
              <a:cxnLst/>
              <a:rect l="l" t="t" r="r" b="b"/>
              <a:pathLst>
                <a:path w="4998" h="1788" extrusionOk="0">
                  <a:moveTo>
                    <a:pt x="568" y="0"/>
                  </a:moveTo>
                  <a:cubicBezTo>
                    <a:pt x="444" y="0"/>
                    <a:pt x="314" y="13"/>
                    <a:pt x="237" y="92"/>
                  </a:cubicBezTo>
                  <a:cubicBezTo>
                    <a:pt x="1" y="343"/>
                    <a:pt x="1" y="831"/>
                    <a:pt x="30" y="1144"/>
                  </a:cubicBezTo>
                  <a:cubicBezTo>
                    <a:pt x="69" y="1572"/>
                    <a:pt x="382" y="1545"/>
                    <a:pt x="774" y="1590"/>
                  </a:cubicBezTo>
                  <a:cubicBezTo>
                    <a:pt x="1950" y="1723"/>
                    <a:pt x="3134" y="1788"/>
                    <a:pt x="4318" y="1788"/>
                  </a:cubicBezTo>
                  <a:cubicBezTo>
                    <a:pt x="4481" y="1788"/>
                    <a:pt x="4658" y="1782"/>
                    <a:pt x="4785" y="1693"/>
                  </a:cubicBezTo>
                  <a:cubicBezTo>
                    <a:pt x="4930" y="1587"/>
                    <a:pt x="4956" y="1401"/>
                    <a:pt x="4959" y="1235"/>
                  </a:cubicBezTo>
                  <a:cubicBezTo>
                    <a:pt x="4962" y="990"/>
                    <a:pt x="4997" y="526"/>
                    <a:pt x="4806" y="317"/>
                  </a:cubicBezTo>
                  <a:cubicBezTo>
                    <a:pt x="4619" y="113"/>
                    <a:pt x="4106" y="151"/>
                    <a:pt x="3837" y="131"/>
                  </a:cubicBezTo>
                  <a:cubicBezTo>
                    <a:pt x="3477" y="101"/>
                    <a:pt x="3113" y="81"/>
                    <a:pt x="2753" y="66"/>
                  </a:cubicBezTo>
                  <a:cubicBezTo>
                    <a:pt x="2044" y="33"/>
                    <a:pt x="1321" y="24"/>
                    <a:pt x="624" y="1"/>
                  </a:cubicBezTo>
                  <a:cubicBezTo>
                    <a:pt x="606" y="0"/>
                    <a:pt x="587" y="0"/>
                    <a:pt x="5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ID" sz="1800" b="1" dirty="0">
                  <a:solidFill>
                    <a:schemeClr val="lt1"/>
                  </a:solidFill>
                  <a:latin typeface="+mn-lt"/>
                  <a:ea typeface="Fira Sans Extra Condensed"/>
                  <a:cs typeface="Fira Sans Extra Condensed"/>
                  <a:sym typeface="Fira Sans Extra Condensed"/>
                </a:rPr>
                <a:t>K</a:t>
              </a:r>
              <a:r>
                <a:rPr lang="en" sz="1800" b="1" dirty="0">
                  <a:solidFill>
                    <a:schemeClr val="lt1"/>
                  </a:solidFill>
                  <a:latin typeface="+mn-lt"/>
                  <a:ea typeface="Fira Sans Extra Condensed"/>
                  <a:cs typeface="Fira Sans Extra Condensed"/>
                  <a:sym typeface="Fira Sans Extra Condensed"/>
                </a:rPr>
                <a:t>ritik </a:t>
              </a:r>
              <a:endParaRPr sz="1800" b="1" dirty="0">
                <a:solidFill>
                  <a:schemeClr val="lt1"/>
                </a:solidFill>
                <a:latin typeface="+mn-lt"/>
                <a:ea typeface="Fira Sans Extra Condensed"/>
                <a:cs typeface="Fira Sans Extra Condensed"/>
                <a:sym typeface="Fira Sans Extra Condensed"/>
              </a:endParaRPr>
            </a:p>
          </p:txBody>
        </p:sp>
      </p:grpSp>
      <p:grpSp>
        <p:nvGrpSpPr>
          <p:cNvPr id="1360" name="Google Shape;1360;p27"/>
          <p:cNvGrpSpPr/>
          <p:nvPr/>
        </p:nvGrpSpPr>
        <p:grpSpPr>
          <a:xfrm>
            <a:off x="1110311" y="3262717"/>
            <a:ext cx="7498359" cy="1189815"/>
            <a:chOff x="4821204" y="3607915"/>
            <a:chExt cx="3873924" cy="1070923"/>
          </a:xfrm>
        </p:grpSpPr>
        <p:sp>
          <p:nvSpPr>
            <p:cNvPr id="1361" name="Google Shape;1361;p27"/>
            <p:cNvSpPr/>
            <p:nvPr/>
          </p:nvSpPr>
          <p:spPr>
            <a:xfrm>
              <a:off x="4821204" y="3773582"/>
              <a:ext cx="3873924" cy="905256"/>
            </a:xfrm>
            <a:custGeom>
              <a:avLst/>
              <a:gdLst/>
              <a:ahLst/>
              <a:cxnLst/>
              <a:rect l="l" t="t" r="r" b="b"/>
              <a:pathLst>
                <a:path w="21128" h="5659" extrusionOk="0">
                  <a:moveTo>
                    <a:pt x="393" y="1"/>
                  </a:moveTo>
                  <a:cubicBezTo>
                    <a:pt x="175" y="1"/>
                    <a:pt x="0" y="175"/>
                    <a:pt x="0" y="390"/>
                  </a:cubicBezTo>
                  <a:lnTo>
                    <a:pt x="0" y="5266"/>
                  </a:lnTo>
                  <a:cubicBezTo>
                    <a:pt x="0" y="5482"/>
                    <a:pt x="175" y="5659"/>
                    <a:pt x="393" y="5659"/>
                  </a:cubicBezTo>
                  <a:lnTo>
                    <a:pt x="20735" y="5659"/>
                  </a:lnTo>
                  <a:cubicBezTo>
                    <a:pt x="20951" y="5659"/>
                    <a:pt x="21128" y="5482"/>
                    <a:pt x="21128" y="5266"/>
                  </a:cubicBezTo>
                  <a:lnTo>
                    <a:pt x="21128" y="390"/>
                  </a:lnTo>
                  <a:cubicBezTo>
                    <a:pt x="21128" y="175"/>
                    <a:pt x="20951" y="1"/>
                    <a:pt x="207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27"/>
            <p:cNvSpPr/>
            <p:nvPr/>
          </p:nvSpPr>
          <p:spPr>
            <a:xfrm>
              <a:off x="6034888" y="3607915"/>
              <a:ext cx="1316739" cy="438924"/>
            </a:xfrm>
            <a:custGeom>
              <a:avLst/>
              <a:gdLst/>
              <a:ahLst/>
              <a:cxnLst/>
              <a:rect l="l" t="t" r="r" b="b"/>
              <a:pathLst>
                <a:path w="3850" h="1782" extrusionOk="0">
                  <a:moveTo>
                    <a:pt x="3265" y="1"/>
                  </a:moveTo>
                  <a:cubicBezTo>
                    <a:pt x="3124" y="1"/>
                    <a:pt x="2978" y="23"/>
                    <a:pt x="2877" y="25"/>
                  </a:cubicBezTo>
                  <a:cubicBezTo>
                    <a:pt x="2600" y="31"/>
                    <a:pt x="2325" y="48"/>
                    <a:pt x="2050" y="66"/>
                  </a:cubicBezTo>
                  <a:cubicBezTo>
                    <a:pt x="1513" y="108"/>
                    <a:pt x="964" y="167"/>
                    <a:pt x="438" y="214"/>
                  </a:cubicBezTo>
                  <a:cubicBezTo>
                    <a:pt x="332" y="223"/>
                    <a:pt x="211" y="240"/>
                    <a:pt x="155" y="341"/>
                  </a:cubicBezTo>
                  <a:cubicBezTo>
                    <a:pt x="1" y="616"/>
                    <a:pt x="51" y="1100"/>
                    <a:pt x="104" y="1407"/>
                  </a:cubicBezTo>
                  <a:cubicBezTo>
                    <a:pt x="166" y="1761"/>
                    <a:pt x="338" y="1779"/>
                    <a:pt x="571" y="1779"/>
                  </a:cubicBezTo>
                  <a:cubicBezTo>
                    <a:pt x="597" y="1779"/>
                    <a:pt x="624" y="1779"/>
                    <a:pt x="652" y="1779"/>
                  </a:cubicBezTo>
                  <a:cubicBezTo>
                    <a:pt x="672" y="1779"/>
                    <a:pt x="692" y="1779"/>
                    <a:pt x="713" y="1779"/>
                  </a:cubicBezTo>
                  <a:cubicBezTo>
                    <a:pt x="815" y="1781"/>
                    <a:pt x="917" y="1782"/>
                    <a:pt x="1019" y="1782"/>
                  </a:cubicBezTo>
                  <a:cubicBezTo>
                    <a:pt x="1817" y="1782"/>
                    <a:pt x="2615" y="1730"/>
                    <a:pt x="3406" y="1626"/>
                  </a:cubicBezTo>
                  <a:cubicBezTo>
                    <a:pt x="3530" y="1611"/>
                    <a:pt x="3663" y="1587"/>
                    <a:pt x="3749" y="1487"/>
                  </a:cubicBezTo>
                  <a:cubicBezTo>
                    <a:pt x="3849" y="1369"/>
                    <a:pt x="3849" y="1180"/>
                    <a:pt x="3834" y="1014"/>
                  </a:cubicBezTo>
                  <a:cubicBezTo>
                    <a:pt x="3814" y="772"/>
                    <a:pt x="3793" y="305"/>
                    <a:pt x="3628" y="116"/>
                  </a:cubicBezTo>
                  <a:cubicBezTo>
                    <a:pt x="3546" y="24"/>
                    <a:pt x="3408" y="1"/>
                    <a:pt x="326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ID" sz="1800" b="1" dirty="0">
                  <a:solidFill>
                    <a:schemeClr val="lt1"/>
                  </a:solidFill>
                  <a:latin typeface="+mn-lt"/>
                  <a:ea typeface="Fira Sans Extra Condensed"/>
                  <a:cs typeface="Fira Sans Extra Condensed"/>
                  <a:sym typeface="Fira Sans Extra Condensed"/>
                </a:rPr>
                <a:t>R</a:t>
              </a:r>
              <a:r>
                <a:rPr lang="en" sz="1800" b="1" dirty="0">
                  <a:solidFill>
                    <a:schemeClr val="lt1"/>
                  </a:solidFill>
                  <a:latin typeface="+mn-lt"/>
                  <a:ea typeface="Fira Sans Extra Condensed"/>
                  <a:cs typeface="Fira Sans Extra Condensed"/>
                  <a:sym typeface="Fira Sans Extra Condensed"/>
                </a:rPr>
                <a:t>eview Produk </a:t>
              </a:r>
              <a:endParaRPr sz="1800" b="1" dirty="0">
                <a:solidFill>
                  <a:schemeClr val="lt1"/>
                </a:solidFill>
                <a:latin typeface="+mn-lt"/>
                <a:ea typeface="Fira Sans Extra Condensed"/>
                <a:cs typeface="Fira Sans Extra Condensed"/>
                <a:sym typeface="Fira Sans Extra Condensed"/>
              </a:endParaRPr>
            </a:p>
          </p:txBody>
        </p:sp>
      </p:grpSp>
      <p:sp>
        <p:nvSpPr>
          <p:cNvPr id="1377" name="Google Shape;1377;p27"/>
          <p:cNvSpPr/>
          <p:nvPr/>
        </p:nvSpPr>
        <p:spPr>
          <a:xfrm>
            <a:off x="4849275" y="4524214"/>
            <a:ext cx="101924" cy="198374"/>
          </a:xfrm>
          <a:custGeom>
            <a:avLst/>
            <a:gdLst/>
            <a:ahLst/>
            <a:cxnLst/>
            <a:rect l="l" t="t" r="r" b="b"/>
            <a:pathLst>
              <a:path w="689" h="1341" extrusionOk="0">
                <a:moveTo>
                  <a:pt x="650" y="0"/>
                </a:moveTo>
                <a:cubicBezTo>
                  <a:pt x="585" y="127"/>
                  <a:pt x="511" y="278"/>
                  <a:pt x="431" y="434"/>
                </a:cubicBezTo>
                <a:cubicBezTo>
                  <a:pt x="189" y="930"/>
                  <a:pt x="0" y="1335"/>
                  <a:pt x="12" y="1341"/>
                </a:cubicBezTo>
                <a:cubicBezTo>
                  <a:pt x="12" y="1341"/>
                  <a:pt x="12" y="1341"/>
                  <a:pt x="12" y="1341"/>
                </a:cubicBezTo>
                <a:cubicBezTo>
                  <a:pt x="27" y="1341"/>
                  <a:pt x="232" y="947"/>
                  <a:pt x="476" y="455"/>
                </a:cubicBezTo>
                <a:cubicBezTo>
                  <a:pt x="553" y="295"/>
                  <a:pt x="626" y="148"/>
                  <a:pt x="688" y="18"/>
                </a:cubicBezTo>
                <a:cubicBezTo>
                  <a:pt x="677" y="12"/>
                  <a:pt x="662" y="6"/>
                  <a:pt x="650" y="0"/>
                </a:cubicBez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9" name="Google Shape;1379;p27"/>
          <p:cNvGrpSpPr/>
          <p:nvPr/>
        </p:nvGrpSpPr>
        <p:grpSpPr>
          <a:xfrm>
            <a:off x="307190" y="4312554"/>
            <a:ext cx="292458" cy="566720"/>
            <a:chOff x="4521142" y="2786693"/>
            <a:chExt cx="292458" cy="566720"/>
          </a:xfrm>
        </p:grpSpPr>
        <p:sp>
          <p:nvSpPr>
            <p:cNvPr id="1380" name="Google Shape;1380;p27"/>
            <p:cNvSpPr/>
            <p:nvPr/>
          </p:nvSpPr>
          <p:spPr>
            <a:xfrm>
              <a:off x="4576764" y="2893054"/>
              <a:ext cx="236836" cy="460358"/>
            </a:xfrm>
            <a:custGeom>
              <a:avLst/>
              <a:gdLst/>
              <a:ahLst/>
              <a:cxnLst/>
              <a:rect l="l" t="t" r="r" b="b"/>
              <a:pathLst>
                <a:path w="1601" h="3112" extrusionOk="0">
                  <a:moveTo>
                    <a:pt x="537" y="1"/>
                  </a:moveTo>
                  <a:cubicBezTo>
                    <a:pt x="517" y="1"/>
                    <a:pt x="495" y="14"/>
                    <a:pt x="493" y="40"/>
                  </a:cubicBezTo>
                  <a:cubicBezTo>
                    <a:pt x="470" y="557"/>
                    <a:pt x="537" y="1074"/>
                    <a:pt x="688" y="1567"/>
                  </a:cubicBezTo>
                  <a:cubicBezTo>
                    <a:pt x="529" y="1384"/>
                    <a:pt x="295" y="1269"/>
                    <a:pt x="53" y="1260"/>
                  </a:cubicBezTo>
                  <a:cubicBezTo>
                    <a:pt x="32" y="1260"/>
                    <a:pt x="12" y="1260"/>
                    <a:pt x="0" y="1274"/>
                  </a:cubicBezTo>
                  <a:cubicBezTo>
                    <a:pt x="32" y="1401"/>
                    <a:pt x="130" y="1502"/>
                    <a:pt x="236" y="1576"/>
                  </a:cubicBezTo>
                  <a:cubicBezTo>
                    <a:pt x="390" y="1685"/>
                    <a:pt x="570" y="1750"/>
                    <a:pt x="753" y="1771"/>
                  </a:cubicBezTo>
                  <a:cubicBezTo>
                    <a:pt x="833" y="1992"/>
                    <a:pt x="927" y="2208"/>
                    <a:pt x="1040" y="2414"/>
                  </a:cubicBezTo>
                  <a:cubicBezTo>
                    <a:pt x="861" y="2246"/>
                    <a:pt x="616" y="2150"/>
                    <a:pt x="372" y="2150"/>
                  </a:cubicBezTo>
                  <a:cubicBezTo>
                    <a:pt x="333" y="2150"/>
                    <a:pt x="295" y="2153"/>
                    <a:pt x="257" y="2157"/>
                  </a:cubicBezTo>
                  <a:cubicBezTo>
                    <a:pt x="236" y="2160"/>
                    <a:pt x="213" y="2163"/>
                    <a:pt x="201" y="2181"/>
                  </a:cubicBezTo>
                  <a:cubicBezTo>
                    <a:pt x="260" y="2314"/>
                    <a:pt x="381" y="2406"/>
                    <a:pt x="511" y="2468"/>
                  </a:cubicBezTo>
                  <a:cubicBezTo>
                    <a:pt x="674" y="2548"/>
                    <a:pt x="856" y="2590"/>
                    <a:pt x="1039" y="2590"/>
                  </a:cubicBezTo>
                  <a:cubicBezTo>
                    <a:pt x="1072" y="2590"/>
                    <a:pt x="1104" y="2588"/>
                    <a:pt x="1137" y="2586"/>
                  </a:cubicBezTo>
                  <a:cubicBezTo>
                    <a:pt x="1243" y="2763"/>
                    <a:pt x="1361" y="2934"/>
                    <a:pt x="1491" y="3097"/>
                  </a:cubicBezTo>
                  <a:cubicBezTo>
                    <a:pt x="1500" y="3107"/>
                    <a:pt x="1511" y="3112"/>
                    <a:pt x="1522" y="3112"/>
                  </a:cubicBezTo>
                  <a:cubicBezTo>
                    <a:pt x="1551" y="3112"/>
                    <a:pt x="1580" y="3082"/>
                    <a:pt x="1556" y="3052"/>
                  </a:cubicBezTo>
                  <a:cubicBezTo>
                    <a:pt x="1429" y="2893"/>
                    <a:pt x="1311" y="2727"/>
                    <a:pt x="1208" y="2553"/>
                  </a:cubicBezTo>
                  <a:cubicBezTo>
                    <a:pt x="1465" y="2344"/>
                    <a:pt x="1601" y="1992"/>
                    <a:pt x="1550" y="1664"/>
                  </a:cubicBezTo>
                  <a:cubicBezTo>
                    <a:pt x="1548" y="1644"/>
                    <a:pt x="1542" y="1623"/>
                    <a:pt x="1524" y="1611"/>
                  </a:cubicBezTo>
                  <a:cubicBezTo>
                    <a:pt x="1394" y="1670"/>
                    <a:pt x="1305" y="1794"/>
                    <a:pt x="1246" y="1927"/>
                  </a:cubicBezTo>
                  <a:cubicBezTo>
                    <a:pt x="1172" y="2081"/>
                    <a:pt x="1137" y="2255"/>
                    <a:pt x="1137" y="2426"/>
                  </a:cubicBezTo>
                  <a:cubicBezTo>
                    <a:pt x="1019" y="2211"/>
                    <a:pt x="918" y="1989"/>
                    <a:pt x="836" y="1762"/>
                  </a:cubicBezTo>
                  <a:lnTo>
                    <a:pt x="842" y="1759"/>
                  </a:lnTo>
                  <a:cubicBezTo>
                    <a:pt x="1107" y="1611"/>
                    <a:pt x="1285" y="1310"/>
                    <a:pt x="1288" y="1006"/>
                  </a:cubicBezTo>
                  <a:cubicBezTo>
                    <a:pt x="1288" y="985"/>
                    <a:pt x="1288" y="964"/>
                    <a:pt x="1273" y="953"/>
                  </a:cubicBezTo>
                  <a:cubicBezTo>
                    <a:pt x="1146" y="988"/>
                    <a:pt x="1048" y="1088"/>
                    <a:pt x="975" y="1198"/>
                  </a:cubicBezTo>
                  <a:cubicBezTo>
                    <a:pt x="883" y="1336"/>
                    <a:pt x="824" y="1496"/>
                    <a:pt x="800" y="1661"/>
                  </a:cubicBezTo>
                  <a:cubicBezTo>
                    <a:pt x="626" y="1142"/>
                    <a:pt x="546" y="589"/>
                    <a:pt x="573" y="37"/>
                  </a:cubicBezTo>
                  <a:cubicBezTo>
                    <a:pt x="574" y="13"/>
                    <a:pt x="556" y="1"/>
                    <a:pt x="53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27"/>
            <p:cNvSpPr/>
            <p:nvPr/>
          </p:nvSpPr>
          <p:spPr>
            <a:xfrm>
              <a:off x="4521142" y="2786693"/>
              <a:ext cx="282250" cy="253108"/>
            </a:xfrm>
            <a:custGeom>
              <a:avLst/>
              <a:gdLst/>
              <a:ahLst/>
              <a:cxnLst/>
              <a:rect l="l" t="t" r="r" b="b"/>
              <a:pathLst>
                <a:path w="1908" h="1711" extrusionOk="0">
                  <a:moveTo>
                    <a:pt x="853" y="0"/>
                  </a:moveTo>
                  <a:cubicBezTo>
                    <a:pt x="721" y="0"/>
                    <a:pt x="588" y="34"/>
                    <a:pt x="471" y="97"/>
                  </a:cubicBezTo>
                  <a:cubicBezTo>
                    <a:pt x="219" y="233"/>
                    <a:pt x="60" y="481"/>
                    <a:pt x="25" y="765"/>
                  </a:cubicBezTo>
                  <a:cubicBezTo>
                    <a:pt x="1" y="960"/>
                    <a:pt x="51" y="1161"/>
                    <a:pt x="149" y="1332"/>
                  </a:cubicBezTo>
                  <a:cubicBezTo>
                    <a:pt x="267" y="1536"/>
                    <a:pt x="491" y="1674"/>
                    <a:pt x="722" y="1704"/>
                  </a:cubicBezTo>
                  <a:cubicBezTo>
                    <a:pt x="755" y="1708"/>
                    <a:pt x="789" y="1710"/>
                    <a:pt x="822" y="1710"/>
                  </a:cubicBezTo>
                  <a:cubicBezTo>
                    <a:pt x="1415" y="1710"/>
                    <a:pt x="1908" y="1061"/>
                    <a:pt x="1631" y="499"/>
                  </a:cubicBezTo>
                  <a:cubicBezTo>
                    <a:pt x="1522" y="278"/>
                    <a:pt x="1342" y="136"/>
                    <a:pt x="1120" y="50"/>
                  </a:cubicBezTo>
                  <a:cubicBezTo>
                    <a:pt x="1035" y="17"/>
                    <a:pt x="944" y="0"/>
                    <a:pt x="853" y="0"/>
                  </a:cubicBezTo>
                  <a:close/>
                </a:path>
              </a:pathLst>
            </a:custGeom>
            <a:solidFill>
              <a:srgbClr val="EB10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2" name="Google Shape;1382;p27"/>
          <p:cNvSpPr/>
          <p:nvPr/>
        </p:nvSpPr>
        <p:spPr>
          <a:xfrm>
            <a:off x="4604398" y="2788764"/>
            <a:ext cx="166569" cy="239647"/>
          </a:xfrm>
          <a:custGeom>
            <a:avLst/>
            <a:gdLst/>
            <a:ahLst/>
            <a:cxnLst/>
            <a:rect l="l" t="t" r="r" b="b"/>
            <a:pathLst>
              <a:path w="1126" h="1620" extrusionOk="0">
                <a:moveTo>
                  <a:pt x="270" y="538"/>
                </a:moveTo>
                <a:cubicBezTo>
                  <a:pt x="350" y="583"/>
                  <a:pt x="441" y="608"/>
                  <a:pt x="536" y="608"/>
                </a:cubicBezTo>
                <a:cubicBezTo>
                  <a:pt x="559" y="608"/>
                  <a:pt x="583" y="606"/>
                  <a:pt x="606" y="603"/>
                </a:cubicBezTo>
                <a:lnTo>
                  <a:pt x="606" y="603"/>
                </a:lnTo>
                <a:cubicBezTo>
                  <a:pt x="563" y="690"/>
                  <a:pt x="469" y="751"/>
                  <a:pt x="371" y="751"/>
                </a:cubicBezTo>
                <a:cubicBezTo>
                  <a:pt x="369" y="751"/>
                  <a:pt x="366" y="751"/>
                  <a:pt x="364" y="751"/>
                </a:cubicBezTo>
                <a:cubicBezTo>
                  <a:pt x="349" y="751"/>
                  <a:pt x="340" y="772"/>
                  <a:pt x="349" y="783"/>
                </a:cubicBezTo>
                <a:cubicBezTo>
                  <a:pt x="444" y="925"/>
                  <a:pt x="426" y="1088"/>
                  <a:pt x="337" y="1200"/>
                </a:cubicBezTo>
                <a:cubicBezTo>
                  <a:pt x="284" y="1096"/>
                  <a:pt x="190" y="1014"/>
                  <a:pt x="66" y="972"/>
                </a:cubicBezTo>
                <a:cubicBezTo>
                  <a:pt x="187" y="863"/>
                  <a:pt x="255" y="704"/>
                  <a:pt x="270" y="538"/>
                </a:cubicBezTo>
                <a:close/>
                <a:moveTo>
                  <a:pt x="928" y="438"/>
                </a:moveTo>
                <a:cubicBezTo>
                  <a:pt x="975" y="461"/>
                  <a:pt x="1023" y="479"/>
                  <a:pt x="1067" y="500"/>
                </a:cubicBezTo>
                <a:cubicBezTo>
                  <a:pt x="952" y="603"/>
                  <a:pt x="863" y="710"/>
                  <a:pt x="834" y="866"/>
                </a:cubicBezTo>
                <a:cubicBezTo>
                  <a:pt x="810" y="984"/>
                  <a:pt x="837" y="1111"/>
                  <a:pt x="893" y="1215"/>
                </a:cubicBezTo>
                <a:cubicBezTo>
                  <a:pt x="854" y="1207"/>
                  <a:pt x="815" y="1203"/>
                  <a:pt x="777" y="1203"/>
                </a:cubicBezTo>
                <a:cubicBezTo>
                  <a:pt x="628" y="1203"/>
                  <a:pt x="486" y="1261"/>
                  <a:pt x="385" y="1359"/>
                </a:cubicBezTo>
                <a:cubicBezTo>
                  <a:pt x="379" y="1318"/>
                  <a:pt x="370" y="1277"/>
                  <a:pt x="355" y="1241"/>
                </a:cubicBezTo>
                <a:cubicBezTo>
                  <a:pt x="456" y="1123"/>
                  <a:pt x="485" y="946"/>
                  <a:pt x="399" y="789"/>
                </a:cubicBezTo>
                <a:cubicBezTo>
                  <a:pt x="509" y="777"/>
                  <a:pt x="612" y="704"/>
                  <a:pt x="650" y="594"/>
                </a:cubicBezTo>
                <a:cubicBezTo>
                  <a:pt x="757" y="574"/>
                  <a:pt x="851" y="515"/>
                  <a:pt x="928" y="438"/>
                </a:cubicBezTo>
                <a:close/>
                <a:moveTo>
                  <a:pt x="509" y="1"/>
                </a:moveTo>
                <a:cubicBezTo>
                  <a:pt x="497" y="1"/>
                  <a:pt x="485" y="4"/>
                  <a:pt x="476" y="7"/>
                </a:cubicBezTo>
                <a:cubicBezTo>
                  <a:pt x="479" y="24"/>
                  <a:pt x="482" y="42"/>
                  <a:pt x="488" y="57"/>
                </a:cubicBezTo>
                <a:cubicBezTo>
                  <a:pt x="550" y="228"/>
                  <a:pt x="718" y="337"/>
                  <a:pt x="890" y="420"/>
                </a:cubicBezTo>
                <a:cubicBezTo>
                  <a:pt x="819" y="485"/>
                  <a:pt x="730" y="535"/>
                  <a:pt x="633" y="559"/>
                </a:cubicBezTo>
                <a:cubicBezTo>
                  <a:pt x="599" y="567"/>
                  <a:pt x="565" y="571"/>
                  <a:pt x="530" y="571"/>
                </a:cubicBezTo>
                <a:cubicBezTo>
                  <a:pt x="440" y="571"/>
                  <a:pt x="350" y="543"/>
                  <a:pt x="272" y="494"/>
                </a:cubicBezTo>
                <a:cubicBezTo>
                  <a:pt x="278" y="367"/>
                  <a:pt x="255" y="237"/>
                  <a:pt x="199" y="128"/>
                </a:cubicBezTo>
                <a:cubicBezTo>
                  <a:pt x="187" y="134"/>
                  <a:pt x="178" y="143"/>
                  <a:pt x="166" y="151"/>
                </a:cubicBezTo>
                <a:cubicBezTo>
                  <a:pt x="296" y="411"/>
                  <a:pt x="243" y="783"/>
                  <a:pt x="16" y="966"/>
                </a:cubicBezTo>
                <a:cubicBezTo>
                  <a:pt x="1" y="975"/>
                  <a:pt x="4" y="996"/>
                  <a:pt x="21" y="1002"/>
                </a:cubicBezTo>
                <a:cubicBezTo>
                  <a:pt x="219" y="1046"/>
                  <a:pt x="343" y="1215"/>
                  <a:pt x="346" y="1398"/>
                </a:cubicBezTo>
                <a:cubicBezTo>
                  <a:pt x="299" y="1457"/>
                  <a:pt x="261" y="1522"/>
                  <a:pt x="243" y="1598"/>
                </a:cubicBezTo>
                <a:cubicBezTo>
                  <a:pt x="255" y="1607"/>
                  <a:pt x="267" y="1613"/>
                  <a:pt x="278" y="1619"/>
                </a:cubicBezTo>
                <a:cubicBezTo>
                  <a:pt x="332" y="1389"/>
                  <a:pt x="545" y="1244"/>
                  <a:pt x="776" y="1244"/>
                </a:cubicBezTo>
                <a:cubicBezTo>
                  <a:pt x="827" y="1244"/>
                  <a:pt x="878" y="1251"/>
                  <a:pt x="928" y="1265"/>
                </a:cubicBezTo>
                <a:cubicBezTo>
                  <a:pt x="929" y="1265"/>
                  <a:pt x="930" y="1265"/>
                  <a:pt x="932" y="1265"/>
                </a:cubicBezTo>
                <a:cubicBezTo>
                  <a:pt x="948" y="1265"/>
                  <a:pt x="960" y="1246"/>
                  <a:pt x="949" y="1235"/>
                </a:cubicBezTo>
                <a:cubicBezTo>
                  <a:pt x="872" y="1117"/>
                  <a:pt x="851" y="984"/>
                  <a:pt x="875" y="848"/>
                </a:cubicBezTo>
                <a:cubicBezTo>
                  <a:pt x="904" y="701"/>
                  <a:pt x="1011" y="600"/>
                  <a:pt x="1117" y="506"/>
                </a:cubicBezTo>
                <a:cubicBezTo>
                  <a:pt x="1126" y="500"/>
                  <a:pt x="1123" y="482"/>
                  <a:pt x="1111" y="476"/>
                </a:cubicBezTo>
                <a:cubicBezTo>
                  <a:pt x="913" y="391"/>
                  <a:pt x="701" y="302"/>
                  <a:pt x="568" y="122"/>
                </a:cubicBezTo>
                <a:cubicBezTo>
                  <a:pt x="538" y="83"/>
                  <a:pt x="521" y="42"/>
                  <a:pt x="5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27"/>
          <p:cNvSpPr/>
          <p:nvPr/>
        </p:nvSpPr>
        <p:spPr>
          <a:xfrm>
            <a:off x="8340067" y="4498022"/>
            <a:ext cx="299114" cy="402665"/>
          </a:xfrm>
          <a:custGeom>
            <a:avLst/>
            <a:gdLst/>
            <a:ahLst/>
            <a:cxnLst/>
            <a:rect l="l" t="t" r="r" b="b"/>
            <a:pathLst>
              <a:path w="2022" h="2722" extrusionOk="0">
                <a:moveTo>
                  <a:pt x="1844" y="1"/>
                </a:moveTo>
                <a:cubicBezTo>
                  <a:pt x="1830" y="1"/>
                  <a:pt x="1816" y="8"/>
                  <a:pt x="1812" y="26"/>
                </a:cubicBezTo>
                <a:cubicBezTo>
                  <a:pt x="1685" y="564"/>
                  <a:pt x="1455" y="1075"/>
                  <a:pt x="1144" y="1526"/>
                </a:cubicBezTo>
                <a:cubicBezTo>
                  <a:pt x="1168" y="1361"/>
                  <a:pt x="1156" y="1190"/>
                  <a:pt x="1106" y="1030"/>
                </a:cubicBezTo>
                <a:cubicBezTo>
                  <a:pt x="1065" y="906"/>
                  <a:pt x="997" y="782"/>
                  <a:pt x="885" y="714"/>
                </a:cubicBezTo>
                <a:cubicBezTo>
                  <a:pt x="870" y="723"/>
                  <a:pt x="861" y="744"/>
                  <a:pt x="858" y="762"/>
                </a:cubicBezTo>
                <a:cubicBezTo>
                  <a:pt x="775" y="1057"/>
                  <a:pt x="864" y="1391"/>
                  <a:pt x="1079" y="1609"/>
                </a:cubicBezTo>
                <a:lnTo>
                  <a:pt x="1085" y="1612"/>
                </a:lnTo>
                <a:cubicBezTo>
                  <a:pt x="941" y="1810"/>
                  <a:pt x="784" y="1996"/>
                  <a:pt x="613" y="2167"/>
                </a:cubicBezTo>
                <a:cubicBezTo>
                  <a:pt x="657" y="2002"/>
                  <a:pt x="669" y="1828"/>
                  <a:pt x="645" y="1659"/>
                </a:cubicBezTo>
                <a:cubicBezTo>
                  <a:pt x="622" y="1518"/>
                  <a:pt x="572" y="1373"/>
                  <a:pt x="462" y="1278"/>
                </a:cubicBezTo>
                <a:cubicBezTo>
                  <a:pt x="445" y="1284"/>
                  <a:pt x="433" y="1305"/>
                  <a:pt x="424" y="1323"/>
                </a:cubicBezTo>
                <a:cubicBezTo>
                  <a:pt x="285" y="1624"/>
                  <a:pt x="318" y="1999"/>
                  <a:pt x="507" y="2271"/>
                </a:cubicBezTo>
                <a:cubicBezTo>
                  <a:pt x="359" y="2410"/>
                  <a:pt x="202" y="2539"/>
                  <a:pt x="34" y="2655"/>
                </a:cubicBezTo>
                <a:cubicBezTo>
                  <a:pt x="1" y="2679"/>
                  <a:pt x="29" y="2722"/>
                  <a:pt x="63" y="2722"/>
                </a:cubicBezTo>
                <a:cubicBezTo>
                  <a:pt x="71" y="2722"/>
                  <a:pt x="79" y="2719"/>
                  <a:pt x="87" y="2714"/>
                </a:cubicBezTo>
                <a:cubicBezTo>
                  <a:pt x="256" y="2596"/>
                  <a:pt x="418" y="2463"/>
                  <a:pt x="569" y="2321"/>
                </a:cubicBezTo>
                <a:cubicBezTo>
                  <a:pt x="704" y="2373"/>
                  <a:pt x="848" y="2399"/>
                  <a:pt x="992" y="2399"/>
                </a:cubicBezTo>
                <a:cubicBezTo>
                  <a:pt x="1062" y="2399"/>
                  <a:pt x="1132" y="2393"/>
                  <a:pt x="1201" y="2380"/>
                </a:cubicBezTo>
                <a:cubicBezTo>
                  <a:pt x="1342" y="2356"/>
                  <a:pt x="1487" y="2300"/>
                  <a:pt x="1579" y="2191"/>
                </a:cubicBezTo>
                <a:cubicBezTo>
                  <a:pt x="1570" y="2170"/>
                  <a:pt x="1549" y="2161"/>
                  <a:pt x="1531" y="2153"/>
                </a:cubicBezTo>
                <a:cubicBezTo>
                  <a:pt x="1413" y="2102"/>
                  <a:pt x="1285" y="2077"/>
                  <a:pt x="1157" y="2077"/>
                </a:cubicBezTo>
                <a:cubicBezTo>
                  <a:pt x="1002" y="2077"/>
                  <a:pt x="847" y="2113"/>
                  <a:pt x="710" y="2182"/>
                </a:cubicBezTo>
                <a:cubicBezTo>
                  <a:pt x="873" y="2017"/>
                  <a:pt x="1023" y="1834"/>
                  <a:pt x="1159" y="1645"/>
                </a:cubicBezTo>
                <a:cubicBezTo>
                  <a:pt x="1222" y="1655"/>
                  <a:pt x="1286" y="1660"/>
                  <a:pt x="1351" y="1660"/>
                </a:cubicBezTo>
                <a:cubicBezTo>
                  <a:pt x="1473" y="1660"/>
                  <a:pt x="1595" y="1641"/>
                  <a:pt x="1711" y="1600"/>
                </a:cubicBezTo>
                <a:cubicBezTo>
                  <a:pt x="1835" y="1556"/>
                  <a:pt x="1957" y="1485"/>
                  <a:pt x="2022" y="1373"/>
                </a:cubicBezTo>
                <a:cubicBezTo>
                  <a:pt x="2013" y="1358"/>
                  <a:pt x="1992" y="1349"/>
                  <a:pt x="1974" y="1346"/>
                </a:cubicBezTo>
                <a:cubicBezTo>
                  <a:pt x="1908" y="1329"/>
                  <a:pt x="1839" y="1321"/>
                  <a:pt x="1770" y="1321"/>
                </a:cubicBezTo>
                <a:cubicBezTo>
                  <a:pt x="1597" y="1321"/>
                  <a:pt x="1424" y="1373"/>
                  <a:pt x="1280" y="1467"/>
                </a:cubicBezTo>
                <a:cubicBezTo>
                  <a:pt x="1558" y="1033"/>
                  <a:pt x="1768" y="555"/>
                  <a:pt x="1886" y="53"/>
                </a:cubicBezTo>
                <a:cubicBezTo>
                  <a:pt x="1893" y="22"/>
                  <a:pt x="1867" y="1"/>
                  <a:pt x="184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27"/>
          <p:cNvSpPr/>
          <p:nvPr/>
        </p:nvSpPr>
        <p:spPr>
          <a:xfrm>
            <a:off x="8455600" y="4393880"/>
            <a:ext cx="289795" cy="253552"/>
          </a:xfrm>
          <a:custGeom>
            <a:avLst/>
            <a:gdLst/>
            <a:ahLst/>
            <a:cxnLst/>
            <a:rect l="l" t="t" r="r" b="b"/>
            <a:pathLst>
              <a:path w="1959" h="1714" extrusionOk="0">
                <a:moveTo>
                  <a:pt x="1123" y="1"/>
                </a:moveTo>
                <a:cubicBezTo>
                  <a:pt x="1102" y="1"/>
                  <a:pt x="1081" y="2"/>
                  <a:pt x="1060" y="4"/>
                </a:cubicBezTo>
                <a:cubicBezTo>
                  <a:pt x="821" y="27"/>
                  <a:pt x="609" y="113"/>
                  <a:pt x="446" y="296"/>
                </a:cubicBezTo>
                <a:cubicBezTo>
                  <a:pt x="0" y="786"/>
                  <a:pt x="355" y="1607"/>
                  <a:pt x="987" y="1705"/>
                </a:cubicBezTo>
                <a:cubicBezTo>
                  <a:pt x="1025" y="1711"/>
                  <a:pt x="1065" y="1714"/>
                  <a:pt x="1104" y="1714"/>
                </a:cubicBezTo>
                <a:cubicBezTo>
                  <a:pt x="1300" y="1714"/>
                  <a:pt x="1499" y="1642"/>
                  <a:pt x="1639" y="1504"/>
                </a:cubicBezTo>
                <a:cubicBezTo>
                  <a:pt x="1781" y="1368"/>
                  <a:pt x="1884" y="1188"/>
                  <a:pt x="1917" y="993"/>
                </a:cubicBezTo>
                <a:cubicBezTo>
                  <a:pt x="1958" y="710"/>
                  <a:pt x="1875" y="429"/>
                  <a:pt x="1672" y="231"/>
                </a:cubicBezTo>
                <a:cubicBezTo>
                  <a:pt x="1525" y="89"/>
                  <a:pt x="1324" y="1"/>
                  <a:pt x="1123" y="1"/>
                </a:cubicBezTo>
                <a:close/>
              </a:path>
            </a:pathLst>
          </a:custGeom>
          <a:solidFill>
            <a:srgbClr val="EB10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27"/>
          <p:cNvSpPr/>
          <p:nvPr/>
        </p:nvSpPr>
        <p:spPr>
          <a:xfrm>
            <a:off x="8587997" y="4385727"/>
            <a:ext cx="157398" cy="239499"/>
          </a:xfrm>
          <a:custGeom>
            <a:avLst/>
            <a:gdLst/>
            <a:ahLst/>
            <a:cxnLst/>
            <a:rect l="l" t="t" r="r" b="b"/>
            <a:pathLst>
              <a:path w="1064" h="1619" extrusionOk="0">
                <a:moveTo>
                  <a:pt x="517" y="556"/>
                </a:moveTo>
                <a:lnTo>
                  <a:pt x="517" y="556"/>
                </a:lnTo>
                <a:cubicBezTo>
                  <a:pt x="586" y="584"/>
                  <a:pt x="659" y="599"/>
                  <a:pt x="731" y="599"/>
                </a:cubicBezTo>
                <a:cubicBezTo>
                  <a:pt x="774" y="599"/>
                  <a:pt x="816" y="593"/>
                  <a:pt x="857" y="582"/>
                </a:cubicBezTo>
                <a:lnTo>
                  <a:pt x="857" y="582"/>
                </a:lnTo>
                <a:cubicBezTo>
                  <a:pt x="827" y="748"/>
                  <a:pt x="851" y="919"/>
                  <a:pt x="934" y="1058"/>
                </a:cubicBezTo>
                <a:cubicBezTo>
                  <a:pt x="804" y="1061"/>
                  <a:pt x="691" y="1117"/>
                  <a:pt x="612" y="1202"/>
                </a:cubicBezTo>
                <a:cubicBezTo>
                  <a:pt x="555" y="1070"/>
                  <a:pt x="582" y="907"/>
                  <a:pt x="715" y="798"/>
                </a:cubicBezTo>
                <a:cubicBezTo>
                  <a:pt x="724" y="786"/>
                  <a:pt x="721" y="768"/>
                  <a:pt x="706" y="762"/>
                </a:cubicBezTo>
                <a:cubicBezTo>
                  <a:pt x="612" y="736"/>
                  <a:pt x="535" y="653"/>
                  <a:pt x="517" y="556"/>
                </a:cubicBezTo>
                <a:close/>
                <a:moveTo>
                  <a:pt x="251" y="308"/>
                </a:moveTo>
                <a:cubicBezTo>
                  <a:pt x="304" y="402"/>
                  <a:pt x="378" y="482"/>
                  <a:pt x="476" y="535"/>
                </a:cubicBezTo>
                <a:cubicBezTo>
                  <a:pt x="482" y="647"/>
                  <a:pt x="561" y="748"/>
                  <a:pt x="665" y="789"/>
                </a:cubicBezTo>
                <a:cubicBezTo>
                  <a:pt x="538" y="916"/>
                  <a:pt x="517" y="1093"/>
                  <a:pt x="582" y="1235"/>
                </a:cubicBezTo>
                <a:cubicBezTo>
                  <a:pt x="558" y="1267"/>
                  <a:pt x="538" y="1303"/>
                  <a:pt x="523" y="1341"/>
                </a:cubicBezTo>
                <a:cubicBezTo>
                  <a:pt x="431" y="1188"/>
                  <a:pt x="266" y="1078"/>
                  <a:pt x="71" y="1064"/>
                </a:cubicBezTo>
                <a:cubicBezTo>
                  <a:pt x="157" y="978"/>
                  <a:pt x="213" y="866"/>
                  <a:pt x="225" y="745"/>
                </a:cubicBezTo>
                <a:cubicBezTo>
                  <a:pt x="240" y="585"/>
                  <a:pt x="183" y="458"/>
                  <a:pt x="101" y="325"/>
                </a:cubicBezTo>
                <a:cubicBezTo>
                  <a:pt x="148" y="319"/>
                  <a:pt x="198" y="314"/>
                  <a:pt x="251" y="308"/>
                </a:cubicBezTo>
                <a:close/>
                <a:moveTo>
                  <a:pt x="774" y="0"/>
                </a:moveTo>
                <a:cubicBezTo>
                  <a:pt x="753" y="39"/>
                  <a:pt x="724" y="71"/>
                  <a:pt x="685" y="101"/>
                </a:cubicBezTo>
                <a:cubicBezTo>
                  <a:pt x="508" y="237"/>
                  <a:pt x="278" y="263"/>
                  <a:pt x="65" y="293"/>
                </a:cubicBezTo>
                <a:cubicBezTo>
                  <a:pt x="53" y="293"/>
                  <a:pt x="45" y="311"/>
                  <a:pt x="50" y="319"/>
                </a:cubicBezTo>
                <a:cubicBezTo>
                  <a:pt x="127" y="441"/>
                  <a:pt x="201" y="565"/>
                  <a:pt x="189" y="712"/>
                </a:cubicBezTo>
                <a:cubicBezTo>
                  <a:pt x="177" y="851"/>
                  <a:pt x="118" y="975"/>
                  <a:pt x="12" y="1067"/>
                </a:cubicBezTo>
                <a:cubicBezTo>
                  <a:pt x="0" y="1075"/>
                  <a:pt x="6" y="1099"/>
                  <a:pt x="24" y="1099"/>
                </a:cubicBezTo>
                <a:cubicBezTo>
                  <a:pt x="319" y="1102"/>
                  <a:pt x="567" y="1332"/>
                  <a:pt x="553" y="1619"/>
                </a:cubicBezTo>
                <a:cubicBezTo>
                  <a:pt x="564" y="1616"/>
                  <a:pt x="579" y="1616"/>
                  <a:pt x="591" y="1613"/>
                </a:cubicBezTo>
                <a:cubicBezTo>
                  <a:pt x="594" y="1533"/>
                  <a:pt x="576" y="1456"/>
                  <a:pt x="547" y="1389"/>
                </a:cubicBezTo>
                <a:cubicBezTo>
                  <a:pt x="598" y="1220"/>
                  <a:pt x="754" y="1096"/>
                  <a:pt x="949" y="1096"/>
                </a:cubicBezTo>
                <a:cubicBezTo>
                  <a:pt x="956" y="1096"/>
                  <a:pt x="962" y="1096"/>
                  <a:pt x="969" y="1096"/>
                </a:cubicBezTo>
                <a:cubicBezTo>
                  <a:pt x="987" y="1096"/>
                  <a:pt x="996" y="1078"/>
                  <a:pt x="984" y="1064"/>
                </a:cubicBezTo>
                <a:cubicBezTo>
                  <a:pt x="815" y="827"/>
                  <a:pt x="869" y="455"/>
                  <a:pt x="1063" y="240"/>
                </a:cubicBezTo>
                <a:cubicBezTo>
                  <a:pt x="1055" y="228"/>
                  <a:pt x="1049" y="219"/>
                  <a:pt x="1040" y="210"/>
                </a:cubicBezTo>
                <a:cubicBezTo>
                  <a:pt x="957" y="299"/>
                  <a:pt x="898" y="417"/>
                  <a:pt x="866" y="541"/>
                </a:cubicBezTo>
                <a:cubicBezTo>
                  <a:pt x="820" y="555"/>
                  <a:pt x="772" y="562"/>
                  <a:pt x="725" y="562"/>
                </a:cubicBezTo>
                <a:cubicBezTo>
                  <a:pt x="648" y="562"/>
                  <a:pt x="571" y="544"/>
                  <a:pt x="502" y="506"/>
                </a:cubicBezTo>
                <a:cubicBezTo>
                  <a:pt x="414" y="452"/>
                  <a:pt x="346" y="381"/>
                  <a:pt x="296" y="299"/>
                </a:cubicBezTo>
                <a:cubicBezTo>
                  <a:pt x="482" y="266"/>
                  <a:pt x="674" y="210"/>
                  <a:pt x="780" y="63"/>
                </a:cubicBezTo>
                <a:cubicBezTo>
                  <a:pt x="789" y="48"/>
                  <a:pt x="798" y="33"/>
                  <a:pt x="807" y="15"/>
                </a:cubicBezTo>
                <a:cubicBezTo>
                  <a:pt x="798" y="12"/>
                  <a:pt x="786" y="6"/>
                  <a:pt x="7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4" name="Picture 153">
            <a:extLst>
              <a:ext uri="{FF2B5EF4-FFF2-40B4-BE49-F238E27FC236}">
                <a16:creationId xmlns:a16="http://schemas.microsoft.com/office/drawing/2014/main" id="{4651273A-1249-3E4C-D636-5CB248F70959}"/>
              </a:ext>
            </a:extLst>
          </p:cNvPr>
          <p:cNvPicPr>
            <a:picLocks noChangeAspect="1"/>
          </p:cNvPicPr>
          <p:nvPr/>
        </p:nvPicPr>
        <p:blipFill>
          <a:blip r:embed="rId3"/>
          <a:stretch>
            <a:fillRect/>
          </a:stretch>
        </p:blipFill>
        <p:spPr>
          <a:xfrm>
            <a:off x="0" y="4655157"/>
            <a:ext cx="9144000" cy="487031"/>
          </a:xfrm>
          <a:prstGeom prst="rect">
            <a:avLst/>
          </a:prstGeom>
        </p:spPr>
      </p:pic>
      <p:sp>
        <p:nvSpPr>
          <p:cNvPr id="4" name="TextBox 3">
            <a:extLst>
              <a:ext uri="{FF2B5EF4-FFF2-40B4-BE49-F238E27FC236}">
                <a16:creationId xmlns:a16="http://schemas.microsoft.com/office/drawing/2014/main" id="{F98BEAA6-6054-8AA4-15CC-0D9014A0353D}"/>
              </a:ext>
            </a:extLst>
          </p:cNvPr>
          <p:cNvSpPr txBox="1"/>
          <p:nvPr/>
        </p:nvSpPr>
        <p:spPr>
          <a:xfrm>
            <a:off x="1583108" y="128269"/>
            <a:ext cx="6375717" cy="400110"/>
          </a:xfrm>
          <a:prstGeom prst="rect">
            <a:avLst/>
          </a:prstGeom>
          <a:noFill/>
        </p:spPr>
        <p:txBody>
          <a:bodyPr wrap="square" rtlCol="0">
            <a:spAutoFit/>
          </a:bodyPr>
          <a:lstStyle/>
          <a:p>
            <a:pPr algn="ctr"/>
            <a:r>
              <a:rPr lang="en-US" sz="2000" b="1" dirty="0" err="1">
                <a:latin typeface="Arial Black" panose="020B0A04020102020204" pitchFamily="34" charset="0"/>
              </a:rPr>
              <a:t>Perbedaan</a:t>
            </a:r>
            <a:r>
              <a:rPr lang="en-US" sz="2000" b="1" dirty="0">
                <a:latin typeface="Arial Black" panose="020B0A04020102020204" pitchFamily="34" charset="0"/>
              </a:rPr>
              <a:t> </a:t>
            </a:r>
            <a:r>
              <a:rPr lang="en-US" sz="2000" b="1" dirty="0" err="1">
                <a:latin typeface="Arial Black" panose="020B0A04020102020204" pitchFamily="34" charset="0"/>
              </a:rPr>
              <a:t>Gibah</a:t>
            </a:r>
            <a:r>
              <a:rPr lang="en-US" sz="2000" b="1" dirty="0">
                <a:latin typeface="Arial Black" panose="020B0A04020102020204" pitchFamily="34" charset="0"/>
              </a:rPr>
              <a:t>, </a:t>
            </a:r>
            <a:r>
              <a:rPr lang="en-US" sz="2000" b="1" dirty="0" err="1">
                <a:latin typeface="Arial Black" panose="020B0A04020102020204" pitchFamily="34" charset="0"/>
              </a:rPr>
              <a:t>Kritik</a:t>
            </a:r>
            <a:r>
              <a:rPr lang="en-US" sz="2000" b="1" dirty="0">
                <a:latin typeface="Arial Black" panose="020B0A04020102020204" pitchFamily="34" charset="0"/>
              </a:rPr>
              <a:t> dan </a:t>
            </a:r>
            <a:r>
              <a:rPr lang="en-US" sz="2000" b="1" i="1" dirty="0">
                <a:latin typeface="Arial Black" panose="020B0A04020102020204" pitchFamily="34" charset="0"/>
              </a:rPr>
              <a:t>Review</a:t>
            </a:r>
            <a:r>
              <a:rPr lang="en-US" sz="2000" b="1" dirty="0">
                <a:latin typeface="Arial Black" panose="020B0A04020102020204" pitchFamily="34" charset="0"/>
              </a:rPr>
              <a:t> </a:t>
            </a:r>
            <a:r>
              <a:rPr lang="en-US" sz="2000" b="1" dirty="0" err="1">
                <a:latin typeface="Arial Black" panose="020B0A04020102020204" pitchFamily="34" charset="0"/>
              </a:rPr>
              <a:t>Produk</a:t>
            </a:r>
            <a:endParaRPr lang="en-ID" sz="2000" b="1" dirty="0">
              <a:latin typeface="Arial Black" panose="020B0A04020102020204" pitchFamily="34" charset="0"/>
            </a:endParaRPr>
          </a:p>
        </p:txBody>
      </p:sp>
      <p:sp>
        <p:nvSpPr>
          <p:cNvPr id="5" name="TextBox 4">
            <a:extLst>
              <a:ext uri="{FF2B5EF4-FFF2-40B4-BE49-F238E27FC236}">
                <a16:creationId xmlns:a16="http://schemas.microsoft.com/office/drawing/2014/main" id="{82792E3F-29EF-5AA7-58CC-295DB9008BF3}"/>
              </a:ext>
            </a:extLst>
          </p:cNvPr>
          <p:cNvSpPr txBox="1"/>
          <p:nvPr/>
        </p:nvSpPr>
        <p:spPr>
          <a:xfrm>
            <a:off x="2570889" y="1246802"/>
            <a:ext cx="4255832" cy="584775"/>
          </a:xfrm>
          <a:prstGeom prst="rect">
            <a:avLst/>
          </a:prstGeom>
          <a:noFill/>
        </p:spPr>
        <p:txBody>
          <a:bodyPr wrap="square" rtlCol="0">
            <a:spAutoFit/>
          </a:bodyPr>
          <a:lstStyle/>
          <a:p>
            <a:pPr algn="ctr"/>
            <a:r>
              <a:rPr lang="en-US" sz="1600" b="1" dirty="0" err="1"/>
              <a:t>menyebutkan</a:t>
            </a:r>
            <a:r>
              <a:rPr lang="en-US" sz="1600" b="1" dirty="0"/>
              <a:t> </a:t>
            </a:r>
            <a:r>
              <a:rPr lang="en-US" sz="1600" b="1" dirty="0" err="1"/>
              <a:t>keburukan</a:t>
            </a:r>
            <a:r>
              <a:rPr lang="en-US" sz="1600" b="1" dirty="0"/>
              <a:t> orang lain di </a:t>
            </a:r>
            <a:r>
              <a:rPr lang="en-US" sz="1600" b="1" dirty="0" err="1"/>
              <a:t>saat</a:t>
            </a:r>
            <a:r>
              <a:rPr lang="en-US" sz="1600" b="1" dirty="0"/>
              <a:t> orang </a:t>
            </a:r>
            <a:r>
              <a:rPr lang="en-US" sz="1600" b="1" dirty="0" err="1"/>
              <a:t>tersebut</a:t>
            </a:r>
            <a:r>
              <a:rPr lang="en-US" sz="1600" b="1" dirty="0"/>
              <a:t> </a:t>
            </a:r>
            <a:r>
              <a:rPr lang="en-US" sz="1600" b="1" dirty="0" err="1"/>
              <a:t>tidak</a:t>
            </a:r>
            <a:r>
              <a:rPr lang="en-US" sz="1600" b="1" dirty="0"/>
              <a:t> </a:t>
            </a:r>
            <a:r>
              <a:rPr lang="en-US" sz="1600" b="1" dirty="0" err="1"/>
              <a:t>ada</a:t>
            </a:r>
            <a:r>
              <a:rPr lang="en-US" sz="1600" b="1" dirty="0"/>
              <a:t> di </a:t>
            </a:r>
            <a:r>
              <a:rPr lang="en-US" sz="1600" b="1" dirty="0" err="1"/>
              <a:t>sekitar</a:t>
            </a:r>
            <a:r>
              <a:rPr lang="en-US" sz="1600" b="1" dirty="0"/>
              <a:t>.</a:t>
            </a:r>
            <a:endParaRPr lang="en-ID" sz="1600" b="1" dirty="0"/>
          </a:p>
        </p:txBody>
      </p:sp>
      <p:sp>
        <p:nvSpPr>
          <p:cNvPr id="6" name="TextBox 5">
            <a:extLst>
              <a:ext uri="{FF2B5EF4-FFF2-40B4-BE49-F238E27FC236}">
                <a16:creationId xmlns:a16="http://schemas.microsoft.com/office/drawing/2014/main" id="{688BA41A-4DFA-FA6B-44D4-310152DB7309}"/>
              </a:ext>
            </a:extLst>
          </p:cNvPr>
          <p:cNvSpPr txBox="1"/>
          <p:nvPr/>
        </p:nvSpPr>
        <p:spPr>
          <a:xfrm>
            <a:off x="2217937" y="2411657"/>
            <a:ext cx="5672825" cy="830997"/>
          </a:xfrm>
          <a:prstGeom prst="rect">
            <a:avLst/>
          </a:prstGeom>
          <a:noFill/>
        </p:spPr>
        <p:txBody>
          <a:bodyPr wrap="square" rtlCol="0">
            <a:spAutoFit/>
          </a:bodyPr>
          <a:lstStyle/>
          <a:p>
            <a:pPr algn="just"/>
            <a:r>
              <a:rPr lang="en-US" sz="1600" b="1" dirty="0" err="1">
                <a:solidFill>
                  <a:schemeClr val="tx1"/>
                </a:solidFill>
                <a:latin typeface="+mn-lt"/>
              </a:rPr>
              <a:t>Membicarakan</a:t>
            </a:r>
            <a:r>
              <a:rPr lang="en-US" sz="1600" b="1" dirty="0">
                <a:solidFill>
                  <a:schemeClr val="tx1"/>
                </a:solidFill>
                <a:latin typeface="+mn-lt"/>
              </a:rPr>
              <a:t> </a:t>
            </a:r>
            <a:r>
              <a:rPr lang="en-US" sz="1600" b="1" dirty="0" err="1">
                <a:solidFill>
                  <a:schemeClr val="tx1"/>
                </a:solidFill>
                <a:latin typeface="+mn-lt"/>
              </a:rPr>
              <a:t>kekurangan</a:t>
            </a:r>
            <a:r>
              <a:rPr lang="en-US" sz="1600" b="1" dirty="0">
                <a:solidFill>
                  <a:schemeClr val="tx1"/>
                </a:solidFill>
                <a:latin typeface="+mn-lt"/>
              </a:rPr>
              <a:t> </a:t>
            </a:r>
            <a:r>
              <a:rPr lang="en-US" sz="1600" b="1" dirty="0" err="1">
                <a:solidFill>
                  <a:schemeClr val="tx1"/>
                </a:solidFill>
                <a:latin typeface="+mn-lt"/>
              </a:rPr>
              <a:t>terhadap</a:t>
            </a:r>
            <a:r>
              <a:rPr lang="en-US" sz="1600" b="1" dirty="0">
                <a:solidFill>
                  <a:schemeClr val="tx1"/>
                </a:solidFill>
                <a:latin typeface="+mn-lt"/>
              </a:rPr>
              <a:t> </a:t>
            </a:r>
            <a:r>
              <a:rPr lang="en-US" sz="1600" b="1" dirty="0" err="1">
                <a:solidFill>
                  <a:schemeClr val="tx1"/>
                </a:solidFill>
                <a:latin typeface="+mn-lt"/>
              </a:rPr>
              <a:t>sesuatu</a:t>
            </a:r>
            <a:r>
              <a:rPr lang="en-US" sz="1600" b="1" dirty="0">
                <a:solidFill>
                  <a:schemeClr val="tx1"/>
                </a:solidFill>
                <a:latin typeface="+mn-lt"/>
              </a:rPr>
              <a:t> </a:t>
            </a:r>
            <a:r>
              <a:rPr lang="en-US" sz="1600" b="1" dirty="0" err="1">
                <a:solidFill>
                  <a:schemeClr val="tx1"/>
                </a:solidFill>
                <a:latin typeface="+mn-lt"/>
              </a:rPr>
              <a:t>dengan</a:t>
            </a:r>
            <a:r>
              <a:rPr lang="en-US" sz="1600" b="1" dirty="0">
                <a:solidFill>
                  <a:schemeClr val="tx1"/>
                </a:solidFill>
                <a:latin typeface="+mn-lt"/>
              </a:rPr>
              <a:t> </a:t>
            </a:r>
            <a:r>
              <a:rPr lang="en-US" sz="1600" b="1" dirty="0" err="1">
                <a:solidFill>
                  <a:schemeClr val="tx1"/>
                </a:solidFill>
                <a:latin typeface="+mn-lt"/>
              </a:rPr>
              <a:t>maksud</a:t>
            </a:r>
            <a:r>
              <a:rPr lang="en-US" sz="1600" b="1" dirty="0">
                <a:solidFill>
                  <a:schemeClr val="tx1"/>
                </a:solidFill>
                <a:latin typeface="+mn-lt"/>
              </a:rPr>
              <a:t> agar </a:t>
            </a:r>
            <a:r>
              <a:rPr lang="en-US" sz="1600" b="1" dirty="0" err="1">
                <a:solidFill>
                  <a:schemeClr val="tx1"/>
                </a:solidFill>
                <a:latin typeface="+mn-lt"/>
              </a:rPr>
              <a:t>menjadi</a:t>
            </a:r>
            <a:r>
              <a:rPr lang="en-US" sz="1600" b="1" dirty="0">
                <a:solidFill>
                  <a:schemeClr val="tx1"/>
                </a:solidFill>
                <a:latin typeface="+mn-lt"/>
              </a:rPr>
              <a:t> </a:t>
            </a:r>
            <a:r>
              <a:rPr lang="en-US" sz="1600" b="1" dirty="0" err="1">
                <a:solidFill>
                  <a:schemeClr val="tx1"/>
                </a:solidFill>
                <a:latin typeface="+mn-lt"/>
              </a:rPr>
              <a:t>lebih</a:t>
            </a:r>
            <a:r>
              <a:rPr lang="en-US" sz="1600" b="1" dirty="0">
                <a:solidFill>
                  <a:schemeClr val="tx1"/>
                </a:solidFill>
                <a:latin typeface="+mn-lt"/>
              </a:rPr>
              <a:t> </a:t>
            </a:r>
            <a:r>
              <a:rPr lang="en-US" sz="1600" b="1" dirty="0" err="1">
                <a:solidFill>
                  <a:schemeClr val="tx1"/>
                </a:solidFill>
                <a:latin typeface="+mn-lt"/>
              </a:rPr>
              <a:t>baik</a:t>
            </a:r>
            <a:r>
              <a:rPr lang="en-US" sz="1600" b="1" dirty="0">
                <a:solidFill>
                  <a:schemeClr val="tx1"/>
                </a:solidFill>
                <a:latin typeface="+mn-lt"/>
              </a:rPr>
              <a:t>. </a:t>
            </a:r>
            <a:r>
              <a:rPr lang="en-US" sz="1600" b="1" dirty="0" err="1">
                <a:solidFill>
                  <a:schemeClr val="tx1"/>
                </a:solidFill>
                <a:latin typeface="+mn-lt"/>
              </a:rPr>
              <a:t>Tujuan</a:t>
            </a:r>
            <a:r>
              <a:rPr lang="en-US" sz="1600" b="1" dirty="0">
                <a:solidFill>
                  <a:schemeClr val="tx1"/>
                </a:solidFill>
                <a:latin typeface="+mn-lt"/>
              </a:rPr>
              <a:t> </a:t>
            </a:r>
            <a:r>
              <a:rPr lang="en-US" sz="1600" b="1" dirty="0" err="1">
                <a:solidFill>
                  <a:schemeClr val="tx1"/>
                </a:solidFill>
                <a:latin typeface="+mn-lt"/>
              </a:rPr>
              <a:t>dari</a:t>
            </a:r>
            <a:r>
              <a:rPr lang="en-US" sz="1600" b="1" dirty="0">
                <a:solidFill>
                  <a:schemeClr val="tx1"/>
                </a:solidFill>
                <a:latin typeface="+mn-lt"/>
              </a:rPr>
              <a:t> </a:t>
            </a:r>
            <a:r>
              <a:rPr lang="en-US" sz="1600" b="1" dirty="0" err="1">
                <a:solidFill>
                  <a:schemeClr val="tx1"/>
                </a:solidFill>
                <a:latin typeface="+mn-lt"/>
              </a:rPr>
              <a:t>perbuatan</a:t>
            </a:r>
            <a:r>
              <a:rPr lang="en-US" sz="1600" b="1" dirty="0">
                <a:solidFill>
                  <a:schemeClr val="tx1"/>
                </a:solidFill>
                <a:latin typeface="+mn-lt"/>
              </a:rPr>
              <a:t> </a:t>
            </a:r>
            <a:r>
              <a:rPr lang="en-US" sz="1600" b="1" dirty="0" err="1">
                <a:solidFill>
                  <a:schemeClr val="tx1"/>
                </a:solidFill>
                <a:latin typeface="+mn-lt"/>
              </a:rPr>
              <a:t>ini</a:t>
            </a:r>
            <a:r>
              <a:rPr lang="en-US" sz="1600" b="1" dirty="0">
                <a:solidFill>
                  <a:schemeClr val="tx1"/>
                </a:solidFill>
                <a:latin typeface="+mn-lt"/>
              </a:rPr>
              <a:t> </a:t>
            </a:r>
            <a:r>
              <a:rPr lang="en-US" sz="1600" b="1" dirty="0" err="1">
                <a:solidFill>
                  <a:schemeClr val="tx1"/>
                </a:solidFill>
                <a:latin typeface="+mn-lt"/>
              </a:rPr>
              <a:t>bersifat</a:t>
            </a:r>
            <a:r>
              <a:rPr lang="en-US" sz="1600" b="1" dirty="0">
                <a:solidFill>
                  <a:schemeClr val="tx1"/>
                </a:solidFill>
                <a:latin typeface="+mn-lt"/>
              </a:rPr>
              <a:t> </a:t>
            </a:r>
            <a:r>
              <a:rPr lang="en-US" sz="1600" b="1" dirty="0" err="1">
                <a:solidFill>
                  <a:schemeClr val="tx1"/>
                </a:solidFill>
                <a:latin typeface="+mn-lt"/>
              </a:rPr>
              <a:t>membangun</a:t>
            </a:r>
            <a:r>
              <a:rPr lang="en-US" sz="1600" b="1" dirty="0">
                <a:solidFill>
                  <a:schemeClr val="tx1"/>
                </a:solidFill>
                <a:latin typeface="+mn-lt"/>
              </a:rPr>
              <a:t>, </a:t>
            </a:r>
            <a:r>
              <a:rPr lang="en-US" sz="1600" b="1" dirty="0" err="1">
                <a:solidFill>
                  <a:schemeClr val="tx1"/>
                </a:solidFill>
                <a:latin typeface="+mn-lt"/>
              </a:rPr>
              <a:t>bukan</a:t>
            </a:r>
            <a:r>
              <a:rPr lang="en-US" sz="1600" b="1" dirty="0">
                <a:solidFill>
                  <a:schemeClr val="tx1"/>
                </a:solidFill>
                <a:latin typeface="+mn-lt"/>
              </a:rPr>
              <a:t> </a:t>
            </a:r>
            <a:r>
              <a:rPr lang="en-US" sz="1600" b="1" dirty="0" err="1">
                <a:solidFill>
                  <a:schemeClr val="tx1"/>
                </a:solidFill>
                <a:latin typeface="+mn-lt"/>
              </a:rPr>
              <a:t>menyebarkan</a:t>
            </a:r>
            <a:r>
              <a:rPr lang="en-US" sz="1600" b="1" dirty="0">
                <a:solidFill>
                  <a:schemeClr val="tx1"/>
                </a:solidFill>
                <a:latin typeface="+mn-lt"/>
              </a:rPr>
              <a:t> </a:t>
            </a:r>
            <a:r>
              <a:rPr lang="en-US" sz="1600" b="1" dirty="0" err="1">
                <a:solidFill>
                  <a:schemeClr val="tx1"/>
                </a:solidFill>
                <a:latin typeface="+mn-lt"/>
              </a:rPr>
              <a:t>aib</a:t>
            </a:r>
            <a:r>
              <a:rPr lang="en-US" sz="1600" b="1" dirty="0">
                <a:solidFill>
                  <a:schemeClr val="tx1"/>
                </a:solidFill>
                <a:latin typeface="+mn-lt"/>
              </a:rPr>
              <a:t>.</a:t>
            </a:r>
            <a:endParaRPr lang="en-ID" sz="1600" b="1" dirty="0">
              <a:solidFill>
                <a:schemeClr val="tx1"/>
              </a:solidFill>
              <a:latin typeface="+mn-lt"/>
            </a:endParaRPr>
          </a:p>
        </p:txBody>
      </p:sp>
      <p:sp>
        <p:nvSpPr>
          <p:cNvPr id="7" name="TextBox 6">
            <a:extLst>
              <a:ext uri="{FF2B5EF4-FFF2-40B4-BE49-F238E27FC236}">
                <a16:creationId xmlns:a16="http://schemas.microsoft.com/office/drawing/2014/main" id="{25727A1F-641F-B9E2-626E-567BECD7F68C}"/>
              </a:ext>
            </a:extLst>
          </p:cNvPr>
          <p:cNvSpPr txBox="1"/>
          <p:nvPr/>
        </p:nvSpPr>
        <p:spPr>
          <a:xfrm>
            <a:off x="2217937" y="3800952"/>
            <a:ext cx="5949709" cy="584775"/>
          </a:xfrm>
          <a:prstGeom prst="rect">
            <a:avLst/>
          </a:prstGeom>
          <a:noFill/>
        </p:spPr>
        <p:txBody>
          <a:bodyPr wrap="square" rtlCol="0">
            <a:spAutoFit/>
          </a:bodyPr>
          <a:lstStyle/>
          <a:p>
            <a:pPr algn="just"/>
            <a:r>
              <a:rPr lang="en-US" sz="1600" b="1" dirty="0" err="1">
                <a:solidFill>
                  <a:schemeClr val="tx1"/>
                </a:solidFill>
                <a:latin typeface="+mn-lt"/>
              </a:rPr>
              <a:t>Menjelaskan</a:t>
            </a:r>
            <a:r>
              <a:rPr lang="en-US" sz="1600" b="1" dirty="0">
                <a:solidFill>
                  <a:schemeClr val="tx1"/>
                </a:solidFill>
                <a:latin typeface="+mn-lt"/>
              </a:rPr>
              <a:t> </a:t>
            </a:r>
            <a:r>
              <a:rPr lang="en-US" sz="1600" b="1" dirty="0" err="1">
                <a:solidFill>
                  <a:schemeClr val="tx1"/>
                </a:solidFill>
                <a:latin typeface="+mn-lt"/>
              </a:rPr>
              <a:t>tentang</a:t>
            </a:r>
            <a:r>
              <a:rPr lang="en-US" sz="1600" b="1" dirty="0">
                <a:solidFill>
                  <a:schemeClr val="tx1"/>
                </a:solidFill>
                <a:latin typeface="+mn-lt"/>
              </a:rPr>
              <a:t> </a:t>
            </a:r>
            <a:r>
              <a:rPr lang="en-US" sz="1600" b="1" dirty="0" err="1">
                <a:solidFill>
                  <a:schemeClr val="tx1"/>
                </a:solidFill>
                <a:latin typeface="+mn-lt"/>
              </a:rPr>
              <a:t>kualitas</a:t>
            </a:r>
            <a:r>
              <a:rPr lang="en-US" sz="1600" b="1" dirty="0">
                <a:solidFill>
                  <a:schemeClr val="tx1"/>
                </a:solidFill>
                <a:latin typeface="+mn-lt"/>
              </a:rPr>
              <a:t> </a:t>
            </a:r>
            <a:r>
              <a:rPr lang="en-US" sz="1600" b="1" dirty="0" err="1">
                <a:solidFill>
                  <a:schemeClr val="tx1"/>
                </a:solidFill>
                <a:latin typeface="+mn-lt"/>
              </a:rPr>
              <a:t>suatu</a:t>
            </a:r>
            <a:r>
              <a:rPr lang="en-US" sz="1600" b="1" dirty="0">
                <a:solidFill>
                  <a:schemeClr val="tx1"/>
                </a:solidFill>
                <a:latin typeface="+mn-lt"/>
              </a:rPr>
              <a:t> </a:t>
            </a:r>
            <a:r>
              <a:rPr lang="en-US" sz="1600" b="1" dirty="0" err="1">
                <a:solidFill>
                  <a:schemeClr val="tx1"/>
                </a:solidFill>
                <a:latin typeface="+mn-lt"/>
              </a:rPr>
              <a:t>produk</a:t>
            </a:r>
            <a:r>
              <a:rPr lang="en-US" sz="1600" b="1" dirty="0">
                <a:solidFill>
                  <a:schemeClr val="tx1"/>
                </a:solidFill>
                <a:latin typeface="+mn-lt"/>
              </a:rPr>
              <a:t> </a:t>
            </a:r>
            <a:r>
              <a:rPr lang="en-US" sz="1600" b="1" dirty="0" err="1">
                <a:solidFill>
                  <a:schemeClr val="tx1"/>
                </a:solidFill>
                <a:latin typeface="+mn-lt"/>
              </a:rPr>
              <a:t>sesuai</a:t>
            </a:r>
            <a:r>
              <a:rPr lang="en-US" sz="1600" b="1" dirty="0">
                <a:solidFill>
                  <a:schemeClr val="tx1"/>
                </a:solidFill>
                <a:latin typeface="+mn-lt"/>
              </a:rPr>
              <a:t> </a:t>
            </a:r>
            <a:r>
              <a:rPr lang="en-US" sz="1600" b="1" dirty="0" err="1">
                <a:solidFill>
                  <a:schemeClr val="tx1"/>
                </a:solidFill>
                <a:latin typeface="+mn-lt"/>
              </a:rPr>
              <a:t>dengan</a:t>
            </a:r>
            <a:r>
              <a:rPr lang="en-US" sz="1600" b="1" dirty="0">
                <a:solidFill>
                  <a:schemeClr val="tx1"/>
                </a:solidFill>
                <a:latin typeface="+mn-lt"/>
              </a:rPr>
              <a:t> </a:t>
            </a:r>
            <a:r>
              <a:rPr lang="en-US" sz="1600" b="1" dirty="0" err="1">
                <a:solidFill>
                  <a:schemeClr val="tx1"/>
                </a:solidFill>
                <a:latin typeface="+mn-lt"/>
              </a:rPr>
              <a:t>fakta</a:t>
            </a:r>
            <a:r>
              <a:rPr lang="en-US" sz="1600" b="1" dirty="0">
                <a:solidFill>
                  <a:schemeClr val="tx1"/>
                </a:solidFill>
                <a:latin typeface="+mn-lt"/>
              </a:rPr>
              <a:t> yang </a:t>
            </a:r>
            <a:r>
              <a:rPr lang="en-US" sz="1600" b="1" dirty="0" err="1">
                <a:solidFill>
                  <a:schemeClr val="tx1"/>
                </a:solidFill>
                <a:latin typeface="+mn-lt"/>
              </a:rPr>
              <a:t>dialami</a:t>
            </a:r>
            <a:r>
              <a:rPr lang="en-US" sz="1600" b="1" dirty="0">
                <a:solidFill>
                  <a:schemeClr val="tx1"/>
                </a:solidFill>
                <a:latin typeface="+mn-lt"/>
              </a:rPr>
              <a:t> (</a:t>
            </a:r>
            <a:r>
              <a:rPr lang="en-US" sz="1600" b="1" dirty="0" err="1">
                <a:solidFill>
                  <a:schemeClr val="tx1"/>
                </a:solidFill>
                <a:latin typeface="+mn-lt"/>
              </a:rPr>
              <a:t>apa</a:t>
            </a:r>
            <a:r>
              <a:rPr lang="en-US" sz="1600" b="1" dirty="0">
                <a:solidFill>
                  <a:schemeClr val="tx1"/>
                </a:solidFill>
                <a:latin typeface="+mn-lt"/>
              </a:rPr>
              <a:t> </a:t>
            </a:r>
            <a:r>
              <a:rPr lang="en-US" sz="1600" b="1" dirty="0" err="1">
                <a:solidFill>
                  <a:schemeClr val="tx1"/>
                </a:solidFill>
                <a:latin typeface="+mn-lt"/>
              </a:rPr>
              <a:t>adanya</a:t>
            </a:r>
            <a:r>
              <a:rPr lang="en-US" sz="1600" b="1" dirty="0">
                <a:solidFill>
                  <a:schemeClr val="tx1"/>
                </a:solidFill>
                <a:latin typeface="+mn-lt"/>
              </a:rPr>
              <a:t>) </a:t>
            </a:r>
            <a:r>
              <a:rPr lang="en-US" sz="1600" b="1" dirty="0" err="1">
                <a:solidFill>
                  <a:schemeClr val="tx1"/>
                </a:solidFill>
                <a:latin typeface="+mn-lt"/>
              </a:rPr>
              <a:t>setelah</a:t>
            </a:r>
            <a:r>
              <a:rPr lang="en-US" sz="1600" b="1" dirty="0">
                <a:solidFill>
                  <a:schemeClr val="tx1"/>
                </a:solidFill>
                <a:latin typeface="+mn-lt"/>
              </a:rPr>
              <a:t> </a:t>
            </a:r>
            <a:r>
              <a:rPr lang="en-US" sz="1600" b="1" dirty="0" err="1">
                <a:solidFill>
                  <a:schemeClr val="tx1"/>
                </a:solidFill>
                <a:latin typeface="+mn-lt"/>
              </a:rPr>
              <a:t>memakainya</a:t>
            </a:r>
            <a:r>
              <a:rPr lang="en-US" sz="1600" b="1" dirty="0">
                <a:solidFill>
                  <a:schemeClr val="tx1"/>
                </a:solidFill>
                <a:latin typeface="+mn-lt"/>
              </a:rPr>
              <a:t>.</a:t>
            </a:r>
            <a:endParaRPr lang="en-ID" sz="1600" b="1" dirty="0">
              <a:solidFill>
                <a:schemeClr val="tx1"/>
              </a:solidFill>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Shape 77"/>
        <p:cNvGrpSpPr/>
        <p:nvPr/>
      </p:nvGrpSpPr>
      <p:grpSpPr>
        <a:xfrm>
          <a:off x="0" y="0"/>
          <a:ext cx="0" cy="0"/>
          <a:chOff x="0" y="0"/>
          <a:chExt cx="0" cy="0"/>
        </a:xfrm>
      </p:grpSpPr>
      <p:grpSp>
        <p:nvGrpSpPr>
          <p:cNvPr id="79" name="Google Shape;79;p16"/>
          <p:cNvGrpSpPr/>
          <p:nvPr/>
        </p:nvGrpSpPr>
        <p:grpSpPr>
          <a:xfrm>
            <a:off x="501697" y="893084"/>
            <a:ext cx="3804488" cy="3141375"/>
            <a:chOff x="1910250" y="1450584"/>
            <a:chExt cx="2421900" cy="1393277"/>
          </a:xfrm>
        </p:grpSpPr>
        <p:sp>
          <p:nvSpPr>
            <p:cNvPr id="80" name="Google Shape;80;p16"/>
            <p:cNvSpPr/>
            <p:nvPr/>
          </p:nvSpPr>
          <p:spPr>
            <a:xfrm>
              <a:off x="1910250" y="1633961"/>
              <a:ext cx="2421900" cy="12099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6"/>
            <p:cNvSpPr txBox="1"/>
            <p:nvPr/>
          </p:nvSpPr>
          <p:spPr>
            <a:xfrm>
              <a:off x="1969914" y="2020061"/>
              <a:ext cx="2301318" cy="590100"/>
            </a:xfrm>
            <a:prstGeom prst="rect">
              <a:avLst/>
            </a:prstGeom>
            <a:noFill/>
            <a:ln>
              <a:noFill/>
            </a:ln>
          </p:spPr>
          <p:txBody>
            <a:bodyPr spcFirstLastPara="1" wrap="square" lIns="91425" tIns="91425" rIns="91425" bIns="91425" anchor="ctr" anchorCtr="0">
              <a:noAutofit/>
            </a:bodyPr>
            <a:lstStyle/>
            <a:p>
              <a:pPr marL="0" lvl="0" indent="0" algn="just" rtl="0">
                <a:lnSpc>
                  <a:spcPct val="150000"/>
                </a:lnSpc>
                <a:spcBef>
                  <a:spcPts val="0"/>
                </a:spcBef>
                <a:spcAft>
                  <a:spcPts val="0"/>
                </a:spcAft>
                <a:buNone/>
              </a:pPr>
              <a:r>
                <a:rPr lang="en-ID" sz="1600" dirty="0">
                  <a:latin typeface="+mn-lt"/>
                  <a:ea typeface="Roboto"/>
                  <a:cs typeface="Roboto"/>
                  <a:sym typeface="Roboto"/>
                </a:rPr>
                <a:t>T</a:t>
              </a:r>
              <a:r>
                <a:rPr lang="en" sz="1600" dirty="0">
                  <a:latin typeface="+mn-lt"/>
                  <a:ea typeface="Roboto"/>
                  <a:cs typeface="Roboto"/>
                  <a:sym typeface="Roboto"/>
                </a:rPr>
                <a:t>abayun yaitu upaya mencari kejelasan dan kebenaran tentang sesuatu. </a:t>
              </a:r>
              <a:r>
                <a:rPr lang="en-ID" sz="1600" dirty="0">
                  <a:latin typeface="+mn-lt"/>
                  <a:ea typeface="Roboto"/>
                  <a:cs typeface="Roboto"/>
                  <a:sym typeface="Roboto"/>
                </a:rPr>
                <a:t>T</a:t>
              </a:r>
              <a:r>
                <a:rPr lang="en" sz="1600" dirty="0">
                  <a:latin typeface="+mn-lt"/>
                  <a:ea typeface="Roboto"/>
                  <a:cs typeface="Roboto"/>
                  <a:sym typeface="Roboto"/>
                </a:rPr>
                <a:t>abayun dapat dipahami sebagai tindakan </a:t>
              </a:r>
              <a:r>
                <a:rPr lang="en" sz="1600" i="1" dirty="0">
                  <a:latin typeface="+mn-lt"/>
                  <a:ea typeface="Roboto"/>
                  <a:cs typeface="Roboto"/>
                  <a:sym typeface="Roboto"/>
                </a:rPr>
                <a:t>check</a:t>
              </a:r>
              <a:r>
                <a:rPr lang="en" sz="1600" dirty="0">
                  <a:latin typeface="+mn-lt"/>
                  <a:ea typeface="Roboto"/>
                  <a:cs typeface="Roboto"/>
                  <a:sym typeface="Roboto"/>
                </a:rPr>
                <a:t> and </a:t>
              </a:r>
              <a:r>
                <a:rPr lang="en" sz="1600" i="1" dirty="0">
                  <a:latin typeface="+mn-lt"/>
                  <a:ea typeface="Roboto"/>
                  <a:cs typeface="Roboto"/>
                  <a:sym typeface="Roboto"/>
                </a:rPr>
                <a:t>re-check</a:t>
              </a:r>
              <a:r>
                <a:rPr lang="en" sz="1600" dirty="0">
                  <a:latin typeface="+mn-lt"/>
                  <a:ea typeface="Roboto"/>
                  <a:cs typeface="Roboto"/>
                  <a:sym typeface="Roboto"/>
                </a:rPr>
                <a:t> atas informasi, kejadian atau berita. </a:t>
              </a:r>
              <a:endParaRPr sz="1600" dirty="0">
                <a:latin typeface="+mn-lt"/>
                <a:ea typeface="Roboto"/>
                <a:cs typeface="Roboto"/>
                <a:sym typeface="Roboto"/>
              </a:endParaRPr>
            </a:p>
          </p:txBody>
        </p:sp>
        <p:sp>
          <p:nvSpPr>
            <p:cNvPr id="82" name="Google Shape;82;p16"/>
            <p:cNvSpPr/>
            <p:nvPr/>
          </p:nvSpPr>
          <p:spPr>
            <a:xfrm>
              <a:off x="2414250" y="1450584"/>
              <a:ext cx="1413900" cy="427200"/>
            </a:xfrm>
            <a:prstGeom prst="roundRect">
              <a:avLst>
                <a:gd name="adj" fmla="val 27479"/>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ID" sz="2800" b="1" dirty="0">
                  <a:solidFill>
                    <a:srgbClr val="FFFFFF"/>
                  </a:solidFill>
                  <a:latin typeface="Arial Black" panose="020B0A04020102020204" pitchFamily="34" charset="0"/>
                  <a:ea typeface="Fira Sans Extra Condensed"/>
                  <a:cs typeface="Fira Sans Extra Condensed"/>
                  <a:sym typeface="Fira Sans Extra Condensed"/>
                </a:rPr>
                <a:t>T</a:t>
              </a:r>
              <a:r>
                <a:rPr lang="en" sz="2800" b="1" dirty="0">
                  <a:solidFill>
                    <a:srgbClr val="FFFFFF"/>
                  </a:solidFill>
                  <a:latin typeface="Arial Black" panose="020B0A04020102020204" pitchFamily="34" charset="0"/>
                  <a:ea typeface="Fira Sans Extra Condensed"/>
                  <a:cs typeface="Fira Sans Extra Condensed"/>
                  <a:sym typeface="Fira Sans Extra Condensed"/>
                </a:rPr>
                <a:t>abayun </a:t>
              </a:r>
              <a:endParaRPr sz="2800" b="1" dirty="0">
                <a:solidFill>
                  <a:srgbClr val="FFFFFF"/>
                </a:solidFill>
                <a:latin typeface="Arial Black" panose="020B0A04020102020204" pitchFamily="34" charset="0"/>
                <a:ea typeface="Fira Sans Extra Condensed"/>
                <a:cs typeface="Fira Sans Extra Condensed"/>
                <a:sym typeface="Fira Sans Extra Condensed"/>
              </a:endParaRPr>
            </a:p>
          </p:txBody>
        </p:sp>
      </p:grpSp>
      <p:pic>
        <p:nvPicPr>
          <p:cNvPr id="25" name="Picture 24">
            <a:extLst>
              <a:ext uri="{FF2B5EF4-FFF2-40B4-BE49-F238E27FC236}">
                <a16:creationId xmlns:a16="http://schemas.microsoft.com/office/drawing/2014/main" id="{5A9D9E47-D0B0-E90E-74B1-F532E63171E4}"/>
              </a:ext>
            </a:extLst>
          </p:cNvPr>
          <p:cNvPicPr>
            <a:picLocks noChangeAspect="1"/>
          </p:cNvPicPr>
          <p:nvPr/>
        </p:nvPicPr>
        <p:blipFill>
          <a:blip r:embed="rId3"/>
          <a:stretch>
            <a:fillRect/>
          </a:stretch>
        </p:blipFill>
        <p:spPr>
          <a:xfrm>
            <a:off x="0" y="4655157"/>
            <a:ext cx="9144000" cy="487031"/>
          </a:xfrm>
          <a:prstGeom prst="rect">
            <a:avLst/>
          </a:prstGeom>
        </p:spPr>
      </p:pic>
      <p:pic>
        <p:nvPicPr>
          <p:cNvPr id="5" name="Picture 4">
            <a:extLst>
              <a:ext uri="{FF2B5EF4-FFF2-40B4-BE49-F238E27FC236}">
                <a16:creationId xmlns:a16="http://schemas.microsoft.com/office/drawing/2014/main" id="{3A80485F-01EC-AF40-9ED8-D3AC4C2270BC}"/>
              </a:ext>
            </a:extLst>
          </p:cNvPr>
          <p:cNvPicPr>
            <a:picLocks noChangeAspect="1"/>
          </p:cNvPicPr>
          <p:nvPr/>
        </p:nvPicPr>
        <p:blipFill>
          <a:blip r:embed="rId4"/>
          <a:stretch>
            <a:fillRect/>
          </a:stretch>
        </p:blipFill>
        <p:spPr>
          <a:xfrm>
            <a:off x="4572000" y="152783"/>
            <a:ext cx="4326341" cy="32609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DB6567F3-EE81-D1C2-B3EF-89DBF8111DBD}"/>
              </a:ext>
            </a:extLst>
          </p:cNvPr>
          <p:cNvSpPr txBox="1"/>
          <p:nvPr/>
        </p:nvSpPr>
        <p:spPr>
          <a:xfrm>
            <a:off x="6826102" y="4561367"/>
            <a:ext cx="1658679" cy="215444"/>
          </a:xfrm>
          <a:prstGeom prst="rect">
            <a:avLst/>
          </a:prstGeom>
          <a:noFill/>
        </p:spPr>
        <p:txBody>
          <a:bodyPr wrap="square" rtlCol="0">
            <a:spAutoFit/>
          </a:bodyPr>
          <a:lstStyle/>
          <a:p>
            <a:r>
              <a:rPr lang="en-US" sz="800" dirty="0"/>
              <a:t>Freepik.com/</a:t>
            </a:r>
            <a:r>
              <a:rPr lang="en-US" sz="800" dirty="0" err="1"/>
              <a:t>freepik</a:t>
            </a:r>
            <a:endParaRPr lang="en-ID" sz="800" dirty="0"/>
          </a:p>
        </p:txBody>
      </p:sp>
    </p:spTree>
  </p:cSld>
  <p:clrMapOvr>
    <a:masterClrMapping/>
  </p:clrMapOvr>
</p:sld>
</file>

<file path=ppt/theme/theme1.xml><?xml version="1.0" encoding="utf-8"?>
<a:theme xmlns:a="http://schemas.openxmlformats.org/drawingml/2006/main" name="Class Planning Infographics by Slidesgo">
  <a:themeElements>
    <a:clrScheme name="Simple Light">
      <a:dk1>
        <a:srgbClr val="000000"/>
      </a:dk1>
      <a:lt1>
        <a:srgbClr val="FFFFFF"/>
      </a:lt1>
      <a:dk2>
        <a:srgbClr val="595959"/>
      </a:dk2>
      <a:lt2>
        <a:srgbClr val="EEEEEE"/>
      </a:lt2>
      <a:accent1>
        <a:srgbClr val="4A74FF"/>
      </a:accent1>
      <a:accent2>
        <a:srgbClr val="EB1085"/>
      </a:accent2>
      <a:accent3>
        <a:srgbClr val="FFB12E"/>
      </a:accent3>
      <a:accent4>
        <a:srgbClr val="4EE27A"/>
      </a:accent4>
      <a:accent5>
        <a:srgbClr val="F5DA3E"/>
      </a:accent5>
      <a:accent6>
        <a:srgbClr val="FEDFB1"/>
      </a:accent6>
      <a:hlink>
        <a:srgbClr val="4A74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491</Words>
  <Application>Microsoft Office PowerPoint</Application>
  <PresentationFormat>On-screen Show (16:9)</PresentationFormat>
  <Paragraphs>52</Paragraphs>
  <Slides>11</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 Black</vt:lpstr>
      <vt:lpstr>Fira Sans</vt:lpstr>
      <vt:lpstr>Adobe Naskh Medium</vt:lpstr>
      <vt:lpstr>Calibri</vt:lpstr>
      <vt:lpstr>Arial</vt:lpstr>
      <vt:lpstr>Fira Sans Extra Condensed</vt:lpstr>
      <vt:lpstr>Class Planning Infographics by Slidesgo</vt:lpstr>
      <vt:lpstr>PowerPoint Presentation</vt:lpstr>
      <vt:lpstr>Dampak Negatif Gibah Dan Menumbuhkan Sikap Tabayun. </vt:lpstr>
      <vt:lpstr>PowerPoint Presentation</vt:lpstr>
      <vt:lpstr>PowerPoint Presentation</vt:lpstr>
      <vt:lpstr>PowerPoint Presentation</vt:lpstr>
      <vt:lpstr>Dampak Negatif Gibah</vt:lpstr>
      <vt:lpstr>PowerPoint Presentation</vt:lpstr>
      <vt:lpstr>PowerPoint Presentation</vt:lpstr>
      <vt:lpstr>PowerPoint Presentation</vt:lpstr>
      <vt:lpstr>Cara Menumbuhkan Tabayun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Risa Purnama</dc:creator>
  <cp:lastModifiedBy>Risa Purnama</cp:lastModifiedBy>
  <cp:revision>2</cp:revision>
  <dcterms:modified xsi:type="dcterms:W3CDTF">2022-06-14T04:31:19Z</dcterms:modified>
</cp:coreProperties>
</file>