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5" r:id="rId9"/>
    <p:sldId id="262" r:id="rId10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45D7"/>
    <a:srgbClr val="E719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enty nadia" userId="68dc62dd51539dac" providerId="LiveId" clId="{1DD7237C-03B9-411F-A9A7-DDF05CE7BC56}"/>
    <pc:docChg chg="undo custSel addSld modSld sldOrd">
      <pc:chgData name="fenty nadia" userId="68dc62dd51539dac" providerId="LiveId" clId="{1DD7237C-03B9-411F-A9A7-DDF05CE7BC56}" dt="2022-06-01T03:56:43.025" v="832"/>
      <pc:docMkLst>
        <pc:docMk/>
      </pc:docMkLst>
      <pc:sldChg chg="modSp modAnim">
        <pc:chgData name="fenty nadia" userId="68dc62dd51539dac" providerId="LiveId" clId="{1DD7237C-03B9-411F-A9A7-DDF05CE7BC56}" dt="2022-06-01T03:37:47.705" v="475"/>
        <pc:sldMkLst>
          <pc:docMk/>
          <pc:sldMk cId="950157772" sldId="256"/>
        </pc:sldMkLst>
        <pc:spChg chg="mod">
          <ac:chgData name="fenty nadia" userId="68dc62dd51539dac" providerId="LiveId" clId="{1DD7237C-03B9-411F-A9A7-DDF05CE7BC56}" dt="2022-06-01T03:37:36.969" v="471" actId="5793"/>
          <ac:spMkLst>
            <pc:docMk/>
            <pc:sldMk cId="950157772" sldId="256"/>
            <ac:spMk id="6" creationId="{25764128-2222-47AF-A5E3-D1B1DCAB2A8E}"/>
          </ac:spMkLst>
        </pc:spChg>
      </pc:sldChg>
      <pc:sldChg chg="delSp modSp mod">
        <pc:chgData name="fenty nadia" userId="68dc62dd51539dac" providerId="LiveId" clId="{1DD7237C-03B9-411F-A9A7-DDF05CE7BC56}" dt="2022-06-01T03:36:44.594" v="467" actId="1076"/>
        <pc:sldMkLst>
          <pc:docMk/>
          <pc:sldMk cId="778420691" sldId="258"/>
        </pc:sldMkLst>
        <pc:spChg chg="del mod">
          <ac:chgData name="fenty nadia" userId="68dc62dd51539dac" providerId="LiveId" clId="{1DD7237C-03B9-411F-A9A7-DDF05CE7BC56}" dt="2022-06-01T03:36:18.391" v="463" actId="478"/>
          <ac:spMkLst>
            <pc:docMk/>
            <pc:sldMk cId="778420691" sldId="258"/>
            <ac:spMk id="2" creationId="{7D7016F0-0274-46F5-B8C3-23FB37DA5652}"/>
          </ac:spMkLst>
        </pc:spChg>
        <pc:spChg chg="mod">
          <ac:chgData name="fenty nadia" userId="68dc62dd51539dac" providerId="LiveId" clId="{1DD7237C-03B9-411F-A9A7-DDF05CE7BC56}" dt="2022-06-01T03:36:44.594" v="467" actId="1076"/>
          <ac:spMkLst>
            <pc:docMk/>
            <pc:sldMk cId="778420691" sldId="258"/>
            <ac:spMk id="6" creationId="{18F3A315-30E0-4BB3-940D-089689329C2D}"/>
          </ac:spMkLst>
        </pc:spChg>
        <pc:picChg chg="mod">
          <ac:chgData name="fenty nadia" userId="68dc62dd51539dac" providerId="LiveId" clId="{1DD7237C-03B9-411F-A9A7-DDF05CE7BC56}" dt="2022-06-01T03:36:44.594" v="467" actId="1076"/>
          <ac:picMkLst>
            <pc:docMk/>
            <pc:sldMk cId="778420691" sldId="258"/>
            <ac:picMk id="5" creationId="{70AEDB3E-EF6D-403B-AC51-1CA3D88739F9}"/>
          </ac:picMkLst>
        </pc:picChg>
      </pc:sldChg>
      <pc:sldChg chg="modSp mod modAnim">
        <pc:chgData name="fenty nadia" userId="68dc62dd51539dac" providerId="LiveId" clId="{1DD7237C-03B9-411F-A9A7-DDF05CE7BC56}" dt="2022-06-01T03:38:01.113" v="478"/>
        <pc:sldMkLst>
          <pc:docMk/>
          <pc:sldMk cId="2994088901" sldId="259"/>
        </pc:sldMkLst>
        <pc:spChg chg="mod">
          <ac:chgData name="fenty nadia" userId="68dc62dd51539dac" providerId="LiveId" clId="{1DD7237C-03B9-411F-A9A7-DDF05CE7BC56}" dt="2022-06-01T03:37:11.724" v="469" actId="2711"/>
          <ac:spMkLst>
            <pc:docMk/>
            <pc:sldMk cId="2994088901" sldId="259"/>
            <ac:spMk id="2" creationId="{4D1E1F07-0CBB-407E-8309-E0D0AC2F589E}"/>
          </ac:spMkLst>
        </pc:spChg>
        <pc:graphicFrameChg chg="mod">
          <ac:chgData name="fenty nadia" userId="68dc62dd51539dac" providerId="LiveId" clId="{1DD7237C-03B9-411F-A9A7-DDF05CE7BC56}" dt="2022-05-31T08:53:52.444" v="139" actId="113"/>
          <ac:graphicFrameMkLst>
            <pc:docMk/>
            <pc:sldMk cId="2994088901" sldId="259"/>
            <ac:graphicFrameMk id="4" creationId="{8E227F1C-1DA6-496C-97DC-281E41955311}"/>
          </ac:graphicFrameMkLst>
        </pc:graphicFrameChg>
      </pc:sldChg>
      <pc:sldChg chg="addSp delSp modSp mod modAnim">
        <pc:chgData name="fenty nadia" userId="68dc62dd51539dac" providerId="LiveId" clId="{1DD7237C-03B9-411F-A9A7-DDF05CE7BC56}" dt="2022-06-01T03:38:39.012" v="487"/>
        <pc:sldMkLst>
          <pc:docMk/>
          <pc:sldMk cId="2884239034" sldId="260"/>
        </pc:sldMkLst>
        <pc:spChg chg="del">
          <ac:chgData name="fenty nadia" userId="68dc62dd51539dac" providerId="LiveId" clId="{1DD7237C-03B9-411F-A9A7-DDF05CE7BC56}" dt="2022-05-31T06:03:54.872" v="2" actId="478"/>
          <ac:spMkLst>
            <pc:docMk/>
            <pc:sldMk cId="2884239034" sldId="260"/>
            <ac:spMk id="2" creationId="{037A0F07-33EA-4268-A087-854F7B0A4509}"/>
          </ac:spMkLst>
        </pc:spChg>
        <pc:spChg chg="del">
          <ac:chgData name="fenty nadia" userId="68dc62dd51539dac" providerId="LiveId" clId="{1DD7237C-03B9-411F-A9A7-DDF05CE7BC56}" dt="2022-05-31T06:03:37.827" v="0" actId="931"/>
          <ac:spMkLst>
            <pc:docMk/>
            <pc:sldMk cId="2884239034" sldId="260"/>
            <ac:spMk id="3" creationId="{1A2126D1-40CE-4BB8-80AE-A973AAB17C46}"/>
          </ac:spMkLst>
        </pc:spChg>
        <pc:spChg chg="add del mod">
          <ac:chgData name="fenty nadia" userId="68dc62dd51539dac" providerId="LiveId" clId="{1DD7237C-03B9-411F-A9A7-DDF05CE7BC56}" dt="2022-05-31T06:03:56.920" v="3" actId="478"/>
          <ac:spMkLst>
            <pc:docMk/>
            <pc:sldMk cId="2884239034" sldId="260"/>
            <ac:spMk id="7" creationId="{886DCC73-E247-4E98-BA65-FBCA8C5DE451}"/>
          </ac:spMkLst>
        </pc:spChg>
        <pc:spChg chg="add mod">
          <ac:chgData name="fenty nadia" userId="68dc62dd51539dac" providerId="LiveId" clId="{1DD7237C-03B9-411F-A9A7-DDF05CE7BC56}" dt="2022-05-31T07:29:04.960" v="66" actId="1076"/>
          <ac:spMkLst>
            <pc:docMk/>
            <pc:sldMk cId="2884239034" sldId="260"/>
            <ac:spMk id="12" creationId="{3E2016C1-4415-4F05-A7BE-99712CE07ABE}"/>
          </ac:spMkLst>
        </pc:spChg>
        <pc:picChg chg="add del mod">
          <ac:chgData name="fenty nadia" userId="68dc62dd51539dac" providerId="LiveId" clId="{1DD7237C-03B9-411F-A9A7-DDF05CE7BC56}" dt="2022-05-31T06:03:41.046" v="1" actId="478"/>
          <ac:picMkLst>
            <pc:docMk/>
            <pc:sldMk cId="2884239034" sldId="260"/>
            <ac:picMk id="5" creationId="{3B52B9ED-F3F9-4FC8-83CF-5658E02871BB}"/>
          </ac:picMkLst>
        </pc:picChg>
        <pc:picChg chg="add del mod">
          <ac:chgData name="fenty nadia" userId="68dc62dd51539dac" providerId="LiveId" clId="{1DD7237C-03B9-411F-A9A7-DDF05CE7BC56}" dt="2022-05-31T06:04:11.891" v="5" actId="478"/>
          <ac:picMkLst>
            <pc:docMk/>
            <pc:sldMk cId="2884239034" sldId="260"/>
            <ac:picMk id="9" creationId="{DEB144B2-458B-43E2-896E-66E4800F2444}"/>
          </ac:picMkLst>
        </pc:picChg>
        <pc:picChg chg="add mod">
          <ac:chgData name="fenty nadia" userId="68dc62dd51539dac" providerId="LiveId" clId="{1DD7237C-03B9-411F-A9A7-DDF05CE7BC56}" dt="2022-05-31T07:28:03.526" v="8" actId="1076"/>
          <ac:picMkLst>
            <pc:docMk/>
            <pc:sldMk cId="2884239034" sldId="260"/>
            <ac:picMk id="11" creationId="{B0A328EA-6BC8-4DDD-AB15-7D31B1EE1CD0}"/>
          </ac:picMkLst>
        </pc:picChg>
      </pc:sldChg>
      <pc:sldChg chg="addSp delSp modSp new mod modAnim">
        <pc:chgData name="fenty nadia" userId="68dc62dd51539dac" providerId="LiveId" clId="{1DD7237C-03B9-411F-A9A7-DDF05CE7BC56}" dt="2022-06-01T03:40:32.865" v="505" actId="12100"/>
        <pc:sldMkLst>
          <pc:docMk/>
          <pc:sldMk cId="2362449875" sldId="261"/>
        </pc:sldMkLst>
        <pc:spChg chg="mod">
          <ac:chgData name="fenty nadia" userId="68dc62dd51539dac" providerId="LiveId" clId="{1DD7237C-03B9-411F-A9A7-DDF05CE7BC56}" dt="2022-06-01T03:39:02.953" v="491" actId="122"/>
          <ac:spMkLst>
            <pc:docMk/>
            <pc:sldMk cId="2362449875" sldId="261"/>
            <ac:spMk id="2" creationId="{0E3DEDCA-68F1-4046-A36A-EF1BFCA0E89B}"/>
          </ac:spMkLst>
        </pc:spChg>
        <pc:spChg chg="del">
          <ac:chgData name="fenty nadia" userId="68dc62dd51539dac" providerId="LiveId" clId="{1DD7237C-03B9-411F-A9A7-DDF05CE7BC56}" dt="2022-05-31T08:56:23.988" v="197" actId="1032"/>
          <ac:spMkLst>
            <pc:docMk/>
            <pc:sldMk cId="2362449875" sldId="261"/>
            <ac:spMk id="3" creationId="{2022FDE3-1101-40CA-8CC7-A030D91F72B3}"/>
          </ac:spMkLst>
        </pc:spChg>
        <pc:graphicFrameChg chg="add mod modGraphic">
          <ac:chgData name="fenty nadia" userId="68dc62dd51539dac" providerId="LiveId" clId="{1DD7237C-03B9-411F-A9A7-DDF05CE7BC56}" dt="2022-06-01T03:40:32.865" v="505" actId="12100"/>
          <ac:graphicFrameMkLst>
            <pc:docMk/>
            <pc:sldMk cId="2362449875" sldId="261"/>
            <ac:graphicFrameMk id="4" creationId="{D4198D4E-E09F-47F2-9737-D4C3B69FF6FC}"/>
          </ac:graphicFrameMkLst>
        </pc:graphicFrameChg>
        <pc:picChg chg="add mod ord">
          <ac:chgData name="fenty nadia" userId="68dc62dd51539dac" providerId="LiveId" clId="{1DD7237C-03B9-411F-A9A7-DDF05CE7BC56}" dt="2022-06-01T03:40:24.302" v="504" actId="14100"/>
          <ac:picMkLst>
            <pc:docMk/>
            <pc:sldMk cId="2362449875" sldId="261"/>
            <ac:picMk id="5" creationId="{7F9BE9A8-6D1E-4B41-BF3E-646608C63488}"/>
          </ac:picMkLst>
        </pc:picChg>
      </pc:sldChg>
      <pc:sldChg chg="addSp delSp modSp new mod modAnim">
        <pc:chgData name="fenty nadia" userId="68dc62dd51539dac" providerId="LiveId" clId="{1DD7237C-03B9-411F-A9A7-DDF05CE7BC56}" dt="2022-06-01T03:56:14.783" v="827"/>
        <pc:sldMkLst>
          <pc:docMk/>
          <pc:sldMk cId="2162083088" sldId="262"/>
        </pc:sldMkLst>
        <pc:spChg chg="del">
          <ac:chgData name="fenty nadia" userId="68dc62dd51539dac" providerId="LiveId" clId="{1DD7237C-03B9-411F-A9A7-DDF05CE7BC56}" dt="2022-05-31T09:02:25.867" v="246" actId="478"/>
          <ac:spMkLst>
            <pc:docMk/>
            <pc:sldMk cId="2162083088" sldId="262"/>
            <ac:spMk id="2" creationId="{D4D3648C-9C3A-46AE-85D9-A250ACEFEEBC}"/>
          </ac:spMkLst>
        </pc:spChg>
        <pc:spChg chg="del">
          <ac:chgData name="fenty nadia" userId="68dc62dd51539dac" providerId="LiveId" clId="{1DD7237C-03B9-411F-A9A7-DDF05CE7BC56}" dt="2022-05-31T09:01:09.235" v="224" actId="1032"/>
          <ac:spMkLst>
            <pc:docMk/>
            <pc:sldMk cId="2162083088" sldId="262"/>
            <ac:spMk id="3" creationId="{816E83B9-C208-46FA-AB9B-C602A750937A}"/>
          </ac:spMkLst>
        </pc:spChg>
        <pc:graphicFrameChg chg="add mod modGraphic">
          <ac:chgData name="fenty nadia" userId="68dc62dd51539dac" providerId="LiveId" clId="{1DD7237C-03B9-411F-A9A7-DDF05CE7BC56}" dt="2022-06-01T03:44:36.833" v="567"/>
          <ac:graphicFrameMkLst>
            <pc:docMk/>
            <pc:sldMk cId="2162083088" sldId="262"/>
            <ac:graphicFrameMk id="6" creationId="{AD9B8BF8-9B7B-47F3-9F34-8E16FAEC9E40}"/>
          </ac:graphicFrameMkLst>
        </pc:graphicFrameChg>
        <pc:picChg chg="add mod ord">
          <ac:chgData name="fenty nadia" userId="68dc62dd51539dac" providerId="LiveId" clId="{1DD7237C-03B9-411F-A9A7-DDF05CE7BC56}" dt="2022-06-01T03:50:11.317" v="804" actId="14100"/>
          <ac:picMkLst>
            <pc:docMk/>
            <pc:sldMk cId="2162083088" sldId="262"/>
            <ac:picMk id="3" creationId="{A2746880-79A4-4BC6-927E-6CF8ACF97102}"/>
          </ac:picMkLst>
        </pc:picChg>
      </pc:sldChg>
      <pc:sldChg chg="addSp delSp modSp new mod modAnim">
        <pc:chgData name="fenty nadia" userId="68dc62dd51539dac" providerId="LiveId" clId="{1DD7237C-03B9-411F-A9A7-DDF05CE7BC56}" dt="2022-06-01T03:56:43.025" v="832"/>
        <pc:sldMkLst>
          <pc:docMk/>
          <pc:sldMk cId="1382497540" sldId="263"/>
        </pc:sldMkLst>
        <pc:spChg chg="mod">
          <ac:chgData name="fenty nadia" userId="68dc62dd51539dac" providerId="LiveId" clId="{1DD7237C-03B9-411F-A9A7-DDF05CE7BC56}" dt="2022-06-01T03:52:30.619" v="806" actId="2711"/>
          <ac:spMkLst>
            <pc:docMk/>
            <pc:sldMk cId="1382497540" sldId="263"/>
            <ac:spMk id="2" creationId="{8B4169C3-842C-4EE2-8EEB-B8E7F998B692}"/>
          </ac:spMkLst>
        </pc:spChg>
        <pc:spChg chg="del">
          <ac:chgData name="fenty nadia" userId="68dc62dd51539dac" providerId="LiveId" clId="{1DD7237C-03B9-411F-A9A7-DDF05CE7BC56}" dt="2022-05-31T09:05:04.679" v="296" actId="1032"/>
          <ac:spMkLst>
            <pc:docMk/>
            <pc:sldMk cId="1382497540" sldId="263"/>
            <ac:spMk id="3" creationId="{C8EE8311-4F28-4FED-B318-DE98B0F7C364}"/>
          </ac:spMkLst>
        </pc:spChg>
        <pc:graphicFrameChg chg="add mod modGraphic">
          <ac:chgData name="fenty nadia" userId="68dc62dd51539dac" providerId="LiveId" clId="{1DD7237C-03B9-411F-A9A7-DDF05CE7BC56}" dt="2022-06-01T03:54:51.777" v="819" actId="12100"/>
          <ac:graphicFrameMkLst>
            <pc:docMk/>
            <pc:sldMk cId="1382497540" sldId="263"/>
            <ac:graphicFrameMk id="4" creationId="{2EFDACCB-A8EA-4F56-8C66-4D9C99E54156}"/>
          </ac:graphicFrameMkLst>
        </pc:graphicFrameChg>
        <pc:picChg chg="add mod">
          <ac:chgData name="fenty nadia" userId="68dc62dd51539dac" providerId="LiveId" clId="{1DD7237C-03B9-411F-A9A7-DDF05CE7BC56}" dt="2022-06-01T03:55:21.087" v="821" actId="1076"/>
          <ac:picMkLst>
            <pc:docMk/>
            <pc:sldMk cId="1382497540" sldId="263"/>
            <ac:picMk id="5" creationId="{16E7E972-0817-41B1-9FA2-2E9169C20810}"/>
          </ac:picMkLst>
        </pc:picChg>
      </pc:sldChg>
      <pc:sldChg chg="addSp delSp modSp new mod ord modAnim">
        <pc:chgData name="fenty nadia" userId="68dc62dd51539dac" providerId="LiveId" clId="{1DD7237C-03B9-411F-A9A7-DDF05CE7BC56}" dt="2022-06-01T03:38:22.579" v="482"/>
        <pc:sldMkLst>
          <pc:docMk/>
          <pc:sldMk cId="793665991" sldId="264"/>
        </pc:sldMkLst>
        <pc:spChg chg="del mod">
          <ac:chgData name="fenty nadia" userId="68dc62dd51539dac" providerId="LiveId" clId="{1DD7237C-03B9-411F-A9A7-DDF05CE7BC56}" dt="2022-05-31T10:43:21.451" v="372" actId="478"/>
          <ac:spMkLst>
            <pc:docMk/>
            <pc:sldMk cId="793665991" sldId="264"/>
            <ac:spMk id="2" creationId="{F71FAA99-1A66-4C39-AA28-BCA6394B5978}"/>
          </ac:spMkLst>
        </pc:spChg>
        <pc:spChg chg="add del mod">
          <ac:chgData name="fenty nadia" userId="68dc62dd51539dac" providerId="LiveId" clId="{1DD7237C-03B9-411F-A9A7-DDF05CE7BC56}" dt="2022-05-31T10:44:20.953" v="376" actId="931"/>
          <ac:spMkLst>
            <pc:docMk/>
            <pc:sldMk cId="793665991" sldId="264"/>
            <ac:spMk id="3" creationId="{E7FD4ACD-079F-4293-A260-4FD256165791}"/>
          </ac:spMkLst>
        </pc:spChg>
        <pc:spChg chg="add del mod">
          <ac:chgData name="fenty nadia" userId="68dc62dd51539dac" providerId="LiveId" clId="{1DD7237C-03B9-411F-A9A7-DDF05CE7BC56}" dt="2022-05-31T10:46:52.072" v="413"/>
          <ac:spMkLst>
            <pc:docMk/>
            <pc:sldMk cId="793665991" sldId="264"/>
            <ac:spMk id="9" creationId="{FC51FDF8-CD7D-4F5F-AC4B-50DE53660136}"/>
          </ac:spMkLst>
        </pc:spChg>
        <pc:spChg chg="add del mod">
          <ac:chgData name="fenty nadia" userId="68dc62dd51539dac" providerId="LiveId" clId="{1DD7237C-03B9-411F-A9A7-DDF05CE7BC56}" dt="2022-05-31T10:47:38.816" v="418" actId="931"/>
          <ac:spMkLst>
            <pc:docMk/>
            <pc:sldMk cId="793665991" sldId="264"/>
            <ac:spMk id="11" creationId="{A807CBD5-C0C6-4444-9DE6-AFEB0057F212}"/>
          </ac:spMkLst>
        </pc:spChg>
        <pc:spChg chg="add mod">
          <ac:chgData name="fenty nadia" userId="68dc62dd51539dac" providerId="LiveId" clId="{1DD7237C-03B9-411F-A9A7-DDF05CE7BC56}" dt="2022-05-31T10:50:58.121" v="461" actId="14100"/>
          <ac:spMkLst>
            <pc:docMk/>
            <pc:sldMk cId="793665991" sldId="264"/>
            <ac:spMk id="18" creationId="{E8C3243B-A9F2-44BC-A256-98F41B4B8AB6}"/>
          </ac:spMkLst>
        </pc:spChg>
        <pc:picChg chg="add del mod">
          <ac:chgData name="fenty nadia" userId="68dc62dd51539dac" providerId="LiveId" clId="{1DD7237C-03B9-411F-A9A7-DDF05CE7BC56}" dt="2022-05-31T10:44:06.094" v="375" actId="931"/>
          <ac:picMkLst>
            <pc:docMk/>
            <pc:sldMk cId="793665991" sldId="264"/>
            <ac:picMk id="5" creationId="{65DE4E00-4F52-4866-9C3C-6CB5C2AE86AC}"/>
          </ac:picMkLst>
        </pc:picChg>
        <pc:picChg chg="add del mod">
          <ac:chgData name="fenty nadia" userId="68dc62dd51539dac" providerId="LiveId" clId="{1DD7237C-03B9-411F-A9A7-DDF05CE7BC56}" dt="2022-05-31T10:46:45.573" v="410" actId="478"/>
          <ac:picMkLst>
            <pc:docMk/>
            <pc:sldMk cId="793665991" sldId="264"/>
            <ac:picMk id="7" creationId="{347AFD08-75CC-44D4-80E1-DE696E2B3C44}"/>
          </ac:picMkLst>
        </pc:picChg>
        <pc:picChg chg="add del mod">
          <ac:chgData name="fenty nadia" userId="68dc62dd51539dac" providerId="LiveId" clId="{1DD7237C-03B9-411F-A9A7-DDF05CE7BC56}" dt="2022-05-31T10:47:13.713" v="415" actId="931"/>
          <ac:picMkLst>
            <pc:docMk/>
            <pc:sldMk cId="793665991" sldId="264"/>
            <ac:picMk id="13" creationId="{0940536A-58D3-44E6-A33E-7F56A93892C3}"/>
          </ac:picMkLst>
        </pc:picChg>
        <pc:picChg chg="add del mod">
          <ac:chgData name="fenty nadia" userId="68dc62dd51539dac" providerId="LiveId" clId="{1DD7237C-03B9-411F-A9A7-DDF05CE7BC56}" dt="2022-05-31T10:47:31.012" v="417" actId="931"/>
          <ac:picMkLst>
            <pc:docMk/>
            <pc:sldMk cId="793665991" sldId="264"/>
            <ac:picMk id="15" creationId="{8BBB8087-8E38-4401-ACD7-21729E2310DB}"/>
          </ac:picMkLst>
        </pc:picChg>
        <pc:picChg chg="add mod">
          <ac:chgData name="fenty nadia" userId="68dc62dd51539dac" providerId="LiveId" clId="{1DD7237C-03B9-411F-A9A7-DDF05CE7BC56}" dt="2022-05-31T10:48:52.963" v="435" actId="1440"/>
          <ac:picMkLst>
            <pc:docMk/>
            <pc:sldMk cId="793665991" sldId="264"/>
            <ac:picMk id="17" creationId="{0C9D3295-A58C-45B3-BE25-1DD987409D46}"/>
          </ac:picMkLst>
        </pc:picChg>
      </pc:sldChg>
      <pc:sldChg chg="addSp delSp modSp new mod modAnim">
        <pc:chgData name="fenty nadia" userId="68dc62dd51539dac" providerId="LiveId" clId="{1DD7237C-03B9-411F-A9A7-DDF05CE7BC56}" dt="2022-06-01T03:55:54.957" v="823"/>
        <pc:sldMkLst>
          <pc:docMk/>
          <pc:sldMk cId="895925485" sldId="265"/>
        </pc:sldMkLst>
        <pc:spChg chg="mod">
          <ac:chgData name="fenty nadia" userId="68dc62dd51539dac" providerId="LiveId" clId="{1DD7237C-03B9-411F-A9A7-DDF05CE7BC56}" dt="2022-06-01T03:42:28.784" v="549" actId="20577"/>
          <ac:spMkLst>
            <pc:docMk/>
            <pc:sldMk cId="895925485" sldId="265"/>
            <ac:spMk id="2" creationId="{94E4774D-6F13-4181-9D09-0591E28C88A1}"/>
          </ac:spMkLst>
        </pc:spChg>
        <pc:spChg chg="del">
          <ac:chgData name="fenty nadia" userId="68dc62dd51539dac" providerId="LiveId" clId="{1DD7237C-03B9-411F-A9A7-DDF05CE7BC56}" dt="2022-05-31T10:39:23.134" v="363" actId="931"/>
          <ac:spMkLst>
            <pc:docMk/>
            <pc:sldMk cId="895925485" sldId="265"/>
            <ac:spMk id="3" creationId="{35FE47CC-9985-451E-B9BB-6BF58BF04B29}"/>
          </ac:spMkLst>
        </pc:spChg>
        <pc:picChg chg="add mod">
          <ac:chgData name="fenty nadia" userId="68dc62dd51539dac" providerId="LiveId" clId="{1DD7237C-03B9-411F-A9A7-DDF05CE7BC56}" dt="2022-06-01T03:41:59.698" v="543" actId="1076"/>
          <ac:picMkLst>
            <pc:docMk/>
            <pc:sldMk cId="895925485" sldId="265"/>
            <ac:picMk id="5" creationId="{38875537-4C46-400A-8977-7F0C0D59C47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C775C2D-2041-4741-9454-A9AC838A43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A53E9F13-F61F-47B0-BA30-810793B51C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6DCE091-0B99-422A-9C37-BCED1F0E09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22/11/2022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975F0B2-0012-438F-B6BD-16DE4AE96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EB1CFC6-B514-42CA-8B31-4E8B6423C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38491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D4867E4-3AF7-46B6-A809-902F0DC10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D205BDDA-9499-447D-A434-78D1C2BC17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4C159AB-4E70-476C-A26D-7D84D5CB2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22/11/2022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C1BFA1C-EB89-46CC-BBAA-C921D636A8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75372E1-F686-4A60-BFDE-E6446AA7E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24172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A2058305-BCB0-4761-A5DF-73E9D23389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31AC1037-B50E-412C-BB77-225BA41865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9F92EE3-96ED-4CAA-835A-977935EFA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22/11/2022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20AB423-34DB-4BAD-9FBC-9CF3CB414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8FE2D39-D2FD-4DB7-BB87-4FA85D74B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93120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C8D3A2D-BC84-490E-A150-5D9B5661A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1C8A9C3-07EF-44A9-964B-EBEDC5099F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9B1C380-EF2D-4129-BCE9-99914E377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22/11/2022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B5996BE-5A07-47D5-88AA-BF7BC09F4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D9DEEA2-E560-4368-8622-D5EC47CE5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34529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D3DA4A7-1420-462D-9D9C-DA74B9045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E2F39784-359B-4D02-BB11-48E66F7AB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21E9AB2-2A4C-45AF-B650-3B0543F95B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22/11/2022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2538C12-DAE7-4EA8-9C6D-C514C5B2B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1A97895-3CE5-4FAD-BF04-B8FC75C73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03912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8CF2A13-40AC-41A4-9224-E88D26D709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8A429F4-F208-4077-8DBF-383372FEEF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8B915CDD-B560-4432-A67B-804C702221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B4552C2B-853D-4AB7-B7B0-3AE54B146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22/11/2022</a:t>
            </a:fld>
            <a:endParaRPr lang="id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11270CC1-6EFD-47CB-8615-243231E2F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3ED2EA55-AEE5-410F-80DA-BEFA4F270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94286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FF08A57-F23B-4826-9146-FA3CD45C6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C9A6B82-C71F-407C-A608-FF3C78E2E7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073F276E-DC24-44D2-AAC3-6C6E79AB39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D03F7CFF-CC4A-4450-B473-9495D2C6D4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759CA39C-9DCA-418D-A9F6-7618372CB1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00DF6859-5E84-4226-85C7-8333AA94A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22/11/2022</a:t>
            </a:fld>
            <a:endParaRPr lang="id-ID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3DB5D088-C60D-45EC-B449-0D98ADDBC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591A2B0E-B620-4425-BC49-911B4731A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19979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9020740-624B-4778-8962-B37DE65991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E72CFFD4-A726-469C-AFEA-E660A28B7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22/11/2022</a:t>
            </a:fld>
            <a:endParaRPr lang="id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EC8B45F7-18D0-4A3C-BFD9-9732BBA2EC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CAD3A55-609E-4396-B9F3-92789B737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37921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EB9AB28B-7A26-47ED-9FBA-21D3F9128D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22/11/2022</a:t>
            </a:fld>
            <a:endParaRPr lang="id-ID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AA8633DA-BA74-49ED-A19E-644F38E8E7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99AFCC62-3D4E-4100-A33D-388D9F254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45438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8344610-E5CA-49AD-9C68-4280E78936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F49CB2E-AD72-4D67-8A93-1D260DB749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F906A06A-DACF-49DB-991D-68545CBC4A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8A49CB6C-1440-43D2-88A1-C6F25CED6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22/11/2022</a:t>
            </a:fld>
            <a:endParaRPr lang="id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38E764EF-210A-44CE-89E2-9A1B24BD6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168471AA-33D5-4158-88C8-9B54A9608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85436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52B5EC3-4EAC-458D-87D6-E464A7EF2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D188878E-88E1-4292-9592-FBCA329F202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EBB7FC78-C5EF-4F69-8CE1-42CBB5A17B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D95ADB7-BF86-4EF4-B5A0-3B788B2995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22/11/2022</a:t>
            </a:fld>
            <a:endParaRPr lang="id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9809FF5D-8AA7-47BA-AE56-363A4CDE3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64CEBB01-06BA-4901-9F6B-702ED06E7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6813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A341E934-1ACA-43A2-AB35-248285F41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72163A8-A11D-4BBF-88D7-D6B6CEA896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CF30E0C-FBD3-422C-93D0-8DEAE881E4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AC030-EA8D-4614-B9D5-D756862210E4}" type="datetimeFigureOut">
              <a:rPr lang="id-ID" smtClean="0"/>
              <a:t>22/11/2022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C75F46C-4A57-417D-8929-E6DC14C294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F712AAC-C18B-4FB7-835F-D7BB1CE3F7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31458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6B2EA70-21C4-4319-B4A4-A0FEC8150EC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344FFB13-7399-4BBD-99CB-D6D6D206C65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F0CA3F5E-3693-494F-8ACC-3769797509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ampungan Teks 4">
            <a:extLst>
              <a:ext uri="{FF2B5EF4-FFF2-40B4-BE49-F238E27FC236}">
                <a16:creationId xmlns:a16="http://schemas.microsoft.com/office/drawing/2014/main" xmlns="" id="{25764128-2222-47AF-A5E3-D1B1DCAB2A8E}"/>
              </a:ext>
            </a:extLst>
          </p:cNvPr>
          <p:cNvSpPr txBox="1">
            <a:spLocks/>
          </p:cNvSpPr>
          <p:nvPr/>
        </p:nvSpPr>
        <p:spPr>
          <a:xfrm>
            <a:off x="7167434" y="2057400"/>
            <a:ext cx="4184777" cy="2551176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6000" dirty="0" err="1" smtClean="0"/>
              <a:t>Waskitha</a:t>
            </a:r>
            <a:r>
              <a:rPr lang="en-GB" sz="6000" dirty="0" smtClean="0"/>
              <a:t> </a:t>
            </a:r>
            <a:r>
              <a:rPr lang="en-GB" sz="6000" dirty="0" err="1" smtClean="0"/>
              <a:t>Basa</a:t>
            </a:r>
            <a:r>
              <a:rPr lang="en-GB" sz="6000" dirty="0" smtClean="0"/>
              <a:t> </a:t>
            </a:r>
            <a:r>
              <a:rPr lang="en-GB" sz="6000" dirty="0" err="1" smtClean="0"/>
              <a:t>lan</a:t>
            </a:r>
            <a:r>
              <a:rPr lang="en-GB" sz="6000" dirty="0" smtClean="0"/>
              <a:t> </a:t>
            </a:r>
            <a:r>
              <a:rPr lang="en-GB" sz="6000" dirty="0" err="1" smtClean="0"/>
              <a:t>Sastra</a:t>
            </a:r>
            <a:r>
              <a:rPr lang="en-GB" sz="6000" dirty="0" smtClean="0"/>
              <a:t> </a:t>
            </a:r>
            <a:r>
              <a:rPr lang="en-GB" sz="6000" dirty="0" err="1" smtClean="0"/>
              <a:t>Jawa</a:t>
            </a:r>
            <a:endParaRPr lang="id-ID" sz="6000" dirty="0"/>
          </a:p>
        </p:txBody>
      </p:sp>
      <p:sp>
        <p:nvSpPr>
          <p:cNvPr id="7" name="Judul 2">
            <a:extLst>
              <a:ext uri="{FF2B5EF4-FFF2-40B4-BE49-F238E27FC236}">
                <a16:creationId xmlns:a16="http://schemas.microsoft.com/office/drawing/2014/main" xmlns="" id="{B8C28EE4-FFC7-4F26-B94C-1910440C4D1F}"/>
              </a:ext>
            </a:extLst>
          </p:cNvPr>
          <p:cNvSpPr txBox="1">
            <a:spLocks/>
          </p:cNvSpPr>
          <p:nvPr/>
        </p:nvSpPr>
        <p:spPr>
          <a:xfrm>
            <a:off x="7167434" y="3902106"/>
            <a:ext cx="3932237" cy="12207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spc="-20" dirty="0" err="1" smtClean="0">
                <a:solidFill>
                  <a:srgbClr val="18171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Kanggo</a:t>
            </a:r>
            <a:r>
              <a:rPr lang="en-GB" sz="2800" spc="-20" dirty="0" smtClean="0">
                <a:solidFill>
                  <a:srgbClr val="18171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800" b="1" spc="-20" dirty="0">
                <a:solidFill>
                  <a:srgbClr val="18171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SMA/MA</a:t>
            </a:r>
            <a:r>
              <a:rPr lang="en-GB" sz="2800" spc="-20" dirty="0">
                <a:solidFill>
                  <a:srgbClr val="18171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KELAS </a:t>
            </a:r>
            <a:r>
              <a:rPr lang="en-GB" sz="2800" b="1" spc="-20" dirty="0">
                <a:solidFill>
                  <a:srgbClr val="18171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X</a:t>
            </a:r>
            <a:endParaRPr lang="id-ID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0157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48" b="9609"/>
          <a:stretch/>
        </p:blipFill>
        <p:spPr>
          <a:xfrm>
            <a:off x="1122303" y="739892"/>
            <a:ext cx="9343324" cy="5695110"/>
          </a:xfrm>
          <a:prstGeom prst="rect">
            <a:avLst/>
          </a:prstGeom>
        </p:spPr>
      </p:pic>
      <p:sp>
        <p:nvSpPr>
          <p:cNvPr id="13" name="Subtitle 12">
            <a:extLst>
              <a:ext uri="{FF2B5EF4-FFF2-40B4-BE49-F238E27FC236}">
                <a16:creationId xmlns:a16="http://schemas.microsoft.com/office/drawing/2014/main" xmlns="" id="{96A77636-604D-4AB3-8A28-A17137080C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74677" y="1710918"/>
            <a:ext cx="8615083" cy="647233"/>
          </a:xfrm>
        </p:spPr>
        <p:txBody>
          <a:bodyPr>
            <a:normAutofit lnSpcReduction="10000"/>
          </a:bodyPr>
          <a:lstStyle/>
          <a:p>
            <a:r>
              <a:rPr lang="en-US" sz="4400" dirty="0" err="1" smtClean="0"/>
              <a:t>Unggah-Ungguh</a:t>
            </a:r>
            <a:r>
              <a:rPr lang="en-US" sz="4400" dirty="0" smtClean="0"/>
              <a:t> </a:t>
            </a:r>
            <a:r>
              <a:rPr lang="en-US" sz="4400" dirty="0" err="1" smtClean="0"/>
              <a:t>Basa</a:t>
            </a:r>
            <a:endParaRPr lang="id-ID" sz="4400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xmlns="" id="{8534C07A-B983-4F4C-93FD-99626BB179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4038" y="410416"/>
            <a:ext cx="9039856" cy="1485619"/>
          </a:xfrm>
        </p:spPr>
        <p:txBody>
          <a:bodyPr/>
          <a:lstStyle/>
          <a:p>
            <a:r>
              <a:rPr lang="en-GB" dirty="0"/>
              <a:t>BAB </a:t>
            </a:r>
            <a:r>
              <a:rPr lang="en-GB" dirty="0" smtClean="0"/>
              <a:t>6</a:t>
            </a:r>
            <a:endParaRPr lang="id-ID" dirty="0"/>
          </a:p>
        </p:txBody>
      </p:sp>
      <p:sp>
        <p:nvSpPr>
          <p:cNvPr id="5" name="TextBox 4"/>
          <p:cNvSpPr txBox="1"/>
          <p:nvPr/>
        </p:nvSpPr>
        <p:spPr>
          <a:xfrm>
            <a:off x="0" y="6435002"/>
            <a:ext cx="21237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sumber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dirty="0" err="1" smtClean="0"/>
              <a:t>shutterstock.com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484483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30623" y="1112931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/>
              <a:t>Tujuan</a:t>
            </a:r>
            <a:r>
              <a:rPr lang="en-US" dirty="0" smtClean="0"/>
              <a:t> </a:t>
            </a:r>
            <a:r>
              <a:rPr lang="en-US" dirty="0" err="1" smtClean="0"/>
              <a:t>Pembelajaran</a:t>
            </a:r>
            <a:endParaRPr lang="en-US" dirty="0" smtClean="0"/>
          </a:p>
          <a:p>
            <a:r>
              <a:rPr lang="en-US" sz="2000" dirty="0" err="1" smtClean="0"/>
              <a:t>Menjelaskan</a:t>
            </a:r>
            <a:r>
              <a:rPr lang="en-US" sz="2000" dirty="0" smtClean="0"/>
              <a:t> </a:t>
            </a:r>
            <a:r>
              <a:rPr lang="en-US" sz="2000" dirty="0" err="1" smtClean="0"/>
              <a:t>kaidah</a:t>
            </a:r>
            <a:r>
              <a:rPr lang="en-US" sz="2000" dirty="0" smtClean="0"/>
              <a:t> </a:t>
            </a:r>
            <a:r>
              <a:rPr lang="en-US" sz="2000" dirty="0" err="1" smtClean="0"/>
              <a:t>penggunaan</a:t>
            </a:r>
            <a:r>
              <a:rPr lang="en-US" sz="2000" dirty="0" smtClean="0"/>
              <a:t> </a:t>
            </a:r>
            <a:r>
              <a:rPr lang="en-US" sz="2000" dirty="0" err="1" smtClean="0"/>
              <a:t>bahasa</a:t>
            </a:r>
            <a:r>
              <a:rPr lang="en-US" sz="2000" dirty="0" smtClean="0"/>
              <a:t> </a:t>
            </a:r>
            <a:r>
              <a:rPr lang="en-US" sz="2000" dirty="0" err="1" smtClean="0"/>
              <a:t>Jawa</a:t>
            </a:r>
            <a:r>
              <a:rPr lang="en-US" sz="2000" dirty="0" smtClean="0"/>
              <a:t> </a:t>
            </a:r>
            <a:r>
              <a:rPr lang="en-US" sz="2000" dirty="0" err="1" smtClean="0"/>
              <a:t>sesuai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kaidah</a:t>
            </a:r>
            <a:r>
              <a:rPr lang="en-US" sz="2000" dirty="0" smtClean="0"/>
              <a:t> </a:t>
            </a:r>
            <a:r>
              <a:rPr lang="en-US" sz="2000" dirty="0" err="1" smtClean="0"/>
              <a:t>kebahasaan</a:t>
            </a:r>
            <a:r>
              <a:rPr lang="en-US" sz="2000" dirty="0" smtClean="0"/>
              <a:t> </a:t>
            </a:r>
            <a:r>
              <a:rPr lang="en-US" sz="2000" dirty="0" smtClean="0">
                <a:latin typeface="Calibri" panose="020F0502020204030204" pitchFamily="34" charset="0"/>
              </a:rPr>
              <a:t>(</a:t>
            </a:r>
            <a:r>
              <a:rPr lang="en-US" sz="2000" i="1" dirty="0" err="1" smtClean="0">
                <a:latin typeface="Calibri" panose="020F0502020204030204" pitchFamily="34" charset="0"/>
              </a:rPr>
              <a:t>paramasastra</a:t>
            </a:r>
            <a:r>
              <a:rPr lang="en-US" sz="2000" dirty="0" smtClean="0">
                <a:latin typeface="Calibri" panose="020F0502020204030204" pitchFamily="34" charset="0"/>
              </a:rPr>
              <a:t>) </a:t>
            </a:r>
            <a:r>
              <a:rPr lang="en-US" sz="2000" dirty="0" err="1" smtClean="0">
                <a:latin typeface="Calibri" panose="020F0502020204030204" pitchFamily="34" charset="0"/>
              </a:rPr>
              <a:t>dan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i="1" dirty="0" err="1" smtClean="0">
                <a:latin typeface="Calibri" panose="020F0502020204030204" pitchFamily="34" charset="0"/>
              </a:rPr>
              <a:t>unggah-ungguh</a:t>
            </a:r>
            <a:r>
              <a:rPr lang="en-US" sz="2000" i="1" dirty="0" smtClean="0">
                <a:latin typeface="Calibri" panose="020F0502020204030204" pitchFamily="34" charset="0"/>
              </a:rPr>
              <a:t> </a:t>
            </a:r>
            <a:r>
              <a:rPr lang="en-US" sz="2000" i="1" dirty="0" err="1" smtClean="0">
                <a:latin typeface="Calibri" panose="020F0502020204030204" pitchFamily="34" charset="0"/>
              </a:rPr>
              <a:t>basa</a:t>
            </a:r>
            <a:r>
              <a:rPr lang="en-US" sz="2000" dirty="0" smtClean="0">
                <a:latin typeface="Calibri" panose="020F0502020204030204" pitchFamily="34" charset="0"/>
              </a:rPr>
              <a:t>.</a:t>
            </a:r>
          </a:p>
          <a:p>
            <a:r>
              <a:rPr lang="en-US" sz="2000" dirty="0" err="1" smtClean="0">
                <a:latin typeface="Calibri" panose="020F0502020204030204" pitchFamily="34" charset="0"/>
              </a:rPr>
              <a:t>Menjelaskan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teks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bacaan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penggunaan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bahasa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Jawa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sesuai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dengan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kaidah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kebahasaan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dan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i="1" dirty="0" err="1" smtClean="0">
                <a:latin typeface="Calibri" panose="020F0502020204030204" pitchFamily="34" charset="0"/>
              </a:rPr>
              <a:t>unggah-ungguh</a:t>
            </a:r>
            <a:r>
              <a:rPr lang="en-US" sz="2000" i="1" dirty="0" smtClean="0">
                <a:latin typeface="Calibri" panose="020F0502020204030204" pitchFamily="34" charset="0"/>
              </a:rPr>
              <a:t> </a:t>
            </a:r>
            <a:r>
              <a:rPr lang="en-US" sz="2000" i="1" dirty="0" err="1" smtClean="0">
                <a:latin typeface="Calibri" panose="020F0502020204030204" pitchFamily="34" charset="0"/>
              </a:rPr>
              <a:t>basa</a:t>
            </a:r>
            <a:r>
              <a:rPr lang="en-US" sz="2000" dirty="0" smtClean="0">
                <a:latin typeface="Calibri" panose="020F0502020204030204" pitchFamily="34" charset="0"/>
              </a:rPr>
              <a:t>.</a:t>
            </a:r>
          </a:p>
          <a:p>
            <a:r>
              <a:rPr lang="en-US" sz="2000" dirty="0" err="1" smtClean="0">
                <a:latin typeface="Calibri" panose="020F0502020204030204" pitchFamily="34" charset="0"/>
              </a:rPr>
              <a:t>Mengidentifikasi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penggunaan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bahasa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Jawa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sesuai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dengan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kaidah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kebahasaan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dan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i="1" dirty="0" err="1" smtClean="0">
                <a:latin typeface="Calibri" panose="020F0502020204030204" pitchFamily="34" charset="0"/>
              </a:rPr>
              <a:t>unggah-ungguh</a:t>
            </a:r>
            <a:r>
              <a:rPr lang="en-US" sz="2000" i="1" dirty="0" smtClean="0">
                <a:latin typeface="Calibri" panose="020F0502020204030204" pitchFamily="34" charset="0"/>
              </a:rPr>
              <a:t> </a:t>
            </a:r>
            <a:r>
              <a:rPr lang="en-US" sz="2000" i="1" dirty="0" err="1" smtClean="0">
                <a:latin typeface="Calibri" panose="020F0502020204030204" pitchFamily="34" charset="0"/>
              </a:rPr>
              <a:t>basa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untuk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acara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resmi</a:t>
            </a:r>
            <a:r>
              <a:rPr lang="en-US" sz="2000" dirty="0" smtClean="0">
                <a:latin typeface="Calibri" panose="020F0502020204030204" pitchFamily="34" charset="0"/>
              </a:rPr>
              <a:t>.</a:t>
            </a:r>
          </a:p>
          <a:p>
            <a:r>
              <a:rPr lang="en-US" sz="2000" dirty="0" err="1">
                <a:latin typeface="Calibri" panose="020F0502020204030204" pitchFamily="34" charset="0"/>
              </a:rPr>
              <a:t>Mengidentifikasi</a:t>
            </a:r>
            <a:r>
              <a:rPr lang="en-US" sz="2000" dirty="0">
                <a:latin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</a:rPr>
              <a:t>penggunaan</a:t>
            </a:r>
            <a:r>
              <a:rPr lang="en-US" sz="2000" dirty="0">
                <a:latin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</a:rPr>
              <a:t>bahasa</a:t>
            </a:r>
            <a:r>
              <a:rPr lang="en-US" sz="2000" dirty="0">
                <a:latin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</a:rPr>
              <a:t>Jawa</a:t>
            </a:r>
            <a:r>
              <a:rPr lang="en-US" sz="2000" dirty="0">
                <a:latin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</a:rPr>
              <a:t>sesuai</a:t>
            </a:r>
            <a:r>
              <a:rPr lang="en-US" sz="2000" dirty="0">
                <a:latin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</a:rPr>
              <a:t>dengan</a:t>
            </a:r>
            <a:r>
              <a:rPr lang="en-US" sz="2000" dirty="0">
                <a:latin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</a:rPr>
              <a:t>kaidah</a:t>
            </a:r>
            <a:r>
              <a:rPr lang="en-US" sz="2000" dirty="0">
                <a:latin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</a:rPr>
              <a:t>kebahasaan</a:t>
            </a:r>
            <a:r>
              <a:rPr lang="en-US" sz="2000" dirty="0">
                <a:latin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</a:rPr>
              <a:t>dan</a:t>
            </a:r>
            <a:r>
              <a:rPr lang="en-US" sz="2000" dirty="0">
                <a:latin typeface="Calibri" panose="020F0502020204030204" pitchFamily="34" charset="0"/>
              </a:rPr>
              <a:t> </a:t>
            </a:r>
            <a:r>
              <a:rPr lang="en-US" sz="2000" i="1" dirty="0" err="1">
                <a:latin typeface="Calibri" panose="020F0502020204030204" pitchFamily="34" charset="0"/>
              </a:rPr>
              <a:t>unggah-ungguh</a:t>
            </a:r>
            <a:r>
              <a:rPr lang="en-US" sz="2000" i="1" dirty="0">
                <a:latin typeface="Calibri" panose="020F0502020204030204" pitchFamily="34" charset="0"/>
              </a:rPr>
              <a:t> </a:t>
            </a:r>
            <a:r>
              <a:rPr lang="en-US" sz="2000" i="1" dirty="0" err="1">
                <a:latin typeface="Calibri" panose="020F0502020204030204" pitchFamily="34" charset="0"/>
              </a:rPr>
              <a:t>basa</a:t>
            </a:r>
            <a:r>
              <a:rPr lang="en-US" sz="2000" dirty="0">
                <a:latin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</a:rPr>
              <a:t>untuk</a:t>
            </a:r>
            <a:r>
              <a:rPr lang="en-US" sz="2000" dirty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acara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tidak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</a:rPr>
              <a:t>resmi</a:t>
            </a:r>
            <a:r>
              <a:rPr lang="en-US" sz="2000" dirty="0">
                <a:latin typeface="Calibri" panose="020F0502020204030204" pitchFamily="34" charset="0"/>
              </a:rPr>
              <a:t>.</a:t>
            </a:r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784206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D1E1F07-0CBB-407E-8309-E0D0AC2F58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err="1" smtClean="0">
                <a:latin typeface="+mn-lt"/>
                <a:cs typeface="Arial" panose="020B0604020202020204" pitchFamily="34" charset="0"/>
              </a:rPr>
              <a:t>Profil</a:t>
            </a:r>
            <a:r>
              <a:rPr lang="en-GB" sz="3200" dirty="0" smtClean="0">
                <a:latin typeface="+mn-lt"/>
                <a:cs typeface="Arial" panose="020B0604020202020204" pitchFamily="34" charset="0"/>
              </a:rPr>
              <a:t> </a:t>
            </a:r>
            <a:r>
              <a:rPr lang="en-GB" sz="3200" dirty="0" err="1" smtClean="0">
                <a:latin typeface="+mn-lt"/>
                <a:cs typeface="Arial" panose="020B0604020202020204" pitchFamily="34" charset="0"/>
              </a:rPr>
              <a:t>Pelajar</a:t>
            </a:r>
            <a:r>
              <a:rPr lang="en-GB" sz="3200" dirty="0" smtClean="0">
                <a:latin typeface="+mn-lt"/>
                <a:cs typeface="Arial" panose="020B0604020202020204" pitchFamily="34" charset="0"/>
              </a:rPr>
              <a:t> </a:t>
            </a:r>
            <a:r>
              <a:rPr lang="en-GB" sz="3200" dirty="0" err="1" smtClean="0">
                <a:latin typeface="+mn-lt"/>
                <a:cs typeface="Arial" panose="020B0604020202020204" pitchFamily="34" charset="0"/>
              </a:rPr>
              <a:t>Pancasila</a:t>
            </a:r>
            <a:endParaRPr lang="id-ID" sz="32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err="1" smtClean="0"/>
              <a:t>Bernalar</a:t>
            </a:r>
            <a:r>
              <a:rPr lang="en-US" sz="2000" dirty="0" smtClean="0"/>
              <a:t> </a:t>
            </a:r>
            <a:r>
              <a:rPr lang="en-US" sz="2000" dirty="0" err="1" smtClean="0"/>
              <a:t>kritis</a:t>
            </a:r>
            <a:endParaRPr lang="en-US" sz="2000" dirty="0" smtClean="0"/>
          </a:p>
          <a:p>
            <a:r>
              <a:rPr lang="en-US" sz="2000" dirty="0" err="1" smtClean="0"/>
              <a:t>Gotong</a:t>
            </a:r>
            <a:r>
              <a:rPr lang="en-US" sz="2000" dirty="0" smtClean="0"/>
              <a:t> </a:t>
            </a:r>
            <a:r>
              <a:rPr lang="en-US" sz="2000" dirty="0" err="1" smtClean="0"/>
              <a:t>royong</a:t>
            </a:r>
            <a:endParaRPr lang="en-US" sz="2000" dirty="0" smtClean="0"/>
          </a:p>
          <a:p>
            <a:r>
              <a:rPr lang="en-US" sz="2000" dirty="0" err="1" smtClean="0"/>
              <a:t>Berakhlak</a:t>
            </a:r>
            <a:r>
              <a:rPr lang="en-US" sz="2000" dirty="0" smtClean="0"/>
              <a:t> </a:t>
            </a:r>
            <a:r>
              <a:rPr lang="en-US" sz="2000" dirty="0" err="1" smtClean="0"/>
              <a:t>mulia</a:t>
            </a:r>
            <a:endParaRPr lang="en-US" sz="2000" dirty="0" smtClean="0"/>
          </a:p>
          <a:p>
            <a:r>
              <a:rPr lang="en-US" sz="2000" dirty="0" err="1" smtClean="0"/>
              <a:t>mandiri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994088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15471" y="911224"/>
            <a:ext cx="10515600" cy="54357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/>
              <a:t>Ancang-ancang</a:t>
            </a: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4698100" y="1572662"/>
            <a:ext cx="2420471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Unggah-Ungguh</a:t>
            </a:r>
            <a:r>
              <a:rPr lang="en-US" dirty="0" smtClean="0"/>
              <a:t> </a:t>
            </a:r>
          </a:p>
          <a:p>
            <a:pPr algn="ctr"/>
            <a:r>
              <a:rPr lang="en-US" dirty="0" err="1" smtClean="0"/>
              <a:t>Basa</a:t>
            </a:r>
            <a:endParaRPr lang="en-US" dirty="0"/>
          </a:p>
        </p:txBody>
      </p:sp>
      <p:cxnSp>
        <p:nvCxnSpPr>
          <p:cNvPr id="6" name="Google Shape;4752;p37"/>
          <p:cNvCxnSpPr/>
          <p:nvPr/>
        </p:nvCxnSpPr>
        <p:spPr>
          <a:xfrm flipH="1">
            <a:off x="4214478" y="2230619"/>
            <a:ext cx="903300" cy="551100"/>
          </a:xfrm>
          <a:prstGeom prst="bentConnector2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7" name="Google Shape;4751;p37"/>
          <p:cNvCxnSpPr/>
          <p:nvPr/>
        </p:nvCxnSpPr>
        <p:spPr>
          <a:xfrm>
            <a:off x="6633921" y="2230619"/>
            <a:ext cx="969300" cy="551100"/>
          </a:xfrm>
          <a:prstGeom prst="bentConnector2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8" name="TextBox 7"/>
          <p:cNvSpPr txBox="1"/>
          <p:nvPr/>
        </p:nvSpPr>
        <p:spPr>
          <a:xfrm>
            <a:off x="2697306" y="2885054"/>
            <a:ext cx="2420471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Basa</a:t>
            </a:r>
            <a:r>
              <a:rPr lang="en-US" dirty="0" smtClean="0"/>
              <a:t> </a:t>
            </a:r>
            <a:r>
              <a:rPr lang="en-US" dirty="0" err="1" smtClean="0"/>
              <a:t>Ngoko</a:t>
            </a:r>
            <a:endParaRPr lang="en-US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6392985" y="2873219"/>
            <a:ext cx="2420471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Basa</a:t>
            </a:r>
            <a:r>
              <a:rPr lang="en-US" dirty="0" smtClean="0"/>
              <a:t> </a:t>
            </a:r>
            <a:r>
              <a:rPr lang="en-US" dirty="0" err="1" smtClean="0"/>
              <a:t>Krama</a:t>
            </a:r>
            <a:endParaRPr lang="en-US" dirty="0"/>
          </a:p>
        </p:txBody>
      </p:sp>
      <p:cxnSp>
        <p:nvCxnSpPr>
          <p:cNvPr id="11" name="Elbow Connector 10"/>
          <p:cNvCxnSpPr/>
          <p:nvPr/>
        </p:nvCxnSpPr>
        <p:spPr>
          <a:xfrm rot="5400000">
            <a:off x="2995063" y="3380877"/>
            <a:ext cx="1086908" cy="1068550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/>
          <p:nvPr/>
        </p:nvCxnSpPr>
        <p:spPr>
          <a:xfrm rot="5400000">
            <a:off x="6720987" y="3370121"/>
            <a:ext cx="1083394" cy="1068550"/>
          </a:xfrm>
          <a:prstGeom prst="bentConnector3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lbow Connector 12"/>
          <p:cNvCxnSpPr/>
          <p:nvPr/>
        </p:nvCxnSpPr>
        <p:spPr>
          <a:xfrm rot="16200000" flipH="1">
            <a:off x="3992274" y="3475467"/>
            <a:ext cx="1063657" cy="902620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/>
          <p:nvPr/>
        </p:nvCxnSpPr>
        <p:spPr>
          <a:xfrm rot="16200000" flipH="1">
            <a:off x="7700437" y="3468219"/>
            <a:ext cx="1074919" cy="881875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110536" y="4499782"/>
            <a:ext cx="1582787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Basa</a:t>
            </a:r>
            <a:r>
              <a:rPr lang="en-US" dirty="0" smtClean="0"/>
              <a:t> </a:t>
            </a:r>
            <a:r>
              <a:rPr lang="en-US" dirty="0" err="1" smtClean="0"/>
              <a:t>Ngoko</a:t>
            </a:r>
            <a:endParaRPr lang="en-US" dirty="0" smtClean="0"/>
          </a:p>
          <a:p>
            <a:pPr algn="ctr"/>
            <a:r>
              <a:rPr lang="en-US" dirty="0" err="1" smtClean="0"/>
              <a:t>Lugu</a:t>
            </a:r>
            <a:endParaRPr lang="en-US" dirty="0" smtClean="0"/>
          </a:p>
        </p:txBody>
      </p:sp>
      <p:sp>
        <p:nvSpPr>
          <p:cNvPr id="24" name="TextBox 23"/>
          <p:cNvSpPr txBox="1"/>
          <p:nvPr/>
        </p:nvSpPr>
        <p:spPr>
          <a:xfrm>
            <a:off x="4148092" y="4492591"/>
            <a:ext cx="1553461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Basa</a:t>
            </a:r>
            <a:r>
              <a:rPr lang="en-US" dirty="0" smtClean="0"/>
              <a:t> </a:t>
            </a:r>
            <a:r>
              <a:rPr lang="en-US" dirty="0" err="1" smtClean="0"/>
              <a:t>Ngoko</a:t>
            </a:r>
            <a:endParaRPr lang="en-US" dirty="0" smtClean="0"/>
          </a:p>
          <a:p>
            <a:pPr algn="ctr"/>
            <a:r>
              <a:rPr lang="en-US" dirty="0" err="1" smtClean="0"/>
              <a:t>Alus</a:t>
            </a:r>
            <a:endParaRPr lang="en-US" dirty="0" smtClean="0"/>
          </a:p>
        </p:txBody>
      </p:sp>
      <p:sp>
        <p:nvSpPr>
          <p:cNvPr id="25" name="TextBox 24"/>
          <p:cNvSpPr txBox="1"/>
          <p:nvPr/>
        </p:nvSpPr>
        <p:spPr>
          <a:xfrm>
            <a:off x="6051889" y="4481361"/>
            <a:ext cx="1551332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Basa</a:t>
            </a:r>
            <a:r>
              <a:rPr lang="en-US" dirty="0" smtClean="0"/>
              <a:t> </a:t>
            </a:r>
            <a:r>
              <a:rPr lang="en-US" dirty="0" err="1" smtClean="0"/>
              <a:t>Krama</a:t>
            </a:r>
            <a:endParaRPr lang="en-US" dirty="0" smtClean="0"/>
          </a:p>
          <a:p>
            <a:pPr algn="ctr"/>
            <a:endParaRPr lang="en-US" dirty="0" smtClean="0"/>
          </a:p>
        </p:txBody>
      </p:sp>
      <p:sp>
        <p:nvSpPr>
          <p:cNvPr id="28" name="TextBox 27"/>
          <p:cNvSpPr txBox="1"/>
          <p:nvPr/>
        </p:nvSpPr>
        <p:spPr>
          <a:xfrm>
            <a:off x="7884886" y="4463989"/>
            <a:ext cx="1344855" cy="66370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Basa</a:t>
            </a:r>
            <a:r>
              <a:rPr lang="en-US" dirty="0" smtClean="0"/>
              <a:t> </a:t>
            </a:r>
            <a:r>
              <a:rPr lang="en-US" dirty="0" err="1" smtClean="0"/>
              <a:t>Krama</a:t>
            </a:r>
            <a:endParaRPr lang="en-US" dirty="0" smtClean="0"/>
          </a:p>
          <a:p>
            <a:pPr algn="ctr"/>
            <a:r>
              <a:rPr lang="en-US" dirty="0" err="1" smtClean="0"/>
              <a:t>Alus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93665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609600" y="722966"/>
            <a:ext cx="10515600" cy="54223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1. </a:t>
            </a:r>
            <a:r>
              <a:rPr lang="en-US" sz="2000" dirty="0" err="1" smtClean="0"/>
              <a:t>Basa</a:t>
            </a:r>
            <a:r>
              <a:rPr lang="en-US" sz="2000" dirty="0" smtClean="0"/>
              <a:t> </a:t>
            </a:r>
            <a:r>
              <a:rPr lang="en-US" sz="2000" dirty="0" err="1" smtClean="0"/>
              <a:t>Ngoko</a:t>
            </a:r>
            <a:endParaRPr lang="en-US" sz="2000" dirty="0"/>
          </a:p>
        </p:txBody>
      </p:sp>
      <p:grpSp>
        <p:nvGrpSpPr>
          <p:cNvPr id="5" name="Google Shape;697;p37"/>
          <p:cNvGrpSpPr/>
          <p:nvPr/>
        </p:nvGrpSpPr>
        <p:grpSpPr>
          <a:xfrm>
            <a:off x="1801906" y="1516311"/>
            <a:ext cx="3375001" cy="4279371"/>
            <a:chOff x="457200" y="1177750"/>
            <a:chExt cx="2460600" cy="3455925"/>
          </a:xfrm>
        </p:grpSpPr>
        <p:sp>
          <p:nvSpPr>
            <p:cNvPr id="6" name="Google Shape;698;p37"/>
            <p:cNvSpPr/>
            <p:nvPr/>
          </p:nvSpPr>
          <p:spPr>
            <a:xfrm>
              <a:off x="457200" y="1933888"/>
              <a:ext cx="2460600" cy="2699787"/>
            </a:xfrm>
            <a:prstGeom prst="roundRect">
              <a:avLst>
                <a:gd name="adj" fmla="val 4298"/>
              </a:avLst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457200" lvl="0" indent="-304800" algn="l" rtl="0"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ts val="1200"/>
                <a:buFont typeface="Roboto"/>
                <a:buChar char="●"/>
              </a:pPr>
              <a:r>
                <a:rPr lang="en-US" sz="2000" dirty="0" err="1" smtClean="0">
                  <a:ea typeface="Roboto"/>
                  <a:cs typeface="Roboto"/>
                  <a:sym typeface="Roboto"/>
                </a:rPr>
                <a:t>Tembung</a:t>
              </a:r>
              <a:r>
                <a:rPr lang="en-US" sz="2000" dirty="0" smtClean="0">
                  <a:ea typeface="Roboto"/>
                  <a:cs typeface="Roboto"/>
                  <a:sym typeface="Roboto"/>
                </a:rPr>
                <a:t> </a:t>
              </a:r>
              <a:r>
                <a:rPr lang="en-US" sz="2000" dirty="0" err="1" smtClean="0">
                  <a:ea typeface="Roboto"/>
                  <a:cs typeface="Roboto"/>
                  <a:sym typeface="Roboto"/>
                </a:rPr>
                <a:t>ngoko</a:t>
              </a:r>
              <a:r>
                <a:rPr lang="en-US" sz="2000" dirty="0" smtClean="0">
                  <a:ea typeface="Roboto"/>
                  <a:cs typeface="Roboto"/>
                  <a:sym typeface="Roboto"/>
                </a:rPr>
                <a:t>, o</a:t>
              </a:r>
              <a:r>
                <a:rPr lang="en" sz="2000" dirty="0" smtClean="0">
                  <a:ea typeface="Roboto"/>
                  <a:cs typeface="Roboto"/>
                  <a:sym typeface="Roboto"/>
                </a:rPr>
                <a:t>ra kecampuran tembung krama.</a:t>
              </a:r>
              <a:endParaRPr sz="2000" dirty="0">
                <a:ea typeface="Roboto"/>
                <a:cs typeface="Roboto"/>
                <a:sym typeface="Roboto"/>
              </a:endParaRPr>
            </a:p>
            <a:p>
              <a:pPr marL="457200" lvl="0" indent="-304800" algn="l" rtl="0">
                <a:spcBef>
                  <a:spcPts val="1000"/>
                </a:spcBef>
                <a:spcAft>
                  <a:spcPts val="0"/>
                </a:spcAft>
                <a:buClr>
                  <a:schemeClr val="accent6"/>
                </a:buClr>
                <a:buSzPts val="1200"/>
                <a:buFont typeface="Roboto"/>
                <a:buChar char="●"/>
              </a:pPr>
              <a:r>
                <a:rPr lang="en" sz="2000" dirty="0" smtClean="0">
                  <a:ea typeface="Roboto"/>
                  <a:cs typeface="Roboto"/>
                  <a:sym typeface="Roboto"/>
                </a:rPr>
                <a:t>Kanggo bocah karo bocah kang wis kulina.</a:t>
              </a:r>
              <a:endParaRPr sz="2000" dirty="0" smtClean="0">
                <a:ea typeface="Roboto"/>
                <a:cs typeface="Roboto"/>
                <a:sym typeface="Roboto"/>
              </a:endParaRPr>
            </a:p>
            <a:p>
              <a:pPr marL="457200" lvl="0" indent="-304800" algn="l" rtl="0">
                <a:spcBef>
                  <a:spcPts val="1000"/>
                </a:spcBef>
                <a:spcAft>
                  <a:spcPts val="0"/>
                </a:spcAft>
                <a:buClr>
                  <a:schemeClr val="accent6"/>
                </a:buClr>
                <a:buSzPts val="1200"/>
                <a:buFont typeface="Roboto"/>
                <a:buChar char="●"/>
              </a:pPr>
              <a:r>
                <a:rPr lang="en" sz="2000" dirty="0" smtClean="0">
                  <a:latin typeface="Calibri" panose="020F0502020204030204" pitchFamily="34" charset="0"/>
                  <a:ea typeface="Roboto"/>
                  <a:cs typeface="Roboto"/>
                  <a:sym typeface="Roboto"/>
                </a:rPr>
                <a:t>“Kowe durung sinau?"</a:t>
              </a:r>
              <a:endParaRPr sz="2000" dirty="0" smtClean="0">
                <a:ea typeface="Roboto"/>
                <a:cs typeface="Roboto"/>
                <a:sym typeface="Roboto"/>
              </a:endParaRPr>
            </a:p>
          </p:txBody>
        </p:sp>
        <p:sp>
          <p:nvSpPr>
            <p:cNvPr id="7" name="Google Shape;699;p37"/>
            <p:cNvSpPr/>
            <p:nvPr/>
          </p:nvSpPr>
          <p:spPr>
            <a:xfrm>
              <a:off x="457200" y="1177750"/>
              <a:ext cx="2460600" cy="597900"/>
            </a:xfrm>
            <a:prstGeom prst="roundRect">
              <a:avLst>
                <a:gd name="adj" fmla="val 11702"/>
              </a:avLst>
            </a:prstGeom>
            <a:solidFill>
              <a:srgbClr val="F945D7"/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dirty="0" smtClean="0">
                  <a:ea typeface="Fira Sans Extra Condensed SemiBold"/>
                  <a:cs typeface="Fira Sans Extra Condensed SemiBold"/>
                  <a:sym typeface="Fira Sans Extra Condensed SemiBold"/>
                </a:rPr>
                <a:t>Basa Ngoko Lugu</a:t>
              </a:r>
              <a:endParaRPr sz="2000" dirty="0">
                <a:ea typeface="Fira Sans Extra Condensed SemiBold"/>
                <a:cs typeface="Fira Sans Extra Condensed SemiBold"/>
                <a:sym typeface="Fira Sans Extra Condensed SemiBold"/>
              </a:endParaRPr>
            </a:p>
          </p:txBody>
        </p:sp>
      </p:grpSp>
      <p:grpSp>
        <p:nvGrpSpPr>
          <p:cNvPr id="8" name="Google Shape;697;p37"/>
          <p:cNvGrpSpPr/>
          <p:nvPr/>
        </p:nvGrpSpPr>
        <p:grpSpPr>
          <a:xfrm>
            <a:off x="6750424" y="1516311"/>
            <a:ext cx="3285353" cy="4439133"/>
            <a:chOff x="457200" y="1177750"/>
            <a:chExt cx="2460600" cy="3455925"/>
          </a:xfrm>
        </p:grpSpPr>
        <p:sp>
          <p:nvSpPr>
            <p:cNvPr id="9" name="Google Shape;698;p37"/>
            <p:cNvSpPr/>
            <p:nvPr/>
          </p:nvSpPr>
          <p:spPr>
            <a:xfrm>
              <a:off x="457200" y="1906675"/>
              <a:ext cx="2460600" cy="2727000"/>
            </a:xfrm>
            <a:prstGeom prst="roundRect">
              <a:avLst>
                <a:gd name="adj" fmla="val 4298"/>
              </a:avLst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457200" lvl="0" indent="-304800" algn="l" rtl="0"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ts val="1200"/>
                <a:buFont typeface="Roboto"/>
                <a:buChar char="●"/>
              </a:pPr>
              <a:r>
                <a:rPr lang="en" sz="2000" dirty="0" smtClean="0">
                  <a:ea typeface="Roboto"/>
                  <a:cs typeface="Roboto"/>
                  <a:sym typeface="Roboto"/>
                </a:rPr>
                <a:t>Tembung ngoko, ana saperangan nggunakake krama.</a:t>
              </a:r>
              <a:endParaRPr sz="2000" dirty="0">
                <a:ea typeface="Roboto"/>
                <a:cs typeface="Roboto"/>
                <a:sym typeface="Roboto"/>
              </a:endParaRPr>
            </a:p>
            <a:p>
              <a:pPr marL="457200" lvl="0" indent="-304800" algn="l" rtl="0">
                <a:spcBef>
                  <a:spcPts val="1000"/>
                </a:spcBef>
                <a:spcAft>
                  <a:spcPts val="0"/>
                </a:spcAft>
                <a:buClr>
                  <a:schemeClr val="accent6"/>
                </a:buClr>
                <a:buSzPts val="1200"/>
                <a:buFont typeface="Roboto"/>
                <a:buChar char="●"/>
              </a:pPr>
              <a:r>
                <a:rPr lang="en" sz="2000" dirty="0" smtClean="0">
                  <a:ea typeface="Roboto"/>
                  <a:cs typeface="Roboto"/>
                  <a:sym typeface="Roboto"/>
                </a:rPr>
                <a:t>Kanggo sanak tuwa marang nom kang luwih luhur drajate.</a:t>
              </a:r>
              <a:endParaRPr sz="2000" dirty="0">
                <a:ea typeface="Roboto"/>
                <a:cs typeface="Roboto"/>
                <a:sym typeface="Roboto"/>
              </a:endParaRPr>
            </a:p>
            <a:p>
              <a:pPr marL="457200" lvl="0" indent="-304800" algn="l" rtl="0">
                <a:spcBef>
                  <a:spcPts val="1000"/>
                </a:spcBef>
                <a:spcAft>
                  <a:spcPts val="0"/>
                </a:spcAft>
                <a:buClr>
                  <a:schemeClr val="accent6"/>
                </a:buClr>
                <a:buSzPts val="1200"/>
                <a:buFont typeface="Roboto"/>
                <a:buChar char="●"/>
              </a:pPr>
              <a:r>
                <a:rPr lang="en" sz="2000" dirty="0" smtClean="0">
                  <a:latin typeface="Calibri" panose="020F0502020204030204" pitchFamily="34" charset="0"/>
                  <a:ea typeface="Roboto"/>
                  <a:cs typeface="Roboto"/>
                  <a:sym typeface="Roboto"/>
                </a:rPr>
                <a:t>“Pak lurah, badhe ten pundi?"</a:t>
              </a:r>
              <a:endParaRPr sz="2000" dirty="0">
                <a:ea typeface="Roboto"/>
                <a:cs typeface="Roboto"/>
                <a:sym typeface="Roboto"/>
              </a:endParaRPr>
            </a:p>
            <a:p>
              <a:pPr marL="152400" lvl="0" algn="l" rtl="0">
                <a:spcBef>
                  <a:spcPts val="1000"/>
                </a:spcBef>
                <a:spcAft>
                  <a:spcPts val="0"/>
                </a:spcAft>
                <a:buClr>
                  <a:schemeClr val="accent6"/>
                </a:buClr>
                <a:buSzPts val="1200"/>
              </a:pPr>
              <a:endParaRPr sz="2000" dirty="0">
                <a:ea typeface="Roboto"/>
                <a:cs typeface="Roboto"/>
                <a:sym typeface="Roboto"/>
              </a:endParaRPr>
            </a:p>
          </p:txBody>
        </p:sp>
        <p:sp>
          <p:nvSpPr>
            <p:cNvPr id="10" name="Google Shape;699;p37"/>
            <p:cNvSpPr/>
            <p:nvPr/>
          </p:nvSpPr>
          <p:spPr>
            <a:xfrm>
              <a:off x="457200" y="1177750"/>
              <a:ext cx="2460600" cy="597900"/>
            </a:xfrm>
            <a:prstGeom prst="roundRect">
              <a:avLst>
                <a:gd name="adj" fmla="val 11702"/>
              </a:avLst>
            </a:prstGeom>
            <a:solidFill>
              <a:srgbClr val="00B0F0"/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dirty="0" smtClean="0">
                  <a:ea typeface="Fira Sans Extra Condensed SemiBold"/>
                  <a:cs typeface="Fira Sans Extra Condensed SemiBold"/>
                  <a:sym typeface="Fira Sans Extra Condensed SemiBold"/>
                </a:rPr>
                <a:t>Basa Ngoko Alus</a:t>
              </a:r>
              <a:endParaRPr sz="2000" dirty="0">
                <a:ea typeface="Fira Sans Extra Condensed SemiBold"/>
                <a:cs typeface="Fira Sans Extra Condensed SemiBold"/>
                <a:sym typeface="Fira Sans Extra Condensed SemiBold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84239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3047" y="686444"/>
            <a:ext cx="10515600" cy="54050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2. </a:t>
            </a:r>
            <a:r>
              <a:rPr lang="en-US" sz="2000" dirty="0" err="1" smtClean="0"/>
              <a:t>Basa</a:t>
            </a:r>
            <a:r>
              <a:rPr lang="en-US" sz="2000" dirty="0" smtClean="0"/>
              <a:t> </a:t>
            </a:r>
            <a:r>
              <a:rPr lang="en-US" sz="2000" dirty="0" err="1" smtClean="0"/>
              <a:t>Krama</a:t>
            </a:r>
            <a:endParaRPr lang="en-US" sz="2000" dirty="0"/>
          </a:p>
        </p:txBody>
      </p:sp>
      <p:grpSp>
        <p:nvGrpSpPr>
          <p:cNvPr id="4" name="Google Shape;697;p37"/>
          <p:cNvGrpSpPr/>
          <p:nvPr/>
        </p:nvGrpSpPr>
        <p:grpSpPr>
          <a:xfrm>
            <a:off x="1801906" y="1516311"/>
            <a:ext cx="3375001" cy="4279371"/>
            <a:chOff x="457200" y="1177750"/>
            <a:chExt cx="2460600" cy="3455925"/>
          </a:xfrm>
        </p:grpSpPr>
        <p:sp>
          <p:nvSpPr>
            <p:cNvPr id="5" name="Google Shape;698;p37"/>
            <p:cNvSpPr/>
            <p:nvPr/>
          </p:nvSpPr>
          <p:spPr>
            <a:xfrm>
              <a:off x="457200" y="1933888"/>
              <a:ext cx="2460600" cy="2699787"/>
            </a:xfrm>
            <a:prstGeom prst="roundRect">
              <a:avLst>
                <a:gd name="adj" fmla="val 4298"/>
              </a:avLst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457200" lvl="0" indent="-304800" algn="l" rtl="0"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ts val="1200"/>
                <a:buFont typeface="Roboto"/>
                <a:buChar char="●"/>
              </a:pPr>
              <a:r>
                <a:rPr lang="en-US" sz="2000" dirty="0" err="1" smtClean="0">
                  <a:ea typeface="Roboto"/>
                  <a:cs typeface="Roboto"/>
                  <a:sym typeface="Roboto"/>
                </a:rPr>
                <a:t>Tembung</a:t>
              </a:r>
              <a:r>
                <a:rPr lang="en-US" sz="2000" dirty="0" smtClean="0">
                  <a:ea typeface="Roboto"/>
                  <a:cs typeface="Roboto"/>
                  <a:sym typeface="Roboto"/>
                </a:rPr>
                <a:t> </a:t>
              </a:r>
              <a:r>
                <a:rPr lang="en-US" sz="2000" dirty="0" err="1" smtClean="0">
                  <a:ea typeface="Roboto"/>
                  <a:cs typeface="Roboto"/>
                  <a:sym typeface="Roboto"/>
                </a:rPr>
                <a:t>krama</a:t>
              </a:r>
              <a:r>
                <a:rPr lang="en-US" sz="2000" dirty="0" smtClean="0">
                  <a:ea typeface="Roboto"/>
                  <a:cs typeface="Roboto"/>
                  <a:sym typeface="Roboto"/>
                </a:rPr>
                <a:t>, o</a:t>
              </a:r>
              <a:r>
                <a:rPr lang="en" sz="2000" dirty="0" smtClean="0">
                  <a:ea typeface="Roboto"/>
                  <a:cs typeface="Roboto"/>
                  <a:sym typeface="Roboto"/>
                </a:rPr>
                <a:t>ra kecampuran tembung ngoko.</a:t>
              </a:r>
              <a:endParaRPr sz="2000" dirty="0">
                <a:ea typeface="Roboto"/>
                <a:cs typeface="Roboto"/>
                <a:sym typeface="Roboto"/>
              </a:endParaRPr>
            </a:p>
            <a:p>
              <a:pPr marL="457200" lvl="0" indent="-304800" algn="l" rtl="0">
                <a:spcBef>
                  <a:spcPts val="1000"/>
                </a:spcBef>
                <a:spcAft>
                  <a:spcPts val="0"/>
                </a:spcAft>
                <a:buClr>
                  <a:schemeClr val="accent6"/>
                </a:buClr>
                <a:buSzPts val="1200"/>
                <a:buFont typeface="Roboto"/>
                <a:buChar char="●"/>
              </a:pPr>
              <a:r>
                <a:rPr lang="en" sz="2000" dirty="0" smtClean="0">
                  <a:ea typeface="Roboto"/>
                  <a:cs typeface="Roboto"/>
                  <a:sym typeface="Roboto"/>
                </a:rPr>
                <a:t>Kanggo wong enom marang wong enom.</a:t>
              </a:r>
              <a:endParaRPr sz="2000" dirty="0" smtClean="0">
                <a:ea typeface="Roboto"/>
                <a:cs typeface="Roboto"/>
                <a:sym typeface="Roboto"/>
              </a:endParaRPr>
            </a:p>
            <a:p>
              <a:pPr marL="457200" lvl="0" indent="-304800" algn="l" rtl="0">
                <a:spcBef>
                  <a:spcPts val="1000"/>
                </a:spcBef>
                <a:spcAft>
                  <a:spcPts val="0"/>
                </a:spcAft>
                <a:buClr>
                  <a:schemeClr val="accent6"/>
                </a:buClr>
                <a:buSzPts val="1200"/>
                <a:buFont typeface="Roboto"/>
                <a:buChar char="●"/>
              </a:pPr>
              <a:r>
                <a:rPr lang="en" sz="2000" dirty="0" smtClean="0">
                  <a:latin typeface="Calibri" panose="020F0502020204030204" pitchFamily="34" charset="0"/>
                  <a:ea typeface="Roboto"/>
                  <a:cs typeface="Roboto"/>
                  <a:sym typeface="Roboto"/>
                </a:rPr>
                <a:t>Kula ten griya punika.</a:t>
              </a:r>
              <a:endParaRPr sz="2000" dirty="0" smtClean="0">
                <a:ea typeface="Roboto"/>
                <a:cs typeface="Roboto"/>
                <a:sym typeface="Roboto"/>
              </a:endParaRPr>
            </a:p>
          </p:txBody>
        </p:sp>
        <p:sp>
          <p:nvSpPr>
            <p:cNvPr id="6" name="Google Shape;699;p37"/>
            <p:cNvSpPr/>
            <p:nvPr/>
          </p:nvSpPr>
          <p:spPr>
            <a:xfrm>
              <a:off x="457200" y="1177750"/>
              <a:ext cx="2460600" cy="597900"/>
            </a:xfrm>
            <a:prstGeom prst="roundRect">
              <a:avLst>
                <a:gd name="adj" fmla="val 11702"/>
              </a:avLst>
            </a:prstGeom>
            <a:solidFill>
              <a:schemeClr val="accent2"/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dirty="0" smtClean="0">
                  <a:ea typeface="Fira Sans Extra Condensed SemiBold"/>
                  <a:cs typeface="Fira Sans Extra Condensed SemiBold"/>
                  <a:sym typeface="Fira Sans Extra Condensed SemiBold"/>
                </a:rPr>
                <a:t>Basa Krama </a:t>
              </a:r>
              <a:endParaRPr sz="2000" dirty="0">
                <a:ea typeface="Fira Sans Extra Condensed SemiBold"/>
                <a:cs typeface="Fira Sans Extra Condensed SemiBold"/>
                <a:sym typeface="Fira Sans Extra Condensed SemiBold"/>
              </a:endParaRPr>
            </a:p>
          </p:txBody>
        </p:sp>
      </p:grpSp>
      <p:grpSp>
        <p:nvGrpSpPr>
          <p:cNvPr id="7" name="Google Shape;697;p37"/>
          <p:cNvGrpSpPr/>
          <p:nvPr/>
        </p:nvGrpSpPr>
        <p:grpSpPr>
          <a:xfrm>
            <a:off x="6750424" y="1516311"/>
            <a:ext cx="3285353" cy="4439133"/>
            <a:chOff x="457200" y="1177750"/>
            <a:chExt cx="2460600" cy="3455925"/>
          </a:xfrm>
        </p:grpSpPr>
        <p:sp>
          <p:nvSpPr>
            <p:cNvPr id="8" name="Google Shape;698;p37"/>
            <p:cNvSpPr/>
            <p:nvPr/>
          </p:nvSpPr>
          <p:spPr>
            <a:xfrm>
              <a:off x="457200" y="1906675"/>
              <a:ext cx="2460600" cy="2727000"/>
            </a:xfrm>
            <a:prstGeom prst="roundRect">
              <a:avLst>
                <a:gd name="adj" fmla="val 4298"/>
              </a:avLst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457200" lvl="0" indent="-304800" algn="l" rtl="0"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ts val="1200"/>
                <a:buFont typeface="Roboto"/>
                <a:buChar char="●"/>
              </a:pPr>
              <a:r>
                <a:rPr lang="en" sz="2000" dirty="0" smtClean="0">
                  <a:ea typeface="Roboto"/>
                  <a:cs typeface="Roboto"/>
                  <a:sym typeface="Roboto"/>
                </a:rPr>
                <a:t>Tembung kang luwih alus lan resmi tinimbang basa krama biasa.</a:t>
              </a:r>
              <a:endParaRPr sz="2000" dirty="0">
                <a:ea typeface="Roboto"/>
                <a:cs typeface="Roboto"/>
                <a:sym typeface="Roboto"/>
              </a:endParaRPr>
            </a:p>
            <a:p>
              <a:pPr marL="457200" lvl="0" indent="-304800" algn="l" rtl="0">
                <a:spcBef>
                  <a:spcPts val="1000"/>
                </a:spcBef>
                <a:spcAft>
                  <a:spcPts val="0"/>
                </a:spcAft>
                <a:buClr>
                  <a:schemeClr val="accent6"/>
                </a:buClr>
                <a:buSzPts val="1200"/>
                <a:buFont typeface="Roboto"/>
                <a:buChar char="●"/>
              </a:pPr>
              <a:r>
                <a:rPr lang="en" sz="2000" dirty="0" smtClean="0">
                  <a:ea typeface="Roboto"/>
                  <a:cs typeface="Roboto"/>
                  <a:sym typeface="Roboto"/>
                </a:rPr>
                <a:t>Basa ing pedhalangan, pidhato manten.</a:t>
              </a:r>
              <a:endParaRPr sz="2000" dirty="0">
                <a:ea typeface="Roboto"/>
                <a:cs typeface="Roboto"/>
                <a:sym typeface="Roboto"/>
              </a:endParaRPr>
            </a:p>
            <a:p>
              <a:pPr marL="457200" lvl="0" indent="-304800" algn="l" rtl="0">
                <a:spcBef>
                  <a:spcPts val="1000"/>
                </a:spcBef>
                <a:spcAft>
                  <a:spcPts val="0"/>
                </a:spcAft>
                <a:buClr>
                  <a:schemeClr val="accent6"/>
                </a:buClr>
                <a:buSzPts val="1200"/>
                <a:buFont typeface="Roboto"/>
                <a:buChar char="●"/>
              </a:pPr>
              <a:r>
                <a:rPr lang="en" sz="2000" dirty="0" smtClean="0">
                  <a:latin typeface="Calibri" panose="020F0502020204030204" pitchFamily="34" charset="0"/>
                  <a:ea typeface="Roboto"/>
                  <a:cs typeface="Roboto"/>
                  <a:sym typeface="Roboto"/>
                </a:rPr>
                <a:t>Kala wingi kula nampi timbalan saking Rama Sumardiyana.</a:t>
              </a:r>
              <a:endParaRPr sz="2000" dirty="0">
                <a:ea typeface="Roboto"/>
                <a:cs typeface="Roboto"/>
                <a:sym typeface="Roboto"/>
              </a:endParaRPr>
            </a:p>
            <a:p>
              <a:pPr marL="152400" lvl="0" algn="l" rtl="0">
                <a:spcBef>
                  <a:spcPts val="1000"/>
                </a:spcBef>
                <a:spcAft>
                  <a:spcPts val="0"/>
                </a:spcAft>
                <a:buClr>
                  <a:schemeClr val="accent6"/>
                </a:buClr>
                <a:buSzPts val="1200"/>
              </a:pPr>
              <a:endParaRPr sz="2000" dirty="0">
                <a:ea typeface="Roboto"/>
                <a:cs typeface="Roboto"/>
                <a:sym typeface="Roboto"/>
              </a:endParaRPr>
            </a:p>
          </p:txBody>
        </p:sp>
        <p:sp>
          <p:nvSpPr>
            <p:cNvPr id="9" name="Google Shape;699;p37"/>
            <p:cNvSpPr/>
            <p:nvPr/>
          </p:nvSpPr>
          <p:spPr>
            <a:xfrm>
              <a:off x="457200" y="1177750"/>
              <a:ext cx="2460600" cy="597900"/>
            </a:xfrm>
            <a:prstGeom prst="roundRect">
              <a:avLst>
                <a:gd name="adj" fmla="val 11702"/>
              </a:avLst>
            </a:prstGeom>
            <a:solidFill>
              <a:srgbClr val="92D050"/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dirty="0" smtClean="0">
                  <a:ea typeface="Fira Sans Extra Condensed SemiBold"/>
                  <a:cs typeface="Fira Sans Extra Condensed SemiBold"/>
                  <a:sym typeface="Fira Sans Extra Condensed SemiBold"/>
                </a:rPr>
                <a:t>Basa Krama Alus</a:t>
              </a:r>
              <a:endParaRPr sz="2000" dirty="0">
                <a:ea typeface="Fira Sans Extra Condensed SemiBold"/>
                <a:cs typeface="Fira Sans Extra Condensed SemiBold"/>
                <a:sym typeface="Fira Sans Extra Condensed SemiBold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62449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4E4774D-6F13-4181-9D09-0591E28C88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6134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A. </a:t>
            </a:r>
            <a:r>
              <a:rPr lang="en-US" sz="2800" dirty="0" err="1" smtClean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Maca</a:t>
            </a:r>
            <a:r>
              <a:rPr lang="en-US" sz="2800" dirty="0" smtClean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Teks</a:t>
            </a:r>
            <a:r>
              <a:rPr lang="en-US" sz="2800" dirty="0" smtClean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Wacana</a:t>
            </a:r>
            <a:r>
              <a:rPr lang="en-US" sz="2800" dirty="0" smtClean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kanthi</a:t>
            </a:r>
            <a:r>
              <a:rPr lang="en-US" sz="2800" dirty="0" smtClean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Tumemen</a:t>
            </a:r>
            <a:endParaRPr lang="id-ID" sz="2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457200">
              <a:lnSpc>
                <a:spcPct val="150000"/>
              </a:lnSpc>
              <a:buNone/>
            </a:pPr>
            <a:r>
              <a:rPr lang="en-US" sz="2000" dirty="0" smtClean="0"/>
              <a:t>Para </a:t>
            </a:r>
            <a:r>
              <a:rPr lang="en-US" sz="2000" dirty="0" err="1" smtClean="0"/>
              <a:t>siswa</a:t>
            </a:r>
            <a:r>
              <a:rPr lang="en-US" sz="2000" dirty="0" smtClean="0"/>
              <a:t> </a:t>
            </a:r>
            <a:r>
              <a:rPr lang="en-US" sz="2000" dirty="0" err="1" smtClean="0"/>
              <a:t>uga</a:t>
            </a:r>
            <a:r>
              <a:rPr lang="en-US" sz="2000" dirty="0" smtClean="0"/>
              <a:t> </a:t>
            </a:r>
            <a:r>
              <a:rPr lang="en-US" sz="2000" dirty="0" err="1" smtClean="0"/>
              <a:t>bisa</a:t>
            </a:r>
            <a:r>
              <a:rPr lang="en-US" sz="2000" dirty="0" smtClean="0"/>
              <a:t> </a:t>
            </a:r>
            <a:r>
              <a:rPr lang="en-US" sz="2000" dirty="0" err="1" smtClean="0"/>
              <a:t>ngrungokake</a:t>
            </a:r>
            <a:r>
              <a:rPr lang="en-US" sz="2000" dirty="0" smtClean="0"/>
              <a:t> </a:t>
            </a:r>
            <a:r>
              <a:rPr lang="en-US" sz="2000" dirty="0" err="1" smtClean="0"/>
              <a:t>utawa</a:t>
            </a:r>
            <a:r>
              <a:rPr lang="en-US" sz="2000" dirty="0" smtClean="0"/>
              <a:t> </a:t>
            </a:r>
            <a:r>
              <a:rPr lang="en-US" sz="2000" dirty="0" err="1" smtClean="0"/>
              <a:t>nyemak</a:t>
            </a:r>
            <a:r>
              <a:rPr lang="en-US" sz="2000" dirty="0" smtClean="0"/>
              <a:t> </a:t>
            </a:r>
            <a:r>
              <a:rPr lang="en-US" sz="2000" dirty="0" err="1" smtClean="0"/>
              <a:t>wacan</a:t>
            </a:r>
            <a:r>
              <a:rPr lang="en-US" sz="2000" dirty="0" smtClean="0"/>
              <a:t> </a:t>
            </a:r>
            <a:r>
              <a:rPr lang="en-US" sz="2000" dirty="0" err="1" smtClean="0"/>
              <a:t>kanthi</a:t>
            </a:r>
            <a:r>
              <a:rPr lang="en-US" sz="2000" dirty="0" smtClean="0"/>
              <a:t> </a:t>
            </a:r>
            <a:r>
              <a:rPr lang="en-US" sz="2000" dirty="0" err="1" smtClean="0"/>
              <a:t>mindai</a:t>
            </a:r>
            <a:r>
              <a:rPr lang="en-US" sz="2000" dirty="0" smtClean="0"/>
              <a:t> </a:t>
            </a:r>
            <a:r>
              <a:rPr lang="en-US" sz="2000" dirty="0" err="1" smtClean="0"/>
              <a:t>tandah</a:t>
            </a:r>
            <a:r>
              <a:rPr lang="en-US" sz="2000" dirty="0" smtClean="0"/>
              <a:t> QR </a:t>
            </a:r>
            <a:r>
              <a:rPr lang="en-US" sz="2000" dirty="0" err="1" smtClean="0"/>
              <a:t>kang</a:t>
            </a:r>
            <a:r>
              <a:rPr lang="en-US" sz="2000" dirty="0" smtClean="0"/>
              <a:t> </a:t>
            </a:r>
            <a:r>
              <a:rPr lang="en-US" sz="2000" dirty="0" err="1" smtClean="0"/>
              <a:t>sumadya</a:t>
            </a:r>
            <a:r>
              <a:rPr lang="en-US" sz="2000" dirty="0" smtClean="0"/>
              <a:t>. </a:t>
            </a:r>
            <a:r>
              <a:rPr lang="en-US" sz="2000" dirty="0" err="1" smtClean="0"/>
              <a:t>Critakna</a:t>
            </a:r>
            <a:r>
              <a:rPr lang="en-US" sz="2000" dirty="0" smtClean="0"/>
              <a:t> </a:t>
            </a:r>
            <a:r>
              <a:rPr lang="en-US" sz="2000" dirty="0" err="1" smtClean="0"/>
              <a:t>wacan</a:t>
            </a:r>
            <a:r>
              <a:rPr lang="en-US" sz="2000" dirty="0" smtClean="0"/>
              <a:t> sing </a:t>
            </a:r>
            <a:r>
              <a:rPr lang="en-US" sz="2000" dirty="0" err="1" smtClean="0"/>
              <a:t>kosemak</a:t>
            </a:r>
            <a:r>
              <a:rPr lang="en-US" sz="2000" dirty="0" smtClean="0"/>
              <a:t> </a:t>
            </a:r>
            <a:r>
              <a:rPr lang="en-US" sz="2000" dirty="0" err="1" smtClean="0"/>
              <a:t>mau</a:t>
            </a:r>
            <a:r>
              <a:rPr lang="en-US" sz="2000" dirty="0" smtClean="0"/>
              <a:t> </a:t>
            </a:r>
            <a:r>
              <a:rPr lang="en-US" sz="2000" dirty="0" err="1" smtClean="0"/>
              <a:t>nggunakake</a:t>
            </a:r>
            <a:r>
              <a:rPr lang="en-US" sz="2000" dirty="0" smtClean="0"/>
              <a:t> </a:t>
            </a:r>
            <a:r>
              <a:rPr lang="en-US" sz="2000" dirty="0" err="1" smtClean="0"/>
              <a:t>basa</a:t>
            </a:r>
            <a:r>
              <a:rPr lang="en-US" sz="2000" dirty="0" smtClean="0"/>
              <a:t> </a:t>
            </a:r>
            <a:r>
              <a:rPr lang="en-US" sz="2000" dirty="0" err="1" smtClean="0"/>
              <a:t>ngoko</a:t>
            </a:r>
            <a:r>
              <a:rPr lang="en-US" sz="2000" dirty="0" smtClean="0"/>
              <a:t> </a:t>
            </a:r>
            <a:r>
              <a:rPr lang="en-US" sz="2000" dirty="0" err="1" smtClean="0"/>
              <a:t>lugu</a:t>
            </a:r>
            <a:r>
              <a:rPr lang="en-US" sz="2000" dirty="0" smtClean="0"/>
              <a:t>.</a:t>
            </a:r>
          </a:p>
          <a:p>
            <a:pPr marL="0" indent="457200">
              <a:lnSpc>
                <a:spcPct val="150000"/>
              </a:lnSpc>
              <a:buNone/>
            </a:pPr>
            <a:endParaRPr lang="en-US" sz="2000" dirty="0"/>
          </a:p>
        </p:txBody>
      </p:sp>
      <p:pic>
        <p:nvPicPr>
          <p:cNvPr id="4" name="0044180190.0138.0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221941" y="3124199"/>
            <a:ext cx="1178859" cy="1178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925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1397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457200">
              <a:lnSpc>
                <a:spcPct val="150000"/>
              </a:lnSpc>
              <a:buNone/>
            </a:pPr>
            <a:r>
              <a:rPr lang="en-US" sz="2000" dirty="0" smtClean="0"/>
              <a:t>Para </a:t>
            </a:r>
            <a:r>
              <a:rPr lang="en-US" sz="2000" dirty="0" err="1" smtClean="0"/>
              <a:t>siswa</a:t>
            </a:r>
            <a:r>
              <a:rPr lang="en-US" sz="2000" dirty="0" smtClean="0"/>
              <a:t> </a:t>
            </a:r>
            <a:r>
              <a:rPr lang="en-US" sz="2000" dirty="0" err="1" smtClean="0"/>
              <a:t>maca</a:t>
            </a:r>
            <a:r>
              <a:rPr lang="en-US" sz="2000" dirty="0" smtClean="0"/>
              <a:t> </a:t>
            </a:r>
            <a:r>
              <a:rPr lang="en-US" sz="2000" dirty="0" err="1" smtClean="0"/>
              <a:t>wacan</a:t>
            </a:r>
            <a:r>
              <a:rPr lang="en-US" sz="2000" dirty="0" smtClean="0"/>
              <a:t> </a:t>
            </a:r>
            <a:r>
              <a:rPr lang="en-US" sz="2000" dirty="0" err="1" smtClean="0"/>
              <a:t>kang</a:t>
            </a:r>
            <a:r>
              <a:rPr lang="en-US" sz="2000" dirty="0" smtClean="0"/>
              <a:t> </a:t>
            </a:r>
            <a:r>
              <a:rPr lang="en-US" sz="2000" dirty="0" err="1" smtClean="0"/>
              <a:t>irah-irahane</a:t>
            </a:r>
            <a:r>
              <a:rPr lang="en-US" sz="2000" dirty="0" smtClean="0"/>
              <a:t> </a:t>
            </a:r>
            <a:r>
              <a:rPr lang="en-US" sz="2000" dirty="0" smtClean="0">
                <a:latin typeface="Calibri" panose="020F0502020204030204" pitchFamily="34" charset="0"/>
              </a:rPr>
              <a:t>“</a:t>
            </a:r>
            <a:r>
              <a:rPr lang="en-US" sz="2000" dirty="0" err="1" smtClean="0">
                <a:latin typeface="Calibri" panose="020F0502020204030204" pitchFamily="34" charset="0"/>
              </a:rPr>
              <a:t>Joglo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Warisan</a:t>
            </a:r>
            <a:r>
              <a:rPr lang="en-US" sz="2000" dirty="0" smtClean="0">
                <a:latin typeface="Calibri" panose="020F0502020204030204" pitchFamily="34" charset="0"/>
              </a:rPr>
              <a:t>“ </a:t>
            </a:r>
            <a:r>
              <a:rPr lang="en-US" sz="2000" dirty="0" err="1" smtClean="0">
                <a:latin typeface="Calibri" panose="020F0502020204030204" pitchFamily="34" charset="0"/>
              </a:rPr>
              <a:t>ing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buku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kaca</a:t>
            </a:r>
            <a:r>
              <a:rPr lang="en-US" sz="2000" dirty="0" smtClean="0">
                <a:latin typeface="Calibri" panose="020F0502020204030204" pitchFamily="34" charset="0"/>
              </a:rPr>
              <a:t> 141-143. </a:t>
            </a:r>
            <a:r>
              <a:rPr lang="en-US" sz="2000" dirty="0" err="1" smtClean="0">
                <a:latin typeface="Calibri" panose="020F0502020204030204" pitchFamily="34" charset="0"/>
              </a:rPr>
              <a:t>Sawise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maca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wacan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kang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awujud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pacelathon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kasebut</a:t>
            </a:r>
            <a:r>
              <a:rPr lang="en-US" sz="2000" dirty="0" smtClean="0">
                <a:latin typeface="Calibri" panose="020F0502020204030204" pitchFamily="34" charset="0"/>
              </a:rPr>
              <a:t>, </a:t>
            </a:r>
            <a:r>
              <a:rPr lang="en-US" sz="2000" dirty="0" err="1" smtClean="0">
                <a:latin typeface="Calibri" panose="020F0502020204030204" pitchFamily="34" charset="0"/>
              </a:rPr>
              <a:t>coba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rembugen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kang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gegayutan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karo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wacan</a:t>
            </a:r>
            <a:r>
              <a:rPr lang="en-US" sz="2000" dirty="0" smtClean="0">
                <a:latin typeface="Calibri" panose="020F0502020204030204" pitchFamily="34" charset="0"/>
              </a:rPr>
              <a:t>.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xmlns="" id="{94E4774D-6F13-4181-9D09-0591E28C88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6134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B</a:t>
            </a:r>
            <a:r>
              <a:rPr lang="en-US" sz="2800" dirty="0" smtClean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. </a:t>
            </a:r>
            <a:r>
              <a:rPr lang="en-US" sz="2800" dirty="0" err="1" smtClean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Micara</a:t>
            </a:r>
            <a:r>
              <a:rPr lang="en-US" sz="2800" dirty="0" smtClean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Jumbuh</a:t>
            </a:r>
            <a:r>
              <a:rPr lang="en-US" sz="2800" dirty="0" smtClean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Unggah-Ungguh</a:t>
            </a:r>
            <a:r>
              <a:rPr lang="en-US" sz="2800" dirty="0" smtClean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Basa</a:t>
            </a:r>
            <a:endParaRPr lang="id-ID" sz="2800" dirty="0">
              <a:latin typeface="+mn-lt"/>
              <a:cs typeface="Arial" panose="020B0604020202020204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9851AC93-BDD4-4F7A-BACD-AB49AF5E111A}"/>
              </a:ext>
            </a:extLst>
          </p:cNvPr>
          <p:cNvGrpSpPr/>
          <p:nvPr/>
        </p:nvGrpSpPr>
        <p:grpSpPr>
          <a:xfrm>
            <a:off x="4500664" y="3315276"/>
            <a:ext cx="2505254" cy="1982865"/>
            <a:chOff x="3366914" y="2916559"/>
            <a:chExt cx="2424286" cy="1655441"/>
          </a:xfrm>
        </p:grpSpPr>
        <p:sp>
          <p:nvSpPr>
            <p:cNvPr id="5" name="Rectangle 4">
              <a:extLst>
                <a:ext uri="{FF2B5EF4-FFF2-40B4-BE49-F238E27FC236}">
                  <a16:creationId xmlns="" xmlns:a16="http://schemas.microsoft.com/office/drawing/2014/main" id="{4654E7F9-02BB-4C2A-8178-4AC953B6D846}"/>
                </a:ext>
              </a:extLst>
            </p:cNvPr>
            <p:cNvSpPr/>
            <p:nvPr/>
          </p:nvSpPr>
          <p:spPr>
            <a:xfrm>
              <a:off x="3366914" y="3203451"/>
              <a:ext cx="2424286" cy="129614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" name="Rectangle 5">
              <a:extLst>
                <a:ext uri="{FF2B5EF4-FFF2-40B4-BE49-F238E27FC236}">
                  <a16:creationId xmlns="" xmlns:a16="http://schemas.microsoft.com/office/drawing/2014/main" id="{31B6D7D3-B422-4D13-A253-0C6832478809}"/>
                </a:ext>
              </a:extLst>
            </p:cNvPr>
            <p:cNvSpPr/>
            <p:nvPr/>
          </p:nvSpPr>
          <p:spPr>
            <a:xfrm>
              <a:off x="3419872" y="3140968"/>
              <a:ext cx="2304256" cy="129614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7" name="Rectangle 3">
              <a:extLst>
                <a:ext uri="{FF2B5EF4-FFF2-40B4-BE49-F238E27FC236}">
                  <a16:creationId xmlns="" xmlns:a16="http://schemas.microsoft.com/office/drawing/2014/main" id="{2B645230-5A99-4690-9417-DDD68225E9E1}"/>
                </a:ext>
              </a:extLst>
            </p:cNvPr>
            <p:cNvSpPr/>
            <p:nvPr/>
          </p:nvSpPr>
          <p:spPr>
            <a:xfrm>
              <a:off x="4572000" y="2916559"/>
              <a:ext cx="1080120" cy="1520552"/>
            </a:xfrm>
            <a:custGeom>
              <a:avLst/>
              <a:gdLst>
                <a:gd name="connsiteX0" fmla="*/ 0 w 1080120"/>
                <a:gd name="connsiteY0" fmla="*/ 0 h 1368152"/>
                <a:gd name="connsiteX1" fmla="*/ 1080120 w 1080120"/>
                <a:gd name="connsiteY1" fmla="*/ 0 h 1368152"/>
                <a:gd name="connsiteX2" fmla="*/ 1080120 w 1080120"/>
                <a:gd name="connsiteY2" fmla="*/ 1368152 h 1368152"/>
                <a:gd name="connsiteX3" fmla="*/ 0 w 1080120"/>
                <a:gd name="connsiteY3" fmla="*/ 1368152 h 1368152"/>
                <a:gd name="connsiteX4" fmla="*/ 0 w 1080120"/>
                <a:gd name="connsiteY4" fmla="*/ 0 h 1368152"/>
                <a:gd name="connsiteX0" fmla="*/ 0 w 1080120"/>
                <a:gd name="connsiteY0" fmla="*/ 95250 h 1463402"/>
                <a:gd name="connsiteX1" fmla="*/ 1080120 w 1080120"/>
                <a:gd name="connsiteY1" fmla="*/ 0 h 1463402"/>
                <a:gd name="connsiteX2" fmla="*/ 1080120 w 1080120"/>
                <a:gd name="connsiteY2" fmla="*/ 1463402 h 1463402"/>
                <a:gd name="connsiteX3" fmla="*/ 0 w 1080120"/>
                <a:gd name="connsiteY3" fmla="*/ 1463402 h 1463402"/>
                <a:gd name="connsiteX4" fmla="*/ 0 w 1080120"/>
                <a:gd name="connsiteY4" fmla="*/ 95250 h 1463402"/>
                <a:gd name="connsiteX0" fmla="*/ 0 w 1080120"/>
                <a:gd name="connsiteY0" fmla="*/ 131815 h 1499967"/>
                <a:gd name="connsiteX1" fmla="*/ 1080120 w 1080120"/>
                <a:gd name="connsiteY1" fmla="*/ 36565 h 1499967"/>
                <a:gd name="connsiteX2" fmla="*/ 1080120 w 1080120"/>
                <a:gd name="connsiteY2" fmla="*/ 1499967 h 1499967"/>
                <a:gd name="connsiteX3" fmla="*/ 0 w 1080120"/>
                <a:gd name="connsiteY3" fmla="*/ 1499967 h 1499967"/>
                <a:gd name="connsiteX4" fmla="*/ 0 w 1080120"/>
                <a:gd name="connsiteY4" fmla="*/ 131815 h 1499967"/>
                <a:gd name="connsiteX0" fmla="*/ 0 w 1080120"/>
                <a:gd name="connsiteY0" fmla="*/ 152612 h 1520764"/>
                <a:gd name="connsiteX1" fmla="*/ 1080120 w 1080120"/>
                <a:gd name="connsiteY1" fmla="*/ 57362 h 1520764"/>
                <a:gd name="connsiteX2" fmla="*/ 1080120 w 1080120"/>
                <a:gd name="connsiteY2" fmla="*/ 1520764 h 1520764"/>
                <a:gd name="connsiteX3" fmla="*/ 0 w 1080120"/>
                <a:gd name="connsiteY3" fmla="*/ 1520764 h 1520764"/>
                <a:gd name="connsiteX4" fmla="*/ 0 w 1080120"/>
                <a:gd name="connsiteY4" fmla="*/ 152612 h 1520764"/>
                <a:gd name="connsiteX0" fmla="*/ 0 w 1080120"/>
                <a:gd name="connsiteY0" fmla="*/ 123156 h 1491308"/>
                <a:gd name="connsiteX1" fmla="*/ 1080120 w 1080120"/>
                <a:gd name="connsiteY1" fmla="*/ 27906 h 1491308"/>
                <a:gd name="connsiteX2" fmla="*/ 1080120 w 1080120"/>
                <a:gd name="connsiteY2" fmla="*/ 1491308 h 1491308"/>
                <a:gd name="connsiteX3" fmla="*/ 0 w 1080120"/>
                <a:gd name="connsiteY3" fmla="*/ 1491308 h 1491308"/>
                <a:gd name="connsiteX4" fmla="*/ 0 w 1080120"/>
                <a:gd name="connsiteY4" fmla="*/ 123156 h 1491308"/>
                <a:gd name="connsiteX0" fmla="*/ 0 w 1080120"/>
                <a:gd name="connsiteY0" fmla="*/ 152400 h 1520552"/>
                <a:gd name="connsiteX1" fmla="*/ 1080120 w 1080120"/>
                <a:gd name="connsiteY1" fmla="*/ 0 h 1520552"/>
                <a:gd name="connsiteX2" fmla="*/ 1080120 w 1080120"/>
                <a:gd name="connsiteY2" fmla="*/ 1520552 h 1520552"/>
                <a:gd name="connsiteX3" fmla="*/ 0 w 1080120"/>
                <a:gd name="connsiteY3" fmla="*/ 1520552 h 1520552"/>
                <a:gd name="connsiteX4" fmla="*/ 0 w 1080120"/>
                <a:gd name="connsiteY4" fmla="*/ 152400 h 1520552"/>
                <a:gd name="connsiteX0" fmla="*/ 0 w 1080120"/>
                <a:gd name="connsiteY0" fmla="*/ 152400 h 1520552"/>
                <a:gd name="connsiteX1" fmla="*/ 1080120 w 1080120"/>
                <a:gd name="connsiteY1" fmla="*/ 0 h 1520552"/>
                <a:gd name="connsiteX2" fmla="*/ 1070595 w 1080120"/>
                <a:gd name="connsiteY2" fmla="*/ 1349102 h 1520552"/>
                <a:gd name="connsiteX3" fmla="*/ 0 w 1080120"/>
                <a:gd name="connsiteY3" fmla="*/ 1520552 h 1520552"/>
                <a:gd name="connsiteX4" fmla="*/ 0 w 1080120"/>
                <a:gd name="connsiteY4" fmla="*/ 152400 h 1520552"/>
                <a:gd name="connsiteX0" fmla="*/ 0 w 1080120"/>
                <a:gd name="connsiteY0" fmla="*/ 152400 h 1520552"/>
                <a:gd name="connsiteX1" fmla="*/ 1080120 w 1080120"/>
                <a:gd name="connsiteY1" fmla="*/ 0 h 1520552"/>
                <a:gd name="connsiteX2" fmla="*/ 1070595 w 1080120"/>
                <a:gd name="connsiteY2" fmla="*/ 1349102 h 1520552"/>
                <a:gd name="connsiteX3" fmla="*/ 0 w 1080120"/>
                <a:gd name="connsiteY3" fmla="*/ 1520552 h 1520552"/>
                <a:gd name="connsiteX4" fmla="*/ 0 w 1080120"/>
                <a:gd name="connsiteY4" fmla="*/ 152400 h 1520552"/>
                <a:gd name="connsiteX0" fmla="*/ 0 w 1080120"/>
                <a:gd name="connsiteY0" fmla="*/ 152400 h 1520552"/>
                <a:gd name="connsiteX1" fmla="*/ 1080120 w 1080120"/>
                <a:gd name="connsiteY1" fmla="*/ 0 h 1520552"/>
                <a:gd name="connsiteX2" fmla="*/ 1070595 w 1080120"/>
                <a:gd name="connsiteY2" fmla="*/ 1349102 h 1520552"/>
                <a:gd name="connsiteX3" fmla="*/ 0 w 1080120"/>
                <a:gd name="connsiteY3" fmla="*/ 1520552 h 1520552"/>
                <a:gd name="connsiteX4" fmla="*/ 0 w 1080120"/>
                <a:gd name="connsiteY4" fmla="*/ 152400 h 1520552"/>
                <a:gd name="connsiteX0" fmla="*/ 0 w 1080120"/>
                <a:gd name="connsiteY0" fmla="*/ 152400 h 1520552"/>
                <a:gd name="connsiteX1" fmla="*/ 1080120 w 1080120"/>
                <a:gd name="connsiteY1" fmla="*/ 0 h 1520552"/>
                <a:gd name="connsiteX2" fmla="*/ 1070595 w 1080120"/>
                <a:gd name="connsiteY2" fmla="*/ 1349102 h 1520552"/>
                <a:gd name="connsiteX3" fmla="*/ 0 w 1080120"/>
                <a:gd name="connsiteY3" fmla="*/ 1520552 h 1520552"/>
                <a:gd name="connsiteX4" fmla="*/ 0 w 1080120"/>
                <a:gd name="connsiteY4" fmla="*/ 152400 h 152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0120" h="1520552">
                  <a:moveTo>
                    <a:pt x="0" y="152400"/>
                  </a:moveTo>
                  <a:cubicBezTo>
                    <a:pt x="369565" y="6350"/>
                    <a:pt x="653405" y="-44450"/>
                    <a:pt x="1080120" y="0"/>
                  </a:cubicBezTo>
                  <a:lnTo>
                    <a:pt x="1070595" y="1349102"/>
                  </a:lnTo>
                  <a:cubicBezTo>
                    <a:pt x="694680" y="1311002"/>
                    <a:pt x="309240" y="1358627"/>
                    <a:pt x="0" y="1520552"/>
                  </a:cubicBezTo>
                  <a:lnTo>
                    <a:pt x="0" y="15240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8" name="Rectangle 3">
              <a:extLst>
                <a:ext uri="{FF2B5EF4-FFF2-40B4-BE49-F238E27FC236}">
                  <a16:creationId xmlns="" xmlns:a16="http://schemas.microsoft.com/office/drawing/2014/main" id="{EF449301-2159-46AA-B74E-17449F52147E}"/>
                </a:ext>
              </a:extLst>
            </p:cNvPr>
            <p:cNvSpPr/>
            <p:nvPr/>
          </p:nvSpPr>
          <p:spPr>
            <a:xfrm flipH="1">
              <a:off x="3491880" y="2916559"/>
              <a:ext cx="1080120" cy="1520552"/>
            </a:xfrm>
            <a:custGeom>
              <a:avLst/>
              <a:gdLst>
                <a:gd name="connsiteX0" fmla="*/ 0 w 1080120"/>
                <a:gd name="connsiteY0" fmla="*/ 0 h 1368152"/>
                <a:gd name="connsiteX1" fmla="*/ 1080120 w 1080120"/>
                <a:gd name="connsiteY1" fmla="*/ 0 h 1368152"/>
                <a:gd name="connsiteX2" fmla="*/ 1080120 w 1080120"/>
                <a:gd name="connsiteY2" fmla="*/ 1368152 h 1368152"/>
                <a:gd name="connsiteX3" fmla="*/ 0 w 1080120"/>
                <a:gd name="connsiteY3" fmla="*/ 1368152 h 1368152"/>
                <a:gd name="connsiteX4" fmla="*/ 0 w 1080120"/>
                <a:gd name="connsiteY4" fmla="*/ 0 h 1368152"/>
                <a:gd name="connsiteX0" fmla="*/ 0 w 1080120"/>
                <a:gd name="connsiteY0" fmla="*/ 95250 h 1463402"/>
                <a:gd name="connsiteX1" fmla="*/ 1080120 w 1080120"/>
                <a:gd name="connsiteY1" fmla="*/ 0 h 1463402"/>
                <a:gd name="connsiteX2" fmla="*/ 1080120 w 1080120"/>
                <a:gd name="connsiteY2" fmla="*/ 1463402 h 1463402"/>
                <a:gd name="connsiteX3" fmla="*/ 0 w 1080120"/>
                <a:gd name="connsiteY3" fmla="*/ 1463402 h 1463402"/>
                <a:gd name="connsiteX4" fmla="*/ 0 w 1080120"/>
                <a:gd name="connsiteY4" fmla="*/ 95250 h 1463402"/>
                <a:gd name="connsiteX0" fmla="*/ 0 w 1080120"/>
                <a:gd name="connsiteY0" fmla="*/ 131815 h 1499967"/>
                <a:gd name="connsiteX1" fmla="*/ 1080120 w 1080120"/>
                <a:gd name="connsiteY1" fmla="*/ 36565 h 1499967"/>
                <a:gd name="connsiteX2" fmla="*/ 1080120 w 1080120"/>
                <a:gd name="connsiteY2" fmla="*/ 1499967 h 1499967"/>
                <a:gd name="connsiteX3" fmla="*/ 0 w 1080120"/>
                <a:gd name="connsiteY3" fmla="*/ 1499967 h 1499967"/>
                <a:gd name="connsiteX4" fmla="*/ 0 w 1080120"/>
                <a:gd name="connsiteY4" fmla="*/ 131815 h 1499967"/>
                <a:gd name="connsiteX0" fmla="*/ 0 w 1080120"/>
                <a:gd name="connsiteY0" fmla="*/ 152612 h 1520764"/>
                <a:gd name="connsiteX1" fmla="*/ 1080120 w 1080120"/>
                <a:gd name="connsiteY1" fmla="*/ 57362 h 1520764"/>
                <a:gd name="connsiteX2" fmla="*/ 1080120 w 1080120"/>
                <a:gd name="connsiteY2" fmla="*/ 1520764 h 1520764"/>
                <a:gd name="connsiteX3" fmla="*/ 0 w 1080120"/>
                <a:gd name="connsiteY3" fmla="*/ 1520764 h 1520764"/>
                <a:gd name="connsiteX4" fmla="*/ 0 w 1080120"/>
                <a:gd name="connsiteY4" fmla="*/ 152612 h 1520764"/>
                <a:gd name="connsiteX0" fmla="*/ 0 w 1080120"/>
                <a:gd name="connsiteY0" fmla="*/ 123156 h 1491308"/>
                <a:gd name="connsiteX1" fmla="*/ 1080120 w 1080120"/>
                <a:gd name="connsiteY1" fmla="*/ 27906 h 1491308"/>
                <a:gd name="connsiteX2" fmla="*/ 1080120 w 1080120"/>
                <a:gd name="connsiteY2" fmla="*/ 1491308 h 1491308"/>
                <a:gd name="connsiteX3" fmla="*/ 0 w 1080120"/>
                <a:gd name="connsiteY3" fmla="*/ 1491308 h 1491308"/>
                <a:gd name="connsiteX4" fmla="*/ 0 w 1080120"/>
                <a:gd name="connsiteY4" fmla="*/ 123156 h 1491308"/>
                <a:gd name="connsiteX0" fmla="*/ 0 w 1080120"/>
                <a:gd name="connsiteY0" fmla="*/ 152400 h 1520552"/>
                <a:gd name="connsiteX1" fmla="*/ 1080120 w 1080120"/>
                <a:gd name="connsiteY1" fmla="*/ 0 h 1520552"/>
                <a:gd name="connsiteX2" fmla="*/ 1080120 w 1080120"/>
                <a:gd name="connsiteY2" fmla="*/ 1520552 h 1520552"/>
                <a:gd name="connsiteX3" fmla="*/ 0 w 1080120"/>
                <a:gd name="connsiteY3" fmla="*/ 1520552 h 1520552"/>
                <a:gd name="connsiteX4" fmla="*/ 0 w 1080120"/>
                <a:gd name="connsiteY4" fmla="*/ 152400 h 1520552"/>
                <a:gd name="connsiteX0" fmla="*/ 0 w 1080120"/>
                <a:gd name="connsiteY0" fmla="*/ 152400 h 1520552"/>
                <a:gd name="connsiteX1" fmla="*/ 1080120 w 1080120"/>
                <a:gd name="connsiteY1" fmla="*/ 0 h 1520552"/>
                <a:gd name="connsiteX2" fmla="*/ 1070595 w 1080120"/>
                <a:gd name="connsiteY2" fmla="*/ 1349102 h 1520552"/>
                <a:gd name="connsiteX3" fmla="*/ 0 w 1080120"/>
                <a:gd name="connsiteY3" fmla="*/ 1520552 h 1520552"/>
                <a:gd name="connsiteX4" fmla="*/ 0 w 1080120"/>
                <a:gd name="connsiteY4" fmla="*/ 152400 h 1520552"/>
                <a:gd name="connsiteX0" fmla="*/ 0 w 1080120"/>
                <a:gd name="connsiteY0" fmla="*/ 152400 h 1520552"/>
                <a:gd name="connsiteX1" fmla="*/ 1080120 w 1080120"/>
                <a:gd name="connsiteY1" fmla="*/ 0 h 1520552"/>
                <a:gd name="connsiteX2" fmla="*/ 1070595 w 1080120"/>
                <a:gd name="connsiteY2" fmla="*/ 1349102 h 1520552"/>
                <a:gd name="connsiteX3" fmla="*/ 0 w 1080120"/>
                <a:gd name="connsiteY3" fmla="*/ 1520552 h 1520552"/>
                <a:gd name="connsiteX4" fmla="*/ 0 w 1080120"/>
                <a:gd name="connsiteY4" fmla="*/ 152400 h 1520552"/>
                <a:gd name="connsiteX0" fmla="*/ 0 w 1080120"/>
                <a:gd name="connsiteY0" fmla="*/ 152400 h 1520552"/>
                <a:gd name="connsiteX1" fmla="*/ 1080120 w 1080120"/>
                <a:gd name="connsiteY1" fmla="*/ 0 h 1520552"/>
                <a:gd name="connsiteX2" fmla="*/ 1070595 w 1080120"/>
                <a:gd name="connsiteY2" fmla="*/ 1349102 h 1520552"/>
                <a:gd name="connsiteX3" fmla="*/ 0 w 1080120"/>
                <a:gd name="connsiteY3" fmla="*/ 1520552 h 1520552"/>
                <a:gd name="connsiteX4" fmla="*/ 0 w 1080120"/>
                <a:gd name="connsiteY4" fmla="*/ 152400 h 1520552"/>
                <a:gd name="connsiteX0" fmla="*/ 0 w 1080120"/>
                <a:gd name="connsiteY0" fmla="*/ 152400 h 1520552"/>
                <a:gd name="connsiteX1" fmla="*/ 1080120 w 1080120"/>
                <a:gd name="connsiteY1" fmla="*/ 0 h 1520552"/>
                <a:gd name="connsiteX2" fmla="*/ 1070595 w 1080120"/>
                <a:gd name="connsiteY2" fmla="*/ 1349102 h 1520552"/>
                <a:gd name="connsiteX3" fmla="*/ 0 w 1080120"/>
                <a:gd name="connsiteY3" fmla="*/ 1520552 h 1520552"/>
                <a:gd name="connsiteX4" fmla="*/ 0 w 1080120"/>
                <a:gd name="connsiteY4" fmla="*/ 152400 h 152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0120" h="1520552">
                  <a:moveTo>
                    <a:pt x="0" y="152400"/>
                  </a:moveTo>
                  <a:cubicBezTo>
                    <a:pt x="369565" y="6350"/>
                    <a:pt x="653405" y="-44450"/>
                    <a:pt x="1080120" y="0"/>
                  </a:cubicBezTo>
                  <a:lnTo>
                    <a:pt x="1070595" y="1349102"/>
                  </a:lnTo>
                  <a:cubicBezTo>
                    <a:pt x="694680" y="1311002"/>
                    <a:pt x="309240" y="1358627"/>
                    <a:pt x="0" y="1520552"/>
                  </a:cubicBezTo>
                  <a:lnTo>
                    <a:pt x="0" y="15240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9" name="Oval 7">
              <a:extLst>
                <a:ext uri="{FF2B5EF4-FFF2-40B4-BE49-F238E27FC236}">
                  <a16:creationId xmlns="" xmlns:a16="http://schemas.microsoft.com/office/drawing/2014/main" id="{27D6C6B2-517D-4A90-8F89-34D6EE7BCF78}"/>
                </a:ext>
              </a:extLst>
            </p:cNvPr>
            <p:cNvSpPr/>
            <p:nvPr/>
          </p:nvSpPr>
          <p:spPr>
            <a:xfrm>
              <a:off x="4439051" y="4449847"/>
              <a:ext cx="257915" cy="122153"/>
            </a:xfrm>
            <a:custGeom>
              <a:avLst/>
              <a:gdLst/>
              <a:ahLst/>
              <a:cxnLst/>
              <a:rect l="l" t="t" r="r" b="b"/>
              <a:pathLst>
                <a:path w="900094" h="360040">
                  <a:moveTo>
                    <a:pt x="0" y="0"/>
                  </a:moveTo>
                  <a:lnTo>
                    <a:pt x="900094" y="0"/>
                  </a:lnTo>
                  <a:cubicBezTo>
                    <a:pt x="900094" y="198845"/>
                    <a:pt x="698601" y="360040"/>
                    <a:pt x="450047" y="360040"/>
                  </a:cubicBezTo>
                  <a:cubicBezTo>
                    <a:pt x="201493" y="360040"/>
                    <a:pt x="0" y="198845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</p:spTree>
    <p:extLst>
      <p:ext uri="{BB962C8B-B14F-4D97-AF65-F5344CB8AC3E}">
        <p14:creationId xmlns:p14="http://schemas.microsoft.com/office/powerpoint/2010/main" val="2162083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648</TotalTime>
  <Words>288</Words>
  <Application>Microsoft Office PowerPoint</Application>
  <PresentationFormat>Widescreen</PresentationFormat>
  <Paragraphs>49</Paragraphs>
  <Slides>9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맑은 고딕</vt:lpstr>
      <vt:lpstr>Arial</vt:lpstr>
      <vt:lpstr>Calibri</vt:lpstr>
      <vt:lpstr>Calibri Light</vt:lpstr>
      <vt:lpstr>Fira Sans Extra Condensed SemiBold</vt:lpstr>
      <vt:lpstr>Roboto</vt:lpstr>
      <vt:lpstr>Times New Roman</vt:lpstr>
      <vt:lpstr>Office Theme</vt:lpstr>
      <vt:lpstr>PowerPoint Presentation</vt:lpstr>
      <vt:lpstr>BAB 6</vt:lpstr>
      <vt:lpstr>PowerPoint Presentation</vt:lpstr>
      <vt:lpstr>Profil Pelajar Pancasila</vt:lpstr>
      <vt:lpstr>PowerPoint Presentation</vt:lpstr>
      <vt:lpstr>PowerPoint Presentation</vt:lpstr>
      <vt:lpstr>PowerPoint Presentation</vt:lpstr>
      <vt:lpstr>A. Maca Teks Wacana kanthi Tumemen</vt:lpstr>
      <vt:lpstr>B. Micara Jumbuh Unggah-Ungguh Basa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fenty nadia</dc:creator>
  <cp:lastModifiedBy>mila</cp:lastModifiedBy>
  <cp:revision>34</cp:revision>
  <dcterms:created xsi:type="dcterms:W3CDTF">2022-05-31T02:38:00Z</dcterms:created>
  <dcterms:modified xsi:type="dcterms:W3CDTF">2022-11-22T02:07:49Z</dcterms:modified>
</cp:coreProperties>
</file>