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Lst>
  <p:notesMasterIdLst>
    <p:notesMasterId r:id="rId73"/>
  </p:notesMasterIdLst>
  <p:sldIdLst>
    <p:sldId id="256" r:id="rId4"/>
    <p:sldId id="259" r:id="rId5"/>
    <p:sldId id="262" r:id="rId6"/>
    <p:sldId id="263" r:id="rId7"/>
    <p:sldId id="264" r:id="rId8"/>
    <p:sldId id="265" r:id="rId9"/>
    <p:sldId id="272" r:id="rId10"/>
    <p:sldId id="266" r:id="rId11"/>
    <p:sldId id="267" r:id="rId12"/>
    <p:sldId id="269" r:id="rId13"/>
    <p:sldId id="270" r:id="rId14"/>
    <p:sldId id="268" r:id="rId15"/>
    <p:sldId id="273" r:id="rId16"/>
    <p:sldId id="329" r:id="rId17"/>
    <p:sldId id="271" r:id="rId18"/>
    <p:sldId id="274" r:id="rId19"/>
    <p:sldId id="275" r:id="rId20"/>
    <p:sldId id="276" r:id="rId21"/>
    <p:sldId id="277" r:id="rId22"/>
    <p:sldId id="278" r:id="rId23"/>
    <p:sldId id="279" r:id="rId24"/>
    <p:sldId id="280" r:id="rId25"/>
    <p:sldId id="281" r:id="rId26"/>
    <p:sldId id="282" r:id="rId27"/>
    <p:sldId id="283" r:id="rId28"/>
    <p:sldId id="284" r:id="rId29"/>
    <p:sldId id="286" r:id="rId30"/>
    <p:sldId id="285" r:id="rId31"/>
    <p:sldId id="288" r:id="rId32"/>
    <p:sldId id="287"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15" r:id="rId46"/>
    <p:sldId id="301" r:id="rId47"/>
    <p:sldId id="302" r:id="rId48"/>
    <p:sldId id="303" r:id="rId49"/>
    <p:sldId id="304" r:id="rId50"/>
    <p:sldId id="305" r:id="rId51"/>
    <p:sldId id="306" r:id="rId52"/>
    <p:sldId id="307" r:id="rId53"/>
    <p:sldId id="308" r:id="rId54"/>
    <p:sldId id="309" r:id="rId55"/>
    <p:sldId id="310" r:id="rId56"/>
    <p:sldId id="328" r:id="rId57"/>
    <p:sldId id="311" r:id="rId58"/>
    <p:sldId id="312" r:id="rId59"/>
    <p:sldId id="313" r:id="rId60"/>
    <p:sldId id="314" r:id="rId61"/>
    <p:sldId id="327" r:id="rId62"/>
    <p:sldId id="317" r:id="rId63"/>
    <p:sldId id="319" r:id="rId64"/>
    <p:sldId id="320" r:id="rId65"/>
    <p:sldId id="321" r:id="rId66"/>
    <p:sldId id="322" r:id="rId67"/>
    <p:sldId id="323" r:id="rId68"/>
    <p:sldId id="324" r:id="rId69"/>
    <p:sldId id="325" r:id="rId70"/>
    <p:sldId id="326" r:id="rId71"/>
    <p:sldId id="330" r:id="rId72"/>
  </p:sldIdLst>
  <p:sldSz cx="9144000" cy="5143500" type="screen16x9"/>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1E1C11"/>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p:scale>
          <a:sx n="60" d="100"/>
          <a:sy n="60" d="100"/>
        </p:scale>
        <p:origin x="-2004" y="-10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1514CC-2B60-4113-BB14-3400B73C2976}" type="datetimeFigureOut">
              <a:rPr lang="en-US" smtClean="0"/>
              <a:t>6/14/2022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48614D-03C2-4B7D-844E-63FFBFE33371}" type="slidenum">
              <a:rPr lang="en-US" smtClean="0"/>
              <a:t>‹#›</a:t>
            </a:fld>
            <a:endParaRPr lang="en-US"/>
          </a:p>
        </p:txBody>
      </p:sp>
    </p:spTree>
    <p:extLst>
      <p:ext uri="{BB962C8B-B14F-4D97-AF65-F5344CB8AC3E}">
        <p14:creationId xmlns:p14="http://schemas.microsoft.com/office/powerpoint/2010/main" val="3894514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d-ID" smtClean="0"/>
          </a:p>
        </p:txBody>
      </p:sp>
      <p:sp>
        <p:nvSpPr>
          <p:cNvPr id="4" name="Slide Number Placeholder 3"/>
          <p:cNvSpPr>
            <a:spLocks noGrp="1"/>
          </p:cNvSpPr>
          <p:nvPr>
            <p:ph type="sldNum" sz="quarter" idx="5"/>
          </p:nvPr>
        </p:nvSpPr>
        <p:spPr/>
        <p:txBody>
          <a:bodyPr/>
          <a:lstStyle/>
          <a:p>
            <a:pPr>
              <a:defRPr/>
            </a:pPr>
            <a:fld id="{E772C211-C198-40DF-87F1-D12F709E06BC}" type="slidenum">
              <a:rPr lang="en-US" smtClean="0">
                <a:solidFill>
                  <a:prstClr val="black"/>
                </a:solidFill>
              </a:rPr>
              <a:pPr>
                <a:defRPr/>
              </a:pPr>
              <a:t>48</a:t>
            </a:fld>
            <a:endParaRPr lang="en-US">
              <a:solidFill>
                <a:prstClr val="black"/>
              </a:solidFill>
            </a:endParaRPr>
          </a:p>
        </p:txBody>
      </p:sp>
    </p:spTree>
    <p:extLst>
      <p:ext uri="{BB962C8B-B14F-4D97-AF65-F5344CB8AC3E}">
        <p14:creationId xmlns:p14="http://schemas.microsoft.com/office/powerpoint/2010/main" val="3260174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Singasari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menjalin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hubungan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dagang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banyak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mitra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asing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terutama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Tiongkok</a:t>
            </a:r>
            <a:r>
              <a:rPr lang="en-ID" sz="1800" dirty="0">
                <a:effectLst/>
                <a:latin typeface="Calibri" panose="020F0502020204030204" pitchFamily="34" charset="0"/>
                <a:ea typeface="Calibri" panose="020F0502020204030204" pitchFamily="34" charset="0"/>
                <a:cs typeface="Times New Roman" panose="02020603050405020304" pitchFamily="18" charset="0"/>
              </a:rPr>
              <a:t> masa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Dinasti</a:t>
            </a:r>
            <a:r>
              <a:rPr lang="en-ID" sz="1800" dirty="0">
                <a:effectLst/>
                <a:latin typeface="Calibri" panose="020F0502020204030204" pitchFamily="34" charset="0"/>
                <a:ea typeface="Calibri" panose="020F0502020204030204" pitchFamily="34" charset="0"/>
                <a:cs typeface="Times New Roman" panose="02020603050405020304" pitchFamily="18" charset="0"/>
              </a:rPr>
              <a:t> Yuan (1271–1368).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Komoditas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andalan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Singasari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adalah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emas</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Sementara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Tiongkok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menawarkan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sutra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porselen</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endParaRPr lang="en-ID" dirty="0"/>
          </a:p>
        </p:txBody>
      </p:sp>
      <p:sp>
        <p:nvSpPr>
          <p:cNvPr id="4" name="Slide Number Placeholder 3"/>
          <p:cNvSpPr>
            <a:spLocks noGrp="1"/>
          </p:cNvSpPr>
          <p:nvPr>
            <p:ph type="sldNum" sz="quarter" idx="5"/>
          </p:nvPr>
        </p:nvSpPr>
        <p:spPr/>
        <p:txBody>
          <a:bodyPr/>
          <a:lstStyle/>
          <a:p>
            <a:fld id="{A67FF1C1-AB1B-40B4-82B2-E3EEF710E1F1}" type="slidenum">
              <a:rPr lang="en-ID" smtClean="0">
                <a:solidFill>
                  <a:prstClr val="black"/>
                </a:solidFill>
              </a:rPr>
              <a:pPr/>
              <a:t>66</a:t>
            </a:fld>
            <a:endParaRPr lang="en-ID">
              <a:solidFill>
                <a:prstClr val="black"/>
              </a:solidFill>
            </a:endParaRPr>
          </a:p>
        </p:txBody>
      </p:sp>
    </p:spTree>
    <p:extLst>
      <p:ext uri="{BB962C8B-B14F-4D97-AF65-F5344CB8AC3E}">
        <p14:creationId xmlns:p14="http://schemas.microsoft.com/office/powerpoint/2010/main" val="1134759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ID" sz="1800" b="1" dirty="0">
                <a:effectLst/>
                <a:latin typeface="Calibri" panose="020F0502020204030204" pitchFamily="34" charset="0"/>
                <a:ea typeface="Calibri" panose="020F0502020204030204" pitchFamily="34" charset="0"/>
                <a:cs typeface="Times New Roman" panose="02020603050405020304" pitchFamily="18" charset="0"/>
              </a:rPr>
              <a:t>Kerajaan </a:t>
            </a:r>
            <a:r>
              <a:rPr lang="en-ID" sz="1800" b="1" dirty="0" err="1">
                <a:effectLst/>
                <a:latin typeface="Calibri" panose="020F0502020204030204" pitchFamily="34" charset="0"/>
                <a:ea typeface="Calibri" panose="020F0502020204030204" pitchFamily="34" charset="0"/>
                <a:cs typeface="Times New Roman" panose="02020603050405020304" pitchFamily="18" charset="0"/>
              </a:rPr>
              <a:t>Majapahit</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ID" sz="1800" dirty="0">
                <a:effectLst/>
                <a:latin typeface="Calibri" panose="020F0502020204030204" pitchFamily="34" charset="0"/>
                <a:ea typeface="Calibri" panose="020F0502020204030204" pitchFamily="34" charset="0"/>
                <a:cs typeface="Times New Roman" panose="02020603050405020304" pitchFamily="18" charset="0"/>
              </a:rPr>
              <a:t>Pada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abad</a:t>
            </a:r>
            <a:r>
              <a:rPr lang="en-ID" sz="1800" dirty="0">
                <a:effectLst/>
                <a:latin typeface="Calibri" panose="020F0502020204030204" pitchFamily="34" charset="0"/>
                <a:ea typeface="Calibri" panose="020F0502020204030204" pitchFamily="34" charset="0"/>
                <a:cs typeface="Times New Roman" panose="02020603050405020304" pitchFamily="18" charset="0"/>
              </a:rPr>
              <a:t> XIV,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Majapahit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menguasai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hampir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seluruh</a:t>
            </a:r>
            <a:r>
              <a:rPr lang="en-ID" sz="1800" dirty="0">
                <a:effectLst/>
                <a:latin typeface="Calibri" panose="020F0502020204030204" pitchFamily="34" charset="0"/>
                <a:ea typeface="Calibri" panose="020F0502020204030204" pitchFamily="34" charset="0"/>
                <a:cs typeface="Times New Roman" panose="02020603050405020304" pitchFamily="18" charset="0"/>
              </a:rPr>
              <a:t> wilayah Nusantara,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berperan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penting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dalam</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jalur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sebelah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timur</a:t>
            </a:r>
            <a:r>
              <a:rPr lang="en-ID" sz="1800" dirty="0">
                <a:effectLst/>
                <a:latin typeface="Calibri" panose="020F0502020204030204" pitchFamily="34" charset="0"/>
                <a:ea typeface="Calibri" panose="020F0502020204030204" pitchFamily="34" charset="0"/>
                <a:cs typeface="Times New Roman" panose="02020603050405020304" pitchFamily="18" charset="0"/>
              </a:rPr>
              <a:t> Nusantara,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Majapahit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berhasil</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menguasai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sumber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sebelah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barat,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Majapahit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berhasil</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menguasai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jalur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pelayaran</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strategis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seperti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Semenanjung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Melayu</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Selat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Malaka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setelah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Samudra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Pasai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jatuh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Majapahit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masukin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gambar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peta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aja</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endParaRPr lang="en-ID" dirty="0"/>
          </a:p>
        </p:txBody>
      </p:sp>
      <p:sp>
        <p:nvSpPr>
          <p:cNvPr id="4" name="Slide Number Placeholder 3"/>
          <p:cNvSpPr>
            <a:spLocks noGrp="1"/>
          </p:cNvSpPr>
          <p:nvPr>
            <p:ph type="sldNum" sz="quarter" idx="5"/>
          </p:nvPr>
        </p:nvSpPr>
        <p:spPr/>
        <p:txBody>
          <a:bodyPr/>
          <a:lstStyle/>
          <a:p>
            <a:fld id="{A67FF1C1-AB1B-40B4-82B2-E3EEF710E1F1}" type="slidenum">
              <a:rPr lang="en-ID" smtClean="0">
                <a:solidFill>
                  <a:prstClr val="black"/>
                </a:solidFill>
              </a:rPr>
              <a:pPr/>
              <a:t>67</a:t>
            </a:fld>
            <a:endParaRPr lang="en-ID">
              <a:solidFill>
                <a:prstClr val="black"/>
              </a:solidFill>
            </a:endParaRPr>
          </a:p>
        </p:txBody>
      </p:sp>
    </p:spTree>
    <p:extLst>
      <p:ext uri="{BB962C8B-B14F-4D97-AF65-F5344CB8AC3E}">
        <p14:creationId xmlns:p14="http://schemas.microsoft.com/office/powerpoint/2010/main" val="3349938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Aktivitas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perdagangan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daerah-daerah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kekuasaan</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saudagar-saudagar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mancanegara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terpusat</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pelabuhan-pelabuhan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utama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Majapahit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yaitu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Changku</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Bubat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800"/>
              </a:spcAft>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Kedua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pelabuhan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utama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tersebut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didukung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banyak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pelabuhan</a:t>
            </a:r>
            <a:r>
              <a:rPr lang="en-ID" sz="1800" dirty="0">
                <a:effectLst/>
                <a:latin typeface="Calibri" panose="020F0502020204030204" pitchFamily="34" charset="0"/>
                <a:ea typeface="Calibri" panose="020F0502020204030204" pitchFamily="34" charset="0"/>
                <a:cs typeface="Times New Roman" panose="02020603050405020304" pitchFamily="18" charset="0"/>
              </a:rPr>
              <a:t> lain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kota-kota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pesisir</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terhubung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a:t>
            </a:r>
            <a:r>
              <a:rPr lang="en-ID" sz="1800" dirty="0">
                <a:effectLst/>
                <a:latin typeface="Calibri" panose="020F0502020204030204" pitchFamily="34" charset="0"/>
                <a:ea typeface="Calibri" panose="020F0502020204030204" pitchFamily="34" charset="0"/>
                <a:cs typeface="Times New Roman" panose="02020603050405020304" pitchFamily="18" charset="0"/>
              </a:rPr>
              <a:t>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sudah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terbentuk</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masa-masa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sebelumnya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Malaka</a:t>
            </a:r>
            <a:r>
              <a:rPr lang="en-ID" sz="1800" dirty="0">
                <a:effectLst/>
                <a:latin typeface="Calibri" panose="020F0502020204030204" pitchFamily="34" charset="0"/>
                <a:ea typeface="Calibri" panose="020F0502020204030204" pitchFamily="34" charset="0"/>
                <a:cs typeface="Times New Roman" panose="02020603050405020304" pitchFamily="18" charset="0"/>
              </a:rPr>
              <a:t>–Maluku.</a:t>
            </a:r>
          </a:p>
          <a:p>
            <a:endParaRPr lang="en-ID" dirty="0"/>
          </a:p>
        </p:txBody>
      </p:sp>
      <p:sp>
        <p:nvSpPr>
          <p:cNvPr id="4" name="Slide Number Placeholder 3"/>
          <p:cNvSpPr>
            <a:spLocks noGrp="1"/>
          </p:cNvSpPr>
          <p:nvPr>
            <p:ph type="sldNum" sz="quarter" idx="5"/>
          </p:nvPr>
        </p:nvSpPr>
        <p:spPr/>
        <p:txBody>
          <a:bodyPr/>
          <a:lstStyle/>
          <a:p>
            <a:fld id="{A67FF1C1-AB1B-40B4-82B2-E3EEF710E1F1}" type="slidenum">
              <a:rPr lang="en-ID" smtClean="0">
                <a:solidFill>
                  <a:prstClr val="black"/>
                </a:solidFill>
              </a:rPr>
              <a:pPr/>
              <a:t>68</a:t>
            </a:fld>
            <a:endParaRPr lang="en-ID">
              <a:solidFill>
                <a:prstClr val="black"/>
              </a:solidFill>
            </a:endParaRPr>
          </a:p>
        </p:txBody>
      </p:sp>
    </p:spTree>
    <p:extLst>
      <p:ext uri="{BB962C8B-B14F-4D97-AF65-F5344CB8AC3E}">
        <p14:creationId xmlns:p14="http://schemas.microsoft.com/office/powerpoint/2010/main" val="3471959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d-ID" smtClean="0"/>
          </a:p>
        </p:txBody>
      </p:sp>
      <p:sp>
        <p:nvSpPr>
          <p:cNvPr id="4" name="Slide Number Placeholder 3"/>
          <p:cNvSpPr>
            <a:spLocks noGrp="1"/>
          </p:cNvSpPr>
          <p:nvPr>
            <p:ph type="sldNum" sz="quarter" idx="5"/>
          </p:nvPr>
        </p:nvSpPr>
        <p:spPr/>
        <p:txBody>
          <a:bodyPr/>
          <a:lstStyle/>
          <a:p>
            <a:pPr>
              <a:defRPr/>
            </a:pPr>
            <a:fld id="{433579D0-9033-42AE-B8EB-03F69EC94F04}" type="slidenum">
              <a:rPr lang="en-US" smtClean="0">
                <a:solidFill>
                  <a:prstClr val="black"/>
                </a:solidFill>
              </a:rPr>
              <a:pPr>
                <a:defRPr/>
              </a:pPr>
              <a:t>52</a:t>
            </a:fld>
            <a:endParaRPr lang="en-US">
              <a:solidFill>
                <a:prstClr val="black"/>
              </a:solidFill>
            </a:endParaRPr>
          </a:p>
        </p:txBody>
      </p:sp>
    </p:spTree>
    <p:extLst>
      <p:ext uri="{BB962C8B-B14F-4D97-AF65-F5344CB8AC3E}">
        <p14:creationId xmlns:p14="http://schemas.microsoft.com/office/powerpoint/2010/main" val="1380814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d-ID" smtClean="0"/>
          </a:p>
        </p:txBody>
      </p:sp>
      <p:sp>
        <p:nvSpPr>
          <p:cNvPr id="4" name="Slide Number Placeholder 3"/>
          <p:cNvSpPr>
            <a:spLocks noGrp="1"/>
          </p:cNvSpPr>
          <p:nvPr>
            <p:ph type="sldNum" sz="quarter" idx="5"/>
          </p:nvPr>
        </p:nvSpPr>
        <p:spPr/>
        <p:txBody>
          <a:bodyPr/>
          <a:lstStyle/>
          <a:p>
            <a:pPr>
              <a:defRPr/>
            </a:pPr>
            <a:fld id="{F5488BAD-6EEC-4B61-83FD-F936643292BF}" type="slidenum">
              <a:rPr lang="en-US" smtClean="0">
                <a:solidFill>
                  <a:prstClr val="black"/>
                </a:solidFill>
              </a:rPr>
              <a:pPr>
                <a:defRPr/>
              </a:pPr>
              <a:t>58</a:t>
            </a:fld>
            <a:endParaRPr lang="en-US">
              <a:solidFill>
                <a:prstClr val="black"/>
              </a:solidFill>
            </a:endParaRPr>
          </a:p>
        </p:txBody>
      </p:sp>
    </p:spTree>
    <p:extLst>
      <p:ext uri="{BB962C8B-B14F-4D97-AF65-F5344CB8AC3E}">
        <p14:creationId xmlns:p14="http://schemas.microsoft.com/office/powerpoint/2010/main" val="3356704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Sahabat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Erlangga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sebelumnya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kita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sudah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membahas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mengenai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jalur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masa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praaksara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periode</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kerajaan-kerajaan</a:t>
            </a:r>
            <a:r>
              <a:rPr lang="en-ID" sz="1800" dirty="0">
                <a:effectLst/>
                <a:latin typeface="Calibri" panose="020F0502020204030204" pitchFamily="34" charset="0"/>
                <a:ea typeface="Calibri" panose="020F0502020204030204" pitchFamily="34" charset="0"/>
                <a:cs typeface="Times New Roman" panose="02020603050405020304" pitchFamily="18" charset="0"/>
              </a:rPr>
              <a:t> Hindu-Buddha,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semakin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berkembang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pesat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800"/>
              </a:spcAft>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Sumber-sumber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arkeologis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ataupun</a:t>
            </a:r>
            <a:r>
              <a:rPr lang="en-ID" sz="1800" dirty="0">
                <a:effectLst/>
                <a:latin typeface="Calibri" panose="020F0502020204030204" pitchFamily="34" charset="0"/>
                <a:ea typeface="Calibri" panose="020F0502020204030204" pitchFamily="34" charset="0"/>
                <a:cs typeface="Times New Roman" panose="02020603050405020304" pitchFamily="18" charset="0"/>
              </a:rPr>
              <a:t> tulisan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menemukan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jejak</a:t>
            </a:r>
            <a:r>
              <a:rPr lang="en-ID" sz="1800" dirty="0">
                <a:effectLst/>
                <a:latin typeface="Calibri" panose="020F0502020204030204" pitchFamily="34" charset="0"/>
                <a:ea typeface="Calibri" panose="020F0502020204030204" pitchFamily="34" charset="0"/>
                <a:cs typeface="Times New Roman" panose="02020603050405020304" pitchFamily="18" charset="0"/>
              </a:rPr>
              <a:t>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empat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kerajaan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kuno</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Nusantara: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Sriwijaya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Mataram</a:t>
            </a:r>
            <a:r>
              <a:rPr lang="en-ID" sz="1800" dirty="0">
                <a:effectLst/>
                <a:latin typeface="Calibri" panose="020F0502020204030204" pitchFamily="34" charset="0"/>
                <a:ea typeface="Calibri" panose="020F0502020204030204" pitchFamily="34" charset="0"/>
                <a:cs typeface="Times New Roman" panose="02020603050405020304" pitchFamily="18" charset="0"/>
              </a:rPr>
              <a:t> Kuno,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Singasari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Majapahit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ID" dirty="0"/>
          </a:p>
        </p:txBody>
      </p:sp>
      <p:sp>
        <p:nvSpPr>
          <p:cNvPr id="4" name="Slide Number Placeholder 3"/>
          <p:cNvSpPr>
            <a:spLocks noGrp="1"/>
          </p:cNvSpPr>
          <p:nvPr>
            <p:ph type="sldNum" sz="quarter" idx="5"/>
          </p:nvPr>
        </p:nvSpPr>
        <p:spPr/>
        <p:txBody>
          <a:bodyPr/>
          <a:lstStyle/>
          <a:p>
            <a:fld id="{A67FF1C1-AB1B-40B4-82B2-E3EEF710E1F1}" type="slidenum">
              <a:rPr lang="en-ID" smtClean="0">
                <a:solidFill>
                  <a:prstClr val="black"/>
                </a:solidFill>
              </a:rPr>
              <a:pPr/>
              <a:t>60</a:t>
            </a:fld>
            <a:endParaRPr lang="en-ID">
              <a:solidFill>
                <a:prstClr val="black"/>
              </a:solidFill>
            </a:endParaRPr>
          </a:p>
        </p:txBody>
      </p:sp>
    </p:spTree>
    <p:extLst>
      <p:ext uri="{BB962C8B-B14F-4D97-AF65-F5344CB8AC3E}">
        <p14:creationId xmlns:p14="http://schemas.microsoft.com/office/powerpoint/2010/main" val="3870707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sz="1800" dirty="0">
                <a:effectLst/>
                <a:latin typeface="Calibri" panose="020F0502020204030204" pitchFamily="34" charset="0"/>
                <a:ea typeface="Calibri" panose="020F0502020204030204" pitchFamily="34" charset="0"/>
                <a:cs typeface="Times New Roman" panose="02020603050405020304" pitchFamily="18" charset="0"/>
              </a:rPr>
              <a:t>Ada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banyak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sumber</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menyebutkan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kemajuan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Sriwijaya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dalam</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pelayaran</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perdagangan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Sumber-sumber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utama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berasal</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prasasti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berita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Tiongkok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berita</a:t>
            </a:r>
            <a:r>
              <a:rPr lang="en-ID" sz="1800" dirty="0">
                <a:effectLst/>
                <a:latin typeface="Calibri" panose="020F0502020204030204" pitchFamily="34" charset="0"/>
                <a:ea typeface="Calibri" panose="020F0502020204030204" pitchFamily="34" charset="0"/>
                <a:cs typeface="Times New Roman" panose="02020603050405020304" pitchFamily="18" charset="0"/>
              </a:rPr>
              <a:t> Arab,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catatan</a:t>
            </a:r>
            <a:r>
              <a:rPr lang="en-ID" sz="1800" dirty="0">
                <a:effectLst/>
                <a:latin typeface="Calibri" panose="020F0502020204030204" pitchFamily="34" charset="0"/>
                <a:ea typeface="Calibri" panose="020F0502020204030204" pitchFamily="34" charset="0"/>
                <a:cs typeface="Times New Roman" panose="02020603050405020304" pitchFamily="18" charset="0"/>
              </a:rPr>
              <a:t> para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pendeta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Tiongkok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seperti</a:t>
            </a:r>
            <a:r>
              <a:rPr lang="en-ID" sz="1800" dirty="0">
                <a:effectLst/>
                <a:latin typeface="Calibri" panose="020F0502020204030204" pitchFamily="34" charset="0"/>
                <a:ea typeface="Calibri" panose="020F0502020204030204" pitchFamily="34" charset="0"/>
                <a:cs typeface="Times New Roman" panose="02020603050405020304" pitchFamily="18" charset="0"/>
              </a:rPr>
              <a:t> I-Tsing (671 M).</a:t>
            </a:r>
            <a:endParaRPr lang="en-ID" dirty="0"/>
          </a:p>
        </p:txBody>
      </p:sp>
      <p:sp>
        <p:nvSpPr>
          <p:cNvPr id="4" name="Slide Number Placeholder 3"/>
          <p:cNvSpPr>
            <a:spLocks noGrp="1"/>
          </p:cNvSpPr>
          <p:nvPr>
            <p:ph type="sldNum" sz="quarter" idx="5"/>
          </p:nvPr>
        </p:nvSpPr>
        <p:spPr/>
        <p:txBody>
          <a:bodyPr/>
          <a:lstStyle/>
          <a:p>
            <a:fld id="{A67FF1C1-AB1B-40B4-82B2-E3EEF710E1F1}" type="slidenum">
              <a:rPr lang="en-ID" smtClean="0">
                <a:solidFill>
                  <a:prstClr val="black"/>
                </a:solidFill>
              </a:rPr>
              <a:pPr/>
              <a:t>61</a:t>
            </a:fld>
            <a:endParaRPr lang="en-ID">
              <a:solidFill>
                <a:prstClr val="black"/>
              </a:solidFill>
            </a:endParaRPr>
          </a:p>
        </p:txBody>
      </p:sp>
    </p:spTree>
    <p:extLst>
      <p:ext uri="{BB962C8B-B14F-4D97-AF65-F5344CB8AC3E}">
        <p14:creationId xmlns:p14="http://schemas.microsoft.com/office/powerpoint/2010/main" val="401068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sz="1800" dirty="0" err="1">
                <a:effectLst/>
                <a:latin typeface="Calibri" panose="020F0502020204030204" pitchFamily="34" charset="0"/>
                <a:ea typeface="Calibri" panose="020F0502020204030204" pitchFamily="34" charset="0"/>
                <a:cs typeface="Times New Roman" panose="02020603050405020304" pitchFamily="18" charset="0"/>
              </a:rPr>
              <a:t>Sriwijaya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tidak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hanya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menjalin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hubungan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perdagangan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beberapa</a:t>
            </a:r>
            <a:r>
              <a:rPr lang="en-ID" sz="1800" dirty="0">
                <a:effectLst/>
                <a:latin typeface="Calibri" panose="020F0502020204030204" pitchFamily="34" charset="0"/>
                <a:ea typeface="Calibri" panose="020F0502020204030204" pitchFamily="34" charset="0"/>
                <a:cs typeface="Times New Roman" panose="02020603050405020304" pitchFamily="18" charset="0"/>
              </a:rPr>
              <a:t> wilayah di Nusantara,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namun</a:t>
            </a:r>
            <a:r>
              <a:rPr lang="en-ID" sz="1800" dirty="0">
                <a:effectLst/>
                <a:latin typeface="Calibri" panose="020F0502020204030204" pitchFamily="34" charset="0"/>
                <a:ea typeface="Calibri" panose="020F0502020204030204" pitchFamily="34" charset="0"/>
                <a:cs typeface="Times New Roman" panose="02020603050405020304" pitchFamily="18" charset="0"/>
              </a:rPr>
              <a:t> juga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menjalin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hubungan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dagang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Inddia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Tiongkok</a:t>
            </a:r>
            <a:r>
              <a:rPr lang="en-ID" sz="1800" dirty="0">
                <a:effectLst/>
                <a:latin typeface="Calibri" panose="020F0502020204030204" pitchFamily="34" charset="0"/>
                <a:ea typeface="Calibri" panose="020F0502020204030204" pitchFamily="34" charset="0"/>
                <a:cs typeface="Times New Roman" panose="02020603050405020304" pitchFamily="18" charset="0"/>
              </a:rPr>
              <a:t>, Arab, dan Persia.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Lancarnya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hubungan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dagang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India, Arab,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Tiongkok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tidak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terlepas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penguasaan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atas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Selat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Malaka</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endParaRPr lang="en-ID" dirty="0"/>
          </a:p>
        </p:txBody>
      </p:sp>
      <p:sp>
        <p:nvSpPr>
          <p:cNvPr id="4" name="Slide Number Placeholder 3"/>
          <p:cNvSpPr>
            <a:spLocks noGrp="1"/>
          </p:cNvSpPr>
          <p:nvPr>
            <p:ph type="sldNum" sz="quarter" idx="5"/>
          </p:nvPr>
        </p:nvSpPr>
        <p:spPr/>
        <p:txBody>
          <a:bodyPr/>
          <a:lstStyle/>
          <a:p>
            <a:fld id="{A67FF1C1-AB1B-40B4-82B2-E3EEF710E1F1}" type="slidenum">
              <a:rPr lang="en-ID" smtClean="0">
                <a:solidFill>
                  <a:prstClr val="black"/>
                </a:solidFill>
              </a:rPr>
              <a:pPr/>
              <a:t>62</a:t>
            </a:fld>
            <a:endParaRPr lang="en-ID">
              <a:solidFill>
                <a:prstClr val="black"/>
              </a:solidFill>
            </a:endParaRPr>
          </a:p>
        </p:txBody>
      </p:sp>
    </p:spTree>
    <p:extLst>
      <p:ext uri="{BB962C8B-B14F-4D97-AF65-F5344CB8AC3E}">
        <p14:creationId xmlns:p14="http://schemas.microsoft.com/office/powerpoint/2010/main" val="1745552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gn="just">
              <a:lnSpc>
                <a:spcPct val="107000"/>
              </a:lnSpc>
              <a:buFont typeface="Symbol" panose="05050102010706020507" pitchFamily="18" charset="2"/>
              <a:buChar char=""/>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Komoditas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utama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Sriwijaya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adalah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kapur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barus</a:t>
            </a:r>
            <a:r>
              <a:rPr lang="en-ID" sz="1800" dirty="0">
                <a:effectLst/>
                <a:latin typeface="Calibri" panose="020F0502020204030204" pitchFamily="34" charset="0"/>
                <a:ea typeface="Calibri" panose="020F0502020204030204" pitchFamily="34" charset="0"/>
                <a:cs typeface="Times New Roman" panose="02020603050405020304" pitchFamily="18" charset="0"/>
              </a:rPr>
              <a:t>. Ibn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Hordadzbeh</a:t>
            </a:r>
            <a:r>
              <a:rPr lang="en-ID" sz="1800" dirty="0">
                <a:effectLst/>
                <a:latin typeface="Calibri" panose="020F0502020204030204" pitchFamily="34" charset="0"/>
                <a:ea typeface="Calibri" panose="020F0502020204030204" pitchFamily="34" charset="0"/>
                <a:cs typeface="Times New Roman" panose="02020603050405020304" pitchFamily="18" charset="0"/>
              </a:rPr>
              <a:t> (844–848 M)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sumber</a:t>
            </a:r>
            <a:r>
              <a:rPr lang="en-ID" sz="1800" dirty="0">
                <a:effectLst/>
                <a:latin typeface="Calibri" panose="020F0502020204030204" pitchFamily="34" charset="0"/>
                <a:ea typeface="Calibri" panose="020F0502020204030204" pitchFamily="34" charset="0"/>
                <a:cs typeface="Times New Roman" panose="02020603050405020304" pitchFamily="18" charset="0"/>
              </a:rPr>
              <a:t> Arab dan Persia)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melukiskan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maharaja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Sriwijaya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menguasai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pulau-pulau</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lautan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timur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hasil</a:t>
            </a:r>
            <a:r>
              <a:rPr lang="en-ID" sz="1800" dirty="0">
                <a:effectLst/>
                <a:latin typeface="Calibri" panose="020F0502020204030204" pitchFamily="34" charset="0"/>
                <a:ea typeface="Calibri" panose="020F0502020204030204" pitchFamily="34" charset="0"/>
                <a:cs typeface="Times New Roman" panose="02020603050405020304" pitchFamily="18" charset="0"/>
              </a:rPr>
              <a:t> negeri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berupa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b="1" dirty="0" err="1">
                <a:effectLst/>
                <a:latin typeface="Calibri" panose="020F0502020204030204" pitchFamily="34" charset="0"/>
                <a:ea typeface="Calibri" panose="020F0502020204030204" pitchFamily="34" charset="0"/>
                <a:cs typeface="Times New Roman" panose="02020603050405020304" pitchFamily="18" charset="0"/>
              </a:rPr>
              <a:t>kapur</a:t>
            </a:r>
            <a:r>
              <a:rPr lang="en-ID" sz="1800" b="1" dirty="0">
                <a:effectLst/>
                <a:latin typeface="Calibri" panose="020F0502020204030204" pitchFamily="34" charset="0"/>
                <a:ea typeface="Calibri" panose="020F0502020204030204" pitchFamily="34" charset="0"/>
                <a:cs typeface="Times New Roman" panose="02020603050405020304" pitchFamily="18" charset="0"/>
              </a:rPr>
              <a:t> </a:t>
            </a:r>
            <a:r>
              <a:rPr lang="en-ID" sz="1800" b="1" dirty="0" err="1">
                <a:effectLst/>
                <a:latin typeface="Calibri" panose="020F0502020204030204" pitchFamily="34" charset="0"/>
                <a:ea typeface="Calibri" panose="020F0502020204030204" pitchFamily="34" charset="0"/>
                <a:cs typeface="Times New Roman" panose="02020603050405020304" pitchFamily="18" charset="0"/>
              </a:rPr>
              <a:t>barus</a:t>
            </a:r>
            <a:r>
              <a:rPr lang="en-ID" sz="1800" b="1" dirty="0">
                <a:effectLst/>
                <a:latin typeface="Calibri" panose="020F0502020204030204" pitchFamily="34" charset="0"/>
                <a:ea typeface="Calibri" panose="020F0502020204030204" pitchFamily="34" charset="0"/>
                <a:cs typeface="Times New Roman" panose="02020603050405020304" pitchFamily="18" charset="0"/>
              </a:rPr>
              <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gn="just">
              <a:lnSpc>
                <a:spcPct val="107000"/>
              </a:lnSpc>
              <a:spcAft>
                <a:spcPts val="800"/>
              </a:spcAft>
              <a:buFont typeface="Symbol" panose="05050102010706020507" pitchFamily="18" charset="2"/>
              <a:buChar char=""/>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Komoditas</a:t>
            </a:r>
            <a:r>
              <a:rPr lang="en-ID" sz="1800" dirty="0">
                <a:effectLst/>
                <a:latin typeface="Calibri" panose="020F0502020204030204" pitchFamily="34" charset="0"/>
                <a:ea typeface="Calibri" panose="020F0502020204030204" pitchFamily="34" charset="0"/>
                <a:cs typeface="Times New Roman" panose="02020603050405020304" pitchFamily="18" charset="0"/>
              </a:rPr>
              <a:t> lain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dihasilkan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diperdagangkan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oleh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Sriwijaya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adalah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cengkih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pala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lada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kapulaga</a:t>
            </a:r>
            <a:r>
              <a:rPr lang="en-ID" sz="1800" dirty="0">
                <a:effectLst/>
                <a:latin typeface="Calibri" panose="020F0502020204030204" pitchFamily="34" charset="0"/>
                <a:ea typeface="Calibri" panose="020F0502020204030204" pitchFamily="34" charset="0"/>
                <a:cs typeface="Times New Roman" panose="02020603050405020304" pitchFamily="18" charset="0"/>
              </a:rPr>
              <a:t>, pinang,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kayu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manis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kayu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gaharu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kayu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cendana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kemenyan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besi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timah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perak</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emas</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endParaRPr lang="en-ID" dirty="0"/>
          </a:p>
        </p:txBody>
      </p:sp>
      <p:sp>
        <p:nvSpPr>
          <p:cNvPr id="4" name="Slide Number Placeholder 3"/>
          <p:cNvSpPr>
            <a:spLocks noGrp="1"/>
          </p:cNvSpPr>
          <p:nvPr>
            <p:ph type="sldNum" sz="quarter" idx="5"/>
          </p:nvPr>
        </p:nvSpPr>
        <p:spPr/>
        <p:txBody>
          <a:bodyPr/>
          <a:lstStyle/>
          <a:p>
            <a:fld id="{A67FF1C1-AB1B-40B4-82B2-E3EEF710E1F1}" type="slidenum">
              <a:rPr lang="en-ID" smtClean="0">
                <a:solidFill>
                  <a:prstClr val="black"/>
                </a:solidFill>
              </a:rPr>
              <a:pPr/>
              <a:t>63</a:t>
            </a:fld>
            <a:endParaRPr lang="en-ID">
              <a:solidFill>
                <a:prstClr val="black"/>
              </a:solidFill>
            </a:endParaRPr>
          </a:p>
        </p:txBody>
      </p:sp>
    </p:spTree>
    <p:extLst>
      <p:ext uri="{BB962C8B-B14F-4D97-AF65-F5344CB8AC3E}">
        <p14:creationId xmlns:p14="http://schemas.microsoft.com/office/powerpoint/2010/main" val="2685957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ID" sz="1800" b="1" dirty="0">
                <a:effectLst/>
                <a:latin typeface="Calibri" panose="020F0502020204030204" pitchFamily="34" charset="0"/>
                <a:ea typeface="Calibri" panose="020F0502020204030204" pitchFamily="34" charset="0"/>
                <a:cs typeface="Times New Roman" panose="02020603050405020304" pitchFamily="18" charset="0"/>
              </a:rPr>
              <a:t>Kerajaan </a:t>
            </a:r>
            <a:r>
              <a:rPr lang="en-ID" sz="1800" b="1" dirty="0" err="1">
                <a:effectLst/>
                <a:latin typeface="Calibri" panose="020F0502020204030204" pitchFamily="34" charset="0"/>
                <a:ea typeface="Calibri" panose="020F0502020204030204" pitchFamily="34" charset="0"/>
                <a:cs typeface="Times New Roman" panose="02020603050405020304" pitchFamily="18" charset="0"/>
              </a:rPr>
              <a:t>Mataram</a:t>
            </a:r>
            <a:r>
              <a:rPr lang="en-ID" sz="1800" b="1" dirty="0">
                <a:effectLst/>
                <a:latin typeface="Calibri" panose="020F0502020204030204" pitchFamily="34" charset="0"/>
                <a:ea typeface="Calibri" panose="020F0502020204030204" pitchFamily="34" charset="0"/>
                <a:cs typeface="Times New Roman" panose="02020603050405020304" pitchFamily="18" charset="0"/>
              </a:rPr>
              <a:t> Kuno</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Symbol" panose="05050102010706020507" pitchFamily="18" charset="2"/>
              <a:buChar char=""/>
            </a:pPr>
            <a:r>
              <a:rPr lang="en-ID" sz="1800" dirty="0">
                <a:effectLst/>
                <a:latin typeface="Calibri" panose="020F0502020204030204" pitchFamily="34" charset="0"/>
                <a:ea typeface="Calibri" panose="020F0502020204030204" pitchFamily="34" charset="0"/>
                <a:cs typeface="Times New Roman" panose="02020603050405020304" pitchFamily="18" charset="0"/>
              </a:rPr>
              <a:t>Bukti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utama</a:t>
            </a:r>
            <a:r>
              <a:rPr lang="en-ID" sz="1800" dirty="0">
                <a:effectLst/>
                <a:latin typeface="Calibri" panose="020F0502020204030204" pitchFamily="34" charset="0"/>
                <a:ea typeface="Calibri" panose="020F0502020204030204" pitchFamily="34" charset="0"/>
                <a:cs typeface="Times New Roman" panose="02020603050405020304" pitchFamily="18" charset="0"/>
              </a:rPr>
              <a:t>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masa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kerajaan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ini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adalah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relief-relief pada Candi Borobudur,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dibangun</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770–825 M pada masa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pemerintahan</a:t>
            </a:r>
            <a:r>
              <a:rPr lang="en-ID" sz="1800" dirty="0">
                <a:effectLst/>
                <a:latin typeface="Calibri" panose="020F0502020204030204" pitchFamily="34" charset="0"/>
                <a:ea typeface="Calibri" panose="020F0502020204030204" pitchFamily="34" charset="0"/>
                <a:cs typeface="Times New Roman" panose="02020603050405020304" pitchFamily="18" charset="0"/>
              </a:rPr>
              <a:t> raja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Samaragrawira</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raja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Samaratungga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berkuasa</a:t>
            </a:r>
            <a:r>
              <a:rPr lang="en-ID" sz="1800" dirty="0">
                <a:effectLst/>
                <a:latin typeface="Calibri" panose="020F0502020204030204" pitchFamily="34" charset="0"/>
                <a:ea typeface="Calibri" panose="020F0502020204030204" pitchFamily="34" charset="0"/>
                <a:cs typeface="Times New Roman" panose="02020603050405020304" pitchFamily="18" charset="0"/>
              </a:rPr>
              <a:t> 792–835 M).</a:t>
            </a:r>
          </a:p>
          <a:p>
            <a:pPr marL="342900" lvl="0" indent="-342900" algn="just">
              <a:lnSpc>
                <a:spcPct val="107000"/>
              </a:lnSpc>
              <a:buFont typeface="Symbol" panose="05050102010706020507" pitchFamily="18" charset="2"/>
              <a:buChar char=""/>
            </a:pPr>
            <a:r>
              <a:rPr lang="en-ID" dirty="0"/>
              <a:t>Pada relief Candi Borobudur </a:t>
            </a:r>
            <a:r>
              <a:rPr lang="en-ID" dirty="0" err="1"/>
              <a:t>ditemukan</a:t>
            </a:r>
            <a:r>
              <a:rPr lang="en-ID" dirty="0"/>
              <a:t> 63 </a:t>
            </a:r>
            <a:r>
              <a:rPr lang="en-ID" dirty="0" err="1"/>
              <a:t>spesies</a:t>
            </a:r>
            <a:r>
              <a:rPr lang="en-ID" dirty="0"/>
              <a:t> </a:t>
            </a:r>
            <a:r>
              <a:rPr lang="en-ID" dirty="0" err="1"/>
              <a:t>tanaman</a:t>
            </a:r>
            <a:r>
              <a:rPr lang="en-ID" dirty="0"/>
              <a:t> </a:t>
            </a:r>
            <a:r>
              <a:rPr lang="en-ID" dirty="0" err="1"/>
              <a:t>kuno</a:t>
            </a:r>
            <a:r>
              <a:rPr lang="en-ID" dirty="0"/>
              <a:t>, yang </a:t>
            </a:r>
            <a:r>
              <a:rPr lang="en-ID" dirty="0" err="1"/>
              <a:t>sebagian</a:t>
            </a:r>
            <a:r>
              <a:rPr lang="en-ID" dirty="0"/>
              <a:t> di </a:t>
            </a:r>
            <a:r>
              <a:rPr lang="en-ID" dirty="0" err="1"/>
              <a:t>antaranya</a:t>
            </a:r>
            <a:r>
              <a:rPr lang="en-ID" dirty="0"/>
              <a:t> </a:t>
            </a:r>
            <a:r>
              <a:rPr lang="en-ID" dirty="0" err="1"/>
              <a:t>diyakini</a:t>
            </a:r>
            <a:r>
              <a:rPr lang="en-ID" dirty="0"/>
              <a:t> </a:t>
            </a:r>
            <a:r>
              <a:rPr lang="en-ID" dirty="0" err="1"/>
              <a:t>sebagai</a:t>
            </a:r>
            <a:r>
              <a:rPr lang="en-ID" dirty="0"/>
              <a:t> </a:t>
            </a:r>
            <a:r>
              <a:rPr lang="en-ID" dirty="0" err="1"/>
              <a:t>rempah-rempah</a:t>
            </a:r>
            <a:r>
              <a:rPr lang="en-ID" dirty="0"/>
              <a:t> </a:t>
            </a:r>
            <a:r>
              <a:rPr lang="en-ID" dirty="0" err="1"/>
              <a:t>cengkih</a:t>
            </a:r>
            <a:r>
              <a:rPr lang="en-ID" dirty="0"/>
              <a:t>, </a:t>
            </a:r>
            <a:r>
              <a:rPr lang="en-ID" dirty="0" err="1"/>
              <a:t>pala</a:t>
            </a:r>
            <a:r>
              <a:rPr lang="en-ID" dirty="0"/>
              <a:t>, dan </a:t>
            </a:r>
            <a:r>
              <a:rPr lang="en-ID" dirty="0" err="1"/>
              <a:t>cendana</a:t>
            </a:r>
            <a:r>
              <a:rPr lang="en-ID" dirty="0"/>
              <a:t>. </a:t>
            </a:r>
          </a:p>
          <a:p>
            <a:pPr marL="342900" lvl="0" indent="-342900" algn="just">
              <a:lnSpc>
                <a:spcPct val="107000"/>
              </a:lnSpc>
              <a:spcAft>
                <a:spcPts val="800"/>
              </a:spcAft>
              <a:buFont typeface="Symbol" panose="05050102010706020507" pitchFamily="18" charset="2"/>
              <a:buChar char=""/>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Selain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itu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ada</a:t>
            </a:r>
            <a:r>
              <a:rPr lang="en-ID" sz="1800" dirty="0">
                <a:effectLst/>
                <a:latin typeface="Calibri" panose="020F0502020204030204" pitchFamily="34" charset="0"/>
                <a:ea typeface="Calibri" panose="020F0502020204030204" pitchFamily="34" charset="0"/>
                <a:cs typeface="Times New Roman" panose="02020603050405020304" pitchFamily="18" charset="0"/>
              </a:rPr>
              <a:t> pula relief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Perahu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Bercadik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membuktikan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nenek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moyang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bangsa</a:t>
            </a:r>
            <a:r>
              <a:rPr lang="en-ID" sz="1800" dirty="0">
                <a:effectLst/>
                <a:latin typeface="Calibri" panose="020F0502020204030204" pitchFamily="34" charset="0"/>
                <a:ea typeface="Calibri" panose="020F0502020204030204" pitchFamily="34" charset="0"/>
                <a:cs typeface="Times New Roman" panose="02020603050405020304" pitchFamily="18" charset="0"/>
              </a:rPr>
              <a:t> Indonesia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adalah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pelaut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ID" dirty="0"/>
          </a:p>
        </p:txBody>
      </p:sp>
      <p:sp>
        <p:nvSpPr>
          <p:cNvPr id="4" name="Slide Number Placeholder 3"/>
          <p:cNvSpPr>
            <a:spLocks noGrp="1"/>
          </p:cNvSpPr>
          <p:nvPr>
            <p:ph type="sldNum" sz="quarter" idx="5"/>
          </p:nvPr>
        </p:nvSpPr>
        <p:spPr/>
        <p:txBody>
          <a:bodyPr/>
          <a:lstStyle/>
          <a:p>
            <a:fld id="{A67FF1C1-AB1B-40B4-82B2-E3EEF710E1F1}" type="slidenum">
              <a:rPr lang="en-ID" smtClean="0">
                <a:solidFill>
                  <a:prstClr val="black"/>
                </a:solidFill>
              </a:rPr>
              <a:pPr/>
              <a:t>64</a:t>
            </a:fld>
            <a:endParaRPr lang="en-ID">
              <a:solidFill>
                <a:prstClr val="black"/>
              </a:solidFill>
            </a:endParaRPr>
          </a:p>
        </p:txBody>
      </p:sp>
    </p:spTree>
    <p:extLst>
      <p:ext uri="{BB962C8B-B14F-4D97-AF65-F5344CB8AC3E}">
        <p14:creationId xmlns:p14="http://schemas.microsoft.com/office/powerpoint/2010/main" val="1586338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sz="1800" dirty="0" err="1">
                <a:effectLst/>
                <a:latin typeface="Calibri" panose="020F0502020204030204" pitchFamily="34" charset="0"/>
                <a:ea typeface="Calibri" panose="020F0502020204030204" pitchFamily="34" charset="0"/>
                <a:cs typeface="Times New Roman" panose="02020603050405020304" pitchFamily="18" charset="0"/>
              </a:rPr>
              <a:t>Jejak</a:t>
            </a:r>
            <a:r>
              <a:rPr lang="en-ID" sz="1800" dirty="0">
                <a:effectLst/>
                <a:latin typeface="Calibri" panose="020F0502020204030204" pitchFamily="34" charset="0"/>
                <a:ea typeface="Calibri" panose="020F0502020204030204" pitchFamily="34" charset="0"/>
                <a:cs typeface="Times New Roman" panose="02020603050405020304" pitchFamily="18" charset="0"/>
              </a:rPr>
              <a:t>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era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Singasari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tampak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jelas</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masa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pemerintahan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Kertanagara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berkuasa</a:t>
            </a:r>
            <a:r>
              <a:rPr lang="en-ID" sz="1800" dirty="0">
                <a:effectLst/>
                <a:latin typeface="Calibri" panose="020F0502020204030204" pitchFamily="34" charset="0"/>
                <a:ea typeface="Calibri" panose="020F0502020204030204" pitchFamily="34" charset="0"/>
                <a:cs typeface="Times New Roman" panose="02020603050405020304" pitchFamily="18" charset="0"/>
              </a:rPr>
              <a:t> 1268–1292).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bawah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Kertanagara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kekuasaan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Singasari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meliputi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seluruh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Jawa</a:t>
            </a:r>
            <a:r>
              <a:rPr lang="en-ID" sz="1800" dirty="0">
                <a:effectLst/>
                <a:latin typeface="Calibri" panose="020F0502020204030204" pitchFamily="34" charset="0"/>
                <a:ea typeface="Calibri" panose="020F0502020204030204" pitchFamily="34" charset="0"/>
                <a:cs typeface="Times New Roman" panose="02020603050405020304" pitchFamily="18" charset="0"/>
              </a:rPr>
              <a:t>, Madura, Bali, Nusa Tenggara, Kalimantan, Sulawesi, Maluku,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Melayu</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Semenanjung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Malayu</a:t>
            </a:r>
            <a:r>
              <a:rPr lang="en-ID" sz="1800" dirty="0">
                <a:effectLst/>
                <a:latin typeface="Calibri" panose="020F0502020204030204" pitchFamily="34" charset="0"/>
                <a:ea typeface="Calibri" panose="020F0502020204030204" pitchFamily="34" charset="0"/>
                <a:cs typeface="Times New Roman" panose="02020603050405020304" pitchFamily="18" charset="0"/>
              </a:rPr>
              <a:t>.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utama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perdagangan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mulai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Selat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Malaka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hingga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Kepulauan</a:t>
            </a:r>
            <a:r>
              <a:rPr lang="en-ID" sz="1800" dirty="0">
                <a:effectLst/>
                <a:latin typeface="Calibri" panose="020F0502020204030204" pitchFamily="34" charset="0"/>
                <a:ea typeface="Calibri" panose="020F0502020204030204" pitchFamily="34" charset="0"/>
                <a:cs typeface="Times New Roman" panose="02020603050405020304" pitchFamily="18" charset="0"/>
              </a:rPr>
              <a:t> Maluku,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dikuasai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Singasari</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endParaRPr lang="en-ID" dirty="0"/>
          </a:p>
        </p:txBody>
      </p:sp>
      <p:sp>
        <p:nvSpPr>
          <p:cNvPr id="4" name="Slide Number Placeholder 3"/>
          <p:cNvSpPr>
            <a:spLocks noGrp="1"/>
          </p:cNvSpPr>
          <p:nvPr>
            <p:ph type="sldNum" sz="quarter" idx="5"/>
          </p:nvPr>
        </p:nvSpPr>
        <p:spPr/>
        <p:txBody>
          <a:bodyPr/>
          <a:lstStyle/>
          <a:p>
            <a:fld id="{A67FF1C1-AB1B-40B4-82B2-E3EEF710E1F1}" type="slidenum">
              <a:rPr lang="en-ID" smtClean="0">
                <a:solidFill>
                  <a:prstClr val="black"/>
                </a:solidFill>
              </a:rPr>
              <a:pPr/>
              <a:t>65</a:t>
            </a:fld>
            <a:endParaRPr lang="en-ID">
              <a:solidFill>
                <a:prstClr val="black"/>
              </a:solidFill>
            </a:endParaRPr>
          </a:p>
        </p:txBody>
      </p:sp>
    </p:spTree>
    <p:extLst>
      <p:ext uri="{BB962C8B-B14F-4D97-AF65-F5344CB8AC3E}">
        <p14:creationId xmlns:p14="http://schemas.microsoft.com/office/powerpoint/2010/main" val="37496232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126491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07EC37-827C-47D5-BEC3-DE9AE297AA45}" type="datetimeFigureOut">
              <a:rPr lang="en-US" smtClean="0"/>
              <a:t>6/14/2022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2376950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07EC37-827C-47D5-BEC3-DE9AE297AA45}" type="datetimeFigureOut">
              <a:rPr lang="en-US" smtClean="0"/>
              <a:t>6/14/2022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1407038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 Dark background" preserve="1">
  <p:cSld name="Blank - Dark background">
    <p:bg>
      <p:bgPr>
        <a:gradFill>
          <a:gsLst>
            <a:gs pos="0">
              <a:schemeClr val="accent5"/>
            </a:gs>
            <a:gs pos="100000">
              <a:schemeClr val="accent4"/>
            </a:gs>
          </a:gsLst>
          <a:lin ang="18900044" scaled="0"/>
        </a:gradFill>
        <a:effectLst/>
      </p:bgPr>
    </p:bg>
    <p:spTree>
      <p:nvGrpSpPr>
        <p:cNvPr id="1" name="Shape 61"/>
        <p:cNvGrpSpPr/>
        <p:nvPr/>
      </p:nvGrpSpPr>
      <p:grpSpPr>
        <a:xfrm>
          <a:off x="0" y="0"/>
          <a:ext cx="0" cy="0"/>
          <a:chOff x="0" y="0"/>
          <a:chExt cx="0" cy="0"/>
        </a:xfrm>
      </p:grpSpPr>
      <p:sp>
        <p:nvSpPr>
          <p:cNvPr id="64" name="Google Shape;64;p11"/>
          <p:cNvSpPr txBox="1">
            <a:spLocks noGrp="1"/>
          </p:cNvSpPr>
          <p:nvPr>
            <p:ph type="sldNum" idx="12"/>
          </p:nvPr>
        </p:nvSpPr>
        <p:spPr>
          <a:xfrm>
            <a:off x="8619825" y="4630250"/>
            <a:ext cx="524100" cy="5133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a:solidFill>
                  <a:srgbClr val="FFFFFF"/>
                </a:solidFill>
              </a:rPr>
              <a:pPr/>
              <a:t>‹#›</a:t>
            </a:fld>
            <a:endParaRPr>
              <a:solidFill>
                <a:srgbClr val="FFFFFF"/>
              </a:solidFill>
            </a:endParaRPr>
          </a:p>
        </p:txBody>
      </p:sp>
    </p:spTree>
    <p:extLst>
      <p:ext uri="{BB962C8B-B14F-4D97-AF65-F5344CB8AC3E}">
        <p14:creationId xmlns:p14="http://schemas.microsoft.com/office/powerpoint/2010/main" val="63952988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4621157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020975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1270454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283797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8" name="Footer Placeholder 7"/>
          <p:cNvSpPr>
            <a:spLocks noGrp="1"/>
          </p:cNvSpPr>
          <p:nvPr>
            <p:ph type="ftr" sz="quarter" idx="11"/>
          </p:nvPr>
        </p:nvSpPr>
        <p:spPr/>
        <p:txBody>
          <a:bodyPr/>
          <a:lstStyle/>
          <a:p>
            <a:endParaRPr lang="en-ID">
              <a:solidFill>
                <a:prstClr val="black">
                  <a:tint val="75000"/>
                </a:prstClr>
              </a:solidFill>
            </a:endParaRPr>
          </a:p>
        </p:txBody>
      </p:sp>
      <p:sp>
        <p:nvSpPr>
          <p:cNvPr id="9" name="Slide Number Placeholder 8"/>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9148623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4" name="Footer Placeholder 3"/>
          <p:cNvSpPr>
            <a:spLocks noGrp="1"/>
          </p:cNvSpPr>
          <p:nvPr>
            <p:ph type="ftr" sz="quarter" idx="11"/>
          </p:nvPr>
        </p:nvSpPr>
        <p:spPr/>
        <p:txBody>
          <a:bodyPr/>
          <a:lstStyle/>
          <a:p>
            <a:endParaRPr lang="en-ID">
              <a:solidFill>
                <a:prstClr val="black">
                  <a:tint val="75000"/>
                </a:prstClr>
              </a:solidFill>
            </a:endParaRPr>
          </a:p>
        </p:txBody>
      </p:sp>
      <p:sp>
        <p:nvSpPr>
          <p:cNvPr id="5" name="Slide Number Placeholder 4"/>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813421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3" name="Footer Placeholder 2"/>
          <p:cNvSpPr>
            <a:spLocks noGrp="1"/>
          </p:cNvSpPr>
          <p:nvPr>
            <p:ph type="ftr" sz="quarter" idx="11"/>
          </p:nvPr>
        </p:nvSpPr>
        <p:spPr/>
        <p:txBody>
          <a:bodyPr/>
          <a:lstStyle/>
          <a:p>
            <a:endParaRPr lang="en-ID">
              <a:solidFill>
                <a:prstClr val="black">
                  <a:tint val="75000"/>
                </a:prstClr>
              </a:solidFill>
            </a:endParaRPr>
          </a:p>
        </p:txBody>
      </p:sp>
      <p:sp>
        <p:nvSpPr>
          <p:cNvPr id="4" name="Slide Number Placeholder 3"/>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4175447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888242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703615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8086237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42634727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939426-E970-48AA-B182-EC456ABE4024}"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55DFE90B-F867-4911-A3A6-71AAF28D7782}"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855461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07EC37-827C-47D5-BEC3-DE9AE297AA45}" type="datetimeFigureOut">
              <a:rPr lang="en-US" smtClean="0"/>
              <a:t>6/14/2022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1042271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07EC37-827C-47D5-BEC3-DE9AE297AA45}" type="datetimeFigureOut">
              <a:rPr lang="en-US" smtClean="0"/>
              <a:t>6/14/2022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1916331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07EC37-827C-47D5-BEC3-DE9AE297AA45}" type="datetimeFigureOut">
              <a:rPr lang="en-US" smtClean="0"/>
              <a:t>6/14/2022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33500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07EC37-827C-47D5-BEC3-DE9AE297AA45}" type="datetimeFigureOut">
              <a:rPr lang="en-US" smtClean="0"/>
              <a:t>6/14/2022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1202763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07EC37-827C-47D5-BEC3-DE9AE297AA45}" type="datetimeFigureOut">
              <a:rPr lang="en-US" smtClean="0"/>
              <a:t>6/14/2022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2626021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07EC37-827C-47D5-BEC3-DE9AE297AA45}" type="datetimeFigureOut">
              <a:rPr lang="en-US" smtClean="0"/>
              <a:t>6/14/2022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3200979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07EC37-827C-47D5-BEC3-DE9AE297AA45}" type="datetimeFigureOut">
              <a:rPr lang="en-US" smtClean="0"/>
              <a:t>6/14/2022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2870173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307EC37-827C-47D5-BEC3-DE9AE297AA45}" type="datetimeFigureOut">
              <a:rPr lang="en-US" smtClean="0"/>
              <a:t>6/14/2022</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1F7BB10C-BAB7-4AFC-9927-5B1B4FCA6CF9}" type="slidenum">
              <a:rPr lang="en-US" smtClean="0"/>
              <a:t>‹#›</a:t>
            </a:fld>
            <a:endParaRPr lang="en-US"/>
          </a:p>
        </p:txBody>
      </p:sp>
    </p:spTree>
    <p:extLst>
      <p:ext uri="{BB962C8B-B14F-4D97-AF65-F5344CB8AC3E}">
        <p14:creationId xmlns:p14="http://schemas.microsoft.com/office/powerpoint/2010/main" val="868337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044475" y="742575"/>
            <a:ext cx="7207500" cy="633300"/>
          </a:xfrm>
          <a:prstGeom prst="rect">
            <a:avLst/>
          </a:prstGeom>
          <a:noFill/>
          <a:ln>
            <a:noFill/>
          </a:ln>
        </p:spPr>
        <p:txBody>
          <a:bodyPr spcFirstLastPara="1" wrap="square" lIns="0" tIns="0" rIns="0" bIns="0" anchor="ctr" anchorCtr="0">
            <a:noAutofit/>
          </a:bodyPr>
          <a:lstStyle>
            <a:lvl1pPr lvl="0"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1pPr>
            <a:lvl2pPr lvl="1"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2pPr>
            <a:lvl3pPr lvl="2"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3pPr>
            <a:lvl4pPr lvl="3"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4pPr>
            <a:lvl5pPr lvl="4"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5pPr>
            <a:lvl6pPr lvl="5"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6pPr>
            <a:lvl7pPr lvl="6"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7pPr>
            <a:lvl8pPr lvl="7"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8pPr>
            <a:lvl9pPr lvl="8"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9pPr>
          </a:lstStyle>
          <a:p>
            <a:endParaRPr/>
          </a:p>
        </p:txBody>
      </p:sp>
      <p:sp>
        <p:nvSpPr>
          <p:cNvPr id="7" name="Google Shape;7;p1"/>
          <p:cNvSpPr txBox="1">
            <a:spLocks noGrp="1"/>
          </p:cNvSpPr>
          <p:nvPr>
            <p:ph type="body" idx="1"/>
          </p:nvPr>
        </p:nvSpPr>
        <p:spPr>
          <a:xfrm>
            <a:off x="1044475" y="1468375"/>
            <a:ext cx="7207500" cy="27576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0"/>
              </a:spcBef>
              <a:spcAft>
                <a:spcPts val="0"/>
              </a:spcAft>
              <a:buClr>
                <a:schemeClr val="accent1"/>
              </a:buClr>
              <a:buSzPts val="2400"/>
              <a:buFont typeface="Red Hat Text"/>
              <a:buChar char="●"/>
              <a:defRPr sz="2400">
                <a:solidFill>
                  <a:schemeClr val="dk1"/>
                </a:solidFill>
                <a:latin typeface="Red Hat Text"/>
                <a:ea typeface="Red Hat Text"/>
                <a:cs typeface="Red Hat Text"/>
                <a:sym typeface="Red Hat Text"/>
              </a:defRPr>
            </a:lvl1pPr>
            <a:lvl2pPr marL="914400" lvl="1" indent="-381000" rtl="0">
              <a:lnSpc>
                <a:spcPct val="115000"/>
              </a:lnSpc>
              <a:spcBef>
                <a:spcPts val="800"/>
              </a:spcBef>
              <a:spcAft>
                <a:spcPts val="0"/>
              </a:spcAft>
              <a:buClr>
                <a:schemeClr val="accent1"/>
              </a:buClr>
              <a:buSzPts val="2400"/>
              <a:buFont typeface="Red Hat Text"/>
              <a:buChar char="○"/>
              <a:defRPr sz="2400">
                <a:solidFill>
                  <a:schemeClr val="dk1"/>
                </a:solidFill>
                <a:latin typeface="Red Hat Text"/>
                <a:ea typeface="Red Hat Text"/>
                <a:cs typeface="Red Hat Text"/>
                <a:sym typeface="Red Hat Text"/>
              </a:defRPr>
            </a:lvl2pPr>
            <a:lvl3pPr marL="1371600" lvl="2" indent="-381000" rtl="0">
              <a:lnSpc>
                <a:spcPct val="115000"/>
              </a:lnSpc>
              <a:spcBef>
                <a:spcPts val="800"/>
              </a:spcBef>
              <a:spcAft>
                <a:spcPts val="0"/>
              </a:spcAft>
              <a:buClr>
                <a:schemeClr val="accent1"/>
              </a:buClr>
              <a:buSzPts val="2400"/>
              <a:buFont typeface="Red Hat Text"/>
              <a:buChar char="■"/>
              <a:defRPr sz="2400">
                <a:solidFill>
                  <a:schemeClr val="dk1"/>
                </a:solidFill>
                <a:latin typeface="Red Hat Text"/>
                <a:ea typeface="Red Hat Text"/>
                <a:cs typeface="Red Hat Text"/>
                <a:sym typeface="Red Hat Text"/>
              </a:defRPr>
            </a:lvl3pPr>
            <a:lvl4pPr marL="1828800" lvl="3"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4pPr>
            <a:lvl5pPr marL="2286000" lvl="4"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5pPr>
            <a:lvl6pPr marL="2743200" lvl="5"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6pPr>
            <a:lvl7pPr marL="3200400" lvl="6"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7pPr>
            <a:lvl8pPr marL="3657600" lvl="7"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8pPr>
            <a:lvl9pPr marL="4114800" lvl="8" indent="-381000" rtl="0">
              <a:lnSpc>
                <a:spcPct val="115000"/>
              </a:lnSpc>
              <a:spcBef>
                <a:spcPts val="800"/>
              </a:spcBef>
              <a:spcAft>
                <a:spcPts val="800"/>
              </a:spcAft>
              <a:buClr>
                <a:schemeClr val="dk1"/>
              </a:buClr>
              <a:buSzPts val="2400"/>
              <a:buFont typeface="Red Hat Text"/>
              <a:buChar char="■"/>
              <a:defRPr sz="2400">
                <a:solidFill>
                  <a:schemeClr val="dk1"/>
                </a:solidFill>
                <a:latin typeface="Red Hat Text"/>
                <a:ea typeface="Red Hat Text"/>
                <a:cs typeface="Red Hat Text"/>
                <a:sym typeface="Red Hat Text"/>
              </a:defRPr>
            </a:lvl9pPr>
          </a:lstStyle>
          <a:p>
            <a:endParaRPr/>
          </a:p>
        </p:txBody>
      </p:sp>
      <p:sp>
        <p:nvSpPr>
          <p:cNvPr id="8" name="Google Shape;8;p1"/>
          <p:cNvSpPr txBox="1">
            <a:spLocks noGrp="1"/>
          </p:cNvSpPr>
          <p:nvPr>
            <p:ph type="sldNum" idx="12"/>
          </p:nvPr>
        </p:nvSpPr>
        <p:spPr>
          <a:xfrm>
            <a:off x="8619825" y="4630250"/>
            <a:ext cx="524100" cy="513300"/>
          </a:xfrm>
          <a:prstGeom prst="rect">
            <a:avLst/>
          </a:prstGeom>
          <a:noFill/>
          <a:ln>
            <a:noFill/>
          </a:ln>
        </p:spPr>
        <p:txBody>
          <a:bodyPr spcFirstLastPara="1" wrap="square" lIns="0" tIns="0" rIns="0" bIns="0" anchor="ctr" anchorCtr="0">
            <a:noAutofit/>
          </a:bodyPr>
          <a:lstStyle>
            <a:lvl1pPr lvl="0" algn="ctr" rtl="0">
              <a:buNone/>
              <a:defRPr sz="1300" b="1">
                <a:solidFill>
                  <a:schemeClr val="dk2"/>
                </a:solidFill>
                <a:latin typeface="Red Hat Display"/>
                <a:ea typeface="Red Hat Display"/>
                <a:cs typeface="Red Hat Display"/>
                <a:sym typeface="Red Hat Display"/>
              </a:defRPr>
            </a:lvl1pPr>
            <a:lvl2pPr lvl="1" algn="ctr" rtl="0">
              <a:buNone/>
              <a:defRPr sz="1300" b="1">
                <a:solidFill>
                  <a:schemeClr val="dk2"/>
                </a:solidFill>
                <a:latin typeface="Red Hat Display"/>
                <a:ea typeface="Red Hat Display"/>
                <a:cs typeface="Red Hat Display"/>
                <a:sym typeface="Red Hat Display"/>
              </a:defRPr>
            </a:lvl2pPr>
            <a:lvl3pPr lvl="2" algn="ctr" rtl="0">
              <a:buNone/>
              <a:defRPr sz="1300" b="1">
                <a:solidFill>
                  <a:schemeClr val="dk2"/>
                </a:solidFill>
                <a:latin typeface="Red Hat Display"/>
                <a:ea typeface="Red Hat Display"/>
                <a:cs typeface="Red Hat Display"/>
                <a:sym typeface="Red Hat Display"/>
              </a:defRPr>
            </a:lvl3pPr>
            <a:lvl4pPr lvl="3" algn="ctr" rtl="0">
              <a:buNone/>
              <a:defRPr sz="1300" b="1">
                <a:solidFill>
                  <a:schemeClr val="dk2"/>
                </a:solidFill>
                <a:latin typeface="Red Hat Display"/>
                <a:ea typeface="Red Hat Display"/>
                <a:cs typeface="Red Hat Display"/>
                <a:sym typeface="Red Hat Display"/>
              </a:defRPr>
            </a:lvl4pPr>
            <a:lvl5pPr lvl="4" algn="ctr" rtl="0">
              <a:buNone/>
              <a:defRPr sz="1300" b="1">
                <a:solidFill>
                  <a:schemeClr val="dk2"/>
                </a:solidFill>
                <a:latin typeface="Red Hat Display"/>
                <a:ea typeface="Red Hat Display"/>
                <a:cs typeface="Red Hat Display"/>
                <a:sym typeface="Red Hat Display"/>
              </a:defRPr>
            </a:lvl5pPr>
            <a:lvl6pPr lvl="5" algn="ctr" rtl="0">
              <a:buNone/>
              <a:defRPr sz="1300" b="1">
                <a:solidFill>
                  <a:schemeClr val="dk2"/>
                </a:solidFill>
                <a:latin typeface="Red Hat Display"/>
                <a:ea typeface="Red Hat Display"/>
                <a:cs typeface="Red Hat Display"/>
                <a:sym typeface="Red Hat Display"/>
              </a:defRPr>
            </a:lvl6pPr>
            <a:lvl7pPr lvl="6" algn="ctr" rtl="0">
              <a:buNone/>
              <a:defRPr sz="1300" b="1">
                <a:solidFill>
                  <a:schemeClr val="dk2"/>
                </a:solidFill>
                <a:latin typeface="Red Hat Display"/>
                <a:ea typeface="Red Hat Display"/>
                <a:cs typeface="Red Hat Display"/>
                <a:sym typeface="Red Hat Display"/>
              </a:defRPr>
            </a:lvl7pPr>
            <a:lvl8pPr lvl="7" algn="ctr" rtl="0">
              <a:buNone/>
              <a:defRPr sz="1300" b="1">
                <a:solidFill>
                  <a:schemeClr val="dk2"/>
                </a:solidFill>
                <a:latin typeface="Red Hat Display"/>
                <a:ea typeface="Red Hat Display"/>
                <a:cs typeface="Red Hat Display"/>
                <a:sym typeface="Red Hat Display"/>
              </a:defRPr>
            </a:lvl8pPr>
            <a:lvl9pPr lvl="8" algn="ctr" rtl="0">
              <a:buNone/>
              <a:defRPr sz="1300" b="1">
                <a:solidFill>
                  <a:schemeClr val="dk2"/>
                </a:solidFill>
                <a:latin typeface="Red Hat Display"/>
                <a:ea typeface="Red Hat Display"/>
                <a:cs typeface="Red Hat Display"/>
                <a:sym typeface="Red Hat Display"/>
              </a:defRPr>
            </a:lvl9pPr>
          </a:lstStyle>
          <a:p>
            <a:pPr defTabSz="914400">
              <a:buClr>
                <a:srgbClr val="000000"/>
              </a:buClr>
              <a:buFont typeface="Arial"/>
              <a:buNone/>
            </a:pPr>
            <a:fld id="{00000000-1234-1234-1234-123412341234}" type="slidenum">
              <a:rPr lang="en" kern="0">
                <a:solidFill>
                  <a:srgbClr val="80828B"/>
                </a:solidFill>
              </a:rPr>
              <a:pPr defTabSz="914400">
                <a:buClr>
                  <a:srgbClr val="000000"/>
                </a:buClr>
                <a:buFont typeface="Arial"/>
                <a:buNone/>
              </a:pPr>
              <a:t>‹#›</a:t>
            </a:fld>
            <a:endParaRPr kern="0">
              <a:solidFill>
                <a:srgbClr val="80828B"/>
              </a:solidFill>
            </a:endParaRPr>
          </a:p>
        </p:txBody>
      </p:sp>
    </p:spTree>
    <p:extLst>
      <p:ext uri="{BB962C8B-B14F-4D97-AF65-F5344CB8AC3E}">
        <p14:creationId xmlns:p14="http://schemas.microsoft.com/office/powerpoint/2010/main" val="3818682678"/>
      </p:ext>
    </p:extLst>
  </p:cSld>
  <p:clrMap bg1="lt1" tx1="dk1" bg2="dk2" tx2="lt2" accent1="accent1" accent2="accent2" accent3="accent3" accent4="accent4" accent5="accent5" accent6="accent6" hlink="hlink" folHlink="folHlink"/>
  <p:sldLayoutIdLst>
    <p:sldLayoutId id="2147483661" r:id="rId1"/>
  </p:sldLayoutIdLst>
  <p:transition>
    <p:fade thruBlk="1"/>
  </p:transition>
  <p:timing>
    <p:tnLst>
      <p:par>
        <p:cTn id="1" dur="indefinite" restart="never" nodeType="tmRoot"/>
      </p:par>
    </p:tnLst>
  </p:timing>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8F0D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fld id="{F3939426-E970-48AA-B182-EC456ABE4024}" type="datetimeFigureOut">
              <a:rPr lang="en-ID" smtClean="0">
                <a:solidFill>
                  <a:prstClr val="black">
                    <a:tint val="75000"/>
                  </a:prstClr>
                </a:solidFill>
              </a:rPr>
              <a:pPr defTabSz="457200"/>
              <a:t>14/06/2022</a:t>
            </a:fld>
            <a:endParaRPr lang="en-ID">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457200"/>
            <a:endParaRPr lang="en-ID">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200"/>
            <a:fld id="{55DFE90B-F867-4911-A3A6-71AAF28D7782}" type="slidenum">
              <a:rPr lang="en-ID" smtClean="0">
                <a:solidFill>
                  <a:prstClr val="black">
                    <a:tint val="75000"/>
                  </a:prstClr>
                </a:solidFill>
              </a:rPr>
              <a:pPr defTabSz="457200"/>
              <a:t>‹#›</a:t>
            </a:fld>
            <a:endParaRPr lang="en-ID">
              <a:solidFill>
                <a:prstClr val="black">
                  <a:tint val="75000"/>
                </a:prstClr>
              </a:solidFill>
            </a:endParaRPr>
          </a:p>
        </p:txBody>
      </p:sp>
    </p:spTree>
    <p:extLst>
      <p:ext uri="{BB962C8B-B14F-4D97-AF65-F5344CB8AC3E}">
        <p14:creationId xmlns:p14="http://schemas.microsoft.com/office/powerpoint/2010/main" val="60793291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2.png"/><Relationship Id="rId7" Type="http://schemas.openxmlformats.org/officeDocument/2006/relationships/image" Target="../media/image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tiff"/><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2.png"/><Relationship Id="rId7" Type="http://schemas.openxmlformats.org/officeDocument/2006/relationships/image" Target="../media/image6.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3.wdp"/><Relationship Id="rId7" Type="http://schemas.openxmlformats.org/officeDocument/2006/relationships/image" Target="../media/image6.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hdphoto" Target="../media/hdphoto4.wdp"/><Relationship Id="rId7" Type="http://schemas.microsoft.com/office/2007/relationships/hdphoto" Target="../media/hdphoto6.wdp"/><Relationship Id="rId12" Type="http://schemas.openxmlformats.org/officeDocument/2006/relationships/image" Target="../media/image7.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6.png"/><Relationship Id="rId5" Type="http://schemas.microsoft.com/office/2007/relationships/hdphoto" Target="../media/hdphoto5.wdp"/><Relationship Id="rId10" Type="http://schemas.openxmlformats.org/officeDocument/2006/relationships/image" Target="../media/image5.png"/><Relationship Id="rId4" Type="http://schemas.openxmlformats.org/officeDocument/2006/relationships/image" Target="../media/image32.png"/><Relationship Id="rId9"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4.tif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7.wdp"/><Relationship Id="rId7" Type="http://schemas.openxmlformats.org/officeDocument/2006/relationships/image" Target="../media/image6.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8.png"/><Relationship Id="rId7" Type="http://schemas.openxmlformats.org/officeDocument/2006/relationships/image" Target="../media/image6.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8.png"/><Relationship Id="rId7" Type="http://schemas.openxmlformats.org/officeDocument/2006/relationships/image" Target="../media/image6.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8.wdp"/><Relationship Id="rId7" Type="http://schemas.openxmlformats.org/officeDocument/2006/relationships/image" Target="../media/image6.pn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49.tiff"/><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3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5.jpeg"/></Relationships>
</file>

<file path=ppt/slides/_rels/slide5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6.jp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6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7.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image" Target="../media/image69.png"/><Relationship Id="rId10" Type="http://schemas.openxmlformats.org/officeDocument/2006/relationships/image" Target="../media/image7.png"/><Relationship Id="rId4" Type="http://schemas.openxmlformats.org/officeDocument/2006/relationships/image" Target="../media/image68.png"/><Relationship Id="rId9" Type="http://schemas.openxmlformats.org/officeDocument/2006/relationships/image" Target="../media/image6.png"/></Relationships>
</file>

<file path=ppt/slides/_rels/slide6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70.pn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67.png"/><Relationship Id="rId9" Type="http://schemas.openxmlformats.org/officeDocument/2006/relationships/image" Target="../media/image7.png"/></Relationships>
</file>

<file path=ppt/slides/_rels/slide6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71.jpe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72.jpeg"/><Relationship Id="rId9" Type="http://schemas.openxmlformats.org/officeDocument/2006/relationships/image" Target="../media/image7.png"/></Relationships>
</file>

<file path=ppt/slides/_rels/slide6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73.jp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4.png"/><Relationship Id="rId7" Type="http://schemas.microsoft.com/office/2007/relationships/hdphoto" Target="../media/hdphoto1.wdp"/><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image" Target="../media/image76.png"/><Relationship Id="rId10" Type="http://schemas.openxmlformats.org/officeDocument/2006/relationships/image" Target="../media/image7.png"/><Relationship Id="rId4" Type="http://schemas.openxmlformats.org/officeDocument/2006/relationships/image" Target="../media/image75.png"/><Relationship Id="rId9" Type="http://schemas.openxmlformats.org/officeDocument/2006/relationships/image" Target="../media/image6.png"/></Relationships>
</file>

<file path=ppt/slides/_rels/slide6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77.gif"/><Relationship Id="rId7"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78.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5.png"/><Relationship Id="rId7"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6.png"/><Relationship Id="rId7"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線コネクタ 9"/>
          <p:cNvCxnSpPr/>
          <p:nvPr/>
        </p:nvCxnSpPr>
        <p:spPr>
          <a:xfrm>
            <a:off x="4090729" y="2915597"/>
            <a:ext cx="3502901" cy="0"/>
          </a:xfrm>
          <a:prstGeom prst="line">
            <a:avLst/>
          </a:prstGeom>
          <a:noFill/>
          <a:ln w="12700" cap="flat" cmpd="sng" algn="ctr">
            <a:solidFill>
              <a:srgbClr val="3DA4B5"/>
            </a:solidFill>
            <a:prstDash val="solid"/>
          </a:ln>
          <a:effectLst/>
        </p:spPr>
      </p:cxnSp>
      <p:sp>
        <p:nvSpPr>
          <p:cNvPr id="13" name="タイトル 1"/>
          <p:cNvSpPr txBox="1">
            <a:spLocks/>
          </p:cNvSpPr>
          <p:nvPr/>
        </p:nvSpPr>
        <p:spPr>
          <a:xfrm>
            <a:off x="3902529" y="1963759"/>
            <a:ext cx="3805401" cy="351764"/>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224565">
              <a:defRPr/>
            </a:pPr>
            <a:r>
              <a:rPr kumimoji="1" lang="en-US" altLang="ja-JP" sz="3000" spc="0" dirty="0">
                <a:solidFill>
                  <a:srgbClr val="3DA4B5"/>
                </a:solidFill>
                <a:latin typeface="Arial" pitchFamily="34" charset="0"/>
                <a:cs typeface="Arial" pitchFamily="34" charset="0"/>
              </a:rPr>
              <a:t>MEDIA MENGAJAR</a:t>
            </a:r>
            <a:endParaRPr kumimoji="1" lang="ja-JP" altLang="en-US" sz="3000" spc="0" dirty="0">
              <a:solidFill>
                <a:srgbClr val="3DA4B5"/>
              </a:solidFill>
              <a:latin typeface="Arial" pitchFamily="34" charset="0"/>
              <a:cs typeface="Arial" pitchFamily="34" charset="0"/>
            </a:endParaRPr>
          </a:p>
        </p:txBody>
      </p:sp>
      <p:sp>
        <p:nvSpPr>
          <p:cNvPr id="14" name="テキスト プレースホルダー 11"/>
          <p:cNvSpPr txBox="1">
            <a:spLocks/>
          </p:cNvSpPr>
          <p:nvPr/>
        </p:nvSpPr>
        <p:spPr>
          <a:xfrm>
            <a:off x="3964607" y="2409291"/>
            <a:ext cx="3829049" cy="377719"/>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24565">
              <a:buNone/>
              <a:defRPr/>
            </a:pPr>
            <a:r>
              <a:rPr kumimoji="1" lang="en-US" altLang="ja-JP" sz="2400" b="1" dirty="0">
                <a:solidFill>
                  <a:srgbClr val="595959"/>
                </a:solidFill>
                <a:latin typeface="Arial" pitchFamily="34" charset="0"/>
                <a:cs typeface="Arial" pitchFamily="34" charset="0"/>
              </a:rPr>
              <a:t>SEJARAH INDONESIA</a:t>
            </a:r>
            <a:endParaRPr kumimoji="1" lang="ja-JP" altLang="en-US" sz="2400" b="1" dirty="0">
              <a:solidFill>
                <a:srgbClr val="595959"/>
              </a:solidFill>
              <a:latin typeface="Arial" pitchFamily="34" charset="0"/>
              <a:cs typeface="Arial" pitchFamily="34" charset="0"/>
            </a:endParaRPr>
          </a:p>
        </p:txBody>
      </p:sp>
      <p:sp>
        <p:nvSpPr>
          <p:cNvPr id="15" name="Rectangle 14"/>
          <p:cNvSpPr/>
          <p:nvPr/>
        </p:nvSpPr>
        <p:spPr>
          <a:xfrm>
            <a:off x="5322159" y="3001324"/>
            <a:ext cx="1198886" cy="438581"/>
          </a:xfrm>
          <a:prstGeom prst="rect">
            <a:avLst/>
          </a:prstGeom>
        </p:spPr>
        <p:txBody>
          <a:bodyPr wrap="none" lIns="68580" tIns="34290" rIns="68580" bIns="34290">
            <a:spAutoFit/>
          </a:bodyPr>
          <a:lstStyle/>
          <a:p>
            <a:pPr defTabSz="1224565">
              <a:defRPr/>
            </a:pPr>
            <a:r>
              <a:rPr kumimoji="1" lang="en-US" altLang="ja-JP" sz="2400" dirty="0" err="1">
                <a:solidFill>
                  <a:srgbClr val="595959"/>
                </a:solidFill>
                <a:latin typeface="Arial" pitchFamily="34" charset="0"/>
                <a:cs typeface="Arial" pitchFamily="34" charset="0"/>
              </a:rPr>
              <a:t>Kelas</a:t>
            </a:r>
            <a:r>
              <a:rPr kumimoji="1" lang="en-US" altLang="ja-JP" sz="2400" dirty="0">
                <a:solidFill>
                  <a:srgbClr val="595959"/>
                </a:solidFill>
                <a:latin typeface="Arial" pitchFamily="34" charset="0"/>
                <a:cs typeface="Arial" pitchFamily="34" charset="0"/>
              </a:rPr>
              <a:t> X</a:t>
            </a:r>
            <a:endParaRPr kumimoji="1" lang="ja-JP" altLang="en-US" sz="2400" dirty="0">
              <a:solidFill>
                <a:srgbClr val="595959"/>
              </a:solidFill>
              <a:latin typeface="Arial" pitchFamily="34" charset="0"/>
              <a:cs typeface="Arial" pitchFamily="34" charset="0"/>
            </a:endParaRPr>
          </a:p>
        </p:txBody>
      </p:sp>
      <p:grpSp>
        <p:nvGrpSpPr>
          <p:cNvPr id="16" name="Group 15"/>
          <p:cNvGrpSpPr/>
          <p:nvPr/>
        </p:nvGrpSpPr>
        <p:grpSpPr>
          <a:xfrm>
            <a:off x="1685712" y="1049844"/>
            <a:ext cx="2097925" cy="2981692"/>
            <a:chOff x="609601" y="387420"/>
            <a:chExt cx="3048000" cy="3975589"/>
          </a:xfrm>
        </p:grpSpPr>
        <p:sp>
          <p:nvSpPr>
            <p:cNvPr id="17" name="Cube 16"/>
            <p:cNvSpPr/>
            <p:nvPr/>
          </p:nvSpPr>
          <p:spPr>
            <a:xfrm>
              <a:off x="609601" y="387420"/>
              <a:ext cx="3048000" cy="3975588"/>
            </a:xfrm>
            <a:prstGeom prst="cube">
              <a:avLst>
                <a:gd name="adj" fmla="val 3711"/>
              </a:avLst>
            </a:prstGeom>
            <a:solidFill>
              <a:schemeClr val="bg1"/>
            </a:solidFill>
            <a:ln w="25400" cap="flat" cmpd="sng" algn="ctr">
              <a:solidFill>
                <a:schemeClr val="bg1">
                  <a:lumMod val="65000"/>
                </a:schemeClr>
              </a:solidFill>
              <a:prstDash val="solid"/>
            </a:ln>
            <a:effectLst/>
          </p:spPr>
          <p:txBody>
            <a:bodyPr lIns="91432" tIns="45716" rIns="91432" bIns="45716" rtlCol="0" anchor="ctr"/>
            <a:lstStyle/>
            <a:p>
              <a:pPr algn="ctr">
                <a:defRPr/>
              </a:pPr>
              <a:endParaRPr lang="en-US" kern="0">
                <a:solidFill>
                  <a:prstClr val="white"/>
                </a:solidFill>
                <a:latin typeface="Calibri"/>
              </a:endParaRPr>
            </a:p>
          </p:txBody>
        </p:sp>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508055"/>
              <a:ext cx="2925401" cy="3854954"/>
            </a:xfrm>
            <a:prstGeom prst="rect">
              <a:avLst/>
            </a:prstGeom>
            <a:ln w="38100">
              <a:solidFill>
                <a:schemeClr val="bg1">
                  <a:lumMod val="75000"/>
                </a:schemeClr>
              </a:solidFill>
            </a:ln>
            <a:effectLst/>
          </p:spPr>
        </p:pic>
      </p:grpSp>
      <p:sp>
        <p:nvSpPr>
          <p:cNvPr id="19" name="テキスト プレースホルダー 25"/>
          <p:cNvSpPr txBox="1">
            <a:spLocks/>
          </p:cNvSpPr>
          <p:nvPr/>
        </p:nvSpPr>
        <p:spPr>
          <a:xfrm rot="2374563" flipH="1">
            <a:off x="-1934064" y="-1899011"/>
            <a:ext cx="4167587" cy="5198791"/>
          </a:xfrm>
          <a:prstGeom prst="parallelogram">
            <a:avLst>
              <a:gd name="adj" fmla="val 41863"/>
            </a:avLst>
          </a:prstGeom>
          <a:solidFill>
            <a:srgbClr val="00ACE2">
              <a:lumMod val="75000"/>
              <a:alpha val="40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0" name="テキスト プレースホルダー 25"/>
          <p:cNvSpPr txBox="1">
            <a:spLocks/>
          </p:cNvSpPr>
          <p:nvPr/>
        </p:nvSpPr>
        <p:spPr>
          <a:xfrm rot="2374563" flipH="1">
            <a:off x="-4741017" y="-2717700"/>
            <a:ext cx="6737627" cy="5198791"/>
          </a:xfrm>
          <a:prstGeom prst="parallelogram">
            <a:avLst>
              <a:gd name="adj" fmla="val 35022"/>
            </a:avLst>
          </a:prstGeom>
          <a:solidFill>
            <a:srgbClr val="00ACE2">
              <a:lumMod val="75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1" name="テキスト プレースホルダー 25"/>
          <p:cNvSpPr txBox="1">
            <a:spLocks/>
          </p:cNvSpPr>
          <p:nvPr/>
        </p:nvSpPr>
        <p:spPr>
          <a:xfrm rot="3129514" flipH="1">
            <a:off x="6419957" y="3802689"/>
            <a:ext cx="7297935" cy="5395306"/>
          </a:xfrm>
          <a:prstGeom prst="parallelogram">
            <a:avLst>
              <a:gd name="adj" fmla="val 35022"/>
            </a:avLst>
          </a:prstGeom>
          <a:solidFill>
            <a:srgbClr val="00ACE2">
              <a:lumMod val="75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2" name="テキスト プレースホルダー 25"/>
          <p:cNvSpPr txBox="1">
            <a:spLocks/>
          </p:cNvSpPr>
          <p:nvPr/>
        </p:nvSpPr>
        <p:spPr>
          <a:xfrm rot="1610165" flipH="1">
            <a:off x="-8036136" y="-5586124"/>
            <a:ext cx="3390266" cy="6515100"/>
          </a:xfrm>
          <a:prstGeom prst="parallelogram">
            <a:avLst>
              <a:gd name="adj" fmla="val 67559"/>
            </a:avLst>
          </a:prstGeom>
          <a:solidFill>
            <a:sysClr val="window" lastClr="FFFFFF">
              <a:alpha val="30000"/>
            </a:sys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3" name="テキスト プレースホルダー 25"/>
          <p:cNvSpPr txBox="1">
            <a:spLocks/>
          </p:cNvSpPr>
          <p:nvPr/>
        </p:nvSpPr>
        <p:spPr>
          <a:xfrm rot="2374563" flipH="1">
            <a:off x="-8951834" y="-2717699"/>
            <a:ext cx="2250711" cy="4981074"/>
          </a:xfrm>
          <a:prstGeom prst="parallelogram">
            <a:avLst>
              <a:gd name="adj" fmla="val 77247"/>
            </a:avLst>
          </a:prstGeom>
          <a:solidFill>
            <a:sysClr val="window" lastClr="FFFFFF">
              <a:alpha val="30000"/>
            </a:sys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5" name="テキスト プレースホルダー 25"/>
          <p:cNvSpPr txBox="1">
            <a:spLocks/>
          </p:cNvSpPr>
          <p:nvPr/>
        </p:nvSpPr>
        <p:spPr>
          <a:xfrm rot="3155922" flipH="1">
            <a:off x="6856308" y="2246823"/>
            <a:ext cx="4167587" cy="5198791"/>
          </a:xfrm>
          <a:prstGeom prst="parallelogram">
            <a:avLst>
              <a:gd name="adj" fmla="val 41863"/>
            </a:avLst>
          </a:prstGeom>
          <a:solidFill>
            <a:srgbClr val="00ACE2">
              <a:lumMod val="75000"/>
              <a:alpha val="40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Tree>
    <p:extLst>
      <p:ext uri="{BB962C8B-B14F-4D97-AF65-F5344CB8AC3E}">
        <p14:creationId xmlns:p14="http://schemas.microsoft.com/office/powerpoint/2010/main" val="668837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1+#ppt_w/2"/>
                                          </p:val>
                                        </p:tav>
                                        <p:tav tm="100000">
                                          <p:val>
                                            <p:strVal val="#ppt_x"/>
                                          </p:val>
                                        </p:tav>
                                      </p:tavLst>
                                    </p:anim>
                                    <p:anim calcmode="lin" valueType="num">
                                      <p:cBhvr additive="base">
                                        <p:cTn id="12" dur="10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2000" fill="hold"/>
                                        <p:tgtEl>
                                          <p:spTgt spid="25"/>
                                        </p:tgtEl>
                                        <p:attrNameLst>
                                          <p:attrName>ppt_x</p:attrName>
                                        </p:attrNameLst>
                                      </p:cBhvr>
                                      <p:tavLst>
                                        <p:tav tm="0">
                                          <p:val>
                                            <p:strVal val="1+#ppt_w/2"/>
                                          </p:val>
                                        </p:tav>
                                        <p:tav tm="100000">
                                          <p:val>
                                            <p:strVal val="#ppt_x"/>
                                          </p:val>
                                        </p:tav>
                                      </p:tavLst>
                                    </p:anim>
                                    <p:anim calcmode="lin" valueType="num">
                                      <p:cBhvr additive="base">
                                        <p:cTn id="16" dur="20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accel="100000" fill="hold" grpId="0"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1+#ppt_w/2"/>
                                          </p:val>
                                        </p:tav>
                                        <p:tav tm="100000">
                                          <p:val>
                                            <p:strVal val="#ppt_x"/>
                                          </p:val>
                                        </p:tav>
                                      </p:tavLst>
                                    </p:anim>
                                    <p:anim calcmode="lin" valueType="num">
                                      <p:cBhvr additive="base">
                                        <p:cTn id="20" dur="75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accel="100000" fill="hold" grpId="0" nodeType="withEffect">
                                  <p:stCondLst>
                                    <p:cond delay="25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750" fill="hold"/>
                                        <p:tgtEl>
                                          <p:spTgt spid="22"/>
                                        </p:tgtEl>
                                        <p:attrNameLst>
                                          <p:attrName>ppt_x</p:attrName>
                                        </p:attrNameLst>
                                      </p:cBhvr>
                                      <p:tavLst>
                                        <p:tav tm="0">
                                          <p:val>
                                            <p:strVal val="1+#ppt_w/2"/>
                                          </p:val>
                                        </p:tav>
                                        <p:tav tm="100000">
                                          <p:val>
                                            <p:strVal val="#ppt_x"/>
                                          </p:val>
                                        </p:tav>
                                      </p:tavLst>
                                    </p:anim>
                                    <p:anim calcmode="lin" valueType="num">
                                      <p:cBhvr additive="base">
                                        <p:cTn id="24" dur="75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2000" fill="hold"/>
                                        <p:tgtEl>
                                          <p:spTgt spid="19"/>
                                        </p:tgtEl>
                                        <p:attrNameLst>
                                          <p:attrName>ppt_x</p:attrName>
                                        </p:attrNameLst>
                                      </p:cBhvr>
                                      <p:tavLst>
                                        <p:tav tm="0">
                                          <p:val>
                                            <p:strVal val="0-#ppt_w/2"/>
                                          </p:val>
                                        </p:tav>
                                        <p:tav tm="100000">
                                          <p:val>
                                            <p:strVal val="#ppt_x"/>
                                          </p:val>
                                        </p:tav>
                                      </p:tavLst>
                                    </p:anim>
                                    <p:anim calcmode="lin" valueType="num">
                                      <p:cBhvr additive="base">
                                        <p:cTn id="28" dur="20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1" decel="100000" fill="hold" grpId="0" nodeType="withEffect">
                                  <p:stCondLst>
                                    <p:cond delay="0"/>
                                  </p:stCondLst>
                                  <p:iterate type="wd">
                                    <p:tmPct val="10000"/>
                                  </p:iterate>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1000" fill="hold"/>
                                        <p:tgtEl>
                                          <p:spTgt spid="13"/>
                                        </p:tgtEl>
                                        <p:attrNameLst>
                                          <p:attrName>ppt_x</p:attrName>
                                        </p:attrNameLst>
                                      </p:cBhvr>
                                      <p:tavLst>
                                        <p:tav tm="0">
                                          <p:val>
                                            <p:strVal val="#ppt_x"/>
                                          </p:val>
                                        </p:tav>
                                        <p:tav tm="100000">
                                          <p:val>
                                            <p:strVal val="#ppt_x"/>
                                          </p:val>
                                        </p:tav>
                                      </p:tavLst>
                                    </p:anim>
                                    <p:anim calcmode="lin" valueType="num">
                                      <p:cBhvr additive="base">
                                        <p:cTn id="37" dur="1000" fill="hold"/>
                                        <p:tgtEl>
                                          <p:spTgt spid="13"/>
                                        </p:tgtEl>
                                        <p:attrNameLst>
                                          <p:attrName>ppt_y</p:attrName>
                                        </p:attrNameLst>
                                      </p:cBhvr>
                                      <p:tavLst>
                                        <p:tav tm="0">
                                          <p:val>
                                            <p:strVal val="0-#ppt_h/2"/>
                                          </p:val>
                                        </p:tav>
                                        <p:tav tm="100000">
                                          <p:val>
                                            <p:strVal val="#ppt_y"/>
                                          </p:val>
                                        </p:tav>
                                      </p:tavLst>
                                    </p:anim>
                                  </p:childTnLst>
                                </p:cTn>
                              </p:par>
                              <p:par>
                                <p:cTn id="38" presetID="2" presetClass="entr" presetSubtype="2" decel="100000" fill="hold" grpId="0" nodeType="withEffect">
                                  <p:stCondLst>
                                    <p:cond delay="250"/>
                                  </p:stCondLst>
                                  <p:iterate type="wd">
                                    <p:tmPct val="10000"/>
                                  </p:iterate>
                                  <p:childTnLst>
                                    <p:set>
                                      <p:cBhvr>
                                        <p:cTn id="39" dur="1" fill="hold">
                                          <p:stCondLst>
                                            <p:cond delay="0"/>
                                          </p:stCondLst>
                                        </p:cTn>
                                        <p:tgtEl>
                                          <p:spTgt spid="14">
                                            <p:txEl>
                                              <p:pRg st="0" end="0"/>
                                            </p:txEl>
                                          </p:spTgt>
                                        </p:tgtEl>
                                        <p:attrNameLst>
                                          <p:attrName>style.visibility</p:attrName>
                                        </p:attrNameLst>
                                      </p:cBhvr>
                                      <p:to>
                                        <p:strVal val="visible"/>
                                      </p:to>
                                    </p:set>
                                    <p:anim calcmode="lin" valueType="num">
                                      <p:cBhvr additive="base">
                                        <p:cTn id="40" dur="10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41" dur="10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par>
                          <p:cTn id="42" fill="hold">
                            <p:stCondLst>
                              <p:cond delay="3850"/>
                            </p:stCondLst>
                            <p:childTnLst>
                              <p:par>
                                <p:cTn id="43" presetID="16" presetClass="entr" presetSubtype="37"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outVertical)">
                                      <p:cBhvr>
                                        <p:cTn id="45" dur="1000"/>
                                        <p:tgtEl>
                                          <p:spTgt spid="12"/>
                                        </p:tgtEl>
                                      </p:cBhvr>
                                    </p:animEffect>
                                  </p:childTnLst>
                                </p:cTn>
                              </p:par>
                              <p:par>
                                <p:cTn id="46" presetID="53" presetClass="entr" presetSubtype="16" fill="hold" grpId="0" nodeType="withEffect">
                                  <p:stCondLst>
                                    <p:cond delay="250"/>
                                  </p:stCondLst>
                                  <p:childTnLst>
                                    <p:set>
                                      <p:cBhvr>
                                        <p:cTn id="47" dur="1" fill="hold">
                                          <p:stCondLst>
                                            <p:cond delay="0"/>
                                          </p:stCondLst>
                                        </p:cTn>
                                        <p:tgtEl>
                                          <p:spTgt spid="15"/>
                                        </p:tgtEl>
                                        <p:attrNameLst>
                                          <p:attrName>style.visibility</p:attrName>
                                        </p:attrNameLst>
                                      </p:cBhvr>
                                      <p:to>
                                        <p:strVal val="visible"/>
                                      </p:to>
                                    </p:set>
                                    <p:anim calcmode="lin" valueType="num">
                                      <p:cBhvr>
                                        <p:cTn id="48" dur="1000" fill="hold"/>
                                        <p:tgtEl>
                                          <p:spTgt spid="15"/>
                                        </p:tgtEl>
                                        <p:attrNameLst>
                                          <p:attrName>ppt_w</p:attrName>
                                        </p:attrNameLst>
                                      </p:cBhvr>
                                      <p:tavLst>
                                        <p:tav tm="0">
                                          <p:val>
                                            <p:fltVal val="0"/>
                                          </p:val>
                                        </p:tav>
                                        <p:tav tm="100000">
                                          <p:val>
                                            <p:strVal val="#ppt_w"/>
                                          </p:val>
                                        </p:tav>
                                      </p:tavLst>
                                    </p:anim>
                                    <p:anim calcmode="lin" valueType="num">
                                      <p:cBhvr>
                                        <p:cTn id="49" dur="1000" fill="hold"/>
                                        <p:tgtEl>
                                          <p:spTgt spid="15"/>
                                        </p:tgtEl>
                                        <p:attrNameLst>
                                          <p:attrName>ppt_h</p:attrName>
                                        </p:attrNameLst>
                                      </p:cBhvr>
                                      <p:tavLst>
                                        <p:tav tm="0">
                                          <p:val>
                                            <p:fltVal val="0"/>
                                          </p:val>
                                        </p:tav>
                                        <p:tav tm="100000">
                                          <p:val>
                                            <p:strVal val="#ppt_h"/>
                                          </p:val>
                                        </p:tav>
                                      </p:tavLst>
                                    </p:anim>
                                    <p:animEffect transition="in" filter="fade">
                                      <p:cBhvr>
                                        <p:cTn id="5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p:bldP spid="19" grpId="0" animBg="1">
        <p:tmplLst>
          <p:tmpl>
            <p:tnLst>
              <p:par>
                <p:cTn presetID="2" presetClass="entr" presetSubtype="8" decel="100000" fill="hold" nodeType="withEffect">
                  <p:stCondLst>
                    <p:cond delay="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2000" fill="hold"/>
                        <p:tgtEl>
                          <p:spTgt spid="19"/>
                        </p:tgtEl>
                        <p:attrNameLst>
                          <p:attrName>ppt_x</p:attrName>
                        </p:attrNameLst>
                      </p:cBhvr>
                      <p:tavLst>
                        <p:tav tm="0">
                          <p:val>
                            <p:strVal val="0-#ppt_w/2"/>
                          </p:val>
                        </p:tav>
                        <p:tav tm="100000">
                          <p:val>
                            <p:strVal val="#ppt_x"/>
                          </p:val>
                        </p:tav>
                      </p:tavLst>
                    </p:anim>
                    <p:anim calcmode="lin" valueType="num">
                      <p:cBhvr additive="base">
                        <p:cTn dur="2000" fill="hold"/>
                        <p:tgtEl>
                          <p:spTgt spid="19"/>
                        </p:tgtEl>
                        <p:attrNameLst>
                          <p:attrName>ppt_y</p:attrName>
                        </p:attrNameLst>
                      </p:cBhvr>
                      <p:tavLst>
                        <p:tav tm="0">
                          <p:val>
                            <p:strVal val="#ppt_y"/>
                          </p:val>
                        </p:tav>
                        <p:tav tm="100000">
                          <p:val>
                            <p:strVal val="#ppt_y"/>
                          </p:val>
                        </p:tav>
                      </p:tavLst>
                    </p:anim>
                  </p:childTnLst>
                </p:cTn>
              </p:par>
            </p:tnLst>
          </p:tmpl>
        </p:tmplLst>
      </p:bldP>
      <p:bldP spid="20" grpId="0" animBg="1">
        <p:tmplLst>
          <p:tmpl>
            <p:tnLst>
              <p:par>
                <p:cTn presetID="2" presetClass="entr" presetSubtype="8" decel="10000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1000" fill="hold"/>
                        <p:tgtEl>
                          <p:spTgt spid="20"/>
                        </p:tgtEl>
                        <p:attrNameLst>
                          <p:attrName>ppt_x</p:attrName>
                        </p:attrNameLst>
                      </p:cBhvr>
                      <p:tavLst>
                        <p:tav tm="0">
                          <p:val>
                            <p:strVal val="0-#ppt_w/2"/>
                          </p:val>
                        </p:tav>
                        <p:tav tm="100000">
                          <p:val>
                            <p:strVal val="#ppt_x"/>
                          </p:val>
                        </p:tav>
                      </p:tavLst>
                    </p:anim>
                    <p:anim calcmode="lin" valueType="num">
                      <p:cBhvr additive="base">
                        <p:cTn dur="1000" fill="hold"/>
                        <p:tgtEl>
                          <p:spTgt spid="20"/>
                        </p:tgtEl>
                        <p:attrNameLst>
                          <p:attrName>ppt_y</p:attrName>
                        </p:attrNameLst>
                      </p:cBhvr>
                      <p:tavLst>
                        <p:tav tm="0">
                          <p:val>
                            <p:strVal val="#ppt_y"/>
                          </p:val>
                        </p:tav>
                        <p:tav tm="100000">
                          <p:val>
                            <p:strVal val="#ppt_y"/>
                          </p:val>
                        </p:tav>
                      </p:tavLst>
                    </p:anim>
                  </p:childTnLst>
                </p:cTn>
              </p:par>
            </p:tnLst>
          </p:tmpl>
        </p:tmplLst>
      </p:bldP>
      <p:bldP spid="21" grpId="0" animBg="1">
        <p:tmplLst>
          <p:tmpl>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1000" fill="hold"/>
                        <p:tgtEl>
                          <p:spTgt spid="21"/>
                        </p:tgtEl>
                        <p:attrNameLst>
                          <p:attrName>ppt_x</p:attrName>
                        </p:attrNameLst>
                      </p:cBhvr>
                      <p:tavLst>
                        <p:tav tm="0">
                          <p:val>
                            <p:strVal val="1+#ppt_w/2"/>
                          </p:val>
                        </p:tav>
                        <p:tav tm="100000">
                          <p:val>
                            <p:strVal val="#ppt_x"/>
                          </p:val>
                        </p:tav>
                      </p:tavLst>
                    </p:anim>
                    <p:anim calcmode="lin" valueType="num">
                      <p:cBhvr additive="base">
                        <p:cTn dur="1000" fill="hold"/>
                        <p:tgtEl>
                          <p:spTgt spid="21"/>
                        </p:tgtEl>
                        <p:attrNameLst>
                          <p:attrName>ppt_y</p:attrName>
                        </p:attrNameLst>
                      </p:cBhvr>
                      <p:tavLst>
                        <p:tav tm="0">
                          <p:val>
                            <p:strVal val="#ppt_y"/>
                          </p:val>
                        </p:tav>
                        <p:tav tm="100000">
                          <p:val>
                            <p:strVal val="#ppt_y"/>
                          </p:val>
                        </p:tav>
                      </p:tavLst>
                    </p:anim>
                  </p:childTnLst>
                </p:cTn>
              </p:par>
            </p:tnLst>
          </p:tmpl>
        </p:tmplLst>
      </p:bldP>
      <p:bldP spid="22" grpId="0" animBg="1">
        <p:tmplLst>
          <p:tmpl>
            <p:tnLst>
              <p:par>
                <p:cTn presetID="2" presetClass="entr" presetSubtype="2" accel="100000"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1+#ppt_w/2"/>
                          </p:val>
                        </p:tav>
                        <p:tav tm="100000">
                          <p:val>
                            <p:strVal val="#ppt_x"/>
                          </p:val>
                        </p:tav>
                      </p:tavLst>
                    </p:anim>
                    <p:anim calcmode="lin" valueType="num">
                      <p:cBhvr additive="base">
                        <p:cTn dur="750" fill="hold"/>
                        <p:tgtEl>
                          <p:spTgt spid="22"/>
                        </p:tgtEl>
                        <p:attrNameLst>
                          <p:attrName>ppt_y</p:attrName>
                        </p:attrNameLst>
                      </p:cBhvr>
                      <p:tavLst>
                        <p:tav tm="0">
                          <p:val>
                            <p:strVal val="#ppt_y"/>
                          </p:val>
                        </p:tav>
                        <p:tav tm="100000">
                          <p:val>
                            <p:strVal val="#ppt_y"/>
                          </p:val>
                        </p:tav>
                      </p:tavLst>
                    </p:anim>
                  </p:childTnLst>
                </p:cTn>
              </p:par>
            </p:tnLst>
          </p:tmpl>
        </p:tmplLst>
      </p:bldP>
      <p:bldP spid="23" grpId="0" animBg="1">
        <p:tmplLst>
          <p:tmpl>
            <p:tnLst>
              <p:par>
                <p:cTn presetID="2" presetClass="entr" presetSubtype="2" accel="100000" fill="hold" nodeType="withEffect">
                  <p:stCondLst>
                    <p:cond delay="25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1+#ppt_w/2"/>
                          </p:val>
                        </p:tav>
                        <p:tav tm="100000">
                          <p:val>
                            <p:strVal val="#ppt_x"/>
                          </p:val>
                        </p:tav>
                      </p:tavLst>
                    </p:anim>
                    <p:anim calcmode="lin" valueType="num">
                      <p:cBhvr additive="base">
                        <p:cTn dur="750" fill="hold"/>
                        <p:tgtEl>
                          <p:spTgt spid="23"/>
                        </p:tgtEl>
                        <p:attrNameLst>
                          <p:attrName>ppt_y</p:attrName>
                        </p:attrNameLst>
                      </p:cBhvr>
                      <p:tavLst>
                        <p:tav tm="0">
                          <p:val>
                            <p:strVal val="#ppt_y"/>
                          </p:val>
                        </p:tav>
                        <p:tav tm="100000">
                          <p:val>
                            <p:strVal val="#ppt_y"/>
                          </p:val>
                        </p:tav>
                      </p:tavLst>
                    </p:anim>
                  </p:childTnLst>
                </p:cTn>
              </p:par>
            </p:tnLst>
          </p:tmpl>
        </p:tmplLst>
      </p:bldP>
      <p:bldP spid="25" grpId="0" animBg="1">
        <p:tmplLst>
          <p:tmpl>
            <p:tnLst>
              <p:par>
                <p:cTn presetID="2" presetClass="entr" presetSubtype="8" decel="100000" fill="hold" nodeType="withEffect">
                  <p:stCondLst>
                    <p:cond delay="50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2000" fill="hold"/>
                        <p:tgtEl>
                          <p:spTgt spid="25"/>
                        </p:tgtEl>
                        <p:attrNameLst>
                          <p:attrName>ppt_x</p:attrName>
                        </p:attrNameLst>
                      </p:cBhvr>
                      <p:tavLst>
                        <p:tav tm="0">
                          <p:val>
                            <p:strVal val="0-#ppt_w/2"/>
                          </p:val>
                        </p:tav>
                        <p:tav tm="100000">
                          <p:val>
                            <p:strVal val="#ppt_x"/>
                          </p:val>
                        </p:tav>
                      </p:tavLst>
                    </p:anim>
                    <p:anim calcmode="lin" valueType="num">
                      <p:cBhvr additive="base">
                        <p:cTn dur="2000" fill="hold"/>
                        <p:tgtEl>
                          <p:spTgt spid="25"/>
                        </p:tgtEl>
                        <p:attrNameLst>
                          <p:attrName>ppt_y</p:attrName>
                        </p:attrNameLst>
                      </p:cBhvr>
                      <p:tavLst>
                        <p:tav tm="0">
                          <p:val>
                            <p:strVal val="#ppt_y"/>
                          </p:val>
                        </p:tav>
                        <p:tav tm="100000">
                          <p:val>
                            <p:strVal val="#ppt_y"/>
                          </p:val>
                        </p:tav>
                      </p:tavLst>
                    </p:anim>
                  </p:childTnLst>
                </p:cTn>
              </p:par>
            </p:tnLst>
          </p:tmpl>
        </p:tmplLst>
      </p:b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6949" y="0"/>
            <a:ext cx="9354330" cy="5261811"/>
          </a:xfrm>
          <a:prstGeom prst="rect">
            <a:avLst/>
          </a:prstGeom>
        </p:spPr>
      </p:pic>
      <p:sp>
        <p:nvSpPr>
          <p:cNvPr id="2" name="Rectangle 1"/>
          <p:cNvSpPr/>
          <p:nvPr/>
        </p:nvSpPr>
        <p:spPr>
          <a:xfrm>
            <a:off x="-66949" y="0"/>
            <a:ext cx="9210949" cy="5143500"/>
          </a:xfrm>
          <a:prstGeom prst="rect">
            <a:avLst/>
          </a:prstGeom>
          <a:solidFill>
            <a:srgbClr val="1E1C11">
              <a:alpha val="3019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smtClean="0">
              <a:ln>
                <a:noFill/>
              </a:ln>
              <a:solidFill>
                <a:prstClr val="white"/>
              </a:solidFill>
              <a:effectLst/>
              <a:uLnTx/>
              <a:uFillTx/>
              <a:latin typeface="Calibri"/>
              <a:sym typeface="Arial"/>
            </a:endParaRPr>
          </a:p>
        </p:txBody>
      </p:sp>
      <p:pic>
        <p:nvPicPr>
          <p:cNvPr id="12" name="Picture 11">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3" name="Picture 12"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4" name="Picture 13"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5" name="Picture 14">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16" name="Rectangle 15"/>
          <p:cNvSpPr/>
          <p:nvPr/>
        </p:nvSpPr>
        <p:spPr>
          <a:xfrm>
            <a:off x="436767" y="404242"/>
            <a:ext cx="2611233" cy="461665"/>
          </a:xfrm>
          <a:prstGeom prst="rect">
            <a:avLst/>
          </a:prstGeom>
          <a:solidFill>
            <a:srgbClr val="FBF880"/>
          </a:solidFill>
        </p:spPr>
        <p:txBody>
          <a:bodyPr wrap="square" anchor="ctr">
            <a:spAutoFit/>
          </a:bodyPr>
          <a:lstStyle/>
          <a:p>
            <a:pPr algn="ctr" defTabSz="914400">
              <a:buFont typeface="Arial"/>
              <a:buNone/>
            </a:pPr>
            <a:r>
              <a:rPr lang="en-US" sz="2400" b="1" kern="0" dirty="0">
                <a:solidFill>
                  <a:prstClr val="black"/>
                </a:solidFill>
                <a:cs typeface="Calibri" pitchFamily="34" charset="0"/>
                <a:sym typeface="Arial"/>
              </a:rPr>
              <a:t>Teori </a:t>
            </a:r>
            <a:r>
              <a:rPr lang="en-US" sz="2400" b="1" kern="0" dirty="0" smtClean="0">
                <a:solidFill>
                  <a:prstClr val="black"/>
                </a:solidFill>
                <a:cs typeface="Calibri" pitchFamily="34" charset="0"/>
                <a:sym typeface="Arial"/>
              </a:rPr>
              <a:t>Brahmana</a:t>
            </a:r>
            <a:endParaRPr lang="en-US" sz="2400" b="1" i="1" kern="0" dirty="0">
              <a:solidFill>
                <a:prstClr val="black"/>
              </a:solidFill>
              <a:cs typeface="Calibri" pitchFamily="34" charset="0"/>
              <a:sym typeface="Arial"/>
            </a:endParaRPr>
          </a:p>
        </p:txBody>
      </p:sp>
      <p:sp>
        <p:nvSpPr>
          <p:cNvPr id="17" name="Google Shape;393;p9"/>
          <p:cNvSpPr/>
          <p:nvPr/>
        </p:nvSpPr>
        <p:spPr>
          <a:xfrm>
            <a:off x="110990" y="145363"/>
            <a:ext cx="389467" cy="895350"/>
          </a:xfrm>
          <a:prstGeom prst="rect">
            <a:avLst/>
          </a:prstGeom>
          <a:solidFill>
            <a:srgbClr val="848E91">
              <a:lumMod val="10000"/>
            </a:srgbClr>
          </a:solidFill>
          <a:ln>
            <a:noFill/>
          </a:ln>
          <a:scene3d>
            <a:camera prst="perspectiveRelaxedModerately"/>
            <a:lightRig rig="threePt" dir="t"/>
          </a:scene3d>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sp>
        <p:nvSpPr>
          <p:cNvPr id="18" name="角丸四角形 13"/>
          <p:cNvSpPr/>
          <p:nvPr/>
        </p:nvSpPr>
        <p:spPr>
          <a:xfrm>
            <a:off x="661031" y="2248474"/>
            <a:ext cx="8338743" cy="1729508"/>
          </a:xfrm>
          <a:prstGeom prst="roundRect">
            <a:avLst/>
          </a:prstGeom>
          <a:solidFill>
            <a:sysClr val="window" lastClr="FFFFFF"/>
          </a:solid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19" name="Rectangle 18"/>
          <p:cNvSpPr>
            <a:spLocks noChangeArrowheads="1"/>
          </p:cNvSpPr>
          <p:nvPr/>
        </p:nvSpPr>
        <p:spPr bwMode="auto">
          <a:xfrm>
            <a:off x="2599523" y="2614826"/>
            <a:ext cx="4791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a:buClr>
                <a:srgbClr val="000000"/>
              </a:buClr>
              <a:buFont typeface="Arial"/>
              <a:buNone/>
            </a:pPr>
            <a:r>
              <a:rPr lang="fi-FI" sz="2400" kern="0" dirty="0" smtClean="0">
                <a:solidFill>
                  <a:srgbClr val="000000"/>
                </a:solidFill>
                <a:cs typeface="Arial"/>
                <a:sym typeface="Arial"/>
              </a:rPr>
              <a:t>Salah satu pendukung teori ini </a:t>
            </a:r>
            <a:r>
              <a:rPr lang="fi-FI" sz="2400" kern="0" dirty="0">
                <a:solidFill>
                  <a:srgbClr val="000000"/>
                </a:solidFill>
                <a:cs typeface="Arial"/>
                <a:sym typeface="Arial"/>
              </a:rPr>
              <a:t>adalah J.C. van </a:t>
            </a:r>
            <a:r>
              <a:rPr lang="fi-FI" sz="2400" kern="0" dirty="0" smtClean="0">
                <a:solidFill>
                  <a:srgbClr val="000000"/>
                </a:solidFill>
                <a:cs typeface="Arial"/>
                <a:sym typeface="Arial"/>
              </a:rPr>
              <a:t>Leur.</a:t>
            </a:r>
            <a:endParaRPr lang="fi-FI" sz="2400" kern="0" dirty="0">
              <a:solidFill>
                <a:srgbClr val="000000"/>
              </a:solidFill>
              <a:cs typeface="Arial"/>
              <a:sym typeface="Arial"/>
            </a:endParaRPr>
          </a:p>
        </p:txBody>
      </p:sp>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9090" y="1888012"/>
            <a:ext cx="2450432" cy="2450432"/>
          </a:xfrm>
          <a:prstGeom prst="rect">
            <a:avLst/>
          </a:prstGeom>
        </p:spPr>
      </p:pic>
      <p:sp>
        <p:nvSpPr>
          <p:cNvPr id="21" name="Rectangle 20"/>
          <p:cNvSpPr>
            <a:spLocks noChangeArrowheads="1"/>
          </p:cNvSpPr>
          <p:nvPr/>
        </p:nvSpPr>
        <p:spPr bwMode="auto">
          <a:xfrm>
            <a:off x="2599522" y="2513063"/>
            <a:ext cx="640025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a:buClr>
                <a:srgbClr val="000000"/>
              </a:buClr>
              <a:buFont typeface="Arial"/>
              <a:buNone/>
            </a:pPr>
            <a:r>
              <a:rPr lang="pt-BR" sz="2400" kern="0" dirty="0" smtClean="0">
                <a:solidFill>
                  <a:srgbClr val="000000"/>
                </a:solidFill>
                <a:cs typeface="Arial"/>
                <a:sym typeface="Arial"/>
              </a:rPr>
              <a:t>Para </a:t>
            </a:r>
            <a:r>
              <a:rPr lang="pt-BR" sz="2400" kern="0" dirty="0">
                <a:solidFill>
                  <a:srgbClr val="000000"/>
                </a:solidFill>
                <a:cs typeface="Arial"/>
                <a:sym typeface="Arial"/>
              </a:rPr>
              <a:t>brahmana datang dari India ke Indonesia atas undangan pemimpin suku dalam rangka melegitimasi kekuasaan </a:t>
            </a:r>
            <a:r>
              <a:rPr lang="pt-BR" sz="2400" kern="0" dirty="0" smtClean="0">
                <a:solidFill>
                  <a:srgbClr val="000000"/>
                </a:solidFill>
                <a:cs typeface="Arial"/>
                <a:sym typeface="Arial"/>
              </a:rPr>
              <a:t>mereka.</a:t>
            </a:r>
            <a:endParaRPr lang="fi-FI" sz="2400" kern="0" dirty="0">
              <a:solidFill>
                <a:srgbClr val="000000"/>
              </a:solidFill>
              <a:cs typeface="Arial"/>
              <a:sym typeface="Arial"/>
            </a:endParaRPr>
          </a:p>
        </p:txBody>
      </p:sp>
      <p:sp>
        <p:nvSpPr>
          <p:cNvPr id="22" name="Rectangle 21"/>
          <p:cNvSpPr>
            <a:spLocks noChangeArrowheads="1"/>
          </p:cNvSpPr>
          <p:nvPr/>
        </p:nvSpPr>
        <p:spPr bwMode="auto">
          <a:xfrm>
            <a:off x="2620544" y="2654801"/>
            <a:ext cx="6400251" cy="94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400">
              <a:lnSpc>
                <a:spcPct val="115000"/>
              </a:lnSpc>
              <a:buClr>
                <a:srgbClr val="000000"/>
              </a:buClr>
              <a:buFont typeface="Arial"/>
              <a:buNone/>
            </a:pPr>
            <a:r>
              <a:rPr lang="en-US" sz="2400" kern="0" dirty="0">
                <a:solidFill>
                  <a:srgbClr val="000000"/>
                </a:solidFill>
                <a:ea typeface="Calibri"/>
                <a:cs typeface="Times New Roman"/>
                <a:sym typeface="Arial"/>
              </a:rPr>
              <a:t>Hanya golongan brahmana yang mengerti dan menguasainya kitab suci </a:t>
            </a:r>
            <a:r>
              <a:rPr lang="en-US" sz="2400" kern="0" dirty="0" smtClean="0">
                <a:solidFill>
                  <a:srgbClr val="000000"/>
                </a:solidFill>
                <a:ea typeface="Calibri"/>
                <a:cs typeface="Times New Roman"/>
                <a:sym typeface="Arial"/>
              </a:rPr>
              <a:t>Weda.</a:t>
            </a:r>
            <a:endParaRPr lang="en-US" sz="2400" kern="0" dirty="0">
              <a:solidFill>
                <a:srgbClr val="000000"/>
              </a:solidFill>
              <a:ea typeface="Calibri"/>
              <a:cs typeface="Times New Roman"/>
              <a:sym typeface="Arial"/>
            </a:endParaRPr>
          </a:p>
        </p:txBody>
      </p:sp>
    </p:spTree>
    <p:extLst>
      <p:ext uri="{BB962C8B-B14F-4D97-AF65-F5344CB8AC3E}">
        <p14:creationId xmlns:p14="http://schemas.microsoft.com/office/powerpoint/2010/main" val="717317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2" fill="hold" grpId="1" nodeType="clickEffect">
                                  <p:stCondLst>
                                    <p:cond delay="0"/>
                                  </p:stCondLst>
                                  <p:childTnLst>
                                    <p:animEffect transition="out" filter="wipe(right)">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xit" presetSubtype="2" fill="hold" grpId="1" nodeType="clickEffect">
                                  <p:stCondLst>
                                    <p:cond delay="0"/>
                                  </p:stCondLst>
                                  <p:childTnLst>
                                    <p:animEffect transition="out" filter="wipe(right)">
                                      <p:cBhvr>
                                        <p:cTn id="40" dur="500"/>
                                        <p:tgtEl>
                                          <p:spTgt spid="21"/>
                                        </p:tgtEl>
                                      </p:cBhvr>
                                    </p:animEffect>
                                    <p:set>
                                      <p:cBhvr>
                                        <p:cTn id="41" dur="1" fill="hold">
                                          <p:stCondLst>
                                            <p:cond delay="499"/>
                                          </p:stCondLst>
                                        </p:cTn>
                                        <p:tgtEl>
                                          <p:spTgt spid="21"/>
                                        </p:tgtEl>
                                        <p:attrNameLst>
                                          <p:attrName>style.visibility</p:attrName>
                                        </p:attrNameLst>
                                      </p:cBhvr>
                                      <p:to>
                                        <p:strVal val="hidden"/>
                                      </p:to>
                                    </p:se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19" grpId="1"/>
      <p:bldP spid="21" grpId="0"/>
      <p:bldP spid="21" grpId="1"/>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6949" y="0"/>
            <a:ext cx="9354330" cy="5261811"/>
          </a:xfrm>
          <a:prstGeom prst="rect">
            <a:avLst/>
          </a:prstGeom>
        </p:spPr>
      </p:pic>
      <p:sp>
        <p:nvSpPr>
          <p:cNvPr id="2" name="Rectangle 1"/>
          <p:cNvSpPr/>
          <p:nvPr/>
        </p:nvSpPr>
        <p:spPr>
          <a:xfrm>
            <a:off x="-66949" y="0"/>
            <a:ext cx="9210949" cy="5143500"/>
          </a:xfrm>
          <a:prstGeom prst="rect">
            <a:avLst/>
          </a:prstGeom>
          <a:solidFill>
            <a:srgbClr val="1E1C11">
              <a:alpha val="3019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smtClean="0">
              <a:ln>
                <a:noFill/>
              </a:ln>
              <a:solidFill>
                <a:prstClr val="white"/>
              </a:solidFill>
              <a:effectLst/>
              <a:uLnTx/>
              <a:uFillTx/>
              <a:latin typeface="Calibri"/>
              <a:sym typeface="Arial"/>
            </a:endParaRPr>
          </a:p>
        </p:txBody>
      </p:sp>
      <p:pic>
        <p:nvPicPr>
          <p:cNvPr id="12" name="Picture 11">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3" name="Picture 12"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4" name="Picture 13"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5" name="Picture 14">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16" name="Rectangle 15"/>
          <p:cNvSpPr/>
          <p:nvPr/>
        </p:nvSpPr>
        <p:spPr>
          <a:xfrm>
            <a:off x="436767" y="404242"/>
            <a:ext cx="2611233" cy="461665"/>
          </a:xfrm>
          <a:prstGeom prst="rect">
            <a:avLst/>
          </a:prstGeom>
          <a:solidFill>
            <a:srgbClr val="00B0F0"/>
          </a:solidFill>
        </p:spPr>
        <p:txBody>
          <a:bodyPr wrap="square" anchor="ctr">
            <a:spAutoFit/>
          </a:bodyPr>
          <a:lstStyle/>
          <a:p>
            <a:pPr algn="ctr" defTabSz="914400">
              <a:buFont typeface="Arial"/>
              <a:buNone/>
            </a:pPr>
            <a:r>
              <a:rPr lang="en-US" sz="2400" b="1" kern="0" dirty="0">
                <a:solidFill>
                  <a:prstClr val="black"/>
                </a:solidFill>
                <a:cs typeface="Calibri" pitchFamily="34" charset="0"/>
                <a:sym typeface="Arial"/>
              </a:rPr>
              <a:t>Teori </a:t>
            </a:r>
            <a:r>
              <a:rPr lang="en-US" sz="2400" b="1" kern="0" dirty="0" smtClean="0">
                <a:solidFill>
                  <a:prstClr val="black"/>
                </a:solidFill>
                <a:cs typeface="Calibri" pitchFamily="34" charset="0"/>
                <a:sym typeface="Arial"/>
              </a:rPr>
              <a:t>Arus Balik</a:t>
            </a:r>
            <a:endParaRPr lang="en-US" sz="2400" b="1" i="1" kern="0" dirty="0">
              <a:solidFill>
                <a:prstClr val="black"/>
              </a:solidFill>
              <a:cs typeface="Calibri" pitchFamily="34" charset="0"/>
              <a:sym typeface="Arial"/>
            </a:endParaRPr>
          </a:p>
        </p:txBody>
      </p:sp>
      <p:sp>
        <p:nvSpPr>
          <p:cNvPr id="17" name="Google Shape;393;p9"/>
          <p:cNvSpPr/>
          <p:nvPr/>
        </p:nvSpPr>
        <p:spPr>
          <a:xfrm>
            <a:off x="110990" y="145363"/>
            <a:ext cx="389467" cy="895350"/>
          </a:xfrm>
          <a:prstGeom prst="rect">
            <a:avLst/>
          </a:prstGeom>
          <a:solidFill>
            <a:srgbClr val="848E91">
              <a:lumMod val="10000"/>
            </a:srgbClr>
          </a:solidFill>
          <a:ln>
            <a:noFill/>
          </a:ln>
          <a:scene3d>
            <a:camera prst="perspectiveRelaxedModerately"/>
            <a:lightRig rig="threePt" dir="t"/>
          </a:scene3d>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sp>
        <p:nvSpPr>
          <p:cNvPr id="18" name="角丸四角形 13"/>
          <p:cNvSpPr/>
          <p:nvPr/>
        </p:nvSpPr>
        <p:spPr>
          <a:xfrm>
            <a:off x="661031" y="2248474"/>
            <a:ext cx="8338743" cy="1729508"/>
          </a:xfrm>
          <a:prstGeom prst="roundRect">
            <a:avLst/>
          </a:prstGeom>
          <a:solidFill>
            <a:sysClr val="window" lastClr="FFFFFF"/>
          </a:solid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19" name="Rectangle 18"/>
          <p:cNvSpPr>
            <a:spLocks noChangeArrowheads="1"/>
          </p:cNvSpPr>
          <p:nvPr/>
        </p:nvSpPr>
        <p:spPr bwMode="auto">
          <a:xfrm>
            <a:off x="2599523" y="2811877"/>
            <a:ext cx="64002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fi-FI" sz="2400" kern="0" dirty="0" smtClean="0">
                <a:solidFill>
                  <a:srgbClr val="000000"/>
                </a:solidFill>
                <a:cs typeface="Arial"/>
                <a:sym typeface="Arial"/>
              </a:rPr>
              <a:t>Salah satu pendukung teori ini </a:t>
            </a:r>
            <a:r>
              <a:rPr lang="fi-FI" sz="2400" kern="0" dirty="0">
                <a:solidFill>
                  <a:srgbClr val="000000"/>
                </a:solidFill>
                <a:cs typeface="Arial"/>
                <a:sym typeface="Arial"/>
              </a:rPr>
              <a:t>adalah G. </a:t>
            </a:r>
            <a:r>
              <a:rPr lang="fi-FI" sz="2400" kern="0" dirty="0" smtClean="0">
                <a:solidFill>
                  <a:srgbClr val="000000"/>
                </a:solidFill>
                <a:cs typeface="Arial"/>
                <a:sym typeface="Arial"/>
              </a:rPr>
              <a:t>Coedes.</a:t>
            </a:r>
            <a:endParaRPr lang="fi-FI" sz="2400" kern="0" dirty="0">
              <a:solidFill>
                <a:srgbClr val="000000"/>
              </a:solidFill>
              <a:cs typeface="Arial"/>
              <a:sym typeface="Arial"/>
            </a:endParaRPr>
          </a:p>
        </p:txBody>
      </p:sp>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9090" y="1888012"/>
            <a:ext cx="2450432" cy="2450432"/>
          </a:xfrm>
          <a:prstGeom prst="rect">
            <a:avLst/>
          </a:prstGeom>
        </p:spPr>
      </p:pic>
      <p:sp>
        <p:nvSpPr>
          <p:cNvPr id="21" name="Rectangle 20"/>
          <p:cNvSpPr>
            <a:spLocks noChangeArrowheads="1"/>
          </p:cNvSpPr>
          <p:nvPr/>
        </p:nvSpPr>
        <p:spPr bwMode="auto">
          <a:xfrm>
            <a:off x="2599522" y="2627210"/>
            <a:ext cx="640025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fi-FI" sz="2400" kern="0" dirty="0">
                <a:solidFill>
                  <a:srgbClr val="000000"/>
                </a:solidFill>
                <a:cs typeface="Arial"/>
                <a:sym typeface="Arial"/>
              </a:rPr>
              <a:t>B</a:t>
            </a:r>
            <a:r>
              <a:rPr lang="fi-FI" sz="2400" kern="0" dirty="0" smtClean="0">
                <a:solidFill>
                  <a:srgbClr val="000000"/>
                </a:solidFill>
                <a:cs typeface="Arial"/>
                <a:sym typeface="Arial"/>
              </a:rPr>
              <a:t>erkembangnya </a:t>
            </a:r>
            <a:r>
              <a:rPr lang="fi-FI" sz="2400" kern="0" dirty="0">
                <a:solidFill>
                  <a:srgbClr val="000000"/>
                </a:solidFill>
                <a:cs typeface="Arial"/>
                <a:sym typeface="Arial"/>
              </a:rPr>
              <a:t>pengaruh dan kebudayaan India ini dilakukan oleh bangsa Indonesia sendiri. </a:t>
            </a:r>
          </a:p>
        </p:txBody>
      </p:sp>
      <p:sp>
        <p:nvSpPr>
          <p:cNvPr id="22" name="Rectangle 21"/>
          <p:cNvSpPr>
            <a:spLocks noChangeArrowheads="1"/>
          </p:cNvSpPr>
          <p:nvPr/>
        </p:nvSpPr>
        <p:spPr bwMode="auto">
          <a:xfrm>
            <a:off x="2589012" y="2513063"/>
            <a:ext cx="640025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fi-FI" sz="2400" kern="0" dirty="0">
                <a:solidFill>
                  <a:srgbClr val="000000"/>
                </a:solidFill>
                <a:cs typeface="Arial"/>
                <a:sym typeface="Arial"/>
              </a:rPr>
              <a:t>Bangsa Indonesia mempunyai kepentingan untuk datang dan berkunjung ke India, seperti mempelajari agama Hindu dan Buddha. </a:t>
            </a:r>
          </a:p>
        </p:txBody>
      </p:sp>
    </p:spTree>
    <p:extLst>
      <p:ext uri="{BB962C8B-B14F-4D97-AF65-F5344CB8AC3E}">
        <p14:creationId xmlns:p14="http://schemas.microsoft.com/office/powerpoint/2010/main" val="948713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2" fill="hold" grpId="1" nodeType="clickEffect">
                                  <p:stCondLst>
                                    <p:cond delay="0"/>
                                  </p:stCondLst>
                                  <p:childTnLst>
                                    <p:animEffect transition="out" filter="wipe(right)">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xit" presetSubtype="2" fill="hold" grpId="1" nodeType="clickEffect">
                                  <p:stCondLst>
                                    <p:cond delay="0"/>
                                  </p:stCondLst>
                                  <p:childTnLst>
                                    <p:animEffect transition="out" filter="wipe(right)">
                                      <p:cBhvr>
                                        <p:cTn id="40" dur="500"/>
                                        <p:tgtEl>
                                          <p:spTgt spid="21"/>
                                        </p:tgtEl>
                                      </p:cBhvr>
                                    </p:animEffect>
                                    <p:set>
                                      <p:cBhvr>
                                        <p:cTn id="41" dur="1" fill="hold">
                                          <p:stCondLst>
                                            <p:cond delay="499"/>
                                          </p:stCondLst>
                                        </p:cTn>
                                        <p:tgtEl>
                                          <p:spTgt spid="21"/>
                                        </p:tgtEl>
                                        <p:attrNameLst>
                                          <p:attrName>style.visibility</p:attrName>
                                        </p:attrNameLst>
                                      </p:cBhvr>
                                      <p:to>
                                        <p:strVal val="hidden"/>
                                      </p:to>
                                    </p:se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19" grpId="1"/>
      <p:bldP spid="21" grpId="0"/>
      <p:bldP spid="21" grpId="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09600" y="740979"/>
            <a:ext cx="11228403" cy="4769648"/>
            <a:chOff x="-914400" y="514350"/>
            <a:chExt cx="11228403" cy="4769648"/>
          </a:xfrm>
        </p:grpSpPr>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backgroundRemoval t="184" b="100000" l="6354" r="100000"/>
                      </a14:imgEffect>
                    </a14:imgLayer>
                  </a14:imgProps>
                </a:ext>
                <a:ext uri="{28A0092B-C50C-407E-A947-70E740481C1C}">
                  <a14:useLocalDpi xmlns:a14="http://schemas.microsoft.com/office/drawing/2010/main" val="0"/>
                </a:ext>
              </a:extLst>
            </a:blip>
            <a:stretch>
              <a:fillRect/>
            </a:stretch>
          </p:blipFill>
          <p:spPr>
            <a:xfrm>
              <a:off x="1889234" y="514350"/>
              <a:ext cx="8424769" cy="4769648"/>
            </a:xfrm>
            <a:prstGeom prst="rect">
              <a:avLst/>
            </a:prstGeom>
          </p:spPr>
        </p:pic>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backgroundRemoval t="184" b="100000" l="6354" r="100000"/>
                      </a14:imgEffect>
                    </a14:imgLayer>
                  </a14:imgProps>
                </a:ext>
                <a:ext uri="{28A0092B-C50C-407E-A947-70E740481C1C}">
                  <a14:useLocalDpi xmlns:a14="http://schemas.microsoft.com/office/drawing/2010/main" val="0"/>
                </a:ext>
              </a:extLst>
            </a:blip>
            <a:srcRect t="86684"/>
            <a:stretch/>
          </p:blipFill>
          <p:spPr>
            <a:xfrm>
              <a:off x="-914400" y="4605502"/>
              <a:ext cx="8729569" cy="635141"/>
            </a:xfrm>
            <a:prstGeom prst="rect">
              <a:avLst/>
            </a:prstGeom>
          </p:spPr>
        </p:pic>
      </p:grpSp>
      <p:sp>
        <p:nvSpPr>
          <p:cNvPr id="5" name="Rectangle 4"/>
          <p:cNvSpPr/>
          <p:nvPr/>
        </p:nvSpPr>
        <p:spPr>
          <a:xfrm>
            <a:off x="305723" y="116496"/>
            <a:ext cx="5969651" cy="461665"/>
          </a:xfrm>
          <a:prstGeom prst="rect">
            <a:avLst/>
          </a:prstGeom>
          <a:solidFill>
            <a:srgbClr val="F79646">
              <a:lumMod val="60000"/>
              <a:lumOff val="40000"/>
            </a:srgbClr>
          </a:solid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 typeface="Arial"/>
              <a:buNone/>
              <a:tabLst/>
              <a:defRPr/>
            </a:pPr>
            <a:r>
              <a:rPr kumimoji="0" lang="en-US" sz="2400" b="1" i="0" u="none" strike="noStrike" kern="0" cap="none" spc="0" normalizeH="0" baseline="0" noProof="0" dirty="0" smtClean="0">
                <a:ln>
                  <a:noFill/>
                </a:ln>
                <a:solidFill>
                  <a:prstClr val="black"/>
                </a:solidFill>
                <a:effectLst/>
                <a:uLnTx/>
                <a:uFillTx/>
                <a:cs typeface="Calibri" pitchFamily="34" charset="0"/>
                <a:sym typeface="Arial"/>
              </a:rPr>
              <a:t>Masuknya Agama dan Kebudayaan Buddha</a:t>
            </a:r>
            <a:endParaRPr kumimoji="0" lang="en-US" sz="2400" b="1" i="1" u="none" strike="noStrike" kern="0" cap="none" spc="0" normalizeH="0" baseline="0" noProof="0" dirty="0" smtClean="0">
              <a:ln>
                <a:noFill/>
              </a:ln>
              <a:solidFill>
                <a:prstClr val="black"/>
              </a:solidFill>
              <a:effectLst/>
              <a:uLnTx/>
              <a:uFillTx/>
              <a:cs typeface="Calibri" pitchFamily="34" charset="0"/>
              <a:sym typeface="Arial"/>
            </a:endParaRPr>
          </a:p>
        </p:txBody>
      </p:sp>
      <p:sp>
        <p:nvSpPr>
          <p:cNvPr id="6" name="Google Shape;393;p9"/>
          <p:cNvSpPr/>
          <p:nvPr/>
        </p:nvSpPr>
        <p:spPr>
          <a:xfrm>
            <a:off x="-30269" y="-100347"/>
            <a:ext cx="389467" cy="895350"/>
          </a:xfrm>
          <a:prstGeom prst="rect">
            <a:avLst/>
          </a:prstGeom>
          <a:solidFill>
            <a:srgbClr val="848E91">
              <a:lumMod val="10000"/>
            </a:srgbClr>
          </a:solidFill>
          <a:ln>
            <a:noFill/>
          </a:ln>
          <a:scene3d>
            <a:camera prst="perspectiveRelaxedModerately"/>
            <a:lightRig rig="threePt" dir="t"/>
          </a:scene3d>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233" y="971550"/>
            <a:ext cx="3648529" cy="2895600"/>
          </a:xfrm>
          <a:prstGeom prst="rect">
            <a:avLst/>
          </a:prstGeom>
        </p:spPr>
      </p:pic>
      <p:sp>
        <p:nvSpPr>
          <p:cNvPr id="8" name="Rectangle 7"/>
          <p:cNvSpPr/>
          <p:nvPr/>
        </p:nvSpPr>
        <p:spPr>
          <a:xfrm>
            <a:off x="685801" y="1603746"/>
            <a:ext cx="2362199" cy="1631208"/>
          </a:xfrm>
          <a:prstGeom prst="rect">
            <a:avLst/>
          </a:prstGeom>
        </p:spPr>
        <p:txBody>
          <a:bodyPr wrap="square" lIns="91432" tIns="45716" rIns="91432" bIns="45716">
            <a:spAutoFit/>
          </a:bodyPr>
          <a:lstStyle/>
          <a:p>
            <a:pPr algn="ctr" defTabSz="914400">
              <a:buClr>
                <a:srgbClr val="000000"/>
              </a:buClr>
              <a:buFont typeface="Arial"/>
              <a:buNone/>
            </a:pPr>
            <a:r>
              <a:rPr lang="en-US" sz="2000" kern="0" dirty="0">
                <a:solidFill>
                  <a:srgbClr val="000000"/>
                </a:solidFill>
                <a:cs typeface="Arial"/>
                <a:sym typeface="Arial"/>
              </a:rPr>
              <a:t>Agama dan kebudayaan Buddha diperkirakan mulai dikenal di Indonesia sekitar abad V.</a:t>
            </a:r>
          </a:p>
        </p:txBody>
      </p:sp>
      <p:sp>
        <p:nvSpPr>
          <p:cNvPr id="9" name="Rectangle 8"/>
          <p:cNvSpPr/>
          <p:nvPr/>
        </p:nvSpPr>
        <p:spPr>
          <a:xfrm>
            <a:off x="725397" y="1757634"/>
            <a:ext cx="2362199" cy="1323431"/>
          </a:xfrm>
          <a:prstGeom prst="rect">
            <a:avLst/>
          </a:prstGeom>
        </p:spPr>
        <p:txBody>
          <a:bodyPr wrap="square" lIns="91432" tIns="45716" rIns="91432" bIns="45716">
            <a:spAutoFit/>
          </a:bodyPr>
          <a:lstStyle/>
          <a:p>
            <a:pPr algn="ctr" defTabSz="914400">
              <a:buClr>
                <a:srgbClr val="000000"/>
              </a:buClr>
              <a:buFont typeface="Arial"/>
              <a:buNone/>
            </a:pPr>
            <a:r>
              <a:rPr lang="en-US" sz="2000" kern="0" dirty="0">
                <a:solidFill>
                  <a:srgbClr val="000000"/>
                </a:solidFill>
                <a:cs typeface="Arial"/>
                <a:sym typeface="Arial"/>
              </a:rPr>
              <a:t>I </a:t>
            </a:r>
            <a:r>
              <a:rPr lang="en-US" sz="2000" kern="0" dirty="0" err="1">
                <a:solidFill>
                  <a:srgbClr val="000000"/>
                </a:solidFill>
                <a:cs typeface="Arial"/>
                <a:sym typeface="Arial"/>
              </a:rPr>
              <a:t>Tsing</a:t>
            </a:r>
            <a:r>
              <a:rPr lang="en-US" sz="2000" kern="0" dirty="0">
                <a:solidFill>
                  <a:srgbClr val="000000"/>
                </a:solidFill>
                <a:cs typeface="Arial"/>
                <a:sym typeface="Arial"/>
              </a:rPr>
              <a:t> melihat bahwa ajaran Buddha diterima luas oleh rakyat. </a:t>
            </a:r>
          </a:p>
        </p:txBody>
      </p:sp>
      <p:sp>
        <p:nvSpPr>
          <p:cNvPr id="10" name="Rectangle 9"/>
          <p:cNvSpPr/>
          <p:nvPr/>
        </p:nvSpPr>
        <p:spPr>
          <a:xfrm>
            <a:off x="555001" y="1911521"/>
            <a:ext cx="2735545" cy="1015655"/>
          </a:xfrm>
          <a:prstGeom prst="rect">
            <a:avLst/>
          </a:prstGeom>
        </p:spPr>
        <p:txBody>
          <a:bodyPr wrap="square" lIns="91432" tIns="45716" rIns="91432" bIns="45716">
            <a:spAutoFit/>
          </a:bodyPr>
          <a:lstStyle/>
          <a:p>
            <a:pPr algn="ctr" defTabSz="914400">
              <a:buClr>
                <a:srgbClr val="000000"/>
              </a:buClr>
              <a:buFont typeface="Arial"/>
              <a:buNone/>
            </a:pPr>
            <a:r>
              <a:rPr lang="en-US" sz="2000" kern="0" dirty="0">
                <a:solidFill>
                  <a:srgbClr val="000000"/>
                </a:solidFill>
                <a:cs typeface="Arial"/>
                <a:sym typeface="Arial"/>
              </a:rPr>
              <a:t>Sriwijaya pusat penting pembelajaran ajaran Buddha.</a:t>
            </a:r>
          </a:p>
        </p:txBody>
      </p:sp>
    </p:spTree>
    <p:extLst>
      <p:ext uri="{BB962C8B-B14F-4D97-AF65-F5344CB8AC3E}">
        <p14:creationId xmlns:p14="http://schemas.microsoft.com/office/powerpoint/2010/main" val="222505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1000"/>
                                        <p:tgtEl>
                                          <p:spTgt spid="7"/>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xit" presetSubtype="4" fill="hold" grpId="1" nodeType="clickEffect">
                                  <p:stCondLst>
                                    <p:cond delay="0"/>
                                  </p:stCondLst>
                                  <p:childTnLst>
                                    <p:animEffect transition="out" filter="wipe(down)">
                                      <p:cBhvr>
                                        <p:cTn id="25" dur="1000"/>
                                        <p:tgtEl>
                                          <p:spTgt spid="8"/>
                                        </p:tgtEl>
                                      </p:cBhvr>
                                    </p:animEffect>
                                    <p:set>
                                      <p:cBhvr>
                                        <p:cTn id="26" dur="1" fill="hold">
                                          <p:stCondLst>
                                            <p:cond delay="999"/>
                                          </p:stCondLst>
                                        </p:cTn>
                                        <p:tgtEl>
                                          <p:spTgt spid="8"/>
                                        </p:tgtEl>
                                        <p:attrNameLst>
                                          <p:attrName>style.visibility</p:attrName>
                                        </p:attrNameLst>
                                      </p:cBhvr>
                                      <p:to>
                                        <p:strVal val="hidden"/>
                                      </p:to>
                                    </p:set>
                                  </p:childTnLst>
                                </p:cTn>
                              </p:par>
                            </p:childTnLst>
                          </p:cTn>
                        </p:par>
                        <p:par>
                          <p:cTn id="27" fill="hold">
                            <p:stCondLst>
                              <p:cond delay="1000"/>
                            </p:stCondLst>
                            <p:childTnLst>
                              <p:par>
                                <p:cTn id="28" presetID="2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1" nodeType="clickEffect">
                                  <p:stCondLst>
                                    <p:cond delay="0"/>
                                  </p:stCondLst>
                                  <p:childTnLst>
                                    <p:animEffect transition="out" filter="wipe(down)">
                                      <p:cBhvr>
                                        <p:cTn id="34" dur="1000"/>
                                        <p:tgtEl>
                                          <p:spTgt spid="9"/>
                                        </p:tgtEl>
                                      </p:cBhvr>
                                    </p:animEffect>
                                    <p:set>
                                      <p:cBhvr>
                                        <p:cTn id="35" dur="1" fill="hold">
                                          <p:stCondLst>
                                            <p:cond delay="999"/>
                                          </p:stCondLst>
                                        </p:cTn>
                                        <p:tgtEl>
                                          <p:spTgt spid="9"/>
                                        </p:tgtEl>
                                        <p:attrNameLst>
                                          <p:attrName>style.visibility</p:attrName>
                                        </p:attrNameLst>
                                      </p:cBhvr>
                                      <p:to>
                                        <p:strVal val="hidden"/>
                                      </p:to>
                                    </p:set>
                                  </p:childTnLst>
                                </p:cTn>
                              </p:par>
                            </p:childTnLst>
                          </p:cTn>
                        </p:par>
                        <p:par>
                          <p:cTn id="36" fill="hold">
                            <p:stCondLst>
                              <p:cond delay="100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8" grpId="1"/>
      <p:bldP spid="9" grpId="0"/>
      <p:bldP spid="9" grpId="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00F75E5E-151A-7EB9-CC58-A961FD5837D8}"/>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0" name="Picture 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 name="Picture 1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2" name="Picture 11">
            <a:extLst>
              <a:ext uri="{FF2B5EF4-FFF2-40B4-BE49-F238E27FC236}">
                <a16:creationId xmlns="" xmlns:a16="http://schemas.microsoft.com/office/drawing/2014/main" id="{0E887A7F-DCB0-DAB8-4B3E-8235041ABF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pic>
        <p:nvPicPr>
          <p:cNvPr id="13" name="Google Shape;63;p11"/>
          <p:cNvPicPr preferRelativeResize="0"/>
          <p:nvPr/>
        </p:nvPicPr>
        <p:blipFill rotWithShape="1">
          <a:blip r:embed="rId7">
            <a:alphaModFix/>
          </a:blip>
          <a:srcRect/>
          <a:stretch/>
        </p:blipFill>
        <p:spPr>
          <a:xfrm>
            <a:off x="1004551" y="467531"/>
            <a:ext cx="7057530" cy="4144482"/>
          </a:xfrm>
          <a:prstGeom prst="rect">
            <a:avLst/>
          </a:prstGeom>
          <a:noFill/>
          <a:ln>
            <a:noFill/>
          </a:ln>
        </p:spPr>
      </p:pic>
      <p:sp>
        <p:nvSpPr>
          <p:cNvPr id="14" name="テキスト プレースホルダー 5"/>
          <p:cNvSpPr txBox="1">
            <a:spLocks/>
          </p:cNvSpPr>
          <p:nvPr/>
        </p:nvSpPr>
        <p:spPr>
          <a:xfrm>
            <a:off x="1769050" y="1965944"/>
            <a:ext cx="1134129" cy="756086"/>
          </a:xfrm>
          <a:prstGeom prst="rect">
            <a:avLst/>
          </a:prstGeom>
          <a:solidFill>
            <a:srgbClr val="0070C0"/>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rPr>
              <a:t> </a:t>
            </a:r>
            <a:endParaRPr lang="ja-JP" altLang="en-US" sz="1800" dirty="0">
              <a:solidFill>
                <a:srgbClr val="545454"/>
              </a:solidFill>
            </a:endParaRPr>
          </a:p>
        </p:txBody>
      </p:sp>
      <p:sp>
        <p:nvSpPr>
          <p:cNvPr id="15" name="直角三角形 10"/>
          <p:cNvSpPr/>
          <p:nvPr/>
        </p:nvSpPr>
        <p:spPr>
          <a:xfrm rot="5400000">
            <a:off x="2657155" y="2666728"/>
            <a:ext cx="216026" cy="324631"/>
          </a:xfrm>
          <a:prstGeom prst="rtTriangle">
            <a:avLst/>
          </a:prstGeom>
          <a:solidFill>
            <a:srgbClr val="00ACE2">
              <a:lumMod val="75000"/>
            </a:srgbClr>
          </a:solidFill>
          <a:ln w="25400" cap="flat" cmpd="sng" algn="ctr">
            <a:noFill/>
            <a:prstDash val="solid"/>
          </a:ln>
          <a:effectLst/>
        </p:spPr>
        <p:txBody>
          <a:bodyPr lIns="68580" tIns="34290" rIns="68580" bIns="34290" rtlCol="0" anchor="ctr"/>
          <a:lstStyle/>
          <a:p>
            <a:pPr algn="ctr">
              <a:defRPr/>
            </a:pPr>
            <a:endParaRPr kumimoji="1" lang="ja-JP" altLang="en-US" kern="0">
              <a:solidFill>
                <a:sysClr val="window" lastClr="FFFFFF"/>
              </a:solidFill>
              <a:latin typeface="Open Sans"/>
            </a:endParaRPr>
          </a:p>
        </p:txBody>
      </p:sp>
      <p:sp>
        <p:nvSpPr>
          <p:cNvPr id="16" name="テキスト プレースホルダー 6"/>
          <p:cNvSpPr txBox="1">
            <a:spLocks/>
          </p:cNvSpPr>
          <p:nvPr/>
        </p:nvSpPr>
        <p:spPr>
          <a:xfrm>
            <a:off x="2935263" y="1824676"/>
            <a:ext cx="4361984" cy="912396"/>
          </a:xfrm>
          <a:prstGeom prst="rect">
            <a:avLst/>
          </a:prstGeom>
        </p:spPr>
        <p:txBody>
          <a:bodyPr vert="horz" lIns="122456" tIns="61229" rIns="122456" bIns="61229"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spcBef>
                <a:spcPts val="0"/>
              </a:spcBef>
              <a:defRPr/>
            </a:pPr>
            <a:r>
              <a:rPr lang="fi-FI" altLang="ja-JP" sz="2800" dirty="0">
                <a:solidFill>
                  <a:srgbClr val="FFFFFF"/>
                </a:solidFill>
                <a:latin typeface="Arial" pitchFamily="34" charset="0"/>
                <a:cs typeface="Arial" pitchFamily="34" charset="0"/>
              </a:rPr>
              <a:t>Kerajaan-Kerajaan Hindu dan Buddha </a:t>
            </a:r>
            <a:r>
              <a:rPr lang="fi-FI" altLang="ja-JP" sz="2800" dirty="0" smtClean="0">
                <a:solidFill>
                  <a:srgbClr val="FFFFFF"/>
                </a:solidFill>
                <a:latin typeface="Arial" pitchFamily="34" charset="0"/>
                <a:cs typeface="Arial" pitchFamily="34" charset="0"/>
              </a:rPr>
              <a:t>di Indonesia</a:t>
            </a:r>
            <a:endParaRPr lang="ja-JP" altLang="en-US" sz="2800" dirty="0">
              <a:solidFill>
                <a:srgbClr val="FFFFFF"/>
              </a:solidFill>
              <a:latin typeface="Arial" pitchFamily="34" charset="0"/>
              <a:cs typeface="Arial" pitchFamily="34" charset="0"/>
            </a:endParaRPr>
          </a:p>
        </p:txBody>
      </p:sp>
      <p:sp>
        <p:nvSpPr>
          <p:cNvPr id="18" name="テキスト プレースホルダー 18"/>
          <p:cNvSpPr txBox="1">
            <a:spLocks/>
          </p:cNvSpPr>
          <p:nvPr/>
        </p:nvSpPr>
        <p:spPr>
          <a:xfrm>
            <a:off x="2069378" y="2158889"/>
            <a:ext cx="533475" cy="342900"/>
          </a:xfrm>
          <a:prstGeom prst="rect">
            <a:avLst/>
          </a:prstGeom>
        </p:spPr>
        <p:txBody>
          <a:bodyPr vert="horz" lIns="122456" tIns="61229" rIns="122456" bIns="61229"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9600" kern="1200" baseline="0">
                <a:solidFill>
                  <a:schemeClr val="bg1"/>
                </a:solidFill>
                <a:latin typeface="+mj-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defRPr/>
            </a:pPr>
            <a:r>
              <a:rPr lang="en-US" altLang="ja-JP" sz="4800" b="1" dirty="0" smtClean="0">
                <a:solidFill>
                  <a:prstClr val="white"/>
                </a:solidFill>
                <a:cs typeface="Arial" pitchFamily="34" charset="0"/>
              </a:rPr>
              <a:t>Ⓒ</a:t>
            </a:r>
            <a:endParaRPr lang="ja-JP" altLang="en-US" sz="3000" b="1" dirty="0">
              <a:solidFill>
                <a:prstClr val="white"/>
              </a:solidFill>
              <a:cs typeface="Arial" pitchFamily="34" charset="0"/>
            </a:endParaRPr>
          </a:p>
        </p:txBody>
      </p:sp>
    </p:spTree>
    <p:extLst>
      <p:ext uri="{BB962C8B-B14F-4D97-AF65-F5344CB8AC3E}">
        <p14:creationId xmlns:p14="http://schemas.microsoft.com/office/powerpoint/2010/main" val="3572691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250"/>
                                        <p:tgtEl>
                                          <p:spTgt spid="15"/>
                                        </p:tgtEl>
                                      </p:cBhvr>
                                    </p:animEffect>
                                  </p:childTnLst>
                                </p:cTn>
                              </p:par>
                            </p:childTnLst>
                          </p:cTn>
                        </p:par>
                        <p:par>
                          <p:cTn id="12" fill="hold">
                            <p:stCondLst>
                              <p:cond delay="750"/>
                            </p:stCondLst>
                            <p:childTnLst>
                              <p:par>
                                <p:cTn id="13" presetID="2" presetClass="entr" presetSubtype="8"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50"/>
                                  </p:stCondLst>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fade">
                                      <p:cBhvr>
                                        <p:cTn id="19"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tmplLst>
          <p:tmpl>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rrowheads="1"/>
          </p:cNvSpPr>
          <p:nvPr/>
        </p:nvSpPr>
        <p:spPr bwMode="auto">
          <a:xfrm>
            <a:off x="-60158" y="4260060"/>
            <a:ext cx="9516979" cy="883440"/>
          </a:xfrm>
          <a:prstGeom prst="rect">
            <a:avLst/>
          </a:prstGeom>
          <a:solidFill>
            <a:srgbClr val="F79646">
              <a:lumMod val="20000"/>
              <a:lumOff val="80000"/>
            </a:srgbClr>
          </a:solidFill>
          <a:ln>
            <a:noFill/>
          </a:ln>
          <a:extLst/>
        </p:spPr>
        <p:txBody>
          <a:bodyPr wrap="square">
            <a:spAutoFit/>
          </a:bodyPr>
          <a:lstStyle/>
          <a:p>
            <a:pPr lvl="0" algn="just" defTabSz="914400">
              <a:buClr>
                <a:srgbClr val="000000"/>
              </a:buClr>
            </a:pPr>
            <a:endParaRPr lang="fi-FI" sz="2400" kern="0" dirty="0">
              <a:solidFill>
                <a:srgbClr val="000000"/>
              </a:solidFill>
              <a:cs typeface="Arial"/>
              <a:sym typeface="Arial"/>
            </a:endParaRPr>
          </a:p>
        </p:txBody>
      </p:sp>
      <p:grpSp>
        <p:nvGrpSpPr>
          <p:cNvPr id="16" name="Group 15"/>
          <p:cNvGrpSpPr/>
          <p:nvPr/>
        </p:nvGrpSpPr>
        <p:grpSpPr>
          <a:xfrm>
            <a:off x="-23140" y="-108284"/>
            <a:ext cx="9167140" cy="4511842"/>
            <a:chOff x="-23140" y="-108284"/>
            <a:chExt cx="9167140" cy="4511842"/>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140" y="-108284"/>
              <a:ext cx="9167140" cy="451184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27271" t="1253" r="32243" b="88839"/>
            <a:stretch/>
          </p:blipFill>
          <p:spPr bwMode="auto">
            <a:xfrm>
              <a:off x="6553200" y="0"/>
              <a:ext cx="2590800" cy="144653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9" name="Picture 8"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0" name="Picture 9"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1" name="Picture 10">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pic>
          <p:nvPicPr>
            <p:cNvPr id="13" name="Picture 12"/>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l="27271" t="1253" r="32243" b="88839"/>
            <a:stretch/>
          </p:blipFill>
          <p:spPr bwMode="auto">
            <a:xfrm>
              <a:off x="0" y="2808822"/>
              <a:ext cx="2129589" cy="144653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l="27271" t="1253" r="32243" b="88839"/>
            <a:stretch/>
          </p:blipFill>
          <p:spPr bwMode="auto">
            <a:xfrm>
              <a:off x="0" y="3396928"/>
              <a:ext cx="2618703" cy="85842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9" name="Google Shape;192;p4"/>
          <p:cNvSpPr/>
          <p:nvPr/>
        </p:nvSpPr>
        <p:spPr>
          <a:xfrm>
            <a:off x="-31833" y="133350"/>
            <a:ext cx="6272212" cy="619731"/>
          </a:xfrm>
          <a:prstGeom prst="rect">
            <a:avLst/>
          </a:prstGeom>
          <a:solidFill>
            <a:schemeClr val="bg1">
              <a:alpha val="65882"/>
            </a:schemeClr>
          </a:solidFill>
          <a:ln>
            <a:noFill/>
          </a:ln>
        </p:spPr>
        <p:txBody>
          <a:bodyPr spcFirstLastPara="1" wrap="square" lIns="91425" tIns="91425" rIns="91425" bIns="91425" anchor="ctr" anchorCtr="0">
            <a:noAutofit/>
          </a:bodyPr>
          <a:lstStyle/>
          <a:p>
            <a:pPr defTabSz="914400">
              <a:defRPr/>
            </a:pPr>
            <a:endParaRPr sz="2400" kern="0" dirty="0" smtClean="0">
              <a:solidFill>
                <a:sysClr val="windowText" lastClr="000000"/>
              </a:solidFill>
              <a:cs typeface="Calibri" pitchFamily="34" charset="0"/>
              <a:sym typeface="Arial"/>
            </a:endParaRPr>
          </a:p>
        </p:txBody>
      </p:sp>
      <p:sp>
        <p:nvSpPr>
          <p:cNvPr id="17" name="正方形/長方形 7"/>
          <p:cNvSpPr/>
          <p:nvPr/>
        </p:nvSpPr>
        <p:spPr>
          <a:xfrm>
            <a:off x="401638" y="594123"/>
            <a:ext cx="21939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8" name="テキスト プレースホルダー 6"/>
          <p:cNvSpPr txBox="1">
            <a:spLocks/>
          </p:cNvSpPr>
          <p:nvPr/>
        </p:nvSpPr>
        <p:spPr>
          <a:xfrm>
            <a:off x="296862" y="79772"/>
            <a:ext cx="6380664"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smtClean="0">
                <a:solidFill>
                  <a:prstClr val="black"/>
                </a:solidFill>
                <a:latin typeface="Arial" pitchFamily="34" charset="0"/>
                <a:cs typeface="Arial" pitchFamily="34" charset="0"/>
              </a:rPr>
              <a:t>Kerajaan </a:t>
            </a:r>
            <a:r>
              <a:rPr kumimoji="1" lang="en-US" altLang="ja-JP" sz="3600" i="0" spc="300" dirty="0" err="1" smtClean="0">
                <a:solidFill>
                  <a:srgbClr val="00B0F0"/>
                </a:solidFill>
                <a:latin typeface="Arial" pitchFamily="34" charset="0"/>
                <a:cs typeface="Arial" pitchFamily="34" charset="0"/>
              </a:rPr>
              <a:t>Salakanagara</a:t>
            </a:r>
            <a:endParaRPr kumimoji="1" lang="en-US" altLang="ja-JP" sz="3600" i="0" spc="300" dirty="0">
              <a:solidFill>
                <a:srgbClr val="00B0F0"/>
              </a:solidFill>
              <a:latin typeface="Arial" pitchFamily="34" charset="0"/>
              <a:cs typeface="Arial" pitchFamily="34" charset="0"/>
            </a:endParaRPr>
          </a:p>
        </p:txBody>
      </p:sp>
      <p:sp>
        <p:nvSpPr>
          <p:cNvPr id="20" name="Rectangle 19"/>
          <p:cNvSpPr/>
          <p:nvPr/>
        </p:nvSpPr>
        <p:spPr>
          <a:xfrm>
            <a:off x="126330" y="4440408"/>
            <a:ext cx="8848123" cy="707886"/>
          </a:xfrm>
          <a:prstGeom prst="rect">
            <a:avLst/>
          </a:prstGeom>
        </p:spPr>
        <p:txBody>
          <a:bodyPr wrap="square">
            <a:spAutoFit/>
          </a:bodyPr>
          <a:lstStyle/>
          <a:p>
            <a:r>
              <a:rPr lang="en-US" sz="2000" dirty="0" smtClean="0">
                <a:latin typeface="Arial" panose="020B0604020202020204" pitchFamily="34" charset="0"/>
                <a:cs typeface="Arial" panose="020B0604020202020204" pitchFamily="34" charset="0"/>
              </a:rPr>
              <a:t>Sebenarnya</a:t>
            </a:r>
            <a:r>
              <a:rPr lang="en-US" sz="2000" dirty="0">
                <a:latin typeface="Arial" panose="020B0604020202020204" pitchFamily="34" charset="0"/>
                <a:cs typeface="Arial" panose="020B0604020202020204" pitchFamily="34" charset="0"/>
              </a:rPr>
              <a:t>, hingga saat ini, keberadaan </a:t>
            </a:r>
            <a:r>
              <a:rPr lang="en-US" sz="2000" dirty="0" smtClean="0">
                <a:latin typeface="Arial" panose="020B0604020202020204" pitchFamily="34" charset="0"/>
                <a:cs typeface="Arial" panose="020B0604020202020204" pitchFamily="34" charset="0"/>
              </a:rPr>
              <a:t>mengenai kerajaan </a:t>
            </a:r>
            <a:r>
              <a:rPr lang="en-US" sz="2000" dirty="0">
                <a:latin typeface="Arial" panose="020B0604020202020204" pitchFamily="34" charset="0"/>
                <a:cs typeface="Arial" panose="020B0604020202020204" pitchFamily="34" charset="0"/>
              </a:rPr>
              <a:t>ini memang masih menjadi perdebatan para ahli</a:t>
            </a:r>
          </a:p>
        </p:txBody>
      </p:sp>
      <p:sp>
        <p:nvSpPr>
          <p:cNvPr id="21" name="Oval 20"/>
          <p:cNvSpPr/>
          <p:nvPr/>
        </p:nvSpPr>
        <p:spPr>
          <a:xfrm>
            <a:off x="936457" y="1281071"/>
            <a:ext cx="1475874" cy="999761"/>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26324" y="4457136"/>
            <a:ext cx="8848123" cy="707886"/>
          </a:xfrm>
          <a:prstGeom prst="rect">
            <a:avLst/>
          </a:prstGeom>
        </p:spPr>
        <p:txBody>
          <a:bodyPr wrap="square">
            <a:spAutoFit/>
          </a:bodyPr>
          <a:lstStyle/>
          <a:p>
            <a:r>
              <a:rPr lang="en-US" sz="2000" dirty="0" smtClean="0">
                <a:latin typeface="Arial" panose="020B0604020202020204" pitchFamily="34" charset="0"/>
                <a:cs typeface="Arial" panose="020B0604020202020204" pitchFamily="34" charset="0"/>
              </a:rPr>
              <a:t>Dalam naskah </a:t>
            </a:r>
            <a:r>
              <a:rPr lang="en-US" sz="2000" dirty="0" err="1" smtClean="0">
                <a:latin typeface="Arial" panose="020B0604020202020204" pitchFamily="34" charset="0"/>
                <a:cs typeface="Arial" panose="020B0604020202020204" pitchFamily="34" charset="0"/>
              </a:rPr>
              <a:t>Wangsakerta</a:t>
            </a:r>
            <a:r>
              <a:rPr lang="en-US" sz="2000" dirty="0" smtClean="0">
                <a:latin typeface="Arial" panose="020B0604020202020204" pitchFamily="34" charset="0"/>
                <a:cs typeface="Arial" panose="020B0604020202020204" pitchFamily="34" charset="0"/>
              </a:rPr>
              <a:t>, disebutkan seseorang </a:t>
            </a:r>
            <a:r>
              <a:rPr lang="en-US" sz="2000" dirty="0">
                <a:latin typeface="Arial" panose="020B0604020202020204" pitchFamily="34" charset="0"/>
                <a:cs typeface="Arial" panose="020B0604020202020204" pitchFamily="34" charset="0"/>
              </a:rPr>
              <a:t>yang </a:t>
            </a:r>
            <a:r>
              <a:rPr lang="en-US" sz="2000" dirty="0" smtClean="0">
                <a:latin typeface="Arial" panose="020B0604020202020204" pitchFamily="34" charset="0"/>
                <a:cs typeface="Arial" panose="020B0604020202020204" pitchFamily="34" charset="0"/>
              </a:rPr>
              <a:t>bernama </a:t>
            </a:r>
            <a:r>
              <a:rPr lang="en-US" sz="2000" dirty="0" err="1" smtClean="0">
                <a:latin typeface="Arial" panose="020B0604020202020204" pitchFamily="34" charset="0"/>
                <a:cs typeface="Arial" panose="020B0604020202020204" pitchFamily="34" charset="0"/>
              </a:rPr>
              <a:t>Dewawarman</a:t>
            </a:r>
            <a:r>
              <a:rPr lang="en-US" sz="2000"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23" name="Rectangle 22"/>
          <p:cNvSpPr/>
          <p:nvPr/>
        </p:nvSpPr>
        <p:spPr>
          <a:xfrm>
            <a:off x="126328" y="4440408"/>
            <a:ext cx="8848123" cy="707886"/>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Pada 132 M, Raja </a:t>
            </a:r>
            <a:r>
              <a:rPr lang="en-US" sz="2000" dirty="0" err="1">
                <a:latin typeface="Arial" panose="020B0604020202020204" pitchFamily="34" charset="0"/>
                <a:cs typeface="Arial" panose="020B0604020202020204" pitchFamily="34" charset="0"/>
              </a:rPr>
              <a:t>Dewawarman</a:t>
            </a:r>
            <a:r>
              <a:rPr lang="en-US" sz="2000" dirty="0">
                <a:latin typeface="Arial" panose="020B0604020202020204" pitchFamily="34" charset="0"/>
                <a:cs typeface="Arial" panose="020B0604020202020204" pitchFamily="34" charset="0"/>
              </a:rPr>
              <a:t> diberitakan </a:t>
            </a:r>
            <a:r>
              <a:rPr lang="en-US" sz="2000" dirty="0" smtClean="0">
                <a:latin typeface="Arial" panose="020B0604020202020204" pitchFamily="34" charset="0"/>
                <a:cs typeface="Arial" panose="020B0604020202020204" pitchFamily="34" charset="0"/>
              </a:rPr>
              <a:t>telah membangun </a:t>
            </a:r>
            <a:r>
              <a:rPr lang="en-US" sz="2000" dirty="0">
                <a:latin typeface="Arial" panose="020B0604020202020204" pitchFamily="34" charset="0"/>
                <a:cs typeface="Arial" panose="020B0604020202020204" pitchFamily="34" charset="0"/>
              </a:rPr>
              <a:t>kompleks</a:t>
            </a:r>
          </a:p>
          <a:p>
            <a:r>
              <a:rPr lang="en-US" sz="2000" dirty="0">
                <a:latin typeface="Arial" panose="020B0604020202020204" pitchFamily="34" charset="0"/>
                <a:cs typeface="Arial" panose="020B0604020202020204" pitchFamily="34" charset="0"/>
              </a:rPr>
              <a:t>candi Buddha di </a:t>
            </a:r>
            <a:r>
              <a:rPr lang="en-US" sz="2000" dirty="0" err="1">
                <a:latin typeface="Arial" panose="020B0604020202020204" pitchFamily="34" charset="0"/>
                <a:cs typeface="Arial" panose="020B0604020202020204" pitchFamily="34" charset="0"/>
              </a:rPr>
              <a:t>Batujaya</a:t>
            </a:r>
            <a:r>
              <a:rPr lang="en-US" sz="2000" dirty="0">
                <a:latin typeface="Arial" panose="020B0604020202020204" pitchFamily="34" charset="0"/>
                <a:cs typeface="Arial" panose="020B0604020202020204" pitchFamily="34" charset="0"/>
              </a:rPr>
              <a:t> yang </a:t>
            </a:r>
            <a:r>
              <a:rPr lang="en-US" sz="2000" dirty="0" err="1">
                <a:latin typeface="Arial" panose="020B0604020202020204" pitchFamily="34" charset="0"/>
                <a:cs typeface="Arial" panose="020B0604020202020204" pitchFamily="34" charset="0"/>
              </a:rPr>
              <a:t>berlanggam</a:t>
            </a:r>
            <a:r>
              <a:rPr lang="en-US" sz="2000" dirty="0">
                <a:latin typeface="Arial" panose="020B0604020202020204" pitchFamily="34" charset="0"/>
                <a:cs typeface="Arial" panose="020B0604020202020204" pitchFamily="34" charset="0"/>
              </a:rPr>
              <a:t> Hindu.</a:t>
            </a:r>
          </a:p>
        </p:txBody>
      </p:sp>
      <p:sp>
        <p:nvSpPr>
          <p:cNvPr id="24" name="Rectangle 23"/>
          <p:cNvSpPr/>
          <p:nvPr/>
        </p:nvSpPr>
        <p:spPr>
          <a:xfrm>
            <a:off x="126327" y="4402886"/>
            <a:ext cx="8848123" cy="707886"/>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Kerajaan </a:t>
            </a:r>
            <a:r>
              <a:rPr lang="en-US" sz="2000" dirty="0" err="1" smtClean="0">
                <a:latin typeface="Arial" panose="020B0604020202020204" pitchFamily="34" charset="0"/>
                <a:cs typeface="Arial" panose="020B0604020202020204" pitchFamily="34" charset="0"/>
              </a:rPr>
              <a:t>Salakanagara</a:t>
            </a:r>
            <a:r>
              <a:rPr lang="en-US" sz="2000" dirty="0" smtClean="0">
                <a:latin typeface="Arial" panose="020B0604020202020204" pitchFamily="34" charset="0"/>
                <a:cs typeface="Arial" panose="020B0604020202020204" pitchFamily="34" charset="0"/>
              </a:rPr>
              <a:t> mengalami </a:t>
            </a:r>
            <a:r>
              <a:rPr lang="en-US" sz="2000" dirty="0">
                <a:latin typeface="Arial" panose="020B0604020202020204" pitchFamily="34" charset="0"/>
                <a:cs typeface="Arial" panose="020B0604020202020204" pitchFamily="34" charset="0"/>
              </a:rPr>
              <a:t>keruntuhan pada 362 M yang diperkirakan </a:t>
            </a:r>
            <a:r>
              <a:rPr lang="en-US" sz="2000" dirty="0" smtClean="0">
                <a:latin typeface="Arial" panose="020B0604020202020204" pitchFamily="34" charset="0"/>
                <a:cs typeface="Arial" panose="020B0604020202020204" pitchFamily="34" charset="0"/>
              </a:rPr>
              <a:t>sebagai akibat </a:t>
            </a:r>
            <a:r>
              <a:rPr lang="en-US" sz="2000" dirty="0">
                <a:latin typeface="Arial" panose="020B0604020202020204" pitchFamily="34" charset="0"/>
                <a:cs typeface="Arial" panose="020B0604020202020204" pitchFamily="34" charset="0"/>
              </a:rPr>
              <a:t>serangan dari Kerajaan </a:t>
            </a:r>
            <a:r>
              <a:rPr lang="en-US" sz="2000" dirty="0" err="1">
                <a:latin typeface="Arial" panose="020B0604020202020204" pitchFamily="34" charset="0"/>
                <a:cs typeface="Arial" panose="020B0604020202020204" pitchFamily="34" charset="0"/>
              </a:rPr>
              <a:t>Tarumanegara</a:t>
            </a:r>
            <a:r>
              <a:rPr lang="en-US" sz="20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01034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2" decel="10000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1000" fill="hold"/>
                                        <p:tgtEl>
                                          <p:spTgt spid="17"/>
                                        </p:tgtEl>
                                        <p:attrNameLst>
                                          <p:attrName>ppt_x</p:attrName>
                                        </p:attrNameLst>
                                      </p:cBhvr>
                                      <p:tavLst>
                                        <p:tav tm="0">
                                          <p:val>
                                            <p:strVal val="1+#ppt_w/2"/>
                                          </p:val>
                                        </p:tav>
                                        <p:tav tm="100000">
                                          <p:val>
                                            <p:strVal val="#ppt_x"/>
                                          </p:val>
                                        </p:tav>
                                      </p:tavLst>
                                    </p:anim>
                                    <p:anim calcmode="lin" valueType="num">
                                      <p:cBhvr additive="base">
                                        <p:cTn id="11" dur="1000" fill="hold"/>
                                        <p:tgtEl>
                                          <p:spTgt spid="17"/>
                                        </p:tgtEl>
                                        <p:attrNameLst>
                                          <p:attrName>ppt_y</p:attrName>
                                        </p:attrNameLst>
                                      </p:cBhvr>
                                      <p:tavLst>
                                        <p:tav tm="0">
                                          <p:val>
                                            <p:strVal val="#ppt_y"/>
                                          </p:val>
                                        </p:tav>
                                        <p:tav tm="100000">
                                          <p:val>
                                            <p:strVal val="#ppt_y"/>
                                          </p:val>
                                        </p:tav>
                                      </p:tavLst>
                                    </p:anim>
                                  </p:childTnLst>
                                </p:cTn>
                              </p:par>
                              <p:par>
                                <p:cTn id="12" presetID="22" presetClass="entr" presetSubtype="8" fill="hold" grpId="0" nodeType="withEffect">
                                  <p:stCondLst>
                                    <p:cond delay="0"/>
                                  </p:stCondLst>
                                  <p:childTnLst>
                                    <p:set>
                                      <p:cBhvr>
                                        <p:cTn id="13" dur="1" fill="hold">
                                          <p:stCondLst>
                                            <p:cond delay="0"/>
                                          </p:stCondLst>
                                        </p:cTn>
                                        <p:tgtEl>
                                          <p:spTgt spid="18">
                                            <p:txEl>
                                              <p:pRg st="0" end="0"/>
                                            </p:txEl>
                                          </p:spTgt>
                                        </p:tgtEl>
                                        <p:attrNameLst>
                                          <p:attrName>style.visibility</p:attrName>
                                        </p:attrNameLst>
                                      </p:cBhvr>
                                      <p:to>
                                        <p:strVal val="visible"/>
                                      </p:to>
                                    </p:set>
                                    <p:animEffect transition="in" filter="wipe(left)">
                                      <p:cBhvr>
                                        <p:cTn id="14" dur="1000"/>
                                        <p:tgtEl>
                                          <p:spTgt spid="1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xit" presetSubtype="2" fill="hold" grpId="1" nodeType="clickEffect">
                                  <p:stCondLst>
                                    <p:cond delay="0"/>
                                  </p:stCondLst>
                                  <p:childTnLst>
                                    <p:animEffect transition="out" filter="wipe(right)">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xit" presetSubtype="2" fill="hold" grpId="1" nodeType="clickEffect">
                                  <p:stCondLst>
                                    <p:cond delay="0"/>
                                  </p:stCondLst>
                                  <p:childTnLst>
                                    <p:animEffect transition="out" filter="wipe(right)">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xit" presetSubtype="2" fill="hold" grpId="1" nodeType="clickEffect">
                                  <p:stCondLst>
                                    <p:cond delay="0"/>
                                  </p:stCondLst>
                                  <p:childTnLst>
                                    <p:animEffect transition="out" filter="wipe(right)">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18" grpId="0" build="p">
        <p:tmplLst>
          <p:tmpl lvl="1">
            <p:tnLst>
              <p:par>
                <p:cTn presetID="22" presetClass="entr" presetSubtype="8"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20" grpId="0"/>
      <p:bldP spid="20" grpId="1"/>
      <p:bldP spid="21" grpId="0" animBg="1"/>
      <p:bldP spid="22" grpId="0"/>
      <p:bldP spid="22" grpId="1"/>
      <p:bldP spid="23" grpId="0"/>
      <p:bldP spid="23" grpId="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7"/>
          <p:cNvSpPr/>
          <p:nvPr/>
        </p:nvSpPr>
        <p:spPr>
          <a:xfrm>
            <a:off x="401638" y="594123"/>
            <a:ext cx="21939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3" name="テキスト プレースホルダー 6"/>
          <p:cNvSpPr txBox="1">
            <a:spLocks/>
          </p:cNvSpPr>
          <p:nvPr/>
        </p:nvSpPr>
        <p:spPr>
          <a:xfrm>
            <a:off x="296862" y="79772"/>
            <a:ext cx="3894138"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Kutai</a:t>
            </a:r>
            <a:endParaRPr kumimoji="1" lang="en-US" altLang="ja-JP" sz="3600" i="0" spc="300" dirty="0">
              <a:solidFill>
                <a:srgbClr val="00B0F0"/>
              </a:solidFill>
              <a:latin typeface="Arial" pitchFamily="34" charset="0"/>
              <a:cs typeface="Arial" pitchFamily="34" charset="0"/>
            </a:endParaRPr>
          </a:p>
        </p:txBody>
      </p:sp>
      <p:sp>
        <p:nvSpPr>
          <p:cNvPr id="4" name="テキスト プレースホルダー 6"/>
          <p:cNvSpPr txBox="1">
            <a:spLocks/>
          </p:cNvSpPr>
          <p:nvPr/>
        </p:nvSpPr>
        <p:spPr bwMode="auto">
          <a:xfrm>
            <a:off x="3398838" y="1046936"/>
            <a:ext cx="5562600" cy="188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Kutai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Kutai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Martadipura</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merupakan</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salah</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satu</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kerajaan</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Hindu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tertua</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di Indonesia.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Berdiri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sekitar</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abad</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smtClean="0">
                <a:ln>
                  <a:noFill/>
                </a:ln>
                <a:solidFill>
                  <a:srgbClr val="000000"/>
                </a:solidFill>
                <a:effectLst/>
                <a:uLnTx/>
                <a:uFillTx/>
                <a:latin typeface="Arial" panose="020B0604020202020204" pitchFamily="34" charset="0"/>
              </a:rPr>
              <a:t>V</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kerajaan</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ini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berlokasi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di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daerah</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Kutai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Kalimantan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Timur</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a:t>
            </a:r>
            <a:endParaRPr kumimoji="0" lang="id-ID" sz="2200" b="0"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5" name="Group 4"/>
          <p:cNvGrpSpPr>
            <a:grpSpLocks/>
          </p:cNvGrpSpPr>
          <p:nvPr/>
        </p:nvGrpSpPr>
        <p:grpSpPr bwMode="auto">
          <a:xfrm>
            <a:off x="449262" y="1190625"/>
            <a:ext cx="2598738" cy="3114675"/>
            <a:chOff x="416263" y="1308539"/>
            <a:chExt cx="3095953" cy="4603532"/>
          </a:xfrm>
        </p:grpSpPr>
        <p:pic>
          <p:nvPicPr>
            <p:cNvPr id="6" name="Picture 5"/>
            <p:cNvPicPr>
              <a:picLocks noChangeAspect="1"/>
            </p:cNvPicPr>
            <p:nvPr/>
          </p:nvPicPr>
          <p:blipFill rotWithShape="1">
            <a:blip r:embed="rId2"/>
            <a:srcRect l="2136" r="2136" b="3948"/>
            <a:stretch/>
          </p:blipFill>
          <p:spPr>
            <a:xfrm>
              <a:off x="416263" y="1308539"/>
              <a:ext cx="3095953" cy="4603532"/>
            </a:xfrm>
            <a:prstGeom prst="rect">
              <a:avLst/>
            </a:prstGeom>
            <a:ln w="38100" cap="sq">
              <a:solidFill>
                <a:sysClr val="window" lastClr="FFFFFF">
                  <a:lumMod val="50000"/>
                </a:sysClr>
              </a:solidFill>
              <a:prstDash val="solid"/>
              <a:miter lim="800000"/>
            </a:ln>
            <a:effectLst>
              <a:outerShdw blurRad="50800" dist="38100" dir="2700000" algn="tl" rotWithShape="0">
                <a:srgbClr val="000000">
                  <a:alpha val="43000"/>
                </a:srgbClr>
              </a:outerShdw>
            </a:effectLst>
          </p:spPr>
        </p:pic>
        <p:sp>
          <p:nvSpPr>
            <p:cNvPr id="7" name="Freeform 6"/>
            <p:cNvSpPr/>
            <p:nvPr/>
          </p:nvSpPr>
          <p:spPr>
            <a:xfrm>
              <a:off x="1181891" y="2932798"/>
              <a:ext cx="663545" cy="503291"/>
            </a:xfrm>
            <a:custGeom>
              <a:avLst/>
              <a:gdLst>
                <a:gd name="connsiteX0" fmla="*/ 0 w 662152"/>
                <a:gd name="connsiteY0" fmla="*/ 504525 h 504525"/>
                <a:gd name="connsiteX1" fmla="*/ 15765 w 662152"/>
                <a:gd name="connsiteY1" fmla="*/ 425697 h 504525"/>
                <a:gd name="connsiteX2" fmla="*/ 63062 w 662152"/>
                <a:gd name="connsiteY2" fmla="*/ 378401 h 504525"/>
                <a:gd name="connsiteX3" fmla="*/ 204952 w 662152"/>
                <a:gd name="connsiteY3" fmla="*/ 315339 h 504525"/>
                <a:gd name="connsiteX4" fmla="*/ 252248 w 662152"/>
                <a:gd name="connsiteY4" fmla="*/ 299573 h 504525"/>
                <a:gd name="connsiteX5" fmla="*/ 299545 w 662152"/>
                <a:gd name="connsiteY5" fmla="*/ 283808 h 504525"/>
                <a:gd name="connsiteX6" fmla="*/ 331076 w 662152"/>
                <a:gd name="connsiteY6" fmla="*/ 252276 h 504525"/>
                <a:gd name="connsiteX7" fmla="*/ 378372 w 662152"/>
                <a:gd name="connsiteY7" fmla="*/ 236511 h 504525"/>
                <a:gd name="connsiteX8" fmla="*/ 409903 w 662152"/>
                <a:gd name="connsiteY8" fmla="*/ 189214 h 504525"/>
                <a:gd name="connsiteX9" fmla="*/ 472965 w 662152"/>
                <a:gd name="connsiteY9" fmla="*/ 173449 h 504525"/>
                <a:gd name="connsiteX10" fmla="*/ 520262 w 662152"/>
                <a:gd name="connsiteY10" fmla="*/ 157683 h 504525"/>
                <a:gd name="connsiteX11" fmla="*/ 630620 w 662152"/>
                <a:gd name="connsiteY11" fmla="*/ 126152 h 504525"/>
                <a:gd name="connsiteX12" fmla="*/ 662152 w 662152"/>
                <a:gd name="connsiteY12" fmla="*/ 28 h 50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2152" h="504525">
                  <a:moveTo>
                    <a:pt x="0" y="504525"/>
                  </a:moveTo>
                  <a:cubicBezTo>
                    <a:pt x="5255" y="478249"/>
                    <a:pt x="3781" y="449664"/>
                    <a:pt x="15765" y="425697"/>
                  </a:cubicBezTo>
                  <a:cubicBezTo>
                    <a:pt x="25736" y="405755"/>
                    <a:pt x="45934" y="392674"/>
                    <a:pt x="63062" y="378401"/>
                  </a:cubicBezTo>
                  <a:cubicBezTo>
                    <a:pt x="113031" y="336760"/>
                    <a:pt x="136204" y="338255"/>
                    <a:pt x="204952" y="315339"/>
                  </a:cubicBezTo>
                  <a:lnTo>
                    <a:pt x="252248" y="299573"/>
                  </a:lnTo>
                  <a:lnTo>
                    <a:pt x="299545" y="283808"/>
                  </a:lnTo>
                  <a:cubicBezTo>
                    <a:pt x="310055" y="273297"/>
                    <a:pt x="318330" y="259924"/>
                    <a:pt x="331076" y="252276"/>
                  </a:cubicBezTo>
                  <a:cubicBezTo>
                    <a:pt x="345326" y="243726"/>
                    <a:pt x="365395" y="246892"/>
                    <a:pt x="378372" y="236511"/>
                  </a:cubicBezTo>
                  <a:cubicBezTo>
                    <a:pt x="393168" y="224674"/>
                    <a:pt x="394137" y="199724"/>
                    <a:pt x="409903" y="189214"/>
                  </a:cubicBezTo>
                  <a:cubicBezTo>
                    <a:pt x="427932" y="177195"/>
                    <a:pt x="452131" y="179402"/>
                    <a:pt x="472965" y="173449"/>
                  </a:cubicBezTo>
                  <a:cubicBezTo>
                    <a:pt x="488944" y="168884"/>
                    <a:pt x="504283" y="162248"/>
                    <a:pt x="520262" y="157683"/>
                  </a:cubicBezTo>
                  <a:cubicBezTo>
                    <a:pt x="658826" y="118093"/>
                    <a:pt x="517226" y="163951"/>
                    <a:pt x="630620" y="126152"/>
                  </a:cubicBezTo>
                  <a:cubicBezTo>
                    <a:pt x="647038" y="-5187"/>
                    <a:pt x="604017" y="28"/>
                    <a:pt x="662152" y="28"/>
                  </a:cubicBezTo>
                </a:path>
              </a:pathLst>
            </a:custGeom>
            <a:noFill/>
            <a:ln w="9525" cap="flat" cmpd="sng" algn="ctr">
              <a:solidFill>
                <a:sysClr val="window" lastClr="FFFFFF">
                  <a:lumMod val="50000"/>
                </a:sys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Calibri"/>
              </a:endParaRPr>
            </a:p>
          </p:txBody>
        </p:sp>
        <p:sp>
          <p:nvSpPr>
            <p:cNvPr id="8" name="Freeform 7"/>
            <p:cNvSpPr/>
            <p:nvPr/>
          </p:nvSpPr>
          <p:spPr>
            <a:xfrm>
              <a:off x="2236170" y="3200281"/>
              <a:ext cx="128484" cy="441699"/>
            </a:xfrm>
            <a:custGeom>
              <a:avLst/>
              <a:gdLst>
                <a:gd name="connsiteX0" fmla="*/ 2231 w 128356"/>
                <a:gd name="connsiteY0" fmla="*/ 441469 h 441469"/>
                <a:gd name="connsiteX1" fmla="*/ 65294 w 128356"/>
                <a:gd name="connsiteY1" fmla="*/ 362642 h 441469"/>
                <a:gd name="connsiteX2" fmla="*/ 17997 w 128356"/>
                <a:gd name="connsiteY2" fmla="*/ 331111 h 441469"/>
                <a:gd name="connsiteX3" fmla="*/ 96825 w 128356"/>
                <a:gd name="connsiteY3" fmla="*/ 110394 h 441469"/>
                <a:gd name="connsiteX4" fmla="*/ 128356 w 128356"/>
                <a:gd name="connsiteY4" fmla="*/ 35 h 44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56" h="441469">
                  <a:moveTo>
                    <a:pt x="2231" y="441469"/>
                  </a:moveTo>
                  <a:cubicBezTo>
                    <a:pt x="23252" y="415193"/>
                    <a:pt x="60535" y="395953"/>
                    <a:pt x="65294" y="362642"/>
                  </a:cubicBezTo>
                  <a:cubicBezTo>
                    <a:pt x="67974" y="343885"/>
                    <a:pt x="20501" y="349893"/>
                    <a:pt x="17997" y="331111"/>
                  </a:cubicBezTo>
                  <a:cubicBezTo>
                    <a:pt x="-10675" y="116079"/>
                    <a:pt x="-18134" y="139132"/>
                    <a:pt x="96825" y="110394"/>
                  </a:cubicBezTo>
                  <a:cubicBezTo>
                    <a:pt x="113333" y="-5168"/>
                    <a:pt x="75430" y="35"/>
                    <a:pt x="128356" y="35"/>
                  </a:cubicBezTo>
                </a:path>
              </a:pathLst>
            </a:custGeom>
            <a:noFill/>
            <a:ln w="9525" cap="flat" cmpd="sng" algn="ctr">
              <a:solidFill>
                <a:srgbClr val="7F7F7F"/>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Calibri"/>
              </a:endParaRPr>
            </a:p>
          </p:txBody>
        </p:sp>
        <p:sp>
          <p:nvSpPr>
            <p:cNvPr id="9" name="Rectangle 8"/>
            <p:cNvSpPr/>
            <p:nvPr/>
          </p:nvSpPr>
          <p:spPr>
            <a:xfrm>
              <a:off x="914361" y="3124611"/>
              <a:ext cx="1654461" cy="761977"/>
            </a:xfrm>
            <a:prstGeom prst="rect">
              <a:avLst/>
            </a:prstGeom>
            <a:solidFill>
              <a:sysClr val="window" lastClr="FFFFFF">
                <a:lumMod val="95000"/>
              </a:sysClr>
            </a:solidFill>
            <a:ln w="25400" cap="flat" cmpd="sng" algn="ctr">
              <a:solidFill>
                <a:srgbClr val="4BACC6"/>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err="1">
                  <a:ln>
                    <a:noFill/>
                  </a:ln>
                  <a:solidFill>
                    <a:prstClr val="black"/>
                  </a:solidFill>
                  <a:effectLst/>
                  <a:uLnTx/>
                  <a:uFillTx/>
                  <a:latin typeface="Calibri"/>
                </a:rPr>
                <a:t>Perkiraan</a:t>
              </a:r>
              <a:r>
                <a:rPr kumimoji="0" lang="en-US" sz="1200" b="0" i="0" u="none" strike="noStrike" kern="0" cap="none" spc="0" normalizeH="0" baseline="0" noProof="0" dirty="0">
                  <a:ln>
                    <a:noFill/>
                  </a:ln>
                  <a:solidFill>
                    <a:prstClr val="black"/>
                  </a:solidFill>
                  <a:effectLst/>
                  <a:uLnTx/>
                  <a:uFillTx/>
                  <a:latin typeface="Calibri"/>
                </a:rPr>
                <a:t> </a:t>
              </a:r>
              <a:r>
                <a:rPr kumimoji="0" lang="en-US" sz="1200" b="0" i="0" u="none" strike="noStrike" kern="0" cap="none" spc="0" normalizeH="0" baseline="0" noProof="0" dirty="0" err="1">
                  <a:ln>
                    <a:noFill/>
                  </a:ln>
                  <a:solidFill>
                    <a:prstClr val="black"/>
                  </a:solidFill>
                  <a:effectLst/>
                  <a:uLnTx/>
                  <a:uFillTx/>
                  <a:latin typeface="Calibri"/>
                </a:rPr>
                <a:t>Letak</a:t>
              </a:r>
              <a:r>
                <a:rPr kumimoji="0" lang="en-US" sz="1200" b="0" i="0" u="none" strike="noStrike" kern="0" cap="none" spc="0" normalizeH="0" baseline="0" noProof="0" dirty="0">
                  <a:ln>
                    <a:noFill/>
                  </a:ln>
                  <a:solidFill>
                    <a:prstClr val="black"/>
                  </a:solidFill>
                  <a:effectLst/>
                  <a:uLnTx/>
                  <a:uFillTx/>
                  <a:latin typeface="Calibri"/>
                </a:rPr>
                <a:t> </a:t>
              </a:r>
              <a:r>
                <a:rPr kumimoji="0" lang="en-US" sz="1200" b="0" i="0" u="none" strike="noStrike" kern="0" cap="none" spc="0" normalizeH="0" baseline="0" noProof="0" dirty="0" err="1">
                  <a:ln>
                    <a:noFill/>
                  </a:ln>
                  <a:solidFill>
                    <a:prstClr val="black"/>
                  </a:solidFill>
                  <a:effectLst/>
                  <a:uLnTx/>
                  <a:uFillTx/>
                  <a:latin typeface="Calibri"/>
                </a:rPr>
                <a:t>Kerajaan</a:t>
              </a:r>
              <a:r>
                <a:rPr kumimoji="0" lang="en-US" sz="1200" b="0" i="0" u="none" strike="noStrike" kern="0" cap="none" spc="0" normalizeH="0" baseline="0" noProof="0" dirty="0">
                  <a:ln>
                    <a:noFill/>
                  </a:ln>
                  <a:solidFill>
                    <a:prstClr val="black"/>
                  </a:solidFill>
                  <a:effectLst/>
                  <a:uLnTx/>
                  <a:uFillTx/>
                  <a:latin typeface="Calibri"/>
                </a:rPr>
                <a:t> </a:t>
              </a:r>
              <a:r>
                <a:rPr kumimoji="0" lang="en-US" sz="1200" b="0" i="0" u="none" strike="noStrike" kern="0" cap="none" spc="0" normalizeH="0" baseline="0" noProof="0" dirty="0" err="1">
                  <a:ln>
                    <a:noFill/>
                  </a:ln>
                  <a:solidFill>
                    <a:prstClr val="black"/>
                  </a:solidFill>
                  <a:effectLst/>
                  <a:uLnTx/>
                  <a:uFillTx/>
                  <a:latin typeface="Calibri"/>
                </a:rPr>
                <a:t>Kutai</a:t>
              </a:r>
              <a:endParaRPr kumimoji="0" lang="id-ID" sz="1200" b="0" i="0" u="none" strike="noStrike" kern="0" cap="none" spc="0" normalizeH="0" baseline="0" noProof="0" dirty="0">
                <a:ln>
                  <a:noFill/>
                </a:ln>
                <a:solidFill>
                  <a:prstClr val="black"/>
                </a:solidFill>
                <a:effectLst/>
                <a:uLnTx/>
                <a:uFillTx/>
                <a:latin typeface="Calibri"/>
              </a:endParaRPr>
            </a:p>
          </p:txBody>
        </p:sp>
        <p:cxnSp>
          <p:nvCxnSpPr>
            <p:cNvPr id="10" name="Straight Connector 9"/>
            <p:cNvCxnSpPr/>
            <p:nvPr/>
          </p:nvCxnSpPr>
          <p:spPr>
            <a:xfrm>
              <a:off x="2568821" y="3504719"/>
              <a:ext cx="327372" cy="381868"/>
            </a:xfrm>
            <a:prstGeom prst="line">
              <a:avLst/>
            </a:prstGeom>
            <a:noFill/>
            <a:ln w="38100" cap="flat" cmpd="sng" algn="ctr">
              <a:solidFill>
                <a:srgbClr val="4F81BD"/>
              </a:solidFill>
              <a:prstDash val="solid"/>
            </a:ln>
            <a:effectLst>
              <a:outerShdw blurRad="40000" dist="23000" dir="5400000" rotWithShape="0">
                <a:srgbClr val="000000">
                  <a:alpha val="35000"/>
                </a:srgbClr>
              </a:outerShdw>
            </a:effectLst>
          </p:spPr>
        </p:cxnSp>
      </p:grpSp>
      <p:sp>
        <p:nvSpPr>
          <p:cNvPr id="11" name="テキスト プレースホルダー 6"/>
          <p:cNvSpPr txBox="1">
            <a:spLocks/>
          </p:cNvSpPr>
          <p:nvPr/>
        </p:nvSpPr>
        <p:spPr bwMode="auto">
          <a:xfrm>
            <a:off x="3398838" y="3076574"/>
            <a:ext cx="5167646" cy="1228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Bukti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arkeologis</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keberadaan</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kerajaan</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ini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adalah</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temuan</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prasasti</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yang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ditulis</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di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atas</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tujuh</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buah</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yupa</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tugu</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200" b="0" i="0" u="none" strike="noStrike" kern="0" cap="none" spc="0" normalizeH="0" baseline="0" noProof="0" dirty="0" err="1">
                <a:ln>
                  <a:noFill/>
                </a:ln>
                <a:solidFill>
                  <a:srgbClr val="000000"/>
                </a:solidFill>
                <a:effectLst/>
                <a:uLnTx/>
                <a:uFillTx/>
                <a:latin typeface="Arial" panose="020B0604020202020204" pitchFamily="34" charset="0"/>
              </a:rPr>
              <a:t>batu</a:t>
            </a:r>
            <a:r>
              <a:rPr kumimoji="0" lang="en-US" sz="2200" b="0" i="0" u="none" strike="noStrike" kern="0" cap="none" spc="0" normalizeH="0" baseline="0" noProof="0" dirty="0">
                <a:ln>
                  <a:noFill/>
                </a:ln>
                <a:solidFill>
                  <a:srgbClr val="000000"/>
                </a:solidFill>
                <a:effectLst/>
                <a:uLnTx/>
                <a:uFillTx/>
                <a:latin typeface="Arial" panose="020B0604020202020204" pitchFamily="34" charset="0"/>
              </a:rPr>
              <a:t>).</a:t>
            </a:r>
            <a:endParaRPr kumimoji="0" lang="id-ID" sz="2200" b="0" i="0" u="none" strike="noStrike" kern="0" cap="none" spc="0" normalizeH="0" baseline="0" noProof="0" dirty="0">
              <a:ln>
                <a:noFill/>
              </a:ln>
              <a:solidFill>
                <a:srgbClr val="000000"/>
              </a:solidFill>
              <a:effectLst/>
              <a:uLnTx/>
              <a:uFillTx/>
              <a:latin typeface="Arial" panose="020B0604020202020204" pitchFamily="34" charset="0"/>
            </a:endParaRPr>
          </a:p>
        </p:txBody>
      </p:sp>
    </p:spTree>
    <p:extLst>
      <p:ext uri="{BB962C8B-B14F-4D97-AF65-F5344CB8AC3E}">
        <p14:creationId xmlns:p14="http://schemas.microsoft.com/office/powerpoint/2010/main" val="1588520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1000"/>
                                        <p:tgtEl>
                                          <p:spTgt spid="3">
                                            <p:txEl>
                                              <p:pRg st="0" end="0"/>
                                            </p:txEl>
                                          </p:spTgt>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2000" fill="hold"/>
                                        <p:tgtEl>
                                          <p:spTgt spid="5"/>
                                        </p:tgtEl>
                                        <p:attrNameLst>
                                          <p:attrName>ppt_w</p:attrName>
                                        </p:attrNameLst>
                                      </p:cBhvr>
                                      <p:tavLst>
                                        <p:tav tm="0">
                                          <p:val>
                                            <p:fltVal val="0"/>
                                          </p:val>
                                        </p:tav>
                                        <p:tav tm="100000">
                                          <p:val>
                                            <p:strVal val="#ppt_w"/>
                                          </p:val>
                                        </p:tav>
                                      </p:tavLst>
                                    </p:anim>
                                    <p:anim calcmode="lin" valueType="num">
                                      <p:cBhvr>
                                        <p:cTn id="16" dur="2000" fill="hold"/>
                                        <p:tgtEl>
                                          <p:spTgt spid="5"/>
                                        </p:tgtEl>
                                        <p:attrNameLst>
                                          <p:attrName>ppt_h</p:attrName>
                                        </p:attrNameLst>
                                      </p:cBhvr>
                                      <p:tavLst>
                                        <p:tav tm="0">
                                          <p:val>
                                            <p:fltVal val="0"/>
                                          </p:val>
                                        </p:tav>
                                        <p:tav tm="100000">
                                          <p:val>
                                            <p:strVal val="#ppt_h"/>
                                          </p:val>
                                        </p:tav>
                                      </p:tavLst>
                                    </p:anim>
                                    <p:animEffect transition="in" filter="fade">
                                      <p:cBhvr>
                                        <p:cTn id="17" dur="2000"/>
                                        <p:tgtEl>
                                          <p:spTgt spid="5"/>
                                        </p:tgtEl>
                                      </p:cBhvr>
                                    </p:animEffect>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10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wipe(left)">
                                      <p:cBhvr>
                                        <p:cTn id="26"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tmplLst>
          <p:tmpl lvl="1">
            <p:tnLst>
              <p:par>
                <p:cTn presetID="22" presetClass="entr" presetSubtype="8"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15682"/>
          <a:stretch/>
        </p:blipFill>
        <p:spPr>
          <a:xfrm>
            <a:off x="-304800" y="-64168"/>
            <a:ext cx="9459247" cy="5207668"/>
          </a:xfrm>
          <a:prstGeom prst="rect">
            <a:avLst/>
          </a:prstGeom>
        </p:spPr>
      </p:pic>
      <p:grpSp>
        <p:nvGrpSpPr>
          <p:cNvPr id="3" name="Group 2"/>
          <p:cNvGrpSpPr/>
          <p:nvPr/>
        </p:nvGrpSpPr>
        <p:grpSpPr>
          <a:xfrm>
            <a:off x="-304800" y="3758184"/>
            <a:ext cx="5791200" cy="1059462"/>
            <a:chOff x="-304800" y="293089"/>
            <a:chExt cx="5791200" cy="1059462"/>
          </a:xfrm>
        </p:grpSpPr>
        <p:sp>
          <p:nvSpPr>
            <p:cNvPr id="4" name="角丸四角形 13"/>
            <p:cNvSpPr/>
            <p:nvPr/>
          </p:nvSpPr>
          <p:spPr>
            <a:xfrm>
              <a:off x="-304800" y="293089"/>
              <a:ext cx="5791200" cy="1059462"/>
            </a:xfrm>
            <a:prstGeom prst="roundRect">
              <a:avLst>
                <a:gd name="adj" fmla="val 0"/>
              </a:avLst>
            </a:prstGeom>
            <a:solidFill>
              <a:srgbClr val="FBF880"/>
            </a:solid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5" name="Rectangle 4"/>
            <p:cNvSpPr>
              <a:spLocks noChangeArrowheads="1"/>
            </p:cNvSpPr>
            <p:nvPr/>
          </p:nvSpPr>
          <p:spPr bwMode="auto">
            <a:xfrm>
              <a:off x="121061" y="407321"/>
              <a:ext cx="51612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fi-FI" sz="2400" b="0"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sym typeface="Arial"/>
                </a:rPr>
                <a:t>Pusat pemerintahannya diperkirakan di hulu Sungai Mahakam.</a:t>
              </a:r>
            </a:p>
          </p:txBody>
        </p:sp>
      </p:grpSp>
      <p:pic>
        <p:nvPicPr>
          <p:cNvPr id="6" name="Picture 5">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7" name="Picture 6"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8" name="Picture 7"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9" name="Picture 8">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12" name="Google Shape;192;p4"/>
          <p:cNvSpPr/>
          <p:nvPr/>
        </p:nvSpPr>
        <p:spPr>
          <a:xfrm>
            <a:off x="-31833" y="133350"/>
            <a:ext cx="4363201" cy="619731"/>
          </a:xfrm>
          <a:prstGeom prst="rect">
            <a:avLst/>
          </a:prstGeom>
          <a:solidFill>
            <a:srgbClr val="FFFFFF">
              <a:alpha val="65882"/>
            </a:srgbClr>
          </a:solidFill>
          <a:ln>
            <a:noFill/>
          </a:ln>
        </p:spPr>
        <p:txBody>
          <a:bodyPr spcFirstLastPara="1" wrap="square" lIns="91425" tIns="91425" rIns="91425" bIns="91425" anchor="ctr" anchorCtr="0">
            <a:noAutofit/>
          </a:bodyPr>
          <a:lstStyle/>
          <a:p>
            <a:pPr defTabSz="914400">
              <a:defRPr/>
            </a:pPr>
            <a:endParaRPr sz="2400" kern="0" dirty="0" smtClean="0">
              <a:solidFill>
                <a:sysClr val="windowText" lastClr="000000"/>
              </a:solidFill>
              <a:cs typeface="Calibri" pitchFamily="34" charset="0"/>
              <a:sym typeface="Arial"/>
            </a:endParaRPr>
          </a:p>
        </p:txBody>
      </p:sp>
      <p:sp>
        <p:nvSpPr>
          <p:cNvPr id="10" name="正方形/長方形 7"/>
          <p:cNvSpPr/>
          <p:nvPr/>
        </p:nvSpPr>
        <p:spPr>
          <a:xfrm>
            <a:off x="401638" y="594123"/>
            <a:ext cx="21939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1" name="テキスト プレースホルダー 6"/>
          <p:cNvSpPr txBox="1">
            <a:spLocks/>
          </p:cNvSpPr>
          <p:nvPr/>
        </p:nvSpPr>
        <p:spPr>
          <a:xfrm>
            <a:off x="296862" y="79772"/>
            <a:ext cx="3894138"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Kutai</a:t>
            </a:r>
            <a:endParaRPr kumimoji="1" lang="en-US" altLang="ja-JP" sz="3600" i="0" spc="300" dirty="0">
              <a:solidFill>
                <a:srgbClr val="00B0F0"/>
              </a:solidFill>
              <a:latin typeface="Arial" pitchFamily="34" charset="0"/>
              <a:cs typeface="Arial" pitchFamily="34" charset="0"/>
            </a:endParaRPr>
          </a:p>
        </p:txBody>
      </p:sp>
    </p:spTree>
    <p:extLst>
      <p:ext uri="{BB962C8B-B14F-4D97-AF65-F5344CB8AC3E}">
        <p14:creationId xmlns:p14="http://schemas.microsoft.com/office/powerpoint/2010/main" val="3505822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396458"/>
            <a:ext cx="3390900" cy="344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テキスト プレースホルダー 6"/>
          <p:cNvSpPr txBox="1">
            <a:spLocks/>
          </p:cNvSpPr>
          <p:nvPr/>
        </p:nvSpPr>
        <p:spPr bwMode="auto">
          <a:xfrm>
            <a:off x="228600" y="1058648"/>
            <a:ext cx="5160303" cy="68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Nama</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nama</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rajanya</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adalah</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Kudungga</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id-ID" sz="2000" b="0" i="0" u="none" strike="noStrike" kern="0" cap="none" spc="0" normalizeH="0" baseline="0" noProof="0" dirty="0">
                <a:ln>
                  <a:noFill/>
                </a:ln>
                <a:solidFill>
                  <a:srgbClr val="000000"/>
                </a:solidFill>
                <a:effectLst/>
                <a:uLnTx/>
                <a:uFillTx/>
                <a:latin typeface="Arial" panose="020B0604020202020204" pitchFamily="34" charset="0"/>
              </a:rPr>
              <a:t>Aswawarman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dan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id-ID" sz="2000" b="0" i="0" u="none" strike="noStrike" kern="0" cap="none" spc="0" normalizeH="0" baseline="0" noProof="0" dirty="0">
                <a:ln>
                  <a:noFill/>
                </a:ln>
                <a:solidFill>
                  <a:prstClr val="black"/>
                </a:solidFill>
                <a:effectLst/>
                <a:uLnTx/>
                <a:uFillTx/>
                <a:latin typeface="Arial" panose="020B0604020202020204" pitchFamily="34" charset="0"/>
              </a:rPr>
              <a:t>Mulawarman</a:t>
            </a:r>
            <a:r>
              <a:rPr kumimoji="0" lang="en-US" sz="2000" b="0" i="0" u="none" strike="noStrike" kern="0" cap="none" spc="0" normalizeH="0" baseline="0" noProof="0" dirty="0">
                <a:ln>
                  <a:noFill/>
                </a:ln>
                <a:solidFill>
                  <a:prstClr val="black"/>
                </a:solidFill>
                <a:effectLst/>
                <a:uLnTx/>
                <a:uFillTx/>
                <a:latin typeface="Arial" panose="020B0604020202020204" pitchFamily="34" charset="0"/>
              </a:rPr>
              <a:t>.</a:t>
            </a:r>
            <a:endParaRPr kumimoji="0" lang="id-ID" sz="2000" b="0"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4" name="テキスト プレースホルダー 6"/>
          <p:cNvSpPr txBox="1">
            <a:spLocks/>
          </p:cNvSpPr>
          <p:nvPr/>
        </p:nvSpPr>
        <p:spPr bwMode="auto">
          <a:xfrm>
            <a:off x="244477" y="1949177"/>
            <a:ext cx="5106327" cy="87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Raja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Mulawarman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melakukan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upacara</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pengurbanan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dan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memberikan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hadiah</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atau</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sedekah</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kepada</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para</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brahmana</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sejumlah</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20.000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ekor</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sapi</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a:t>
            </a:r>
            <a:endParaRPr kumimoji="0" lang="id-ID" sz="2000" b="0"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5" name="テキスト プレースホルダー 6"/>
          <p:cNvSpPr txBox="1">
            <a:spLocks/>
          </p:cNvSpPr>
          <p:nvPr/>
        </p:nvSpPr>
        <p:spPr bwMode="auto">
          <a:xfrm>
            <a:off x="228600" y="3479043"/>
            <a:ext cx="4931703" cy="772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Kerajaan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Kutai</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bercorak</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Hindu)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runtuh</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setelah</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diserang</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Kutai</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Kartanegara</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kerajaan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Islam).</a:t>
            </a:r>
            <a:endParaRPr kumimoji="0" lang="id-ID" sz="2000" b="0"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8" name="テキスト プレースホルダー 6"/>
          <p:cNvSpPr txBox="1">
            <a:spLocks/>
          </p:cNvSpPr>
          <p:nvPr/>
        </p:nvSpPr>
        <p:spPr bwMode="auto">
          <a:xfrm>
            <a:off x="5600700" y="628651"/>
            <a:ext cx="34290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2000" b="1" i="0" u="none" strike="noStrike" kern="0" cap="none" spc="0" normalizeH="0" baseline="0" noProof="0" dirty="0">
                <a:ln>
                  <a:noFill/>
                </a:ln>
                <a:solidFill>
                  <a:srgbClr val="F79646">
                    <a:lumMod val="50000"/>
                  </a:srgbClr>
                </a:solidFill>
                <a:effectLst/>
                <a:uLnTx/>
                <a:uFillTx/>
                <a:latin typeface="Calibri" pitchFamily="34" charset="0"/>
                <a:cs typeface="Arial" pitchFamily="34" charset="0"/>
              </a:rPr>
              <a:t>Salah </a:t>
            </a:r>
            <a:r>
              <a:rPr kumimoji="0" lang="en-US" sz="2000" b="1" i="0" u="none" strike="noStrike" kern="0" cap="none" spc="0" normalizeH="0" baseline="0" noProof="0" dirty="0" err="1">
                <a:ln>
                  <a:noFill/>
                </a:ln>
                <a:solidFill>
                  <a:srgbClr val="F79646">
                    <a:lumMod val="50000"/>
                  </a:srgbClr>
                </a:solidFill>
                <a:effectLst/>
                <a:uLnTx/>
                <a:uFillTx/>
                <a:latin typeface="Calibri" pitchFamily="34" charset="0"/>
                <a:cs typeface="Arial" pitchFamily="34" charset="0"/>
              </a:rPr>
              <a:t>satu</a:t>
            </a:r>
            <a:r>
              <a:rPr kumimoji="0" lang="en-US" sz="2000" b="1" i="0" u="none" strike="noStrike" kern="0" cap="none" spc="0" normalizeH="0" baseline="0" noProof="0" dirty="0">
                <a:ln>
                  <a:noFill/>
                </a:ln>
                <a:solidFill>
                  <a:srgbClr val="F79646">
                    <a:lumMod val="50000"/>
                  </a:srgbClr>
                </a:solidFill>
                <a:effectLst/>
                <a:uLnTx/>
                <a:uFillTx/>
                <a:latin typeface="Calibri" pitchFamily="34" charset="0"/>
                <a:cs typeface="Arial" pitchFamily="34" charset="0"/>
              </a:rPr>
              <a:t> </a:t>
            </a:r>
            <a:r>
              <a:rPr kumimoji="0" lang="en-US" sz="2000" b="1" i="0" u="none" strike="noStrike" kern="0" cap="none" spc="0" normalizeH="0" baseline="0" noProof="0" dirty="0" err="1">
                <a:ln>
                  <a:noFill/>
                </a:ln>
                <a:solidFill>
                  <a:srgbClr val="F79646">
                    <a:lumMod val="50000"/>
                  </a:srgbClr>
                </a:solidFill>
                <a:effectLst/>
                <a:uLnTx/>
                <a:uFillTx/>
                <a:latin typeface="Calibri" pitchFamily="34" charset="0"/>
                <a:cs typeface="Arial" pitchFamily="34" charset="0"/>
              </a:rPr>
              <a:t>yupa</a:t>
            </a:r>
            <a:r>
              <a:rPr kumimoji="0" lang="en-US" sz="2000" b="1" i="0" u="none" strike="noStrike" kern="0" cap="none" spc="0" normalizeH="0" baseline="0" noProof="0" dirty="0">
                <a:ln>
                  <a:noFill/>
                </a:ln>
                <a:solidFill>
                  <a:srgbClr val="F79646">
                    <a:lumMod val="50000"/>
                  </a:srgbClr>
                </a:solidFill>
                <a:effectLst/>
                <a:uLnTx/>
                <a:uFillTx/>
                <a:latin typeface="Calibri" pitchFamily="34" charset="0"/>
                <a:cs typeface="Arial" pitchFamily="34" charset="0"/>
              </a:rPr>
              <a:t> </a:t>
            </a:r>
            <a:r>
              <a:rPr kumimoji="0" lang="en-US" sz="2000" b="1" i="0" u="none" strike="noStrike" kern="0" cap="none" spc="0" normalizeH="0" baseline="0" noProof="0" dirty="0" err="1">
                <a:ln>
                  <a:noFill/>
                </a:ln>
                <a:solidFill>
                  <a:srgbClr val="F79646">
                    <a:lumMod val="50000"/>
                  </a:srgbClr>
                </a:solidFill>
                <a:effectLst/>
                <a:uLnTx/>
                <a:uFillTx/>
                <a:latin typeface="Calibri" pitchFamily="34" charset="0"/>
                <a:cs typeface="Arial" pitchFamily="34" charset="0"/>
              </a:rPr>
              <a:t>peninggalan</a:t>
            </a:r>
            <a:r>
              <a:rPr kumimoji="0" lang="en-US" sz="2000" b="1" i="0" u="none" strike="noStrike" kern="0" cap="none" spc="0" normalizeH="0" baseline="0" noProof="0" dirty="0">
                <a:ln>
                  <a:noFill/>
                </a:ln>
                <a:solidFill>
                  <a:srgbClr val="F79646">
                    <a:lumMod val="50000"/>
                  </a:srgbClr>
                </a:solidFill>
                <a:effectLst/>
                <a:uLnTx/>
                <a:uFillTx/>
                <a:latin typeface="Calibri" pitchFamily="34" charset="0"/>
                <a:cs typeface="Arial" pitchFamily="34" charset="0"/>
              </a:rPr>
              <a:t> </a:t>
            </a:r>
            <a:r>
              <a:rPr kumimoji="0" lang="en-US" sz="2000" b="1" i="0" u="none" strike="noStrike" kern="0" cap="none" spc="0" normalizeH="0" baseline="0" noProof="0" dirty="0" err="1">
                <a:ln>
                  <a:noFill/>
                </a:ln>
                <a:solidFill>
                  <a:srgbClr val="F79646">
                    <a:lumMod val="50000"/>
                  </a:srgbClr>
                </a:solidFill>
                <a:effectLst/>
                <a:uLnTx/>
                <a:uFillTx/>
                <a:latin typeface="Calibri" pitchFamily="34" charset="0"/>
                <a:cs typeface="Arial" pitchFamily="34" charset="0"/>
              </a:rPr>
              <a:t>Kerajaan</a:t>
            </a:r>
            <a:r>
              <a:rPr kumimoji="0" lang="en-US" sz="2000" b="1" i="0" u="none" strike="noStrike" kern="0" cap="none" spc="0" normalizeH="0" baseline="0" noProof="0" dirty="0">
                <a:ln>
                  <a:noFill/>
                </a:ln>
                <a:solidFill>
                  <a:srgbClr val="F79646">
                    <a:lumMod val="50000"/>
                  </a:srgbClr>
                </a:solidFill>
                <a:effectLst/>
                <a:uLnTx/>
                <a:uFillTx/>
                <a:latin typeface="Calibri" pitchFamily="34" charset="0"/>
                <a:cs typeface="Arial" pitchFamily="34" charset="0"/>
              </a:rPr>
              <a:t> </a:t>
            </a:r>
            <a:r>
              <a:rPr kumimoji="0" lang="en-US" sz="2000" b="1" i="0" u="none" strike="noStrike" kern="0" cap="none" spc="0" normalizeH="0" baseline="0" noProof="0" dirty="0" err="1">
                <a:ln>
                  <a:noFill/>
                </a:ln>
                <a:solidFill>
                  <a:srgbClr val="F79646">
                    <a:lumMod val="50000"/>
                  </a:srgbClr>
                </a:solidFill>
                <a:effectLst/>
                <a:uLnTx/>
                <a:uFillTx/>
                <a:latin typeface="Calibri" pitchFamily="34" charset="0"/>
                <a:cs typeface="Arial" pitchFamily="34" charset="0"/>
              </a:rPr>
              <a:t>Kutai</a:t>
            </a:r>
            <a:endParaRPr kumimoji="0" lang="id-ID" sz="2000" b="1" i="0" u="none" strike="noStrike" kern="0" cap="none" spc="0" normalizeH="0" baseline="0" noProof="0" dirty="0">
              <a:ln>
                <a:noFill/>
              </a:ln>
              <a:solidFill>
                <a:srgbClr val="F79646">
                  <a:lumMod val="50000"/>
                </a:srgbClr>
              </a:solidFill>
              <a:effectLst/>
              <a:uLnTx/>
              <a:uFillTx/>
              <a:latin typeface="Calibri" pitchFamily="34" charset="0"/>
              <a:cs typeface="Arial" pitchFamily="34" charset="0"/>
            </a:endParaRPr>
          </a:p>
        </p:txBody>
      </p:sp>
      <p:sp>
        <p:nvSpPr>
          <p:cNvPr id="9" name="正方形/長方形 7"/>
          <p:cNvSpPr/>
          <p:nvPr/>
        </p:nvSpPr>
        <p:spPr>
          <a:xfrm>
            <a:off x="401638" y="594123"/>
            <a:ext cx="21939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0" name="テキスト プレースホルダー 6"/>
          <p:cNvSpPr txBox="1">
            <a:spLocks/>
          </p:cNvSpPr>
          <p:nvPr/>
        </p:nvSpPr>
        <p:spPr>
          <a:xfrm>
            <a:off x="296862" y="79772"/>
            <a:ext cx="3894138"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Kutai</a:t>
            </a:r>
            <a:endParaRPr kumimoji="1" lang="en-US" altLang="ja-JP" sz="3600" i="0" spc="300" dirty="0">
              <a:solidFill>
                <a:srgbClr val="00B0F0"/>
              </a:solidFill>
              <a:latin typeface="Arial" pitchFamily="34" charset="0"/>
              <a:cs typeface="Arial" pitchFamily="34" charset="0"/>
            </a:endParaRPr>
          </a:p>
        </p:txBody>
      </p:sp>
    </p:spTree>
    <p:extLst>
      <p:ext uri="{BB962C8B-B14F-4D97-AF65-F5344CB8AC3E}">
        <p14:creationId xmlns:p14="http://schemas.microsoft.com/office/powerpoint/2010/main" val="500996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wipe(left)">
                                      <p:cBhvr>
                                        <p:cTn id="10" dur="1000"/>
                                        <p:tgtEl>
                                          <p:spTgt spid="8">
                                            <p:txEl>
                                              <p:pRg st="0" end="0"/>
                                            </p:txEl>
                                          </p:spTgt>
                                        </p:tgtEl>
                                      </p:cBhvr>
                                    </p:animEffect>
                                  </p:childTnLst>
                                </p:cTn>
                              </p:par>
                              <p:par>
                                <p:cTn id="11" presetID="53"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wipe(left)">
                                      <p:cBhvr>
                                        <p:cTn id="20" dur="10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wipe(left)">
                                      <p:cBhvr>
                                        <p:cTn id="25"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l="27271" t="1253" r="32243" b="88839"/>
          <a:stretch/>
        </p:blipFill>
        <p:spPr bwMode="auto">
          <a:xfrm>
            <a:off x="0" y="0"/>
            <a:ext cx="9144000" cy="51435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21" t="2909" r="1848"/>
          <a:stretch/>
        </p:blipFill>
        <p:spPr bwMode="auto">
          <a:xfrm>
            <a:off x="0" y="4597"/>
            <a:ext cx="9149255" cy="416698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7271" t="1253" r="32243" b="88839"/>
          <a:stretch/>
        </p:blipFill>
        <p:spPr bwMode="auto">
          <a:xfrm>
            <a:off x="6553200" y="0"/>
            <a:ext cx="2286000" cy="127635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a:spLocks noChangeArrowheads="1"/>
          </p:cNvSpPr>
          <p:nvPr/>
        </p:nvSpPr>
        <p:spPr bwMode="auto">
          <a:xfrm>
            <a:off x="118240" y="4370014"/>
            <a:ext cx="8871176" cy="461665"/>
          </a:xfrm>
          <a:prstGeom prst="rect">
            <a:avLst/>
          </a:prstGeom>
          <a:solidFill>
            <a:srgbClr val="F79646">
              <a:lumMod val="20000"/>
              <a:lumOff val="80000"/>
            </a:srgbClr>
          </a:solidFill>
          <a:ln>
            <a:noFill/>
          </a:ln>
          <a:extLst/>
        </p:spPr>
        <p:txBody>
          <a:bodyPr wrap="square">
            <a:spAutoFit/>
          </a:bodyPr>
          <a:lstStyle/>
          <a:p>
            <a:pPr marL="0" marR="0" lvl="0" indent="0" algn="just" defTabSz="914400" eaLnBrk="1" fontAlgn="auto" latinLnBrk="0" hangingPunct="1">
              <a:lnSpc>
                <a:spcPct val="100000"/>
              </a:lnSpc>
              <a:spcBef>
                <a:spcPts val="0"/>
              </a:spcBef>
              <a:spcAft>
                <a:spcPts val="0"/>
              </a:spcAft>
              <a:buClr>
                <a:srgbClr val="000000"/>
              </a:buClr>
              <a:buSzTx/>
              <a:buFont typeface="Arial"/>
              <a:buNone/>
              <a:tabLst/>
              <a:defRPr/>
            </a:pPr>
            <a:r>
              <a:rPr kumimoji="0" lang="fi-FI" sz="2400" b="0" i="0" u="none" strike="noStrike" kern="0" cap="none" spc="0" normalizeH="0" baseline="0" noProof="0" dirty="0" smtClean="0">
                <a:ln>
                  <a:noFill/>
                </a:ln>
                <a:solidFill>
                  <a:srgbClr val="000000"/>
                </a:solidFill>
                <a:effectLst/>
                <a:uLnTx/>
                <a:uFillTx/>
                <a:cs typeface="Arial"/>
                <a:sym typeface="Arial"/>
              </a:rPr>
              <a:t>Kerajaan Tarumanagara diperkirakan berdiri sekitar abad IV dan V M.</a:t>
            </a:r>
          </a:p>
        </p:txBody>
      </p:sp>
      <p:sp>
        <p:nvSpPr>
          <p:cNvPr id="6" name="Rectangle 5"/>
          <p:cNvSpPr>
            <a:spLocks noChangeArrowheads="1"/>
          </p:cNvSpPr>
          <p:nvPr/>
        </p:nvSpPr>
        <p:spPr bwMode="auto">
          <a:xfrm>
            <a:off x="120424" y="4255353"/>
            <a:ext cx="8871176" cy="830997"/>
          </a:xfrm>
          <a:prstGeom prst="rect">
            <a:avLst/>
          </a:prstGeom>
          <a:solidFill>
            <a:srgbClr val="F79646">
              <a:lumMod val="20000"/>
              <a:lumOff val="80000"/>
            </a:srgbClr>
          </a:solidFill>
          <a:ln>
            <a:noFill/>
          </a:ln>
          <a:extLst/>
        </p:spPr>
        <p:txBody>
          <a:bodyPr wrap="square">
            <a:spAutoFit/>
          </a:bodyPr>
          <a:lstStyle/>
          <a:p>
            <a:pPr marL="0" marR="0" lvl="0" indent="0" algn="just" defTabSz="914400" eaLnBrk="1" fontAlgn="auto" latinLnBrk="0" hangingPunct="1">
              <a:lnSpc>
                <a:spcPct val="100000"/>
              </a:lnSpc>
              <a:spcBef>
                <a:spcPts val="0"/>
              </a:spcBef>
              <a:spcAft>
                <a:spcPts val="0"/>
              </a:spcAft>
              <a:buClr>
                <a:srgbClr val="000000"/>
              </a:buClr>
              <a:buSzTx/>
              <a:buFont typeface="Arial"/>
              <a:buNone/>
              <a:tabLst/>
              <a:defRPr/>
            </a:pPr>
            <a:r>
              <a:rPr kumimoji="0" lang="fi-FI" sz="2400" b="0" i="0" u="none" strike="noStrike" kern="0" cap="none" spc="0" normalizeH="0" baseline="0" noProof="0" dirty="0" smtClean="0">
                <a:ln>
                  <a:noFill/>
                </a:ln>
                <a:solidFill>
                  <a:srgbClr val="000000"/>
                </a:solidFill>
                <a:effectLst/>
                <a:uLnTx/>
                <a:uFillTx/>
                <a:cs typeface="Arial"/>
                <a:sym typeface="Arial"/>
              </a:rPr>
              <a:t>Wilayah kekuasaannya meliputi hampir seluruh Jawa Barat, yaitu membentang dari Banten, Jakarta, Bogor, hingga Cirebon.</a:t>
            </a:r>
          </a:p>
        </p:txBody>
      </p:sp>
      <p:pic>
        <p:nvPicPr>
          <p:cNvPr id="7" name="Picture 6">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8" name="Picture 7"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9" name="Picture 8"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0" name="Picture 9">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11"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2" name="テキスト プレースホルダー 6"/>
          <p:cNvSpPr txBox="1">
            <a:spLocks/>
          </p:cNvSpPr>
          <p:nvPr/>
        </p:nvSpPr>
        <p:spPr>
          <a:xfrm>
            <a:off x="152400" y="79772"/>
            <a:ext cx="67056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Tarumanagara</a:t>
            </a:r>
            <a:endParaRPr kumimoji="1" lang="en-US" altLang="ja-JP" sz="3600" i="0" spc="300" dirty="0">
              <a:solidFill>
                <a:srgbClr val="00B0F0"/>
              </a:solidFill>
              <a:latin typeface="Arial" pitchFamily="34" charset="0"/>
              <a:cs typeface="Arial" pitchFamily="34" charset="0"/>
            </a:endParaRPr>
          </a:p>
        </p:txBody>
      </p:sp>
      <p:sp>
        <p:nvSpPr>
          <p:cNvPr id="13" name="Rectangle 12"/>
          <p:cNvSpPr>
            <a:spLocks noChangeArrowheads="1"/>
          </p:cNvSpPr>
          <p:nvPr/>
        </p:nvSpPr>
        <p:spPr bwMode="auto">
          <a:xfrm>
            <a:off x="136412" y="4255352"/>
            <a:ext cx="8871176" cy="830997"/>
          </a:xfrm>
          <a:prstGeom prst="rect">
            <a:avLst/>
          </a:prstGeom>
          <a:solidFill>
            <a:srgbClr val="F79646">
              <a:lumMod val="20000"/>
              <a:lumOff val="80000"/>
            </a:srgbClr>
          </a:solidFill>
          <a:ln>
            <a:noFill/>
          </a:ln>
          <a:extLst/>
        </p:spPr>
        <p:txBody>
          <a:bodyPr wrap="square">
            <a:spAutoFit/>
          </a:bodyPr>
          <a:lstStyle/>
          <a:p>
            <a:pPr lvl="0" algn="just" defTabSz="914400">
              <a:buClr>
                <a:srgbClr val="000000"/>
              </a:buClr>
            </a:pPr>
            <a:r>
              <a:rPr lang="fi-FI" sz="2400" kern="0" dirty="0">
                <a:solidFill>
                  <a:srgbClr val="000000"/>
                </a:solidFill>
                <a:cs typeface="Arial"/>
                <a:sym typeface="Arial"/>
              </a:rPr>
              <a:t>Nama-nama rajanya, antara lain Purnawarman dan Sri Maharaja </a:t>
            </a:r>
            <a:r>
              <a:rPr lang="fi-FI" sz="2400" kern="0" dirty="0" smtClean="0">
                <a:solidFill>
                  <a:srgbClr val="000000"/>
                </a:solidFill>
                <a:cs typeface="Arial"/>
                <a:sym typeface="Arial"/>
              </a:rPr>
              <a:t>Linggawarman (666–669 </a:t>
            </a:r>
            <a:r>
              <a:rPr lang="fi-FI" sz="2400" kern="0" dirty="0">
                <a:solidFill>
                  <a:srgbClr val="000000"/>
                </a:solidFill>
                <a:cs typeface="Arial"/>
                <a:sym typeface="Arial"/>
              </a:rPr>
              <a:t>M</a:t>
            </a:r>
            <a:r>
              <a:rPr lang="fi-FI" sz="2400" kern="0" dirty="0" smtClean="0">
                <a:solidFill>
                  <a:srgbClr val="000000"/>
                </a:solidFill>
                <a:cs typeface="Arial"/>
                <a:sym typeface="Arial"/>
              </a:rPr>
              <a:t>).</a:t>
            </a:r>
            <a:endParaRPr lang="fi-FI" sz="2400" kern="0" dirty="0">
              <a:solidFill>
                <a:srgbClr val="000000"/>
              </a:solidFill>
              <a:cs typeface="Arial"/>
              <a:sym typeface="Arial"/>
            </a:endParaRPr>
          </a:p>
        </p:txBody>
      </p:sp>
    </p:spTree>
    <p:extLst>
      <p:ext uri="{BB962C8B-B14F-4D97-AF65-F5344CB8AC3E}">
        <p14:creationId xmlns:p14="http://schemas.microsoft.com/office/powerpoint/2010/main" val="41452450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1+#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wipe(left)">
                                      <p:cBhvr>
                                        <p:cTn id="11" dur="1000"/>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2" fill="hold" grpId="1" nodeType="clickEffect">
                                  <p:stCondLst>
                                    <p:cond delay="0"/>
                                  </p:stCondLst>
                                  <p:childTnLst>
                                    <p:animEffect transition="out" filter="wipe(right)">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xit" presetSubtype="2" fill="hold" grpId="1" nodeType="clickEffect">
                                  <p:stCondLst>
                                    <p:cond delay="0"/>
                                  </p:stCondLst>
                                  <p:childTnLst>
                                    <p:animEffect transition="out" filter="wipe(right)">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11" grpId="0" animBg="1"/>
      <p:bldP spid="12" grpId="0" build="p">
        <p:tmplLst>
          <p:tmpl lvl="1">
            <p:tnLst>
              <p:par>
                <p:cTn presetID="22" presetClass="entr" presetSubtype="8"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bwMode="auto">
          <a:xfrm>
            <a:off x="2994618" y="482329"/>
            <a:ext cx="5410200" cy="67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Cap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telapak</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kaki yang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melambangkan</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Raja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Purnawarman</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sebagai</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Dewa</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Wisnu</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dewa</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pemelihara</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alam</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semesta</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Kerajaan</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Tarumanagara</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telah</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menerapkan</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konsep</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dewa</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raja: raja yang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memerintah</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disamakan</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dengan</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Dewa</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600" b="0" i="0" u="none" strike="noStrike" kern="0" cap="none" spc="0" normalizeH="0" baseline="0" noProof="0" dirty="0" err="1">
                <a:ln>
                  <a:noFill/>
                </a:ln>
                <a:solidFill>
                  <a:srgbClr val="002060"/>
                </a:solidFill>
                <a:effectLst/>
                <a:uLnTx/>
                <a:uFillTx/>
                <a:latin typeface="Arial" panose="020B0604020202020204" pitchFamily="34" charset="0"/>
              </a:rPr>
              <a:t>Wisnu</a:t>
            </a:r>
            <a:r>
              <a:rPr kumimoji="0" lang="en-US" sz="1600" b="0" i="0" u="none" strike="noStrike" kern="0" cap="none" spc="0" normalizeH="0" baseline="0" noProof="0" dirty="0">
                <a:ln>
                  <a:noFill/>
                </a:ln>
                <a:solidFill>
                  <a:srgbClr val="002060"/>
                </a:solidFill>
                <a:effectLst/>
                <a:uLnTx/>
                <a:uFillTx/>
                <a:latin typeface="Arial" panose="020B0604020202020204" pitchFamily="34" charset="0"/>
              </a:rPr>
              <a:t>.</a:t>
            </a:r>
            <a:endParaRPr kumimoji="0" lang="id-ID" sz="1600" b="0" i="0" u="none" strike="noStrike" kern="0" cap="none" spc="0" normalizeH="0" baseline="0" noProof="0" dirty="0">
              <a:ln>
                <a:noFill/>
              </a:ln>
              <a:solidFill>
                <a:srgbClr val="002060"/>
              </a:solidFill>
              <a:effectLst/>
              <a:uLnTx/>
              <a:uFillTx/>
              <a:latin typeface="Arial" panose="020B0604020202020204" pitchFamily="34" charset="0"/>
            </a:endParaRPr>
          </a:p>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id-ID" sz="1600" b="0" i="0" u="none" strike="noStrike" kern="0" cap="none" spc="0" normalizeH="0" baseline="0" noProof="0" dirty="0">
              <a:ln>
                <a:noFill/>
              </a:ln>
              <a:solidFill>
                <a:srgbClr val="002060"/>
              </a:solidFill>
              <a:effectLst/>
              <a:uLnTx/>
              <a:uFillTx/>
              <a:latin typeface="Arial" panose="020B0604020202020204" pitchFamily="34" charset="0"/>
            </a:endParaRPr>
          </a:p>
        </p:txBody>
      </p:sp>
      <p:pic>
        <p:nvPicPr>
          <p:cNvPr id="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818" y="412081"/>
            <a:ext cx="28448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テキスト プレースホルダー 6"/>
          <p:cNvSpPr txBox="1">
            <a:spLocks/>
          </p:cNvSpPr>
          <p:nvPr/>
        </p:nvSpPr>
        <p:spPr bwMode="auto">
          <a:xfrm>
            <a:off x="149818" y="1706105"/>
            <a:ext cx="2844800" cy="320278"/>
          </a:xfrm>
          <a:prstGeom prst="rect">
            <a:avLst/>
          </a:prstGeom>
          <a:solidFill>
            <a:srgbClr val="DCE6F2"/>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a:ln>
                  <a:noFill/>
                </a:ln>
                <a:solidFill>
                  <a:srgbClr val="000000"/>
                </a:solidFill>
                <a:effectLst/>
                <a:uLnTx/>
                <a:uFillTx/>
                <a:latin typeface="Calibri" pitchFamily="34" charset="0"/>
                <a:cs typeface="Arial" pitchFamily="34" charset="0"/>
              </a:rPr>
              <a:t>Prasasti</a:t>
            </a:r>
            <a:r>
              <a:rPr kumimoji="0" lang="en-US" sz="1800" b="1" i="0" u="none" strike="noStrike" kern="0" cap="none" spc="0" normalizeH="0" baseline="0" noProof="0" dirty="0">
                <a:ln>
                  <a:noFill/>
                </a:ln>
                <a:solidFill>
                  <a:srgbClr val="000000"/>
                </a:solidFill>
                <a:effectLst/>
                <a:uLnTx/>
                <a:uFillTx/>
                <a:latin typeface="Calibri" pitchFamily="34" charset="0"/>
                <a:cs typeface="Arial" pitchFamily="34" charset="0"/>
              </a:rPr>
              <a:t> </a:t>
            </a:r>
            <a:r>
              <a:rPr kumimoji="0" lang="en-US" sz="1800" b="1" i="0" u="none" strike="noStrike" kern="0" cap="none" spc="0" normalizeH="0" baseline="0" noProof="0" dirty="0" err="1">
                <a:ln>
                  <a:noFill/>
                </a:ln>
                <a:solidFill>
                  <a:srgbClr val="000000"/>
                </a:solidFill>
                <a:effectLst/>
                <a:uLnTx/>
                <a:uFillTx/>
                <a:latin typeface="Calibri" pitchFamily="34" charset="0"/>
                <a:cs typeface="Arial" pitchFamily="34" charset="0"/>
              </a:rPr>
              <a:t>Ciaruteun</a:t>
            </a:r>
            <a:endParaRPr kumimoji="0" lang="id-ID" sz="1800" b="1" i="0" u="none" strike="noStrike" kern="0" cap="none" spc="0" normalizeH="0" baseline="0" noProof="0" dirty="0">
              <a:ln>
                <a:noFill/>
              </a:ln>
              <a:solidFill>
                <a:srgbClr val="000000"/>
              </a:solidFill>
              <a:effectLst/>
              <a:uLnTx/>
              <a:uFillTx/>
              <a:latin typeface="Calibri" pitchFamily="34" charset="0"/>
              <a:cs typeface="Arial" pitchFamily="34" charset="0"/>
            </a:endParaRPr>
          </a:p>
        </p:txBody>
      </p:sp>
      <p:sp>
        <p:nvSpPr>
          <p:cNvPr id="5" name="テキスト プレースホルダー 6"/>
          <p:cNvSpPr txBox="1">
            <a:spLocks/>
          </p:cNvSpPr>
          <p:nvPr/>
        </p:nvSpPr>
        <p:spPr bwMode="auto">
          <a:xfrm>
            <a:off x="2600918" y="2225403"/>
            <a:ext cx="327660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Gambar</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tapak</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kaki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gajah</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yang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disamakan</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dengan</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gajah</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Airawata</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atau</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gajah</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kendaraan</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Dewa</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F79646">
                    <a:lumMod val="50000"/>
                  </a:srgbClr>
                </a:solidFill>
                <a:effectLst/>
                <a:uLnTx/>
                <a:uFillTx/>
                <a:latin typeface="Arial" panose="020B0604020202020204" pitchFamily="34" charset="0"/>
              </a:rPr>
              <a:t>Wisnu</a:t>
            </a:r>
            <a:r>
              <a:rPr kumimoji="0" lang="en-US" sz="1800" b="0" i="0" u="none" strike="noStrike" kern="0" cap="none" spc="0" normalizeH="0" baseline="0" noProof="0" dirty="0">
                <a:ln>
                  <a:noFill/>
                </a:ln>
                <a:solidFill>
                  <a:srgbClr val="F79646">
                    <a:lumMod val="50000"/>
                  </a:srgbClr>
                </a:solidFill>
                <a:effectLst/>
                <a:uLnTx/>
                <a:uFillTx/>
                <a:latin typeface="Arial" panose="020B0604020202020204" pitchFamily="34" charset="0"/>
              </a:rPr>
              <a:t>.</a:t>
            </a:r>
            <a:endParaRPr kumimoji="0" lang="id-ID" sz="1800" b="0" i="0" u="none" strike="noStrike" kern="0" cap="none" spc="0" normalizeH="0" baseline="0" noProof="0" dirty="0">
              <a:ln>
                <a:noFill/>
              </a:ln>
              <a:solidFill>
                <a:srgbClr val="F79646">
                  <a:lumMod val="50000"/>
                </a:srgbClr>
              </a:solidFill>
              <a:effectLst/>
              <a:uLnTx/>
              <a:uFillTx/>
              <a:latin typeface="Arial" panose="020B0604020202020204" pitchFamily="34"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74344" y="2069432"/>
            <a:ext cx="3051175" cy="1526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プレースホルダー 6"/>
          <p:cNvSpPr txBox="1">
            <a:spLocks/>
          </p:cNvSpPr>
          <p:nvPr/>
        </p:nvSpPr>
        <p:spPr bwMode="auto">
          <a:xfrm>
            <a:off x="5874343" y="3435077"/>
            <a:ext cx="3051175" cy="320279"/>
          </a:xfrm>
          <a:prstGeom prst="rect">
            <a:avLst/>
          </a:prstGeom>
          <a:solidFill>
            <a:srgbClr val="DCE6F2"/>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a:ln>
                  <a:noFill/>
                </a:ln>
                <a:solidFill>
                  <a:srgbClr val="000000"/>
                </a:solidFill>
                <a:effectLst/>
                <a:uLnTx/>
                <a:uFillTx/>
                <a:latin typeface="Calibri" pitchFamily="34" charset="0"/>
                <a:cs typeface="Arial" pitchFamily="34" charset="0"/>
              </a:rPr>
              <a:t>Prasasti</a:t>
            </a:r>
            <a:r>
              <a:rPr kumimoji="0" lang="en-US" sz="1800" b="1" i="0" u="none" strike="noStrike" kern="0" cap="none" spc="0" normalizeH="0" baseline="0" noProof="0" dirty="0">
                <a:ln>
                  <a:noFill/>
                </a:ln>
                <a:solidFill>
                  <a:srgbClr val="000000"/>
                </a:solidFill>
                <a:effectLst/>
                <a:uLnTx/>
                <a:uFillTx/>
                <a:latin typeface="Calibri" pitchFamily="34" charset="0"/>
                <a:cs typeface="Arial" pitchFamily="34" charset="0"/>
              </a:rPr>
              <a:t> </a:t>
            </a:r>
            <a:r>
              <a:rPr kumimoji="0" lang="en-US" sz="1800" b="1" i="0" u="none" strike="noStrike" kern="0" cap="none" spc="0" normalizeH="0" baseline="0" noProof="0" dirty="0" err="1">
                <a:ln>
                  <a:noFill/>
                </a:ln>
                <a:solidFill>
                  <a:srgbClr val="000000"/>
                </a:solidFill>
                <a:effectLst/>
                <a:uLnTx/>
                <a:uFillTx/>
                <a:latin typeface="Calibri" pitchFamily="34" charset="0"/>
                <a:cs typeface="Arial" pitchFamily="34" charset="0"/>
              </a:rPr>
              <a:t>Kebon</a:t>
            </a:r>
            <a:r>
              <a:rPr kumimoji="0" lang="en-US" sz="1800" b="1" i="0" u="none" strike="noStrike" kern="0" cap="none" spc="0" normalizeH="0" baseline="0" noProof="0" dirty="0">
                <a:ln>
                  <a:noFill/>
                </a:ln>
                <a:solidFill>
                  <a:srgbClr val="000000"/>
                </a:solidFill>
                <a:effectLst/>
                <a:uLnTx/>
                <a:uFillTx/>
                <a:latin typeface="Calibri" pitchFamily="34" charset="0"/>
                <a:cs typeface="Arial" pitchFamily="34" charset="0"/>
              </a:rPr>
              <a:t> Kopi </a:t>
            </a:r>
            <a:endParaRPr kumimoji="0" lang="id-ID" sz="1800" b="1" i="0" u="none" strike="noStrike" kern="0" cap="none" spc="0" normalizeH="0" baseline="0" noProof="0" dirty="0">
              <a:ln>
                <a:noFill/>
              </a:ln>
              <a:solidFill>
                <a:srgbClr val="000000"/>
              </a:solidFill>
              <a:effectLst/>
              <a:uLnTx/>
              <a:uFillTx/>
              <a:latin typeface="Calibri" pitchFamily="34" charset="0"/>
              <a:cs typeface="Arial" pitchFamily="34" charset="0"/>
            </a:endParaRPr>
          </a:p>
        </p:txBody>
      </p:sp>
      <p:sp>
        <p:nvSpPr>
          <p:cNvPr id="8" name="テキスト プレースホルダー 6"/>
          <p:cNvSpPr txBox="1">
            <a:spLocks/>
          </p:cNvSpPr>
          <p:nvPr/>
        </p:nvSpPr>
        <p:spPr bwMode="auto">
          <a:xfrm>
            <a:off x="2600919" y="3783931"/>
            <a:ext cx="5803899" cy="67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Prasasti</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Tugu</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menyebutkan</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tentang</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pembangunan</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saluran</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air yang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panjangnya</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6.112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tombak</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setara</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dengan</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11 km) yang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diberi</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sz="1800" b="0" i="0" u="none" strike="noStrike" kern="0" cap="none" spc="0" normalizeH="0" baseline="0" noProof="0" dirty="0" err="1">
                <a:ln>
                  <a:noFill/>
                </a:ln>
                <a:solidFill>
                  <a:srgbClr val="002060"/>
                </a:solidFill>
                <a:effectLst/>
                <a:uLnTx/>
                <a:uFillTx/>
                <a:latin typeface="Arial" panose="020B0604020202020204" pitchFamily="34" charset="0"/>
              </a:rPr>
              <a:t>nama</a:t>
            </a:r>
            <a:r>
              <a:rPr kumimoji="0" lang="en-US" sz="1800" b="0" i="0" u="none" strike="noStrike" kern="0" cap="none" spc="0" normalizeH="0" baseline="0" noProof="0" dirty="0">
                <a:ln>
                  <a:noFill/>
                </a:ln>
                <a:solidFill>
                  <a:srgbClr val="002060"/>
                </a:solidFill>
                <a:effectLst/>
                <a:uLnTx/>
                <a:uFillTx/>
                <a:latin typeface="Arial" panose="020B0604020202020204" pitchFamily="34" charset="0"/>
              </a:rPr>
              <a:t> Gomati.</a:t>
            </a:r>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18" y="2382566"/>
            <a:ext cx="2425700" cy="242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テキスト プレースホルダー 6"/>
          <p:cNvSpPr txBox="1">
            <a:spLocks/>
          </p:cNvSpPr>
          <p:nvPr/>
        </p:nvSpPr>
        <p:spPr bwMode="auto">
          <a:xfrm>
            <a:off x="175218" y="2349130"/>
            <a:ext cx="2425700" cy="376618"/>
          </a:xfrm>
          <a:prstGeom prst="rect">
            <a:avLst/>
          </a:prstGeom>
          <a:solidFill>
            <a:srgbClr val="DCE6F2"/>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a:ln>
                  <a:noFill/>
                </a:ln>
                <a:solidFill>
                  <a:srgbClr val="000000"/>
                </a:solidFill>
                <a:effectLst/>
                <a:uLnTx/>
                <a:uFillTx/>
                <a:latin typeface="Calibri" pitchFamily="34" charset="0"/>
                <a:cs typeface="Arial" pitchFamily="34" charset="0"/>
              </a:rPr>
              <a:t>Prasasti</a:t>
            </a:r>
            <a:r>
              <a:rPr kumimoji="0" lang="en-US" sz="1800" b="1" i="0" u="none" strike="noStrike" kern="0" cap="none" spc="0" normalizeH="0" baseline="0" noProof="0" dirty="0">
                <a:ln>
                  <a:noFill/>
                </a:ln>
                <a:solidFill>
                  <a:srgbClr val="000000"/>
                </a:solidFill>
                <a:effectLst/>
                <a:uLnTx/>
                <a:uFillTx/>
                <a:latin typeface="Calibri" pitchFamily="34" charset="0"/>
                <a:cs typeface="Arial" pitchFamily="34" charset="0"/>
              </a:rPr>
              <a:t> </a:t>
            </a:r>
            <a:r>
              <a:rPr kumimoji="0" lang="en-US" sz="1800" b="1" i="0" u="none" strike="noStrike" kern="0" cap="none" spc="0" normalizeH="0" baseline="0" noProof="0" dirty="0" err="1">
                <a:ln>
                  <a:noFill/>
                </a:ln>
                <a:solidFill>
                  <a:srgbClr val="000000"/>
                </a:solidFill>
                <a:effectLst/>
                <a:uLnTx/>
                <a:uFillTx/>
                <a:latin typeface="Calibri" pitchFamily="34" charset="0"/>
                <a:cs typeface="Arial" pitchFamily="34" charset="0"/>
              </a:rPr>
              <a:t>Tugu</a:t>
            </a:r>
            <a:endParaRPr kumimoji="0" lang="id-ID" sz="1800" b="1" i="0" u="none" strike="noStrike" kern="0" cap="none" spc="0" normalizeH="0" baseline="0" noProof="0" dirty="0">
              <a:ln>
                <a:noFill/>
              </a:ln>
              <a:solidFill>
                <a:srgbClr val="000000"/>
              </a:solidFill>
              <a:effectLst/>
              <a:uLnTx/>
              <a:uFillTx/>
              <a:latin typeface="Calibri" pitchFamily="34" charset="0"/>
              <a:cs typeface="Arial" pitchFamily="34" charset="0"/>
            </a:endParaRPr>
          </a:p>
        </p:txBody>
      </p:sp>
    </p:spTree>
    <p:extLst>
      <p:ext uri="{BB962C8B-B14F-4D97-AF65-F5344CB8AC3E}">
        <p14:creationId xmlns:p14="http://schemas.microsoft.com/office/powerpoint/2010/main" val="29336643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1000"/>
                                        <p:tgtEl>
                                          <p:spTgt spid="2">
                                            <p:txEl>
                                              <p:pRg st="0" end="0"/>
                                            </p:txEl>
                                          </p:spTgt>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right)">
                                      <p:cBhvr>
                                        <p:cTn id="11" dur="1000"/>
                                        <p:tgtEl>
                                          <p:spTgt spid="5">
                                            <p:txEl>
                                              <p:pRg st="0" end="0"/>
                                            </p:txEl>
                                          </p:spTgt>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left)">
                                      <p:cBhvr>
                                        <p:cTn id="15"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500"/>
                        <p:tgtEl>
                          <p:spTgt spid="2"/>
                        </p:tgtEl>
                      </p:cBhvr>
                    </p:animEffect>
                  </p:childTnLst>
                </p:cTn>
              </p:par>
            </p:tnLst>
          </p:tmpl>
        </p:tmplLst>
      </p:bldP>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13347" y="-541424"/>
            <a:ext cx="10557716" cy="7038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プレースホルダー 25"/>
          <p:cNvSpPr txBox="1">
            <a:spLocks/>
          </p:cNvSpPr>
          <p:nvPr/>
        </p:nvSpPr>
        <p:spPr>
          <a:xfrm flipH="1">
            <a:off x="-2357005" y="-565485"/>
            <a:ext cx="5451082" cy="6515100"/>
          </a:xfrm>
          <a:prstGeom prst="parallelogram">
            <a:avLst>
              <a:gd name="adj" fmla="val 41863"/>
            </a:avLst>
          </a:prstGeom>
          <a:solidFill>
            <a:srgbClr val="00ACE2">
              <a:lumMod val="75000"/>
              <a:alpha val="40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8" name="テキスト プレースホルダー 25"/>
          <p:cNvSpPr txBox="1">
            <a:spLocks/>
          </p:cNvSpPr>
          <p:nvPr/>
        </p:nvSpPr>
        <p:spPr>
          <a:xfrm flipH="1">
            <a:off x="-6406415" y="-541421"/>
            <a:ext cx="8812620" cy="6515100"/>
          </a:xfrm>
          <a:prstGeom prst="parallelogram">
            <a:avLst>
              <a:gd name="adj" fmla="val 35022"/>
            </a:avLst>
          </a:prstGeom>
          <a:solidFill>
            <a:srgbClr val="00ACE2">
              <a:lumMod val="75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9" name="テキスト プレースホルダー 25"/>
          <p:cNvSpPr txBox="1">
            <a:spLocks/>
          </p:cNvSpPr>
          <p:nvPr/>
        </p:nvSpPr>
        <p:spPr>
          <a:xfrm flipH="1">
            <a:off x="7143487" y="-541423"/>
            <a:ext cx="8580709" cy="6491037"/>
          </a:xfrm>
          <a:prstGeom prst="parallelogram">
            <a:avLst>
              <a:gd name="adj" fmla="val 35022"/>
            </a:avLst>
          </a:prstGeom>
          <a:solidFill>
            <a:srgbClr val="00ACE2">
              <a:lumMod val="75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10" name="テキスト プレースホルダー 25"/>
          <p:cNvSpPr txBox="1">
            <a:spLocks/>
          </p:cNvSpPr>
          <p:nvPr/>
        </p:nvSpPr>
        <p:spPr>
          <a:xfrm flipH="1">
            <a:off x="-10887201" y="-541421"/>
            <a:ext cx="3390266" cy="6515100"/>
          </a:xfrm>
          <a:prstGeom prst="parallelogram">
            <a:avLst>
              <a:gd name="adj" fmla="val 67559"/>
            </a:avLst>
          </a:prstGeom>
          <a:solidFill>
            <a:sysClr val="window" lastClr="FFFFFF">
              <a:alpha val="30000"/>
            </a:sys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11" name="テキスト プレースホルダー 25"/>
          <p:cNvSpPr txBox="1">
            <a:spLocks/>
          </p:cNvSpPr>
          <p:nvPr/>
        </p:nvSpPr>
        <p:spPr>
          <a:xfrm flipH="1">
            <a:off x="-8812025" y="-541421"/>
            <a:ext cx="2943865" cy="6515100"/>
          </a:xfrm>
          <a:prstGeom prst="parallelogram">
            <a:avLst>
              <a:gd name="adj" fmla="val 77247"/>
            </a:avLst>
          </a:prstGeom>
          <a:solidFill>
            <a:sysClr val="window" lastClr="FFFFFF">
              <a:alpha val="30000"/>
            </a:sys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grpSp>
        <p:nvGrpSpPr>
          <p:cNvPr id="12" name="Group 11"/>
          <p:cNvGrpSpPr/>
          <p:nvPr/>
        </p:nvGrpSpPr>
        <p:grpSpPr>
          <a:xfrm>
            <a:off x="1433895" y="4031037"/>
            <a:ext cx="6916804" cy="641322"/>
            <a:chOff x="1374671" y="3446014"/>
            <a:chExt cx="8891320" cy="152261"/>
          </a:xfrm>
        </p:grpSpPr>
        <p:sp>
          <p:nvSpPr>
            <p:cNvPr id="13" name="Parallelogram 12"/>
            <p:cNvSpPr/>
            <p:nvPr/>
          </p:nvSpPr>
          <p:spPr>
            <a:xfrm>
              <a:off x="1374671" y="3446014"/>
              <a:ext cx="8891320" cy="152261"/>
            </a:xfrm>
            <a:prstGeom prst="parallelogram">
              <a:avLst>
                <a:gd name="adj" fmla="val 45313"/>
              </a:avLst>
            </a:prstGeom>
            <a:solidFill>
              <a:srgbClr val="F79646">
                <a:lumMod val="20000"/>
                <a:lumOff val="80000"/>
              </a:srgbClr>
            </a:solidFill>
            <a:ln w="25400" cap="flat" cmpd="sng" algn="ctr">
              <a:noFill/>
              <a:prstDash val="solid"/>
            </a:ln>
            <a:effectLst/>
          </p:spPr>
          <p:txBody>
            <a:bodyPr rtlCol="0" anchor="ctr"/>
            <a:lstStyle/>
            <a:p>
              <a:pPr algn="ctr">
                <a:defRPr/>
              </a:pPr>
              <a:endParaRPr lang="en-US" kern="0">
                <a:solidFill>
                  <a:prstClr val="white"/>
                </a:solidFill>
                <a:latin typeface="Calibri"/>
              </a:endParaRPr>
            </a:p>
          </p:txBody>
        </p:sp>
        <p:sp>
          <p:nvSpPr>
            <p:cNvPr id="14" name="テキスト プレースホルダー 17"/>
            <p:cNvSpPr txBox="1">
              <a:spLocks/>
            </p:cNvSpPr>
            <p:nvPr/>
          </p:nvSpPr>
          <p:spPr>
            <a:xfrm>
              <a:off x="2430956" y="3446014"/>
              <a:ext cx="7568667" cy="152261"/>
            </a:xfrm>
            <a:prstGeom prst="rect">
              <a:avLst/>
            </a:prstGeom>
          </p:spPr>
          <p:txBody>
            <a:bodyPr vert="horz" lIns="163275" tIns="81638" rIns="163275" bIns="81638" rtlCol="0" anchor="ctr">
              <a:norm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indent="0" algn="ctr" defTabSz="1224565">
                <a:lnSpc>
                  <a:spcPct val="100000"/>
                </a:lnSpc>
                <a:spcBef>
                  <a:spcPts val="0"/>
                </a:spcBef>
                <a:buClr>
                  <a:srgbClr val="FFA513"/>
                </a:buClr>
                <a:buNone/>
                <a:defRPr/>
              </a:pPr>
              <a:r>
                <a:rPr lang="en-US" altLang="ja-JP" sz="2400" b="1" dirty="0">
                  <a:solidFill>
                    <a:prstClr val="black"/>
                  </a:solidFill>
                  <a:latin typeface="Arial" pitchFamily="34" charset="0"/>
                  <a:cs typeface="Arial" pitchFamily="34" charset="0"/>
                </a:rPr>
                <a:t>Kerajaan </a:t>
              </a:r>
              <a:r>
                <a:rPr lang="en-US" altLang="ja-JP" sz="2400" b="1" dirty="0" smtClean="0">
                  <a:solidFill>
                    <a:prstClr val="black"/>
                  </a:solidFill>
                  <a:latin typeface="Arial" pitchFamily="34" charset="0"/>
                  <a:cs typeface="Arial" pitchFamily="34" charset="0"/>
                </a:rPr>
                <a:t>Hindu-Buddha di </a:t>
              </a:r>
              <a:r>
                <a:rPr lang="en-US" altLang="ja-JP" sz="2400" b="1" dirty="0">
                  <a:solidFill>
                    <a:prstClr val="black"/>
                  </a:solidFill>
                  <a:latin typeface="Arial" pitchFamily="34" charset="0"/>
                  <a:cs typeface="Arial" pitchFamily="34" charset="0"/>
                </a:rPr>
                <a:t>Indonesia</a:t>
              </a:r>
              <a:endParaRPr lang="ja-JP" altLang="en-US" sz="2400" b="1" dirty="0">
                <a:solidFill>
                  <a:prstClr val="black"/>
                </a:solidFill>
                <a:latin typeface="Arial" pitchFamily="34" charset="0"/>
                <a:ea typeface="ＭＳ Ｐゴシック" panose="020B0600070205080204" pitchFamily="34" charset="-128"/>
                <a:cs typeface="Arial" pitchFamily="34" charset="0"/>
              </a:endParaRPr>
            </a:p>
          </p:txBody>
        </p:sp>
      </p:grpSp>
      <p:sp>
        <p:nvSpPr>
          <p:cNvPr id="15" name="直角三角形 28"/>
          <p:cNvSpPr/>
          <p:nvPr/>
        </p:nvSpPr>
        <p:spPr>
          <a:xfrm rot="2700000">
            <a:off x="1228677" y="3973296"/>
            <a:ext cx="836527" cy="836527"/>
          </a:xfrm>
          <a:prstGeom prst="rtTriangle">
            <a:avLst/>
          </a:prstGeom>
          <a:solidFill>
            <a:srgbClr val="FFA513">
              <a:lumMod val="75000"/>
            </a:srgbClr>
          </a:solidFill>
          <a:ln w="25400" cap="flat" cmpd="sng" algn="ctr">
            <a:noFill/>
            <a:prstDash val="sysDot"/>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kumimoji="1" lang="ja-JP" altLang="en-US" kern="0" dirty="0">
              <a:solidFill>
                <a:srgbClr val="5BB8D1"/>
              </a:solidFill>
              <a:latin typeface="Open Sans"/>
            </a:endParaRPr>
          </a:p>
        </p:txBody>
      </p:sp>
      <p:sp>
        <p:nvSpPr>
          <p:cNvPr id="16" name="直角三角形 8"/>
          <p:cNvSpPr/>
          <p:nvPr/>
        </p:nvSpPr>
        <p:spPr>
          <a:xfrm rot="2700000">
            <a:off x="1353991" y="3973302"/>
            <a:ext cx="836527" cy="836527"/>
          </a:xfrm>
          <a:prstGeom prst="rtTriangle">
            <a:avLst/>
          </a:prstGeom>
          <a:solidFill>
            <a:srgbClr val="FFA513"/>
          </a:solidFill>
          <a:ln w="25400" cap="flat" cmpd="sng" algn="ctr">
            <a:noFill/>
            <a:prstDash val="sysDot"/>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kumimoji="1" lang="ja-JP" altLang="en-US" kern="0" dirty="0">
              <a:solidFill>
                <a:srgbClr val="5BB8D1"/>
              </a:solidFill>
              <a:latin typeface="Open Sans"/>
            </a:endParaRPr>
          </a:p>
        </p:txBody>
      </p:sp>
      <p:sp>
        <p:nvSpPr>
          <p:cNvPr id="17" name="直角三角形 4"/>
          <p:cNvSpPr/>
          <p:nvPr/>
        </p:nvSpPr>
        <p:spPr>
          <a:xfrm rot="13500000">
            <a:off x="1353991" y="3973302"/>
            <a:ext cx="836527" cy="836527"/>
          </a:xfrm>
          <a:prstGeom prst="rtTriangle">
            <a:avLst/>
          </a:prstGeom>
          <a:solidFill>
            <a:srgbClr val="FFA513">
              <a:lumMod val="60000"/>
              <a:lumOff val="40000"/>
            </a:srgbClr>
          </a:solidFill>
          <a:ln w="25400" cap="flat" cmpd="sng" algn="ctr">
            <a:noFill/>
            <a:prstDash val="sysDot"/>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kumimoji="1" lang="ja-JP" altLang="en-US" kern="0">
              <a:solidFill>
                <a:srgbClr val="5BB8D1"/>
              </a:solidFill>
              <a:latin typeface="Open Sans"/>
            </a:endParaRPr>
          </a:p>
        </p:txBody>
      </p:sp>
      <p:sp>
        <p:nvSpPr>
          <p:cNvPr id="18" name="テキスト プレースホルダー 18"/>
          <p:cNvSpPr txBox="1">
            <a:spLocks/>
          </p:cNvSpPr>
          <p:nvPr/>
        </p:nvSpPr>
        <p:spPr>
          <a:xfrm>
            <a:off x="1373256" y="3828178"/>
            <a:ext cx="719888" cy="1079833"/>
          </a:xfrm>
          <a:prstGeom prst="rect">
            <a:avLst/>
          </a:prstGeom>
        </p:spPr>
        <p:txBody>
          <a:bodyPr vert="horz" lIns="122456" tIns="61229" rIns="122456" bIns="61229"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9600" kern="1200" baseline="0">
                <a:solidFill>
                  <a:schemeClr val="bg1"/>
                </a:solidFill>
                <a:latin typeface="+mj-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defRPr/>
            </a:pPr>
            <a:r>
              <a:rPr lang="en-US" altLang="ja-JP" sz="1500" b="1" dirty="0" smtClean="0">
                <a:solidFill>
                  <a:srgbClr val="4BACC6">
                    <a:lumMod val="75000"/>
                  </a:srgbClr>
                </a:solidFill>
                <a:latin typeface="Arial" pitchFamily="34" charset="0"/>
                <a:cs typeface="Arial" pitchFamily="34" charset="0"/>
              </a:rPr>
              <a:t>BAB</a:t>
            </a:r>
            <a:r>
              <a:rPr lang="en-US" altLang="ja-JP" sz="3200" b="1" dirty="0" smtClean="0">
                <a:solidFill>
                  <a:srgbClr val="4BACC6">
                    <a:lumMod val="75000"/>
                  </a:srgbClr>
                </a:solidFill>
                <a:latin typeface="Arial" pitchFamily="34" charset="0"/>
                <a:cs typeface="Arial" pitchFamily="34" charset="0"/>
              </a:rPr>
              <a:t>❸</a:t>
            </a:r>
            <a:endParaRPr lang="ja-JP" altLang="en-US" sz="4100" b="1" dirty="0">
              <a:solidFill>
                <a:srgbClr val="4BACC6">
                  <a:lumMod val="75000"/>
                </a:srgbClr>
              </a:solidFill>
              <a:latin typeface="Arial" pitchFamily="34" charset="0"/>
              <a:cs typeface="Arial" pitchFamily="34" charset="0"/>
            </a:endParaRPr>
          </a:p>
        </p:txBody>
      </p:sp>
      <p:pic>
        <p:nvPicPr>
          <p:cNvPr id="19" name="Picture 18">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20" name="Picture 1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21" name="Picture 2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22" name="Picture 21">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3009097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1+#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accel="100000"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1+#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accel="10000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1+#ppt_w/2"/>
                                          </p:val>
                                        </p:tav>
                                        <p:tav tm="100000">
                                          <p:val>
                                            <p:strVal val="#ppt_x"/>
                                          </p:val>
                                        </p:tav>
                                      </p:tavLst>
                                    </p:anim>
                                    <p:anim calcmode="lin" valueType="num">
                                      <p:cBhvr additive="base">
                                        <p:cTn id="20" dur="75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2000" fill="hold"/>
                                        <p:tgtEl>
                                          <p:spTgt spid="7"/>
                                        </p:tgtEl>
                                        <p:attrNameLst>
                                          <p:attrName>ppt_x</p:attrName>
                                        </p:attrNameLst>
                                      </p:cBhvr>
                                      <p:tavLst>
                                        <p:tav tm="0">
                                          <p:val>
                                            <p:strVal val="0-#ppt_w/2"/>
                                          </p:val>
                                        </p:tav>
                                        <p:tav tm="100000">
                                          <p:val>
                                            <p:strVal val="#ppt_x"/>
                                          </p:val>
                                        </p:tav>
                                      </p:tavLst>
                                    </p:anim>
                                    <p:anim calcmode="lin" valueType="num">
                                      <p:cBhvr additive="base">
                                        <p:cTn id="24" dur="20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1" decel="10000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00" fill="hold"/>
                                        <p:tgtEl>
                                          <p:spTgt spid="17"/>
                                        </p:tgtEl>
                                        <p:attrNameLst>
                                          <p:attrName>ppt_x</p:attrName>
                                        </p:attrNameLst>
                                      </p:cBhvr>
                                      <p:tavLst>
                                        <p:tav tm="0">
                                          <p:val>
                                            <p:strVal val="#ppt_x"/>
                                          </p:val>
                                        </p:tav>
                                        <p:tav tm="100000">
                                          <p:val>
                                            <p:strVal val="#ppt_x"/>
                                          </p:val>
                                        </p:tav>
                                      </p:tavLst>
                                    </p:anim>
                                    <p:anim calcmode="lin" valueType="num">
                                      <p:cBhvr additive="base">
                                        <p:cTn id="29" dur="700" fill="hold"/>
                                        <p:tgtEl>
                                          <p:spTgt spid="17"/>
                                        </p:tgtEl>
                                        <p:attrNameLst>
                                          <p:attrName>ppt_y</p:attrName>
                                        </p:attrNameLst>
                                      </p:cBhvr>
                                      <p:tavLst>
                                        <p:tav tm="0">
                                          <p:val>
                                            <p:strVal val="0-#ppt_h/2"/>
                                          </p:val>
                                        </p:tav>
                                        <p:tav tm="100000">
                                          <p:val>
                                            <p:strVal val="#ppt_y"/>
                                          </p:val>
                                        </p:tav>
                                      </p:tavLst>
                                    </p:anim>
                                  </p:childTnLst>
                                </p:cTn>
                              </p:par>
                              <p:par>
                                <p:cTn id="30" presetID="2" presetClass="entr" presetSubtype="9" decel="10000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00" fill="hold"/>
                                        <p:tgtEl>
                                          <p:spTgt spid="16"/>
                                        </p:tgtEl>
                                        <p:attrNameLst>
                                          <p:attrName>ppt_x</p:attrName>
                                        </p:attrNameLst>
                                      </p:cBhvr>
                                      <p:tavLst>
                                        <p:tav tm="0">
                                          <p:val>
                                            <p:strVal val="0-#ppt_w/2"/>
                                          </p:val>
                                        </p:tav>
                                        <p:tav tm="100000">
                                          <p:val>
                                            <p:strVal val="#ppt_x"/>
                                          </p:val>
                                        </p:tav>
                                      </p:tavLst>
                                    </p:anim>
                                    <p:anim calcmode="lin" valueType="num">
                                      <p:cBhvr additive="base">
                                        <p:cTn id="33" dur="700" fill="hold"/>
                                        <p:tgtEl>
                                          <p:spTgt spid="16"/>
                                        </p:tgtEl>
                                        <p:attrNameLst>
                                          <p:attrName>ppt_y</p:attrName>
                                        </p:attrNameLst>
                                      </p:cBhvr>
                                      <p:tavLst>
                                        <p:tav tm="0">
                                          <p:val>
                                            <p:strVal val="0-#ppt_h/2"/>
                                          </p:val>
                                        </p:tav>
                                        <p:tav tm="100000">
                                          <p:val>
                                            <p:strVal val="#ppt_y"/>
                                          </p:val>
                                        </p:tav>
                                      </p:tavLst>
                                    </p:anim>
                                  </p:childTnLst>
                                </p:cTn>
                              </p:par>
                              <p:par>
                                <p:cTn id="34" presetID="10" presetClass="entr" presetSubtype="0" fill="hold" grpId="0" nodeType="withEffect">
                                  <p:stCondLst>
                                    <p:cond delay="250"/>
                                  </p:stCondLst>
                                  <p:childTnLst>
                                    <p:set>
                                      <p:cBhvr>
                                        <p:cTn id="35" dur="1" fill="hold">
                                          <p:stCondLst>
                                            <p:cond delay="0"/>
                                          </p:stCondLst>
                                        </p:cTn>
                                        <p:tgtEl>
                                          <p:spTgt spid="18">
                                            <p:txEl>
                                              <p:pRg st="0" end="0"/>
                                            </p:txEl>
                                          </p:spTgt>
                                        </p:tgtEl>
                                        <p:attrNameLst>
                                          <p:attrName>style.visibility</p:attrName>
                                        </p:attrNameLst>
                                      </p:cBhvr>
                                      <p:to>
                                        <p:strVal val="visible"/>
                                      </p:to>
                                    </p:set>
                                    <p:animEffect transition="in" filter="fade">
                                      <p:cBhvr>
                                        <p:cTn id="36" dur="500"/>
                                        <p:tgtEl>
                                          <p:spTgt spid="18">
                                            <p:txEl>
                                              <p:pRg st="0" end="0"/>
                                            </p:txEl>
                                          </p:spTgt>
                                        </p:tgtEl>
                                      </p:cBhvr>
                                    </p:animEffect>
                                  </p:childTnLst>
                                </p:cTn>
                              </p:par>
                            </p:childTnLst>
                          </p:cTn>
                        </p:par>
                        <p:par>
                          <p:cTn id="37" fill="hold">
                            <p:stCondLst>
                              <p:cond delay="3250"/>
                            </p:stCondLst>
                            <p:childTnLst>
                              <p:par>
                                <p:cTn id="38" presetID="2" presetClass="entr" presetSubtype="8" decel="10000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750" fill="hold"/>
                                        <p:tgtEl>
                                          <p:spTgt spid="15"/>
                                        </p:tgtEl>
                                        <p:attrNameLst>
                                          <p:attrName>ppt_x</p:attrName>
                                        </p:attrNameLst>
                                      </p:cBhvr>
                                      <p:tavLst>
                                        <p:tav tm="0">
                                          <p:val>
                                            <p:strVal val="0-#ppt_w/2"/>
                                          </p:val>
                                        </p:tav>
                                        <p:tav tm="100000">
                                          <p:val>
                                            <p:strVal val="#ppt_x"/>
                                          </p:val>
                                        </p:tav>
                                      </p:tavLst>
                                    </p:anim>
                                    <p:anim calcmode="lin" valueType="num">
                                      <p:cBhvr additive="base">
                                        <p:cTn id="41" dur="75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tmplLst>
          <p:tmpl>
            <p:tnLst>
              <p:par>
                <p:cTn presetID="2" presetClass="entr" presetSubtype="8" decel="10000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2000" fill="hold"/>
                        <p:tgtEl>
                          <p:spTgt spid="7"/>
                        </p:tgtEl>
                        <p:attrNameLst>
                          <p:attrName>ppt_x</p:attrName>
                        </p:attrNameLst>
                      </p:cBhvr>
                      <p:tavLst>
                        <p:tav tm="0">
                          <p:val>
                            <p:strVal val="0-#ppt_w/2"/>
                          </p:val>
                        </p:tav>
                        <p:tav tm="100000">
                          <p:val>
                            <p:strVal val="#ppt_x"/>
                          </p:val>
                        </p:tav>
                      </p:tavLst>
                    </p:anim>
                    <p:anim calcmode="lin" valueType="num">
                      <p:cBhvr additive="base">
                        <p:cTn dur="2000" fill="hold"/>
                        <p:tgtEl>
                          <p:spTgt spid="7"/>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8"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1000" fill="hold"/>
                        <p:tgtEl>
                          <p:spTgt spid="8"/>
                        </p:tgtEl>
                        <p:attrNameLst>
                          <p:attrName>ppt_x</p:attrName>
                        </p:attrNameLst>
                      </p:cBhvr>
                      <p:tavLst>
                        <p:tav tm="0">
                          <p:val>
                            <p:strVal val="0-#ppt_w/2"/>
                          </p:val>
                        </p:tav>
                        <p:tav tm="100000">
                          <p:val>
                            <p:strVal val="#ppt_x"/>
                          </p:val>
                        </p:tav>
                      </p:tavLst>
                    </p:anim>
                    <p:anim calcmode="lin" valueType="num">
                      <p:cBhvr additive="base">
                        <p:cTn dur="1000" fill="hold"/>
                        <p:tgtEl>
                          <p:spTgt spid="8"/>
                        </p:tgtEl>
                        <p:attrNameLst>
                          <p:attrName>ppt_y</p:attrName>
                        </p:attrNameLst>
                      </p:cBhvr>
                      <p:tavLst>
                        <p:tav tm="0">
                          <p:val>
                            <p:strVal val="#ppt_y"/>
                          </p:val>
                        </p:tav>
                        <p:tav tm="100000">
                          <p:val>
                            <p:strVal val="#ppt_y"/>
                          </p:val>
                        </p:tav>
                      </p:tavLst>
                    </p:anim>
                  </p:childTnLst>
                </p:cTn>
              </p:par>
            </p:tnLst>
          </p:tmpl>
        </p:tmplLst>
      </p:bldP>
      <p:bldP spid="9" grpId="0" animBg="1">
        <p:tmplLst>
          <p:tmpl>
            <p:tnLst>
              <p:par>
                <p:cTn presetID="2" presetClass="entr" presetSubtype="2" decel="100000"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1000" fill="hold"/>
                        <p:tgtEl>
                          <p:spTgt spid="9"/>
                        </p:tgtEl>
                        <p:attrNameLst>
                          <p:attrName>ppt_x</p:attrName>
                        </p:attrNameLst>
                      </p:cBhvr>
                      <p:tavLst>
                        <p:tav tm="0">
                          <p:val>
                            <p:strVal val="1+#ppt_w/2"/>
                          </p:val>
                        </p:tav>
                        <p:tav tm="100000">
                          <p:val>
                            <p:strVal val="#ppt_x"/>
                          </p:val>
                        </p:tav>
                      </p:tavLst>
                    </p:anim>
                    <p:anim calcmode="lin" valueType="num">
                      <p:cBhvr additive="base">
                        <p:cTn dur="1000" fill="hold"/>
                        <p:tgtEl>
                          <p:spTgt spid="9"/>
                        </p:tgtEl>
                        <p:attrNameLst>
                          <p:attrName>ppt_y</p:attrName>
                        </p:attrNameLst>
                      </p:cBhvr>
                      <p:tavLst>
                        <p:tav tm="0">
                          <p:val>
                            <p:strVal val="#ppt_y"/>
                          </p:val>
                        </p:tav>
                        <p:tav tm="100000">
                          <p:val>
                            <p:strVal val="#ppt_y"/>
                          </p:val>
                        </p:tav>
                      </p:tavLst>
                    </p:anim>
                  </p:childTnLst>
                </p:cTn>
              </p:par>
            </p:tnLst>
          </p:tmpl>
        </p:tmplLst>
      </p:bldP>
      <p:bldP spid="10" grpId="0" animBg="1">
        <p:tmplLst>
          <p:tmpl>
            <p:tnLst>
              <p:par>
                <p:cTn presetID="2" presetClass="entr" presetSubtype="2" accel="100000" fill="hold" nodeType="with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750" fill="hold"/>
                        <p:tgtEl>
                          <p:spTgt spid="10"/>
                        </p:tgtEl>
                        <p:attrNameLst>
                          <p:attrName>ppt_x</p:attrName>
                        </p:attrNameLst>
                      </p:cBhvr>
                      <p:tavLst>
                        <p:tav tm="0">
                          <p:val>
                            <p:strVal val="1+#ppt_w/2"/>
                          </p:val>
                        </p:tav>
                        <p:tav tm="100000">
                          <p:val>
                            <p:strVal val="#ppt_x"/>
                          </p:val>
                        </p:tav>
                      </p:tavLst>
                    </p:anim>
                    <p:anim calcmode="lin" valueType="num">
                      <p:cBhvr additive="base">
                        <p:cTn dur="750" fill="hold"/>
                        <p:tgtEl>
                          <p:spTgt spid="10"/>
                        </p:tgtEl>
                        <p:attrNameLst>
                          <p:attrName>ppt_y</p:attrName>
                        </p:attrNameLst>
                      </p:cBhvr>
                      <p:tavLst>
                        <p:tav tm="0">
                          <p:val>
                            <p:strVal val="#ppt_y"/>
                          </p:val>
                        </p:tav>
                        <p:tav tm="100000">
                          <p:val>
                            <p:strVal val="#ppt_y"/>
                          </p:val>
                        </p:tav>
                      </p:tavLst>
                    </p:anim>
                  </p:childTnLst>
                </p:cTn>
              </p:par>
            </p:tnLst>
          </p:tmpl>
        </p:tmplLst>
      </p:bldP>
      <p:bldP spid="11" grpId="0" animBg="1">
        <p:tmplLst>
          <p:tmpl>
            <p:tnLst>
              <p:par>
                <p:cTn presetID="2" presetClass="entr" presetSubtype="2" ac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1+#ppt_w/2"/>
                          </p:val>
                        </p:tav>
                        <p:tav tm="100000">
                          <p:val>
                            <p:strVal val="#ppt_x"/>
                          </p:val>
                        </p:tav>
                      </p:tavLst>
                    </p:anim>
                    <p:anim calcmode="lin" valueType="num">
                      <p:cBhvr additive="base">
                        <p:cTn dur="750" fill="hold"/>
                        <p:tgtEl>
                          <p:spTgt spid="11"/>
                        </p:tgtEl>
                        <p:attrNameLst>
                          <p:attrName>ppt_y</p:attrName>
                        </p:attrNameLst>
                      </p:cBhvr>
                      <p:tavLst>
                        <p:tav tm="0">
                          <p:val>
                            <p:strVal val="#ppt_y"/>
                          </p:val>
                        </p:tav>
                        <p:tav tm="100000">
                          <p:val>
                            <p:strVal val="#ppt_y"/>
                          </p:val>
                        </p:tav>
                      </p:tavLst>
                    </p:anim>
                  </p:childTnLst>
                </p:cTn>
              </p:par>
            </p:tnLst>
          </p:tmpl>
        </p:tmplLst>
      </p:bldP>
      <p:bldP spid="15" grpId="0" animBg="1"/>
      <p:bldP spid="16" grpId="0" animBg="1"/>
      <p:bldP spid="17" grpId="0" animBg="1"/>
      <p:bldP spid="18" grpId="0" build="p">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50" y="-19051"/>
            <a:ext cx="9144000" cy="4114801"/>
          </a:xfrm>
          <a:prstGeom prst="rect">
            <a:avLst/>
          </a:prstGeom>
        </p:spPr>
      </p:pic>
      <p:pic>
        <p:nvPicPr>
          <p:cNvPr id="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7271" t="1253" r="32243" b="88839"/>
          <a:stretch/>
        </p:blipFill>
        <p:spPr bwMode="auto">
          <a:xfrm>
            <a:off x="6553200" y="0"/>
            <a:ext cx="2286000" cy="158115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a:spLocks noChangeArrowheads="1"/>
          </p:cNvSpPr>
          <p:nvPr/>
        </p:nvSpPr>
        <p:spPr bwMode="auto">
          <a:xfrm>
            <a:off x="118240" y="4370014"/>
            <a:ext cx="8871176" cy="461665"/>
          </a:xfrm>
          <a:prstGeom prst="rect">
            <a:avLst/>
          </a:prstGeom>
          <a:solidFill>
            <a:srgbClr val="4F81BD">
              <a:lumMod val="40000"/>
              <a:lumOff val="60000"/>
            </a:srgbClr>
          </a:solidFill>
          <a:ln>
            <a:noFill/>
          </a:ln>
          <a:extLst/>
        </p:spPr>
        <p:txBody>
          <a:bodyPr wrap="square">
            <a:spAutoFit/>
          </a:bodyPr>
          <a:lstStyle/>
          <a:p>
            <a:pPr marL="0" marR="0" lvl="0" indent="0" algn="just" defTabSz="914400" eaLnBrk="1" fontAlgn="auto" latinLnBrk="0" hangingPunct="1">
              <a:lnSpc>
                <a:spcPct val="100000"/>
              </a:lnSpc>
              <a:spcBef>
                <a:spcPts val="0"/>
              </a:spcBef>
              <a:spcAft>
                <a:spcPts val="0"/>
              </a:spcAft>
              <a:buClr>
                <a:srgbClr val="000000"/>
              </a:buClr>
              <a:buSzTx/>
              <a:buFont typeface="Arial"/>
              <a:buNone/>
              <a:tabLst/>
              <a:defRPr/>
            </a:pPr>
            <a:r>
              <a:rPr kumimoji="0" lang="fi-FI" sz="2400" b="0" i="0" u="none" strike="noStrike" kern="0" cap="none" spc="0" normalizeH="0" baseline="0" noProof="0" dirty="0" smtClean="0">
                <a:ln>
                  <a:noFill/>
                </a:ln>
                <a:solidFill>
                  <a:srgbClr val="000000"/>
                </a:solidFill>
                <a:effectLst/>
                <a:uLnTx/>
                <a:uFillTx/>
                <a:cs typeface="Arial"/>
                <a:sym typeface="Arial"/>
              </a:rPr>
              <a:t>Kerajaan Sunda atau Pajajaran eksis dari </a:t>
            </a:r>
            <a:r>
              <a:rPr kumimoji="0" lang="en-US" sz="2400" b="0" i="0" u="none" strike="noStrike" kern="0" cap="none" spc="0" normalizeH="0" baseline="0" noProof="0" dirty="0" smtClean="0">
                <a:ln>
                  <a:noFill/>
                </a:ln>
                <a:solidFill>
                  <a:srgbClr val="000000"/>
                </a:solidFill>
                <a:effectLst/>
                <a:uLnTx/>
                <a:uFillTx/>
                <a:ea typeface="Calibri"/>
                <a:cs typeface="Times New Roman"/>
                <a:sym typeface="Arial"/>
              </a:rPr>
              <a:t>abad VII–XVI</a:t>
            </a:r>
            <a:r>
              <a:rPr kumimoji="0" lang="fi-FI" sz="2400" b="0" i="0" u="none" strike="noStrike" kern="0" cap="none" spc="0" normalizeH="0" baseline="0" noProof="0" dirty="0" smtClean="0">
                <a:ln>
                  <a:noFill/>
                </a:ln>
                <a:solidFill>
                  <a:srgbClr val="000000"/>
                </a:solidFill>
                <a:effectLst/>
                <a:uLnTx/>
                <a:uFillTx/>
                <a:cs typeface="Arial"/>
                <a:sym typeface="Arial"/>
              </a:rPr>
              <a:t>.</a:t>
            </a:r>
          </a:p>
        </p:txBody>
      </p:sp>
      <p:sp>
        <p:nvSpPr>
          <p:cNvPr id="8" name="Rectangle 7"/>
          <p:cNvSpPr>
            <a:spLocks noChangeArrowheads="1"/>
          </p:cNvSpPr>
          <p:nvPr/>
        </p:nvSpPr>
        <p:spPr bwMode="auto">
          <a:xfrm>
            <a:off x="-5094" y="4317080"/>
            <a:ext cx="9149094" cy="830997"/>
          </a:xfrm>
          <a:prstGeom prst="rect">
            <a:avLst/>
          </a:prstGeom>
          <a:solidFill>
            <a:srgbClr val="4F81BD">
              <a:lumMod val="40000"/>
              <a:lumOff val="60000"/>
            </a:srgbClr>
          </a:solidFill>
          <a:ln>
            <a:noFill/>
          </a:ln>
          <a:extLst/>
        </p:spPr>
        <p:txBody>
          <a:bodyPr wrap="square">
            <a:spAutoFit/>
          </a:bodyPr>
          <a:lstStyle/>
          <a:p>
            <a:pPr marL="0" marR="0" lvl="0" indent="0" algn="just" defTabSz="914400" eaLnBrk="1" fontAlgn="auto" latinLnBrk="0" hangingPunct="1">
              <a:lnSpc>
                <a:spcPct val="100000"/>
              </a:lnSpc>
              <a:spcBef>
                <a:spcPts val="0"/>
              </a:spcBef>
              <a:spcAft>
                <a:spcPts val="0"/>
              </a:spcAft>
              <a:buClr>
                <a:srgbClr val="000000"/>
              </a:buClr>
              <a:buSzTx/>
              <a:buFont typeface="Arial"/>
              <a:buNone/>
              <a:tabLst/>
              <a:defRPr/>
            </a:pPr>
            <a:r>
              <a:rPr kumimoji="0" lang="fi-FI" sz="2400" b="0" i="0" u="none" strike="noStrike" kern="0" cap="none" spc="0" normalizeH="0" baseline="0" noProof="0" dirty="0" smtClean="0">
                <a:ln>
                  <a:noFill/>
                </a:ln>
                <a:solidFill>
                  <a:srgbClr val="000000"/>
                </a:solidFill>
                <a:effectLst/>
                <a:uLnTx/>
                <a:uFillTx/>
                <a:cs typeface="Arial"/>
                <a:sym typeface="Arial"/>
              </a:rPr>
              <a:t>Wilayah kekuasaannya meliputi Provinsi Banten, Jakarta, Jawa Barat, dan sebagian Jawa Tengah sekarang.</a:t>
            </a:r>
          </a:p>
        </p:txBody>
      </p:sp>
      <p:sp>
        <p:nvSpPr>
          <p:cNvPr id="2"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3" name="テキスト プレースホルダー 6"/>
          <p:cNvSpPr txBox="1">
            <a:spLocks/>
          </p:cNvSpPr>
          <p:nvPr/>
        </p:nvSpPr>
        <p:spPr>
          <a:xfrm>
            <a:off x="1524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Pajajaran</a:t>
            </a:r>
            <a:r>
              <a:rPr kumimoji="1" lang="en-US" altLang="ja-JP" sz="3600" i="0" spc="300" dirty="0">
                <a:solidFill>
                  <a:srgbClr val="00B0F0"/>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Sunda</a:t>
            </a:r>
            <a:r>
              <a:rPr kumimoji="1" lang="en-US" altLang="ja-JP" sz="3600" i="0" spc="300" dirty="0">
                <a:solidFill>
                  <a:srgbClr val="00B0F0"/>
                </a:solidFill>
                <a:latin typeface="Arial" pitchFamily="34" charset="0"/>
                <a:cs typeface="Arial" pitchFamily="34" charset="0"/>
              </a:rPr>
              <a:t>)</a:t>
            </a:r>
          </a:p>
        </p:txBody>
      </p:sp>
      <p:pic>
        <p:nvPicPr>
          <p:cNvPr id="9" name="Picture 8">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0" name="Picture 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 name="Picture 1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2" name="Picture 11">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88845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1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2" fill="hold" grpId="1" nodeType="clickEffect">
                                  <p:stCondLst>
                                    <p:cond delay="0"/>
                                  </p:stCondLst>
                                  <p:childTnLst>
                                    <p:animEffect transition="out" filter="wipe(right)">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2" grpId="0" animBg="1"/>
      <p:bldP spid="3" grpId="0" build="p">
        <p:tmplLst>
          <p:tmpl lvl="1">
            <p:tnLst>
              <p:par>
                <p:cTn presetID="22" presetClass="entr" presetSubtype="8"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0893" y="6037"/>
            <a:ext cx="10597103" cy="5562600"/>
          </a:xfrm>
          <a:prstGeom prst="rect">
            <a:avLst/>
          </a:prstGeom>
          <a:solidFill>
            <a:srgbClr val="FCFA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smtClean="0">
              <a:ln>
                <a:noFill/>
              </a:ln>
              <a:solidFill>
                <a:prstClr val="white"/>
              </a:solidFill>
              <a:effectLst/>
              <a:uLnTx/>
              <a:uFillTx/>
              <a:latin typeface="Calibri"/>
              <a:sym typeface="Arial"/>
            </a:endParaRPr>
          </a:p>
        </p:txBody>
      </p:sp>
      <p:grpSp>
        <p:nvGrpSpPr>
          <p:cNvPr id="3" name="Group 2"/>
          <p:cNvGrpSpPr/>
          <p:nvPr/>
        </p:nvGrpSpPr>
        <p:grpSpPr>
          <a:xfrm>
            <a:off x="5104594" y="950537"/>
            <a:ext cx="4051616" cy="3046989"/>
            <a:chOff x="-10656615" y="225784"/>
            <a:chExt cx="16143016" cy="2176420"/>
          </a:xfrm>
        </p:grpSpPr>
        <p:sp>
          <p:nvSpPr>
            <p:cNvPr id="4" name="角丸四角形 13"/>
            <p:cNvSpPr/>
            <p:nvPr/>
          </p:nvSpPr>
          <p:spPr>
            <a:xfrm>
              <a:off x="-10349797" y="293088"/>
              <a:ext cx="15836198" cy="1905000"/>
            </a:xfrm>
            <a:prstGeom prst="roundRect">
              <a:avLst>
                <a:gd name="adj" fmla="val 0"/>
              </a:avLst>
            </a:prstGeom>
            <a:no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5" name="Rectangle 4"/>
            <p:cNvSpPr>
              <a:spLocks noChangeArrowheads="1"/>
            </p:cNvSpPr>
            <p:nvPr/>
          </p:nvSpPr>
          <p:spPr bwMode="auto">
            <a:xfrm>
              <a:off x="-10656615" y="225784"/>
              <a:ext cx="14902229" cy="2176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R="0" lvl="0" defTabSz="914400" eaLnBrk="1" fontAlgn="auto" latinLnBrk="0" hangingPunct="1">
                <a:lnSpc>
                  <a:spcPct val="100000"/>
                </a:lnSpc>
                <a:spcBef>
                  <a:spcPts val="0"/>
                </a:spcBef>
                <a:spcAft>
                  <a:spcPts val="0"/>
                </a:spcAft>
                <a:buClr>
                  <a:srgbClr val="000000"/>
                </a:buClr>
                <a:buSzTx/>
                <a:tabLst/>
                <a:defRPr/>
              </a:pPr>
              <a:r>
                <a:rPr kumimoji="0" lang="nl-NL" sz="2400" b="0" i="0" u="none" strike="noStrike" kern="0" cap="none" spc="0" normalizeH="0" baseline="0" noProof="0" dirty="0" smtClean="0">
                  <a:ln>
                    <a:noFill/>
                  </a:ln>
                  <a:solidFill>
                    <a:srgbClr val="000000"/>
                  </a:solidFill>
                  <a:effectLst/>
                  <a:uLnTx/>
                  <a:uFillTx/>
                  <a:cs typeface="Arial"/>
                  <a:sym typeface="Arial"/>
                </a:rPr>
                <a:t>Nama-nama rajanya antara lain:</a:t>
              </a:r>
            </a:p>
            <a:p>
              <a:pPr marL="342900" marR="0" lvl="0" indent="-342900" defTabSz="914400" eaLnBrk="1" fontAlgn="auto" latinLnBrk="0" hangingPunct="1">
                <a:lnSpc>
                  <a:spcPct val="100000"/>
                </a:lnSpc>
                <a:spcBef>
                  <a:spcPts val="0"/>
                </a:spcBef>
                <a:spcAft>
                  <a:spcPts val="0"/>
                </a:spcAft>
                <a:buClr>
                  <a:srgbClr val="000000"/>
                </a:buClr>
                <a:buSzTx/>
                <a:buFont typeface="Arial" pitchFamily="34" charset="0"/>
                <a:buChar char="•"/>
                <a:tabLst/>
                <a:defRPr/>
              </a:pPr>
              <a:r>
                <a:rPr kumimoji="0" lang="nl-NL" sz="2400" b="0" i="0" u="none" strike="noStrike" kern="0" cap="none" spc="0" normalizeH="0" baseline="0" noProof="0" dirty="0" smtClean="0">
                  <a:ln>
                    <a:noFill/>
                  </a:ln>
                  <a:solidFill>
                    <a:srgbClr val="000000"/>
                  </a:solidFill>
                  <a:effectLst/>
                  <a:uLnTx/>
                  <a:uFillTx/>
                  <a:cs typeface="Arial"/>
                  <a:sym typeface="Arial"/>
                </a:rPr>
                <a:t>Tarusbawa</a:t>
              </a:r>
            </a:p>
            <a:p>
              <a:pPr marL="342900" marR="0" lvl="0" indent="-342900" defTabSz="914400" eaLnBrk="1" fontAlgn="auto" latinLnBrk="0" hangingPunct="1">
                <a:lnSpc>
                  <a:spcPct val="100000"/>
                </a:lnSpc>
                <a:spcBef>
                  <a:spcPts val="0"/>
                </a:spcBef>
                <a:spcAft>
                  <a:spcPts val="0"/>
                </a:spcAft>
                <a:buClr>
                  <a:srgbClr val="000000"/>
                </a:buClr>
                <a:buSzTx/>
                <a:buFont typeface="Arial" pitchFamily="34" charset="0"/>
                <a:buChar char="•"/>
                <a:tabLst/>
                <a:defRPr/>
              </a:pPr>
              <a:r>
                <a:rPr kumimoji="0" lang="nl-NL" sz="2400" b="0" i="0" u="none" strike="noStrike" kern="0" cap="none" spc="0" normalizeH="0" baseline="0" noProof="0" dirty="0" smtClean="0">
                  <a:ln>
                    <a:noFill/>
                  </a:ln>
                  <a:solidFill>
                    <a:srgbClr val="000000"/>
                  </a:solidFill>
                  <a:effectLst/>
                  <a:uLnTx/>
                  <a:uFillTx/>
                  <a:cs typeface="Arial"/>
                  <a:sym typeface="Arial"/>
                </a:rPr>
                <a:t>Sanjaya</a:t>
              </a:r>
            </a:p>
            <a:p>
              <a:pPr marL="342900" marR="0" lvl="0" indent="-342900" defTabSz="914400" eaLnBrk="1" fontAlgn="auto" latinLnBrk="0" hangingPunct="1">
                <a:lnSpc>
                  <a:spcPct val="100000"/>
                </a:lnSpc>
                <a:spcBef>
                  <a:spcPts val="0"/>
                </a:spcBef>
                <a:spcAft>
                  <a:spcPts val="0"/>
                </a:spcAft>
                <a:buClr>
                  <a:srgbClr val="000000"/>
                </a:buClr>
                <a:buSzTx/>
                <a:buFont typeface="Arial" pitchFamily="34" charset="0"/>
                <a:buChar char="•"/>
                <a:tabLst/>
                <a:defRPr/>
              </a:pPr>
              <a:r>
                <a:rPr kumimoji="0" lang="nl-NL" sz="2400" b="0" i="0" u="none" strike="noStrike" kern="0" cap="none" spc="0" normalizeH="0" baseline="0" noProof="0" dirty="0" smtClean="0">
                  <a:ln>
                    <a:noFill/>
                  </a:ln>
                  <a:solidFill>
                    <a:srgbClr val="000000"/>
                  </a:solidFill>
                  <a:effectLst/>
                  <a:uLnTx/>
                  <a:uFillTx/>
                  <a:cs typeface="Arial"/>
                  <a:sym typeface="Arial"/>
                </a:rPr>
                <a:t>Maharaja Sri Jayabhupati </a:t>
              </a:r>
            </a:p>
            <a:p>
              <a:pPr marL="342900" marR="0" lvl="0" indent="-342900" defTabSz="914400" eaLnBrk="1" fontAlgn="auto" latinLnBrk="0" hangingPunct="1">
                <a:lnSpc>
                  <a:spcPct val="100000"/>
                </a:lnSpc>
                <a:spcBef>
                  <a:spcPts val="0"/>
                </a:spcBef>
                <a:spcAft>
                  <a:spcPts val="0"/>
                </a:spcAft>
                <a:buClr>
                  <a:srgbClr val="000000"/>
                </a:buClr>
                <a:buSzTx/>
                <a:buFont typeface="Arial" pitchFamily="34" charset="0"/>
                <a:buChar char="•"/>
                <a:tabLst/>
                <a:defRPr/>
              </a:pPr>
              <a:r>
                <a:rPr kumimoji="0" lang="nl-NL" sz="2400" b="0" i="0" u="none" strike="noStrike" kern="0" cap="none" spc="0" normalizeH="0" baseline="0" noProof="0" dirty="0" smtClean="0">
                  <a:ln>
                    <a:noFill/>
                  </a:ln>
                  <a:solidFill>
                    <a:srgbClr val="000000"/>
                  </a:solidFill>
                  <a:effectLst/>
                  <a:uLnTx/>
                  <a:uFillTx/>
                  <a:cs typeface="Arial"/>
                  <a:sym typeface="Arial"/>
                </a:rPr>
                <a:t>Rahyang Niskala Wastukencana</a:t>
              </a:r>
            </a:p>
            <a:p>
              <a:pPr marL="342900" marR="0" lvl="0" indent="-342900" defTabSz="914400" eaLnBrk="1" fontAlgn="auto" latinLnBrk="0" hangingPunct="1">
                <a:lnSpc>
                  <a:spcPct val="100000"/>
                </a:lnSpc>
                <a:spcBef>
                  <a:spcPts val="0"/>
                </a:spcBef>
                <a:spcAft>
                  <a:spcPts val="0"/>
                </a:spcAft>
                <a:buClr>
                  <a:srgbClr val="000000"/>
                </a:buClr>
                <a:buSzTx/>
                <a:buFont typeface="Arial" pitchFamily="34" charset="0"/>
                <a:buChar char="•"/>
                <a:tabLst/>
                <a:defRPr/>
              </a:pPr>
              <a:r>
                <a:rPr kumimoji="0" lang="nl-NL" sz="2400" b="0" i="0" u="none" strike="noStrike" kern="0" cap="none" spc="0" normalizeH="0" baseline="0" noProof="0" dirty="0" smtClean="0">
                  <a:ln>
                    <a:noFill/>
                  </a:ln>
                  <a:solidFill>
                    <a:srgbClr val="000000"/>
                  </a:solidFill>
                  <a:effectLst/>
                  <a:uLnTx/>
                  <a:uFillTx/>
                  <a:cs typeface="Arial"/>
                  <a:sym typeface="Arial"/>
                </a:rPr>
                <a:t>Prabu Ratu Dewata.</a:t>
              </a:r>
            </a:p>
          </p:txBody>
        </p:sp>
      </p:grpSp>
      <p:pic>
        <p:nvPicPr>
          <p:cNvPr id="6" name="Picture 5"/>
          <p:cNvPicPr>
            <a:picLocks noChangeAspect="1"/>
          </p:cNvPicPr>
          <p:nvPr/>
        </p:nvPicPr>
        <p:blipFill rotWithShape="1">
          <a:blip r:embed="rId2" cstate="print">
            <a:duotone>
              <a:prstClr val="black"/>
              <a:srgbClr val="F79646">
                <a:tint val="45000"/>
                <a:satMod val="400000"/>
              </a:srgbClr>
            </a:duotone>
            <a:extLst>
              <a:ext uri="{BEBA8EAE-BF5A-486C-A8C5-ECC9F3942E4B}">
                <a14:imgProps xmlns:a14="http://schemas.microsoft.com/office/drawing/2010/main">
                  <a14:imgLayer r:embed="rId3">
                    <a14:imgEffect>
                      <a14:backgroundRemoval t="7103" b="99859" l="8640" r="96670"/>
                    </a14:imgEffect>
                  </a14:imgLayer>
                </a14:imgProps>
              </a:ext>
              <a:ext uri="{28A0092B-C50C-407E-A947-70E740481C1C}">
                <a14:useLocalDpi xmlns:a14="http://schemas.microsoft.com/office/drawing/2010/main"/>
              </a:ext>
            </a:extLst>
          </a:blip>
          <a:srcRect l="4940" t="6817" r="3605" b="5447"/>
          <a:stretch/>
        </p:blipFill>
        <p:spPr>
          <a:xfrm flipH="1">
            <a:off x="-685908" y="-19115"/>
            <a:ext cx="8760284" cy="5613335"/>
          </a:xfrm>
          <a:prstGeom prst="rect">
            <a:avLst/>
          </a:prstGeom>
        </p:spPr>
      </p:pic>
      <p:grpSp>
        <p:nvGrpSpPr>
          <p:cNvPr id="7" name="Group 6"/>
          <p:cNvGrpSpPr/>
          <p:nvPr/>
        </p:nvGrpSpPr>
        <p:grpSpPr>
          <a:xfrm>
            <a:off x="5486400" y="1819975"/>
            <a:ext cx="3657600" cy="1103764"/>
            <a:chOff x="-4189639" y="293089"/>
            <a:chExt cx="9676040" cy="1103764"/>
          </a:xfrm>
        </p:grpSpPr>
        <p:sp>
          <p:nvSpPr>
            <p:cNvPr id="8" name="角丸四角形 13"/>
            <p:cNvSpPr/>
            <p:nvPr/>
          </p:nvSpPr>
          <p:spPr>
            <a:xfrm>
              <a:off x="-4189639" y="293089"/>
              <a:ext cx="9676040" cy="1103764"/>
            </a:xfrm>
            <a:prstGeom prst="roundRect">
              <a:avLst>
                <a:gd name="adj" fmla="val 0"/>
              </a:avLst>
            </a:prstGeom>
            <a:no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9" name="Rectangle 8"/>
            <p:cNvSpPr>
              <a:spLocks noChangeArrowheads="1"/>
            </p:cNvSpPr>
            <p:nvPr/>
          </p:nvSpPr>
          <p:spPr bwMode="auto">
            <a:xfrm>
              <a:off x="-3786471" y="407321"/>
              <a:ext cx="889187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nl-NL" sz="2400" b="0" i="0" u="none" strike="noStrike" kern="0" cap="none" spc="0" normalizeH="0" baseline="0" noProof="0" dirty="0" smtClean="0">
                  <a:ln>
                    <a:noFill/>
                  </a:ln>
                  <a:solidFill>
                    <a:srgbClr val="000000"/>
                  </a:solidFill>
                  <a:effectLst/>
                  <a:uLnTx/>
                  <a:uFillTx/>
                  <a:cs typeface="Arial"/>
                  <a:sym typeface="Arial"/>
                </a:rPr>
                <a:t>Kerajaan Sunda bercorak Hindu dan Buddha. </a:t>
              </a:r>
            </a:p>
          </p:txBody>
        </p:sp>
      </p:grpSp>
      <p:grpSp>
        <p:nvGrpSpPr>
          <p:cNvPr id="10" name="Group 9"/>
          <p:cNvGrpSpPr/>
          <p:nvPr/>
        </p:nvGrpSpPr>
        <p:grpSpPr>
          <a:xfrm>
            <a:off x="5177410" y="1663866"/>
            <a:ext cx="3966590" cy="1415981"/>
            <a:chOff x="-5007060" y="293088"/>
            <a:chExt cx="10493461" cy="1415981"/>
          </a:xfrm>
        </p:grpSpPr>
        <p:sp>
          <p:nvSpPr>
            <p:cNvPr id="11" name="角丸四角形 13"/>
            <p:cNvSpPr/>
            <p:nvPr/>
          </p:nvSpPr>
          <p:spPr>
            <a:xfrm>
              <a:off x="-5007060" y="293088"/>
              <a:ext cx="10493461" cy="1415981"/>
            </a:xfrm>
            <a:prstGeom prst="roundRect">
              <a:avLst>
                <a:gd name="adj" fmla="val 0"/>
              </a:avLst>
            </a:prstGeom>
            <a:no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12" name="Rectangle 11"/>
            <p:cNvSpPr>
              <a:spLocks noChangeArrowheads="1"/>
            </p:cNvSpPr>
            <p:nvPr/>
          </p:nvSpPr>
          <p:spPr bwMode="auto">
            <a:xfrm>
              <a:off x="-4603892" y="407321"/>
              <a:ext cx="9709293" cy="120032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nl-NL" sz="2400" b="0" i="0" u="none" strike="noStrike" kern="0" cap="none" spc="0" normalizeH="0" baseline="0" noProof="0" dirty="0" smtClean="0">
                  <a:ln>
                    <a:noFill/>
                  </a:ln>
                  <a:solidFill>
                    <a:srgbClr val="000000"/>
                  </a:solidFill>
                  <a:effectLst/>
                  <a:uLnTx/>
                  <a:uFillTx/>
                  <a:cs typeface="Arial"/>
                  <a:sym typeface="Arial"/>
                </a:rPr>
                <a:t>Memiliki dua kawasan pelabuhan utama di Sunda Kalapa dan Banten.</a:t>
              </a:r>
            </a:p>
          </p:txBody>
        </p:sp>
      </p:grpSp>
      <p:pic>
        <p:nvPicPr>
          <p:cNvPr id="13" name="Picture 12">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4" name="Picture 13"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5" name="Picture 14"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6" name="Picture 15">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17"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8" name="テキスト プレースホルダー 6"/>
          <p:cNvSpPr txBox="1">
            <a:spLocks/>
          </p:cNvSpPr>
          <p:nvPr/>
        </p:nvSpPr>
        <p:spPr>
          <a:xfrm>
            <a:off x="1524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Pajajaran</a:t>
            </a:r>
            <a:r>
              <a:rPr kumimoji="1" lang="en-US" altLang="ja-JP" sz="3600" i="0" spc="300" dirty="0">
                <a:solidFill>
                  <a:srgbClr val="00B0F0"/>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Sunda</a:t>
            </a:r>
            <a:r>
              <a:rPr kumimoji="1" lang="en-US" altLang="ja-JP" sz="3600" i="0" spc="300" dirty="0">
                <a:solidFill>
                  <a:srgbClr val="00B0F0"/>
                </a:solidFill>
                <a:latin typeface="Arial" pitchFamily="34" charset="0"/>
                <a:cs typeface="Arial" pitchFamily="34" charset="0"/>
              </a:rPr>
              <a:t>)</a:t>
            </a:r>
          </a:p>
        </p:txBody>
      </p:sp>
    </p:spTree>
    <p:extLst>
      <p:ext uri="{BB962C8B-B14F-4D97-AF65-F5344CB8AC3E}">
        <p14:creationId xmlns:p14="http://schemas.microsoft.com/office/powerpoint/2010/main" val="3115444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nodeType="clickEffect">
                                  <p:stCondLst>
                                    <p:cond delay="0"/>
                                  </p:stCondLst>
                                  <p:childTnLst>
                                    <p:animEffect transition="out" filter="wipe(left)">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8" fill="hold" nodeType="clickEffect">
                                  <p:stCondLst>
                                    <p:cond delay="0"/>
                                  </p:stCondLst>
                                  <p:childTnLst>
                                    <p:animEffect transition="out" filter="wipe(left)">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childTnLst>
                          </p:cTn>
                        </p:par>
                        <p:par>
                          <p:cTn id="22" fill="hold">
                            <p:stCondLst>
                              <p:cond delay="500"/>
                            </p:stCondLst>
                            <p:childTnLst>
                              <p:par>
                                <p:cTn id="23" presetID="22" presetClass="entr" presetSubtype="2"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righ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88900" y="-20432"/>
            <a:ext cx="9232900" cy="5259182"/>
            <a:chOff x="-88900" y="-20432"/>
            <a:chExt cx="9232900" cy="5259182"/>
          </a:xfrm>
        </p:grpSpPr>
        <p:pic>
          <p:nvPicPr>
            <p:cNvPr id="3" name="Picture 2"/>
            <p:cNvPicPr>
              <a:picLocks noChangeAspect="1"/>
            </p:cNvPicPr>
            <p:nvPr/>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l="83153" b="74812"/>
            <a:stretch/>
          </p:blipFill>
          <p:spPr>
            <a:xfrm flipH="1">
              <a:off x="-33386" y="-20432"/>
              <a:ext cx="9177386" cy="5163932"/>
            </a:xfrm>
            <a:prstGeom prst="rect">
              <a:avLst/>
            </a:prstGeom>
          </p:spPr>
        </p:pic>
        <p:pic>
          <p:nvPicPr>
            <p:cNvPr id="4" name="Picture 3"/>
            <p:cNvPicPr>
              <a:picLocks noChangeAspect="1"/>
            </p:cNvPicPr>
            <p:nvPr/>
          </p:nvPicPr>
          <p:blipFill rotWithShape="1">
            <a:blip r:embed="rId4" cstate="print">
              <a:duotone>
                <a:prstClr val="black"/>
                <a:srgbClr val="D9C3A5">
                  <a:tint val="50000"/>
                  <a:satMod val="180000"/>
                </a:srgbClr>
              </a:duotone>
              <a:extLst>
                <a:ext uri="{BEBA8EAE-BF5A-486C-A8C5-ECC9F3942E4B}">
                  <a14:imgProps xmlns:a14="http://schemas.microsoft.com/office/drawing/2010/main">
                    <a14:imgLayer r:embed="rId5">
                      <a14:imgEffect>
                        <a14:backgroundRemoval t="4533" b="90000" l="28200" r="98775">
                          <a14:backgroundMark x1="92675" y1="77267" x2="96750" y2="87100"/>
                          <a14:backgroundMark x1="84050" y1="76267" x2="86325" y2="84400"/>
                          <a14:backgroundMark x1="75675" y1="70500" x2="51825" y2="83033"/>
                          <a14:backgroundMark x1="42675" y1="85733" x2="30250" y2="79667"/>
                          <a14:backgroundMark x1="46750" y1="77267" x2="42175" y2="70500"/>
                        </a14:backgroundRemoval>
                      </a14:imgEffect>
                      <a14:imgEffect>
                        <a14:saturation sat="0"/>
                      </a14:imgEffect>
                    </a14:imgLayer>
                  </a14:imgProps>
                </a:ext>
                <a:ext uri="{28A0092B-C50C-407E-A947-70E740481C1C}">
                  <a14:useLocalDpi xmlns:a14="http://schemas.microsoft.com/office/drawing/2010/main" val="0"/>
                </a:ext>
              </a:extLst>
            </a:blip>
            <a:srcRect l="26390"/>
            <a:stretch/>
          </p:blipFill>
          <p:spPr>
            <a:xfrm flipH="1">
              <a:off x="152400" y="424671"/>
              <a:ext cx="4572001" cy="4658380"/>
            </a:xfrm>
            <a:prstGeom prst="rect">
              <a:avLst/>
            </a:prstGeom>
          </p:spPr>
        </p:pic>
        <p:pic>
          <p:nvPicPr>
            <p:cNvPr id="5" name="Picture 4"/>
            <p:cNvPicPr>
              <a:picLocks noChangeAspect="1"/>
            </p:cNvPicPr>
            <p:nvPr/>
          </p:nvPicPr>
          <p:blipFill rotWithShape="1">
            <a:blip r:embed="rId6" cstate="print">
              <a:duotone>
                <a:prstClr val="black"/>
                <a:srgbClr val="D9C3A5">
                  <a:tint val="50000"/>
                  <a:satMod val="180000"/>
                </a:srgbClr>
              </a:duotone>
              <a:extLst>
                <a:ext uri="{BEBA8EAE-BF5A-486C-A8C5-ECC9F3942E4B}">
                  <a14:imgProps xmlns:a14="http://schemas.microsoft.com/office/drawing/2010/main">
                    <a14:imgLayer r:embed="rId7">
                      <a14:imgEffect>
                        <a14:backgroundRemoval t="86467" b="100000" l="0" r="100000">
                          <a14:backgroundMark x1="89875" y1="88333" x2="89700" y2="86533"/>
                          <a14:backgroundMark x1="44800" y1="88967" x2="45950" y2="86933"/>
                          <a14:backgroundMark x1="90200" y1="89167" x2="88925" y2="87433"/>
                        </a14:backgroundRemoval>
                      </a14:imgEffect>
                      <a14:imgEffect>
                        <a14:saturation sat="0"/>
                      </a14:imgEffect>
                    </a14:imgLayer>
                  </a14:imgProps>
                </a:ext>
                <a:ext uri="{28A0092B-C50C-407E-A947-70E740481C1C}">
                  <a14:useLocalDpi xmlns:a14="http://schemas.microsoft.com/office/drawing/2010/main" val="0"/>
                </a:ext>
              </a:extLst>
            </a:blip>
            <a:srcRect t="86571"/>
            <a:stretch/>
          </p:blipFill>
          <p:spPr>
            <a:xfrm flipH="1">
              <a:off x="-88900" y="4308825"/>
              <a:ext cx="9232900" cy="929925"/>
            </a:xfrm>
            <a:prstGeom prst="rect">
              <a:avLst/>
            </a:prstGeom>
          </p:spPr>
        </p:pic>
      </p:grpSp>
      <p:grpSp>
        <p:nvGrpSpPr>
          <p:cNvPr id="6" name="Group 5"/>
          <p:cNvGrpSpPr/>
          <p:nvPr/>
        </p:nvGrpSpPr>
        <p:grpSpPr>
          <a:xfrm>
            <a:off x="4876800" y="1933051"/>
            <a:ext cx="4267200" cy="1172371"/>
            <a:chOff x="-762708" y="293088"/>
            <a:chExt cx="6249109" cy="1013553"/>
          </a:xfrm>
        </p:grpSpPr>
        <p:sp>
          <p:nvSpPr>
            <p:cNvPr id="7" name="角丸四角形 13"/>
            <p:cNvSpPr/>
            <p:nvPr/>
          </p:nvSpPr>
          <p:spPr>
            <a:xfrm>
              <a:off x="-762708" y="293088"/>
              <a:ext cx="6249109" cy="1013553"/>
            </a:xfrm>
            <a:prstGeom prst="roundRect">
              <a:avLst>
                <a:gd name="adj" fmla="val 0"/>
              </a:avLst>
            </a:prstGeom>
            <a:solidFill>
              <a:srgbClr val="9BBB59">
                <a:lumMod val="20000"/>
                <a:lumOff val="80000"/>
              </a:srgbClr>
            </a:solid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8" name="Rectangle 7"/>
            <p:cNvSpPr>
              <a:spLocks noChangeArrowheads="1"/>
            </p:cNvSpPr>
            <p:nvPr/>
          </p:nvSpPr>
          <p:spPr bwMode="auto">
            <a:xfrm>
              <a:off x="-579558" y="407129"/>
              <a:ext cx="5963938" cy="718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fi-FI" sz="2400" b="0" i="0" u="none" strike="noStrike" kern="0" cap="none" spc="0" normalizeH="0" baseline="0" noProof="0" dirty="0" smtClean="0">
                  <a:ln>
                    <a:noFill/>
                  </a:ln>
                  <a:solidFill>
                    <a:srgbClr val="000000"/>
                  </a:solidFill>
                  <a:effectLst/>
                  <a:uLnTx/>
                  <a:uFillTx/>
                  <a:cs typeface="Arial"/>
                  <a:sym typeface="Arial"/>
                </a:rPr>
                <a:t>Kerajaan Sunda didirikan oleh Tarusbawa pada tahun 669 M.</a:t>
              </a:r>
            </a:p>
          </p:txBody>
        </p:sp>
      </p:grpSp>
      <p:grpSp>
        <p:nvGrpSpPr>
          <p:cNvPr id="9" name="Group 8"/>
          <p:cNvGrpSpPr/>
          <p:nvPr/>
        </p:nvGrpSpPr>
        <p:grpSpPr>
          <a:xfrm>
            <a:off x="4904499" y="1704722"/>
            <a:ext cx="4267200" cy="1629028"/>
            <a:chOff x="-762708" y="293088"/>
            <a:chExt cx="6249109" cy="1408348"/>
          </a:xfrm>
        </p:grpSpPr>
        <p:sp>
          <p:nvSpPr>
            <p:cNvPr id="10" name="角丸四角形 13"/>
            <p:cNvSpPr/>
            <p:nvPr/>
          </p:nvSpPr>
          <p:spPr>
            <a:xfrm>
              <a:off x="-762708" y="293088"/>
              <a:ext cx="6249109" cy="1408348"/>
            </a:xfrm>
            <a:prstGeom prst="roundRect">
              <a:avLst>
                <a:gd name="adj" fmla="val 0"/>
              </a:avLst>
            </a:prstGeom>
            <a:solidFill>
              <a:srgbClr val="9BBB59">
                <a:lumMod val="20000"/>
                <a:lumOff val="80000"/>
              </a:srgbClr>
            </a:solid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11" name="Rectangle 10"/>
            <p:cNvSpPr>
              <a:spLocks noChangeArrowheads="1"/>
            </p:cNvSpPr>
            <p:nvPr/>
          </p:nvSpPr>
          <p:spPr bwMode="auto">
            <a:xfrm>
              <a:off x="-579558" y="449536"/>
              <a:ext cx="5963938" cy="103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fi-FI" sz="2400" b="0" i="0" u="none" strike="noStrike" kern="0" cap="none" spc="0" normalizeH="0" baseline="0" noProof="0" dirty="0" smtClean="0">
                  <a:ln>
                    <a:noFill/>
                  </a:ln>
                  <a:solidFill>
                    <a:srgbClr val="000000"/>
                  </a:solidFill>
                  <a:effectLst/>
                  <a:uLnTx/>
                  <a:uFillTx/>
                  <a:cs typeface="Arial"/>
                  <a:sym typeface="Arial"/>
                </a:rPr>
                <a:t>Tarusbawa merupakan menantu dari Sri Maharaja Linggawarman.</a:t>
              </a:r>
            </a:p>
          </p:txBody>
        </p:sp>
      </p:grpSp>
      <p:pic>
        <p:nvPicPr>
          <p:cNvPr id="12" name="Picture 11">
            <a:extLst>
              <a:ext uri="{FF2B5EF4-FFF2-40B4-BE49-F238E27FC236}">
                <a16:creationId xmlns="" xmlns:a16="http://schemas.microsoft.com/office/drawing/2014/main" id="{00F75E5E-151A-7EB9-CC58-A961FD5837D8}"/>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3" name="Picture 12"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4" name="Picture 13"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5" name="Picture 14">
            <a:extLst>
              <a:ext uri="{FF2B5EF4-FFF2-40B4-BE49-F238E27FC236}">
                <a16:creationId xmlns="" xmlns:a16="http://schemas.microsoft.com/office/drawing/2014/main" id="{0E887A7F-DCB0-DAB8-4B3E-8235041ABFB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16"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7" name="テキスト プレースホルダー 6"/>
          <p:cNvSpPr txBox="1">
            <a:spLocks/>
          </p:cNvSpPr>
          <p:nvPr/>
        </p:nvSpPr>
        <p:spPr>
          <a:xfrm>
            <a:off x="1524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Pajajaran</a:t>
            </a:r>
            <a:r>
              <a:rPr kumimoji="1" lang="en-US" altLang="ja-JP" sz="3600" i="0" spc="300" dirty="0">
                <a:solidFill>
                  <a:srgbClr val="00B0F0"/>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Sunda</a:t>
            </a:r>
            <a:r>
              <a:rPr kumimoji="1" lang="en-US" altLang="ja-JP" sz="3600" i="0" spc="300" dirty="0">
                <a:solidFill>
                  <a:srgbClr val="00B0F0"/>
                </a:solidFill>
                <a:latin typeface="Arial" pitchFamily="34" charset="0"/>
                <a:cs typeface="Arial" pitchFamily="34" charset="0"/>
              </a:rPr>
              <a:t>)</a:t>
            </a:r>
          </a:p>
        </p:txBody>
      </p:sp>
    </p:spTree>
    <p:extLst>
      <p:ext uri="{BB962C8B-B14F-4D97-AF65-F5344CB8AC3E}">
        <p14:creationId xmlns:p14="http://schemas.microsoft.com/office/powerpoint/2010/main" val="20950920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nodeType="clickEffect">
                                  <p:stCondLst>
                                    <p:cond delay="0"/>
                                  </p:stCondLst>
                                  <p:childTnLst>
                                    <p:animEffect transition="out" filter="wipe(right)">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duotone>
              <a:srgbClr val="4F81BD">
                <a:shade val="45000"/>
                <a:satMod val="135000"/>
              </a:srgbClr>
              <a:prstClr val="white"/>
            </a:duotone>
            <a:extLst>
              <a:ext uri="{28A0092B-C50C-407E-A947-70E740481C1C}">
                <a14:useLocalDpi xmlns:a14="http://schemas.microsoft.com/office/drawing/2010/main"/>
              </a:ext>
            </a:extLst>
          </a:blip>
          <a:srcRect l="75083" t="996" r="707" b="79577"/>
          <a:stretch/>
        </p:blipFill>
        <p:spPr>
          <a:xfrm>
            <a:off x="1" y="1666830"/>
            <a:ext cx="9144000" cy="3476670"/>
          </a:xfrm>
          <a:prstGeom prst="rect">
            <a:avLst/>
          </a:prstGeom>
          <a:ln>
            <a:noFill/>
          </a:ln>
        </p:spPr>
      </p:pic>
      <p:pic>
        <p:nvPicPr>
          <p:cNvPr id="3" name="Picture 2"/>
          <p:cNvPicPr>
            <a:picLocks noChangeAspect="1"/>
          </p:cNvPicPr>
          <p:nvPr/>
        </p:nvPicPr>
        <p:blipFill rotWithShape="1">
          <a:blip r:embed="rId2" cstate="print">
            <a:duotone>
              <a:srgbClr val="4F81BD">
                <a:shade val="45000"/>
                <a:satMod val="135000"/>
              </a:srgbClr>
              <a:prstClr val="white"/>
            </a:duotone>
            <a:extLst>
              <a:ext uri="{28A0092B-C50C-407E-A947-70E740481C1C}">
                <a14:useLocalDpi xmlns:a14="http://schemas.microsoft.com/office/drawing/2010/main"/>
              </a:ext>
            </a:extLst>
          </a:blip>
          <a:srcRect t="996" b="758"/>
          <a:stretch/>
        </p:blipFill>
        <p:spPr>
          <a:xfrm>
            <a:off x="0" y="0"/>
            <a:ext cx="9144000" cy="4400550"/>
          </a:xfrm>
          <a:prstGeom prst="rect">
            <a:avLst/>
          </a:prstGeom>
        </p:spPr>
      </p:pic>
      <p:sp>
        <p:nvSpPr>
          <p:cNvPr id="4" name="Rectangle 3"/>
          <p:cNvSpPr/>
          <p:nvPr/>
        </p:nvSpPr>
        <p:spPr>
          <a:xfrm>
            <a:off x="304800" y="3830831"/>
            <a:ext cx="4267200" cy="830997"/>
          </a:xfrm>
          <a:prstGeom prst="rect">
            <a:avLst/>
          </a:prstGeom>
          <a:solidFill>
            <a:srgbClr val="FCFAB2"/>
          </a:solidFill>
        </p:spPr>
        <p:txBody>
          <a:bodyPr wrap="square">
            <a:spAutoFit/>
          </a:bodyPr>
          <a:lstStyle/>
          <a:p>
            <a:pPr defTabSz="914400">
              <a:buClr>
                <a:srgbClr val="000000"/>
              </a:buClr>
              <a:buFont typeface="Arial"/>
              <a:buNone/>
            </a:pPr>
            <a:r>
              <a:rPr lang="fi-FI" sz="2400" kern="0" dirty="0">
                <a:solidFill>
                  <a:srgbClr val="000000"/>
                </a:solidFill>
                <a:cs typeface="Arial"/>
                <a:sym typeface="Arial"/>
              </a:rPr>
              <a:t>Kedua kerajaan ini kemudian dipersatukan oleh </a:t>
            </a:r>
            <a:r>
              <a:rPr lang="fi-FI" sz="2400" kern="0" dirty="0" smtClean="0">
                <a:solidFill>
                  <a:srgbClr val="000000"/>
                </a:solidFill>
                <a:cs typeface="Arial"/>
                <a:sym typeface="Arial"/>
              </a:rPr>
              <a:t>Sanjaya.</a:t>
            </a:r>
            <a:endParaRPr lang="fi-FI" sz="2400" kern="0" dirty="0">
              <a:solidFill>
                <a:srgbClr val="000000"/>
              </a:solidFill>
              <a:cs typeface="Arial"/>
              <a:sym typeface="Arial"/>
            </a:endParaRPr>
          </a:p>
        </p:txBody>
      </p:sp>
      <p:sp>
        <p:nvSpPr>
          <p:cNvPr id="5" name="Rectangle 4"/>
          <p:cNvSpPr/>
          <p:nvPr/>
        </p:nvSpPr>
        <p:spPr>
          <a:xfrm>
            <a:off x="316832" y="3874353"/>
            <a:ext cx="4255168" cy="830997"/>
          </a:xfrm>
          <a:prstGeom prst="rect">
            <a:avLst/>
          </a:prstGeom>
          <a:solidFill>
            <a:srgbClr val="FCFAB2"/>
          </a:solidFill>
        </p:spPr>
        <p:txBody>
          <a:bodyPr wrap="square">
            <a:spAutoFit/>
          </a:bodyPr>
          <a:lstStyle/>
          <a:p>
            <a:pPr defTabSz="914400">
              <a:buClr>
                <a:srgbClr val="000000"/>
              </a:buClr>
              <a:buFont typeface="Arial"/>
              <a:buNone/>
            </a:pPr>
            <a:r>
              <a:rPr lang="fi-FI" sz="2400" kern="0" dirty="0" smtClean="0">
                <a:solidFill>
                  <a:srgbClr val="000000"/>
                </a:solidFill>
                <a:cs typeface="Arial"/>
                <a:sym typeface="Arial"/>
              </a:rPr>
              <a:t>Kerajaan ini kemudian </a:t>
            </a:r>
            <a:r>
              <a:rPr lang="fi-FI" sz="2400" kern="0" dirty="0">
                <a:solidFill>
                  <a:srgbClr val="000000"/>
                </a:solidFill>
                <a:cs typeface="Arial"/>
                <a:sym typeface="Arial"/>
              </a:rPr>
              <a:t>menjadi Kerajaan Sunda.</a:t>
            </a:r>
          </a:p>
        </p:txBody>
      </p:sp>
      <p:pic>
        <p:nvPicPr>
          <p:cNvPr id="6" name="Picture 5">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7" name="Picture 6"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8" name="Picture 7"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9" name="Picture 8">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12"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3" name="テキスト プレースホルダー 6"/>
          <p:cNvSpPr txBox="1">
            <a:spLocks/>
          </p:cNvSpPr>
          <p:nvPr/>
        </p:nvSpPr>
        <p:spPr>
          <a:xfrm>
            <a:off x="1524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Pajajaran</a:t>
            </a:r>
            <a:r>
              <a:rPr kumimoji="1" lang="en-US" altLang="ja-JP" sz="3600" i="0" spc="300" dirty="0">
                <a:solidFill>
                  <a:srgbClr val="00B0F0"/>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Sunda</a:t>
            </a:r>
            <a:r>
              <a:rPr kumimoji="1" lang="en-US" altLang="ja-JP" sz="3600" i="0" spc="300" dirty="0">
                <a:solidFill>
                  <a:srgbClr val="00B0F0"/>
                </a:solidFill>
                <a:latin typeface="Arial" pitchFamily="34" charset="0"/>
                <a:cs typeface="Arial" pitchFamily="34" charset="0"/>
              </a:rPr>
              <a:t>)</a:t>
            </a:r>
          </a:p>
        </p:txBody>
      </p:sp>
    </p:spTree>
    <p:extLst>
      <p:ext uri="{BB962C8B-B14F-4D97-AF65-F5344CB8AC3E}">
        <p14:creationId xmlns:p14="http://schemas.microsoft.com/office/powerpoint/2010/main" val="3870414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1" nodeType="clickEffect">
                                  <p:stCondLst>
                                    <p:cond delay="0"/>
                                  </p:stCondLst>
                                  <p:childTnLst>
                                    <p:animEffect transition="out" filter="wipe(righ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88032" y="979748"/>
            <a:ext cx="4355968" cy="325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テキスト プレースホルダー 6"/>
          <p:cNvSpPr txBox="1">
            <a:spLocks/>
          </p:cNvSpPr>
          <p:nvPr/>
        </p:nvSpPr>
        <p:spPr bwMode="auto">
          <a:xfrm>
            <a:off x="5252082" y="3958751"/>
            <a:ext cx="3513222" cy="43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2000" b="1" i="0" u="none" strike="noStrike" kern="0" cap="none" spc="0" normalizeH="0" baseline="0" noProof="0" dirty="0">
                <a:ln>
                  <a:noFill/>
                </a:ln>
                <a:solidFill>
                  <a:prstClr val="black"/>
                </a:solidFill>
                <a:effectLst/>
                <a:uLnTx/>
                <a:uFillTx/>
                <a:latin typeface="Calibri" pitchFamily="34" charset="0"/>
                <a:cs typeface="Arial" pitchFamily="34" charset="0"/>
              </a:rPr>
              <a:t>Prasasti Sang Hyang </a:t>
            </a:r>
            <a:r>
              <a:rPr kumimoji="0" lang="en-US" sz="2000" b="1" i="0" u="none" strike="noStrike" kern="0" cap="none" spc="0" normalizeH="0" baseline="0" noProof="0" dirty="0" smtClean="0">
                <a:ln>
                  <a:noFill/>
                </a:ln>
                <a:solidFill>
                  <a:prstClr val="black"/>
                </a:solidFill>
                <a:effectLst/>
                <a:uLnTx/>
                <a:uFillTx/>
                <a:latin typeface="Calibri" pitchFamily="34" charset="0"/>
                <a:cs typeface="Arial" pitchFamily="34" charset="0"/>
              </a:rPr>
              <a:t>Tapak</a:t>
            </a:r>
            <a:endParaRPr kumimoji="0" lang="id-ID" sz="2000" b="1" i="0" u="none" strike="noStrike" kern="0" cap="none" spc="0" normalizeH="0" baseline="0" noProof="0" dirty="0">
              <a:ln>
                <a:noFill/>
              </a:ln>
              <a:solidFill>
                <a:prstClr val="black"/>
              </a:solidFill>
              <a:effectLst/>
              <a:uLnTx/>
              <a:uFillTx/>
              <a:latin typeface="Calibri" pitchFamily="34" charset="0"/>
              <a:cs typeface="Arial" pitchFamily="34" charset="0"/>
            </a:endParaRPr>
          </a:p>
        </p:txBody>
      </p:sp>
      <p:sp>
        <p:nvSpPr>
          <p:cNvPr id="5" name="Rectangle 4"/>
          <p:cNvSpPr/>
          <p:nvPr/>
        </p:nvSpPr>
        <p:spPr>
          <a:xfrm>
            <a:off x="100311" y="1140970"/>
            <a:ext cx="4919746" cy="3267561"/>
          </a:xfrm>
          <a:prstGeom prst="rect">
            <a:avLst/>
          </a:prstGeom>
        </p:spPr>
        <p:txBody>
          <a:bodyPr wrap="square">
            <a:spAutoFit/>
          </a:bodyPr>
          <a:lstStyle/>
          <a:p>
            <a:pPr marL="342900" indent="-342900" defTabSz="914400" fontAlgn="base">
              <a:spcBef>
                <a:spcPts val="1000"/>
              </a:spcBef>
              <a:spcAft>
                <a:spcPct val="0"/>
              </a:spcAft>
              <a:buFont typeface="Wingdings" panose="05000000000000000000" pitchFamily="2" charset="2"/>
              <a:buChar char="ü"/>
            </a:pPr>
            <a:r>
              <a:rPr lang="sv-SE" sz="2200" dirty="0">
                <a:solidFill>
                  <a:srgbClr val="002060"/>
                </a:solidFill>
                <a:latin typeface="Arial" panose="020B0604020202020204" pitchFamily="34" charset="0"/>
                <a:cs typeface="Arial" panose="020B0604020202020204" pitchFamily="34" charset="0"/>
              </a:rPr>
              <a:t>Dalam Prasasti Sang Hyang Tapak, disebutkan seorang raja bernama Maharaja Sri Jayabhupati dan berkuasa di Prahajyan Sunda. </a:t>
            </a:r>
            <a:endParaRPr lang="id-ID" sz="2200" dirty="0">
              <a:solidFill>
                <a:srgbClr val="002060"/>
              </a:solidFill>
              <a:latin typeface="Arial" panose="020B0604020202020204" pitchFamily="34" charset="0"/>
              <a:cs typeface="Arial" panose="020B0604020202020204" pitchFamily="34" charset="0"/>
            </a:endParaRPr>
          </a:p>
          <a:p>
            <a:pPr marL="342900" indent="-342900" defTabSz="914400" fontAlgn="base">
              <a:spcBef>
                <a:spcPts val="1000"/>
              </a:spcBef>
              <a:spcAft>
                <a:spcPct val="0"/>
              </a:spcAft>
              <a:buFont typeface="Wingdings" panose="05000000000000000000" pitchFamily="2" charset="2"/>
              <a:buChar char="ü"/>
            </a:pPr>
            <a:r>
              <a:rPr lang="sv-SE" sz="2200" dirty="0" smtClean="0">
                <a:solidFill>
                  <a:srgbClr val="F79646">
                    <a:lumMod val="50000"/>
                  </a:srgbClr>
                </a:solidFill>
                <a:latin typeface="Arial" panose="020B0604020202020204" pitchFamily="34" charset="0"/>
                <a:cs typeface="Arial" panose="020B0604020202020204" pitchFamily="34" charset="0"/>
              </a:rPr>
              <a:t>Raja </a:t>
            </a:r>
            <a:r>
              <a:rPr lang="sv-SE" sz="2200" dirty="0">
                <a:solidFill>
                  <a:srgbClr val="F79646">
                    <a:lumMod val="50000"/>
                  </a:srgbClr>
                </a:solidFill>
                <a:latin typeface="Arial" panose="020B0604020202020204" pitchFamily="34" charset="0"/>
                <a:cs typeface="Arial" panose="020B0604020202020204" pitchFamily="34" charset="0"/>
              </a:rPr>
              <a:t>Jayabhupati digantikan oleh Rahyang Niskala Wastukencana atau Raja Sri Baduga Maharaja, yang terlibat dalam Perang Bubat pada 1357</a:t>
            </a:r>
            <a:r>
              <a:rPr lang="sv-SE" sz="2200" dirty="0" smtClean="0">
                <a:solidFill>
                  <a:srgbClr val="F79646">
                    <a:lumMod val="50000"/>
                  </a:srgbClr>
                </a:solidFill>
                <a:latin typeface="Arial" panose="020B0604020202020204" pitchFamily="34" charset="0"/>
                <a:cs typeface="Arial" panose="020B0604020202020204" pitchFamily="34" charset="0"/>
              </a:rPr>
              <a:t>.</a:t>
            </a:r>
            <a:endParaRPr lang="id-ID" sz="2200" dirty="0">
              <a:solidFill>
                <a:srgbClr val="F79646">
                  <a:lumMod val="50000"/>
                </a:srgbClr>
              </a:solidFill>
              <a:latin typeface="Arial" panose="020B0604020202020204" pitchFamily="34" charset="0"/>
              <a:cs typeface="Arial" panose="020B0604020202020204" pitchFamily="34" charset="0"/>
            </a:endParaRPr>
          </a:p>
        </p:txBody>
      </p:sp>
      <p:sp>
        <p:nvSpPr>
          <p:cNvPr id="6"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7" name="テキスト プレースホルダー 6"/>
          <p:cNvSpPr txBox="1">
            <a:spLocks/>
          </p:cNvSpPr>
          <p:nvPr/>
        </p:nvSpPr>
        <p:spPr>
          <a:xfrm>
            <a:off x="1524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Pajajaran</a:t>
            </a:r>
            <a:r>
              <a:rPr kumimoji="1" lang="en-US" altLang="ja-JP" sz="3600" i="0" spc="300" dirty="0">
                <a:solidFill>
                  <a:srgbClr val="00B0F0"/>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Sunda</a:t>
            </a:r>
            <a:r>
              <a:rPr kumimoji="1" lang="en-US" altLang="ja-JP" sz="3600" i="0" spc="300" dirty="0">
                <a:solidFill>
                  <a:srgbClr val="00B0F0"/>
                </a:solidFill>
                <a:latin typeface="Arial" pitchFamily="34" charset="0"/>
                <a:cs typeface="Arial" pitchFamily="34" charset="0"/>
              </a:rPr>
              <a:t>)</a:t>
            </a:r>
          </a:p>
        </p:txBody>
      </p:sp>
    </p:spTree>
    <p:extLst>
      <p:ext uri="{BB962C8B-B14F-4D97-AF65-F5344CB8AC3E}">
        <p14:creationId xmlns:p14="http://schemas.microsoft.com/office/powerpoint/2010/main" val="1096066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1000"/>
                                        <p:tgtEl>
                                          <p:spTgt spid="3">
                                            <p:txEl>
                                              <p:pRg st="0" end="0"/>
                                            </p:txEl>
                                          </p:spTgt>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wipe(left)">
                                      <p:cBhvr>
                                        <p:cTn id="21"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14392" r="888" b="1657"/>
          <a:stretch/>
        </p:blipFill>
        <p:spPr>
          <a:xfrm>
            <a:off x="1" y="-16043"/>
            <a:ext cx="9176084" cy="5181601"/>
          </a:xfrm>
          <a:prstGeom prst="rect">
            <a:avLst/>
          </a:prstGeom>
        </p:spPr>
      </p:pic>
      <p:grpSp>
        <p:nvGrpSpPr>
          <p:cNvPr id="4" name="Group 3"/>
          <p:cNvGrpSpPr/>
          <p:nvPr/>
        </p:nvGrpSpPr>
        <p:grpSpPr>
          <a:xfrm>
            <a:off x="1" y="3936686"/>
            <a:ext cx="9176084" cy="1243785"/>
            <a:chOff x="-762709" y="293089"/>
            <a:chExt cx="13592427" cy="942967"/>
          </a:xfrm>
        </p:grpSpPr>
        <p:sp>
          <p:nvSpPr>
            <p:cNvPr id="5" name="角丸四角形 13"/>
            <p:cNvSpPr/>
            <p:nvPr/>
          </p:nvSpPr>
          <p:spPr>
            <a:xfrm>
              <a:off x="-762709" y="293089"/>
              <a:ext cx="13592427" cy="942967"/>
            </a:xfrm>
            <a:prstGeom prst="roundRect">
              <a:avLst>
                <a:gd name="adj" fmla="val 0"/>
              </a:avLst>
            </a:prstGeom>
            <a:solidFill>
              <a:srgbClr val="FCFAB2"/>
            </a:solid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6" name="Rectangle 5"/>
            <p:cNvSpPr>
              <a:spLocks noChangeArrowheads="1"/>
            </p:cNvSpPr>
            <p:nvPr/>
          </p:nvSpPr>
          <p:spPr bwMode="auto">
            <a:xfrm>
              <a:off x="-536962" y="379563"/>
              <a:ext cx="12782789" cy="770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914400">
                <a:buClr>
                  <a:srgbClr val="000000"/>
                </a:buClr>
              </a:pPr>
              <a:r>
                <a:rPr lang="fi-FI" sz="2000" kern="0" dirty="0">
                  <a:solidFill>
                    <a:srgbClr val="000000"/>
                  </a:solidFill>
                  <a:latin typeface="Arial" panose="020B0604020202020204" pitchFamily="34" charset="0"/>
                  <a:cs typeface="Arial" panose="020B0604020202020204" pitchFamily="34" charset="0"/>
                  <a:sym typeface="Arial"/>
                </a:rPr>
                <a:t>Pada tahun 1579, Maulana Yusuf dari Kerajaan Banten menyerang Kerajaan Sunda yang ketika itu dipimpin Prabu Ratu Dewata (memerintah 1535–1543). Serangan itu menyebabkan runtuhnya Kerajaan Sunda</a:t>
              </a:r>
              <a:r>
                <a:rPr lang="fi-FI" sz="2000" kern="0" dirty="0" smtClean="0">
                  <a:solidFill>
                    <a:srgbClr val="000000"/>
                  </a:solidFill>
                  <a:latin typeface="Arial" panose="020B0604020202020204" pitchFamily="34" charset="0"/>
                  <a:cs typeface="Arial" panose="020B0604020202020204" pitchFamily="34" charset="0"/>
                  <a:sym typeface="Arial"/>
                </a:rPr>
                <a:t>.</a:t>
              </a:r>
              <a:endParaRPr lang="fi-FI" sz="2000" kern="0" dirty="0">
                <a:solidFill>
                  <a:srgbClr val="000000"/>
                </a:solidFill>
                <a:latin typeface="Arial" panose="020B0604020202020204" pitchFamily="34" charset="0"/>
                <a:cs typeface="Arial" panose="020B0604020202020204" pitchFamily="34" charset="0"/>
                <a:sym typeface="Arial"/>
              </a:endParaRPr>
            </a:p>
          </p:txBody>
        </p:sp>
      </p:grpSp>
      <p:pic>
        <p:nvPicPr>
          <p:cNvPr id="7" name="Picture 6">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8" name="Picture 7"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9" name="Picture 8"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0" name="Picture 9">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11"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2" name="テキスト プレースホルダー 6"/>
          <p:cNvSpPr txBox="1">
            <a:spLocks/>
          </p:cNvSpPr>
          <p:nvPr/>
        </p:nvSpPr>
        <p:spPr>
          <a:xfrm>
            <a:off x="1524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Pajajaran</a:t>
            </a:r>
            <a:r>
              <a:rPr kumimoji="1" lang="en-US" altLang="ja-JP" sz="3600" i="0" spc="300" dirty="0">
                <a:solidFill>
                  <a:srgbClr val="00B0F0"/>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Sunda</a:t>
            </a:r>
            <a:r>
              <a:rPr kumimoji="1" lang="en-US" altLang="ja-JP" sz="3600" i="0" spc="300" dirty="0">
                <a:solidFill>
                  <a:srgbClr val="00B0F0"/>
                </a:solidFill>
                <a:latin typeface="Arial" pitchFamily="34" charset="0"/>
                <a:cs typeface="Arial" pitchFamily="34" charset="0"/>
              </a:rPr>
              <a:t>)</a:t>
            </a:r>
          </a:p>
        </p:txBody>
      </p:sp>
    </p:spTree>
    <p:extLst>
      <p:ext uri="{BB962C8B-B14F-4D97-AF65-F5344CB8AC3E}">
        <p14:creationId xmlns:p14="http://schemas.microsoft.com/office/powerpoint/2010/main" val="2935046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l="88260" t="67446" r="4572" b="19374"/>
          <a:stretch/>
        </p:blipFill>
        <p:spPr>
          <a:xfrm>
            <a:off x="-19050" y="0"/>
            <a:ext cx="9163050" cy="5238749"/>
          </a:xfrm>
          <a:prstGeom prst="rect">
            <a:avLst/>
          </a:prstGeom>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r="3208"/>
          <a:stretch/>
        </p:blipFill>
        <p:spPr>
          <a:xfrm>
            <a:off x="0" y="0"/>
            <a:ext cx="4895850" cy="5143500"/>
          </a:xfrm>
          <a:prstGeom prst="rect">
            <a:avLst/>
          </a:prstGeom>
        </p:spPr>
      </p:pic>
      <p:sp>
        <p:nvSpPr>
          <p:cNvPr id="15" name="Google Shape;192;p4"/>
          <p:cNvSpPr/>
          <p:nvPr/>
        </p:nvSpPr>
        <p:spPr>
          <a:xfrm>
            <a:off x="-31833" y="133350"/>
            <a:ext cx="5325728" cy="619731"/>
          </a:xfrm>
          <a:prstGeom prst="rect">
            <a:avLst/>
          </a:prstGeom>
          <a:solidFill>
            <a:schemeClr val="tx1">
              <a:lumMod val="85000"/>
              <a:lumOff val="15000"/>
              <a:alpha val="65882"/>
            </a:schemeClr>
          </a:solidFill>
          <a:ln>
            <a:noFill/>
          </a:ln>
        </p:spPr>
        <p:txBody>
          <a:bodyPr spcFirstLastPara="1" wrap="square" lIns="91425" tIns="91425" rIns="91425" bIns="91425" anchor="ctr" anchorCtr="0">
            <a:noAutofit/>
          </a:bodyPr>
          <a:lstStyle/>
          <a:p>
            <a:pPr defTabSz="914400">
              <a:defRPr/>
            </a:pPr>
            <a:endParaRPr sz="2400" kern="0" dirty="0" smtClean="0">
              <a:solidFill>
                <a:sysClr val="windowText" lastClr="000000"/>
              </a:solidFill>
              <a:cs typeface="Calibri" pitchFamily="34" charset="0"/>
              <a:sym typeface="Arial"/>
            </a:endParaRPr>
          </a:p>
        </p:txBody>
      </p:sp>
      <p:sp>
        <p:nvSpPr>
          <p:cNvPr id="13" name="正方形/長方形 7"/>
          <p:cNvSpPr/>
          <p:nvPr/>
        </p:nvSpPr>
        <p:spPr>
          <a:xfrm>
            <a:off x="451050" y="594122"/>
            <a:ext cx="2108999" cy="45719"/>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4" name="テキスト プレースホルダー 6"/>
          <p:cNvSpPr txBox="1">
            <a:spLocks/>
          </p:cNvSpPr>
          <p:nvPr/>
        </p:nvSpPr>
        <p:spPr>
          <a:xfrm>
            <a:off x="346275" y="79772"/>
            <a:ext cx="7787072" cy="369407"/>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schemeClr val="bg1"/>
                </a:solidFill>
                <a:latin typeface="Arial" pitchFamily="34" charset="0"/>
                <a:cs typeface="Arial" pitchFamily="34" charset="0"/>
              </a:rPr>
              <a:t>Kerajaan</a:t>
            </a:r>
            <a:r>
              <a:rPr kumimoji="1" lang="en-US" altLang="ja-JP" sz="3600" i="0" spc="300" dirty="0" smtClean="0">
                <a:solidFill>
                  <a:schemeClr val="bg1"/>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Sriwijaya</a:t>
            </a:r>
            <a:endParaRPr kumimoji="1" lang="en-US" altLang="ja-JP" sz="3600" i="0" spc="300" dirty="0">
              <a:solidFill>
                <a:srgbClr val="00B0F0"/>
              </a:solidFill>
              <a:latin typeface="Arial" pitchFamily="34" charset="0"/>
              <a:cs typeface="Arial" pitchFamily="34" charset="0"/>
            </a:endParaRPr>
          </a:p>
        </p:txBody>
      </p:sp>
      <p:pic>
        <p:nvPicPr>
          <p:cNvPr id="16" name="Picture 15">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7" name="Picture 16"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8" name="Picture 17"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9" name="Picture 18">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20" name="テキスト プレースホルダー 6"/>
          <p:cNvSpPr txBox="1">
            <a:spLocks/>
          </p:cNvSpPr>
          <p:nvPr/>
        </p:nvSpPr>
        <p:spPr bwMode="auto">
          <a:xfrm>
            <a:off x="5005890" y="968271"/>
            <a:ext cx="4138109" cy="202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marR="0" lvl="0" indent="-285750" defTabSz="91440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0" lang="en-US" sz="2000" b="0" i="0" u="none" strike="noStrike" kern="0" cap="none" spc="0" normalizeH="0" baseline="0" noProof="0" dirty="0">
                <a:ln>
                  <a:noFill/>
                </a:ln>
                <a:solidFill>
                  <a:schemeClr val="accent5">
                    <a:lumMod val="50000"/>
                  </a:schemeClr>
                </a:solidFill>
                <a:effectLst/>
                <a:uLnTx/>
                <a:uFillTx/>
                <a:latin typeface="Arial" panose="020B0604020202020204" pitchFamily="34" charset="0"/>
              </a:rPr>
              <a:t>Daerah kekuasaannya membentang </a:t>
            </a:r>
            <a:r>
              <a:rPr kumimoji="0" lang="en-US" sz="2000" b="0" i="0" u="none" strike="noStrike" kern="0" cap="none" spc="0" normalizeH="0" baseline="0" noProof="0" dirty="0" smtClean="0">
                <a:ln>
                  <a:noFill/>
                </a:ln>
                <a:solidFill>
                  <a:schemeClr val="accent5">
                    <a:lumMod val="50000"/>
                  </a:schemeClr>
                </a:solidFill>
                <a:effectLst/>
                <a:uLnTx/>
                <a:uFillTx/>
                <a:latin typeface="Arial" panose="020B0604020202020204" pitchFamily="34" charset="0"/>
              </a:rPr>
              <a:t>dari </a:t>
            </a:r>
            <a:r>
              <a:rPr kumimoji="0" lang="en-US" sz="2000" b="0" i="0" u="none" strike="noStrike" kern="0" cap="none" spc="0" normalizeH="0" baseline="0" noProof="0" dirty="0">
                <a:ln>
                  <a:noFill/>
                </a:ln>
                <a:solidFill>
                  <a:schemeClr val="accent5">
                    <a:lumMod val="50000"/>
                  </a:schemeClr>
                </a:solidFill>
                <a:effectLst/>
                <a:uLnTx/>
                <a:uFillTx/>
                <a:latin typeface="Arial" panose="020B0604020202020204" pitchFamily="34" charset="0"/>
              </a:rPr>
              <a:t>Kamboja, Thailand selatan, Semenanjung Malaya, Sumatra, Jawa, dan pesisir Kalimantan. </a:t>
            </a:r>
            <a:endParaRPr kumimoji="0" lang="id-ID" sz="2000" b="0" i="0" u="none" strike="noStrike" kern="0" cap="none" spc="0" normalizeH="0" baseline="0" noProof="0" dirty="0">
              <a:ln>
                <a:noFill/>
              </a:ln>
              <a:solidFill>
                <a:schemeClr val="accent5">
                  <a:lumMod val="50000"/>
                </a:schemeClr>
              </a:solidFill>
              <a:effectLst/>
              <a:uLnTx/>
              <a:uFillTx/>
              <a:latin typeface="Arial" panose="020B0604020202020204" pitchFamily="34" charset="0"/>
            </a:endParaRPr>
          </a:p>
        </p:txBody>
      </p:sp>
      <p:sp>
        <p:nvSpPr>
          <p:cNvPr id="21" name="テキスト プレースホルダー 6"/>
          <p:cNvSpPr txBox="1">
            <a:spLocks/>
          </p:cNvSpPr>
          <p:nvPr/>
        </p:nvSpPr>
        <p:spPr bwMode="auto">
          <a:xfrm>
            <a:off x="5005891" y="3182809"/>
            <a:ext cx="4124823" cy="184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342900" marR="0" lvl="0" indent="-342900" defTabSz="91440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0" lang="fi-FI" sz="2000" b="0" i="0" u="none" strike="noStrike" kern="0" cap="none" spc="0" normalizeH="0" baseline="0" noProof="0" dirty="0">
                <a:ln>
                  <a:noFill/>
                </a:ln>
                <a:solidFill>
                  <a:schemeClr val="accent5">
                    <a:lumMod val="50000"/>
                  </a:schemeClr>
                </a:solidFill>
                <a:effectLst/>
                <a:uLnTx/>
                <a:uFillTx/>
                <a:latin typeface="Arial" panose="020B0604020202020204" pitchFamily="34" charset="0"/>
              </a:rPr>
              <a:t>Berdasarkan temuan sumber tertulis serta berita Tiongkok dan Arab, Kerajaan Sriwijaya diperkirakan berdiri sekitar abad VII. </a:t>
            </a:r>
          </a:p>
        </p:txBody>
      </p:sp>
    </p:spTree>
    <p:extLst>
      <p:ext uri="{BB962C8B-B14F-4D97-AF65-F5344CB8AC3E}">
        <p14:creationId xmlns:p14="http://schemas.microsoft.com/office/powerpoint/2010/main" val="3686764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wipe(left)">
                                      <p:cBhvr>
                                        <p:cTn id="11" dur="1000"/>
                                        <p:tgtEl>
                                          <p:spTgt spid="1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75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build="p">
        <p:tmplLst>
          <p:tmpl lvl="1">
            <p:tnLst>
              <p:par>
                <p:cTn presetID="22" presetClass="entr" presetSubtype="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l="88260" t="67446" r="4572" b="19374"/>
          <a:stretch/>
        </p:blipFill>
        <p:spPr>
          <a:xfrm>
            <a:off x="-19050" y="0"/>
            <a:ext cx="9163050" cy="5238749"/>
          </a:xfrm>
          <a:prstGeom prst="rect">
            <a:avLst/>
          </a:prstGeom>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r="3208"/>
          <a:stretch/>
        </p:blipFill>
        <p:spPr>
          <a:xfrm>
            <a:off x="0" y="0"/>
            <a:ext cx="4895850" cy="5143500"/>
          </a:xfrm>
          <a:prstGeom prst="rect">
            <a:avLst/>
          </a:prstGeom>
        </p:spPr>
      </p:pic>
      <p:sp>
        <p:nvSpPr>
          <p:cNvPr id="15" name="Google Shape;192;p4"/>
          <p:cNvSpPr/>
          <p:nvPr/>
        </p:nvSpPr>
        <p:spPr>
          <a:xfrm>
            <a:off x="-31833" y="133350"/>
            <a:ext cx="5325728" cy="619731"/>
          </a:xfrm>
          <a:prstGeom prst="rect">
            <a:avLst/>
          </a:prstGeom>
          <a:solidFill>
            <a:schemeClr val="tx1">
              <a:lumMod val="85000"/>
              <a:lumOff val="15000"/>
              <a:alpha val="65882"/>
            </a:schemeClr>
          </a:solidFill>
          <a:ln>
            <a:noFill/>
          </a:ln>
        </p:spPr>
        <p:txBody>
          <a:bodyPr spcFirstLastPara="1" wrap="square" lIns="91425" tIns="91425" rIns="91425" bIns="91425" anchor="ctr" anchorCtr="0">
            <a:noAutofit/>
          </a:bodyPr>
          <a:lstStyle/>
          <a:p>
            <a:pPr defTabSz="914400">
              <a:defRPr/>
            </a:pPr>
            <a:endParaRPr sz="2400" kern="0" dirty="0" smtClean="0">
              <a:solidFill>
                <a:sysClr val="windowText" lastClr="000000"/>
              </a:solidFill>
              <a:cs typeface="Calibri" pitchFamily="34" charset="0"/>
              <a:sym typeface="Arial"/>
            </a:endParaRPr>
          </a:p>
        </p:txBody>
      </p:sp>
      <p:sp>
        <p:nvSpPr>
          <p:cNvPr id="13" name="正方形/長方形 7"/>
          <p:cNvSpPr/>
          <p:nvPr/>
        </p:nvSpPr>
        <p:spPr>
          <a:xfrm>
            <a:off x="451050" y="594122"/>
            <a:ext cx="2108999" cy="45719"/>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4" name="テキスト プレースホルダー 6"/>
          <p:cNvSpPr txBox="1">
            <a:spLocks/>
          </p:cNvSpPr>
          <p:nvPr/>
        </p:nvSpPr>
        <p:spPr>
          <a:xfrm>
            <a:off x="346275" y="79772"/>
            <a:ext cx="6519746" cy="673309"/>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schemeClr val="bg1"/>
                </a:solidFill>
                <a:latin typeface="Arial" pitchFamily="34" charset="0"/>
                <a:cs typeface="Arial" pitchFamily="34" charset="0"/>
              </a:rPr>
              <a:t>Kerajaan</a:t>
            </a:r>
            <a:r>
              <a:rPr kumimoji="1" lang="en-US" altLang="ja-JP" sz="3600" i="0" spc="300" dirty="0" smtClean="0">
                <a:solidFill>
                  <a:schemeClr val="bg1"/>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Sriwijaya</a:t>
            </a:r>
            <a:endParaRPr kumimoji="1" lang="en-US" altLang="ja-JP" sz="3600" i="0" spc="300" dirty="0">
              <a:solidFill>
                <a:srgbClr val="00B0F0"/>
              </a:solidFill>
              <a:latin typeface="Arial" pitchFamily="34" charset="0"/>
              <a:cs typeface="Arial" pitchFamily="34" charset="0"/>
            </a:endParaRPr>
          </a:p>
        </p:txBody>
      </p:sp>
      <p:pic>
        <p:nvPicPr>
          <p:cNvPr id="16" name="Picture 15">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7" name="Picture 16"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8" name="Picture 17"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9" name="Picture 18">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20" name="テキスト プレースホルダー 6"/>
          <p:cNvSpPr txBox="1">
            <a:spLocks/>
          </p:cNvSpPr>
          <p:nvPr/>
        </p:nvSpPr>
        <p:spPr bwMode="auto">
          <a:xfrm>
            <a:off x="5005890" y="1165051"/>
            <a:ext cx="4150893" cy="1753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lvl="0" indent="-285750" defTabSz="914400" eaLnBrk="1" fontAlgn="base" hangingPunct="1">
              <a:spcBef>
                <a:spcPct val="0"/>
              </a:spcBef>
              <a:spcAft>
                <a:spcPct val="0"/>
              </a:spcAft>
              <a:buFont typeface="Wingdings" panose="05000000000000000000" pitchFamily="2" charset="2"/>
              <a:buChar char="ü"/>
            </a:pPr>
            <a:r>
              <a:rPr lang="en-US" sz="2000" kern="0" dirty="0">
                <a:solidFill>
                  <a:schemeClr val="accent5">
                    <a:lumMod val="50000"/>
                  </a:schemeClr>
                </a:solidFill>
                <a:latin typeface="Arial" panose="020B0604020202020204" pitchFamily="34" charset="0"/>
              </a:rPr>
              <a:t>Berdasarkan laporan I </a:t>
            </a:r>
            <a:r>
              <a:rPr lang="en-US" sz="2000" kern="0" dirty="0" err="1">
                <a:solidFill>
                  <a:schemeClr val="accent5">
                    <a:lumMod val="50000"/>
                  </a:schemeClr>
                </a:solidFill>
                <a:latin typeface="Arial" panose="020B0604020202020204" pitchFamily="34" charset="0"/>
              </a:rPr>
              <a:t>Tsing</a:t>
            </a:r>
            <a:r>
              <a:rPr lang="en-US" sz="2000" kern="0" dirty="0">
                <a:solidFill>
                  <a:schemeClr val="accent5">
                    <a:lumMod val="50000"/>
                  </a:schemeClr>
                </a:solidFill>
                <a:latin typeface="Arial" panose="020B0604020202020204" pitchFamily="34" charset="0"/>
              </a:rPr>
              <a:t>, seorang pendeta Tiongkok, melaporkan Sriwijaya menjadi pusat pembelajaran agama </a:t>
            </a:r>
            <a:r>
              <a:rPr lang="en-US" sz="2000" kern="0" dirty="0" smtClean="0">
                <a:solidFill>
                  <a:schemeClr val="accent5">
                    <a:lumMod val="50000"/>
                  </a:schemeClr>
                </a:solidFill>
                <a:latin typeface="Arial" panose="020B0604020202020204" pitchFamily="34" charset="0"/>
              </a:rPr>
              <a:t>Buddha.</a:t>
            </a:r>
            <a:endParaRPr kumimoji="0" lang="id-ID" sz="2000" b="0" i="0" u="none" strike="noStrike" kern="0" cap="none" spc="0" normalizeH="0" baseline="0" noProof="0" dirty="0">
              <a:ln>
                <a:noFill/>
              </a:ln>
              <a:solidFill>
                <a:schemeClr val="accent5">
                  <a:lumMod val="50000"/>
                </a:schemeClr>
              </a:solidFill>
              <a:effectLst/>
              <a:uLnTx/>
              <a:uFillTx/>
              <a:latin typeface="Arial" panose="020B0604020202020204" pitchFamily="34" charset="0"/>
            </a:endParaRPr>
          </a:p>
        </p:txBody>
      </p:sp>
      <p:sp>
        <p:nvSpPr>
          <p:cNvPr id="21" name="テキスト プレースホルダー 6"/>
          <p:cNvSpPr txBox="1">
            <a:spLocks/>
          </p:cNvSpPr>
          <p:nvPr/>
        </p:nvSpPr>
        <p:spPr bwMode="auto">
          <a:xfrm>
            <a:off x="5005891" y="3030423"/>
            <a:ext cx="4124823" cy="1389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342900" lvl="0" indent="-342900" defTabSz="914400" eaLnBrk="1" fontAlgn="base" hangingPunct="1">
              <a:spcBef>
                <a:spcPct val="0"/>
              </a:spcBef>
              <a:spcAft>
                <a:spcPct val="0"/>
              </a:spcAft>
              <a:buFont typeface="Wingdings" panose="05000000000000000000" pitchFamily="2" charset="2"/>
              <a:buChar char="ü"/>
            </a:pPr>
            <a:r>
              <a:rPr lang="fi-FI" sz="2000" kern="0" dirty="0">
                <a:solidFill>
                  <a:schemeClr val="accent5">
                    <a:lumMod val="50000"/>
                  </a:schemeClr>
                </a:solidFill>
                <a:latin typeface="Arial" panose="020B0604020202020204" pitchFamily="34" charset="0"/>
              </a:rPr>
              <a:t>Kerajaan ini mencapai zaman keemasan di bawah Raja Balaputradewa yang berkuasa sekitar pertengahan abad IX. </a:t>
            </a:r>
          </a:p>
        </p:txBody>
      </p:sp>
    </p:spTree>
    <p:extLst>
      <p:ext uri="{BB962C8B-B14F-4D97-AF65-F5344CB8AC3E}">
        <p14:creationId xmlns:p14="http://schemas.microsoft.com/office/powerpoint/2010/main" val="3874996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75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2505" y="594122"/>
            <a:ext cx="9336505" cy="4549379"/>
            <a:chOff x="6350" y="577516"/>
            <a:chExt cx="9137650" cy="4565985"/>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50" y="577516"/>
              <a:ext cx="9137650" cy="4565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4664" t="55761" r="58619" b="31003"/>
            <a:stretch/>
          </p:blipFill>
          <p:spPr>
            <a:xfrm>
              <a:off x="6970" y="4019550"/>
              <a:ext cx="3482109" cy="1123951"/>
            </a:xfrm>
            <a:prstGeom prst="rect">
              <a:avLst/>
            </a:prstGeom>
            <a:ln>
              <a:noFill/>
            </a:ln>
            <a:effectLst>
              <a:softEdge rad="112500"/>
            </a:effectLst>
          </p:spPr>
        </p:pic>
      </p:grpSp>
      <p:sp>
        <p:nvSpPr>
          <p:cNvPr id="5" name="テキスト プレースホルダー 6"/>
          <p:cNvSpPr txBox="1">
            <a:spLocks/>
          </p:cNvSpPr>
          <p:nvPr/>
        </p:nvSpPr>
        <p:spPr bwMode="auto">
          <a:xfrm>
            <a:off x="2018314" y="1360365"/>
            <a:ext cx="6925487" cy="1392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Dalam Prasasti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Kedukan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Bukit (berangka tahun 605 Saka atau 688 M), dapat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diinterpretasikan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bahwa </a:t>
            </a:r>
            <a:r>
              <a:rPr kumimoji="0" lang="en-US" sz="2000" b="0" i="0" u="none" strike="noStrike" kern="0" cap="none" spc="0" normalizeH="0" baseline="0" noProof="0" dirty="0">
                <a:ln>
                  <a:noFill/>
                </a:ln>
                <a:solidFill>
                  <a:prstClr val="black"/>
                </a:solidFill>
                <a:effectLst/>
                <a:uLnTx/>
                <a:uFillTx/>
                <a:latin typeface="Arial" panose="020B0604020202020204" pitchFamily="34" charset="0"/>
              </a:rPr>
              <a:t>Kerajaan Sriwijaya bukan berpusat di Palembang, </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rPr>
              <a:t>melainkan </a:t>
            </a:r>
            <a:r>
              <a:rPr kumimoji="0" lang="en-US" sz="2000" b="0" i="0" u="none" strike="noStrike" kern="0" cap="none" spc="0" normalizeH="0" baseline="0" noProof="0" dirty="0" smtClean="0">
                <a:ln>
                  <a:noFill/>
                </a:ln>
                <a:solidFill>
                  <a:srgbClr val="000000"/>
                </a:solidFill>
                <a:effectLst/>
                <a:uLnTx/>
                <a:uFillTx/>
                <a:latin typeface="Arial" panose="020B0604020202020204" pitchFamily="34" charset="0"/>
              </a:rPr>
              <a:t>di </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Muara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Takus</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(Riau</a:t>
            </a:r>
            <a:r>
              <a:rPr kumimoji="0" lang="en-US" sz="2000" b="0" i="0" u="none" strike="noStrike" kern="0" cap="none" spc="0" normalizeH="0" baseline="0" noProof="0" dirty="0" smtClean="0">
                <a:ln>
                  <a:noFill/>
                </a:ln>
                <a:solidFill>
                  <a:srgbClr val="000000"/>
                </a:solidFill>
                <a:effectLst/>
                <a:uLnTx/>
                <a:uFillTx/>
                <a:latin typeface="Arial" panose="020B0604020202020204" pitchFamily="34" charset="0"/>
              </a:rPr>
              <a:t>).</a:t>
            </a:r>
            <a:endParaRPr kumimoji="0" lang="en-US" sz="2000" b="0" i="0" u="none" strike="noStrike" kern="0" cap="none" spc="0" normalizeH="0" baseline="0" noProof="0" dirty="0">
              <a:ln>
                <a:noFill/>
              </a:ln>
              <a:solidFill>
                <a:srgbClr val="000000"/>
              </a:solidFill>
              <a:effectLst/>
              <a:uLnTx/>
              <a:uFillTx/>
              <a:latin typeface="Arial" panose="020B0604020202020204" pitchFamily="34" charset="0"/>
            </a:endParaRPr>
          </a:p>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id-ID" sz="2000" b="0"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6" name="テキスト プレースホルダー 6"/>
          <p:cNvSpPr txBox="1">
            <a:spLocks/>
          </p:cNvSpPr>
          <p:nvPr/>
        </p:nvSpPr>
        <p:spPr bwMode="auto">
          <a:xfrm>
            <a:off x="2018314" y="1530451"/>
            <a:ext cx="6777446" cy="75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lvl="0" defTabSz="914400" eaLnBrk="1" fontAlgn="base" hangingPunct="1">
              <a:spcBef>
                <a:spcPct val="0"/>
              </a:spcBef>
              <a:spcAft>
                <a:spcPct val="0"/>
              </a:spcAft>
            </a:pPr>
            <a:r>
              <a:rPr lang="en-US" sz="2000" kern="0" dirty="0">
                <a:solidFill>
                  <a:srgbClr val="000000"/>
                </a:solidFill>
                <a:latin typeface="Arial" panose="020B0604020202020204" pitchFamily="34" charset="0"/>
              </a:rPr>
              <a:t>Pernyataan ini didukung temuan arkeologis berupa stupa di Muara </a:t>
            </a:r>
            <a:r>
              <a:rPr lang="en-US" sz="2000" kern="0" dirty="0" err="1">
                <a:solidFill>
                  <a:srgbClr val="000000"/>
                </a:solidFill>
                <a:latin typeface="Arial" panose="020B0604020202020204" pitchFamily="34" charset="0"/>
              </a:rPr>
              <a:t>Takus</a:t>
            </a:r>
            <a:r>
              <a:rPr lang="en-US" sz="2000" kern="0" dirty="0">
                <a:solidFill>
                  <a:srgbClr val="000000"/>
                </a:solidFill>
                <a:latin typeface="Arial" panose="020B0604020202020204" pitchFamily="34" charset="0"/>
              </a:rPr>
              <a:t> (Kabupaten Kampar, Riau).</a:t>
            </a:r>
            <a:endParaRPr kumimoji="0" lang="id-ID" sz="2000" b="0"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8" name="テキスト プレースホルダー 6"/>
          <p:cNvSpPr txBox="1">
            <a:spLocks/>
          </p:cNvSpPr>
          <p:nvPr/>
        </p:nvSpPr>
        <p:spPr bwMode="auto">
          <a:xfrm>
            <a:off x="7503553" y="3105150"/>
            <a:ext cx="1323294" cy="900389"/>
          </a:xfrm>
          <a:prstGeom prst="rect">
            <a:avLst/>
          </a:prstGeom>
          <a:solidFill>
            <a:srgbClr val="F79646">
              <a:lumMod val="40000"/>
              <a:lumOff val="60000"/>
            </a:srgbClr>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smtClean="0">
                <a:ln>
                  <a:noFill/>
                </a:ln>
                <a:solidFill>
                  <a:srgbClr val="000000"/>
                </a:solidFill>
                <a:effectLst/>
                <a:uLnTx/>
                <a:uFillTx/>
                <a:latin typeface="Calibri" pitchFamily="34" charset="0"/>
                <a:cs typeface="Arial" pitchFamily="34" charset="0"/>
              </a:rPr>
              <a:t>Candi</a:t>
            </a:r>
            <a:r>
              <a:rPr kumimoji="0" lang="en-US" sz="1800" b="1" i="0" u="none" strike="noStrike" kern="0" cap="none" spc="0" normalizeH="0" baseline="0" noProof="0" dirty="0" smtClean="0">
                <a:ln>
                  <a:noFill/>
                </a:ln>
                <a:solidFill>
                  <a:srgbClr val="000000"/>
                </a:solidFill>
                <a:effectLst/>
                <a:uLnTx/>
                <a:uFillTx/>
                <a:latin typeface="Calibri" pitchFamily="34" charset="0"/>
                <a:cs typeface="Arial" pitchFamily="34" charset="0"/>
              </a:rPr>
              <a:t> </a:t>
            </a:r>
            <a:r>
              <a:rPr kumimoji="0" lang="en-US" sz="1800" b="1" i="0" u="none" strike="noStrike" kern="0" cap="none" spc="0" normalizeH="0" baseline="0" noProof="0" dirty="0" err="1" smtClean="0">
                <a:ln>
                  <a:noFill/>
                </a:ln>
                <a:solidFill>
                  <a:srgbClr val="000000"/>
                </a:solidFill>
                <a:effectLst/>
                <a:uLnTx/>
                <a:uFillTx/>
                <a:latin typeface="Calibri" pitchFamily="34" charset="0"/>
                <a:cs typeface="Arial" pitchFamily="34" charset="0"/>
              </a:rPr>
              <a:t>Muara</a:t>
            </a:r>
            <a:r>
              <a:rPr kumimoji="0" lang="en-US" sz="1800" b="1" i="0" u="none" strike="noStrike" kern="0" cap="none" spc="0" normalizeH="0" baseline="0" noProof="0" dirty="0" smtClean="0">
                <a:ln>
                  <a:noFill/>
                </a:ln>
                <a:solidFill>
                  <a:srgbClr val="000000"/>
                </a:solidFill>
                <a:effectLst/>
                <a:uLnTx/>
                <a:uFillTx/>
                <a:latin typeface="Calibri" pitchFamily="34" charset="0"/>
                <a:cs typeface="Arial" pitchFamily="34" charset="0"/>
              </a:rPr>
              <a:t> </a:t>
            </a:r>
            <a:r>
              <a:rPr kumimoji="0" lang="en-US" sz="1800" b="1" i="0" u="none" strike="noStrike" kern="0" cap="none" spc="0" normalizeH="0" baseline="0" noProof="0" dirty="0" err="1" smtClean="0">
                <a:ln>
                  <a:noFill/>
                </a:ln>
                <a:solidFill>
                  <a:srgbClr val="000000"/>
                </a:solidFill>
                <a:effectLst/>
                <a:uLnTx/>
                <a:uFillTx/>
                <a:latin typeface="Calibri" pitchFamily="34" charset="0"/>
                <a:cs typeface="Arial" pitchFamily="34" charset="0"/>
              </a:rPr>
              <a:t>Takus</a:t>
            </a:r>
            <a:r>
              <a:rPr kumimoji="0" lang="en-US" sz="1800" b="1" i="0" u="none" strike="noStrike" kern="0" cap="none" spc="0" normalizeH="0" baseline="0" noProof="0" dirty="0" smtClean="0">
                <a:ln>
                  <a:noFill/>
                </a:ln>
                <a:solidFill>
                  <a:srgbClr val="000000"/>
                </a:solidFill>
                <a:effectLst/>
                <a:uLnTx/>
                <a:uFillTx/>
                <a:latin typeface="Calibri" pitchFamily="34" charset="0"/>
                <a:cs typeface="Arial" pitchFamily="34" charset="0"/>
              </a:rPr>
              <a:t> </a:t>
            </a:r>
            <a:endParaRPr kumimoji="0" lang="id-ID" sz="1800" b="1" i="0" u="none" strike="noStrike" kern="0" cap="none" spc="0" normalizeH="0" baseline="0" noProof="0" dirty="0">
              <a:ln>
                <a:noFill/>
              </a:ln>
              <a:solidFill>
                <a:srgbClr val="000000"/>
              </a:solidFill>
              <a:effectLst/>
              <a:uLnTx/>
              <a:uFillTx/>
              <a:latin typeface="Calibri" pitchFamily="34" charset="0"/>
              <a:cs typeface="Arial" pitchFamily="34" charset="0"/>
            </a:endParaRPr>
          </a:p>
        </p:txBody>
      </p:sp>
      <p:sp>
        <p:nvSpPr>
          <p:cNvPr id="10" name="正方形/長方形 7"/>
          <p:cNvSpPr/>
          <p:nvPr/>
        </p:nvSpPr>
        <p:spPr>
          <a:xfrm>
            <a:off x="451050" y="594122"/>
            <a:ext cx="2108999" cy="45719"/>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1" name="テキスト プレースホルダー 6"/>
          <p:cNvSpPr txBox="1">
            <a:spLocks/>
          </p:cNvSpPr>
          <p:nvPr/>
        </p:nvSpPr>
        <p:spPr>
          <a:xfrm>
            <a:off x="346275" y="79772"/>
            <a:ext cx="6519746" cy="673309"/>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schemeClr val="accent5">
                    <a:lumMod val="50000"/>
                  </a:schemeClr>
                </a:solidFill>
                <a:latin typeface="Arial" pitchFamily="34" charset="0"/>
                <a:cs typeface="Arial" pitchFamily="34" charset="0"/>
              </a:rPr>
              <a:t>Kerajaan</a:t>
            </a:r>
            <a:r>
              <a:rPr kumimoji="1" lang="en-US" altLang="ja-JP" sz="3600" i="0" spc="300" dirty="0" smtClean="0">
                <a:solidFill>
                  <a:schemeClr val="accent5">
                    <a:lumMod val="50000"/>
                  </a:schemeClr>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Sriwijaya</a:t>
            </a:r>
            <a:endParaRPr kumimoji="1" lang="en-US" altLang="ja-JP" sz="3600" i="0" spc="300" dirty="0">
              <a:solidFill>
                <a:srgbClr val="00B0F0"/>
              </a:solidFill>
              <a:latin typeface="Arial" pitchFamily="34" charset="0"/>
              <a:cs typeface="Arial" pitchFamily="34" charset="0"/>
            </a:endParaRPr>
          </a:p>
        </p:txBody>
      </p:sp>
    </p:spTree>
    <p:extLst>
      <p:ext uri="{BB962C8B-B14F-4D97-AF65-F5344CB8AC3E}">
        <p14:creationId xmlns:p14="http://schemas.microsoft.com/office/powerpoint/2010/main" val="4044517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1" nodeType="clickEffect">
                                  <p:stCondLst>
                                    <p:cond delay="0"/>
                                  </p:stCondLst>
                                  <p:childTnLst>
                                    <p:animEffect transition="out" filter="wipe(right)">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left)">
                                      <p:cBhvr>
                                        <p:cTn id="16" dur="1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5" grpId="1" build="allAtOnce"/>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2505" y="594122"/>
            <a:ext cx="9336505" cy="4549379"/>
            <a:chOff x="6350" y="577516"/>
            <a:chExt cx="9137650" cy="4565985"/>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50" y="577516"/>
              <a:ext cx="9137650" cy="4565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4664" t="55761" r="58619" b="31003"/>
            <a:stretch/>
          </p:blipFill>
          <p:spPr>
            <a:xfrm>
              <a:off x="6970" y="4019550"/>
              <a:ext cx="3482109" cy="1123951"/>
            </a:xfrm>
            <a:prstGeom prst="rect">
              <a:avLst/>
            </a:prstGeom>
            <a:ln>
              <a:noFill/>
            </a:ln>
            <a:effectLst>
              <a:softEdge rad="112500"/>
            </a:effectLst>
          </p:spPr>
        </p:pic>
      </p:grpSp>
      <p:sp>
        <p:nvSpPr>
          <p:cNvPr id="5" name="テキスト プレースホルダー 6"/>
          <p:cNvSpPr txBox="1">
            <a:spLocks/>
          </p:cNvSpPr>
          <p:nvPr/>
        </p:nvSpPr>
        <p:spPr bwMode="auto">
          <a:xfrm>
            <a:off x="2146650" y="1792394"/>
            <a:ext cx="6808533" cy="70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lvl="0" defTabSz="914400" eaLnBrk="1" fontAlgn="base" hangingPunct="1">
              <a:spcBef>
                <a:spcPct val="0"/>
              </a:spcBef>
              <a:spcAft>
                <a:spcPct val="0"/>
              </a:spcAft>
            </a:pPr>
            <a:r>
              <a:rPr lang="en-US" sz="2000" kern="0" dirty="0">
                <a:solidFill>
                  <a:srgbClr val="000000"/>
                </a:solidFill>
                <a:latin typeface="Arial" panose="020B0604020202020204" pitchFamily="34" charset="0"/>
              </a:rPr>
              <a:t>Masyarakat Sriwijaya sebagian besar hidup dari perdagangan dan pelayaran (bercorak Maritim</a:t>
            </a:r>
            <a:r>
              <a:rPr lang="en-US" sz="2000" kern="0" dirty="0" smtClean="0">
                <a:solidFill>
                  <a:srgbClr val="000000"/>
                </a:solidFill>
                <a:latin typeface="Arial" panose="020B0604020202020204" pitchFamily="34" charset="0"/>
              </a:rPr>
              <a:t>).</a:t>
            </a:r>
            <a:endParaRPr lang="en-US" sz="2000" kern="0" dirty="0">
              <a:solidFill>
                <a:srgbClr val="000000"/>
              </a:solidFill>
              <a:latin typeface="Arial" panose="020B0604020202020204" pitchFamily="34" charset="0"/>
            </a:endParaRPr>
          </a:p>
        </p:txBody>
      </p:sp>
      <p:sp>
        <p:nvSpPr>
          <p:cNvPr id="6" name="テキスト プレースホルダー 6"/>
          <p:cNvSpPr txBox="1">
            <a:spLocks/>
          </p:cNvSpPr>
          <p:nvPr/>
        </p:nvSpPr>
        <p:spPr bwMode="auto">
          <a:xfrm>
            <a:off x="2082481" y="1462471"/>
            <a:ext cx="6936869" cy="75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lvl="0" defTabSz="914400" eaLnBrk="1" fontAlgn="base" hangingPunct="1">
              <a:spcBef>
                <a:spcPct val="0"/>
              </a:spcBef>
              <a:spcAft>
                <a:spcPct val="0"/>
              </a:spcAft>
            </a:pPr>
            <a:r>
              <a:rPr lang="en-US" sz="2000" kern="0" dirty="0">
                <a:solidFill>
                  <a:srgbClr val="000000"/>
                </a:solidFill>
                <a:latin typeface="Arial" panose="020B0604020202020204" pitchFamily="34" charset="0"/>
              </a:rPr>
              <a:t>Pada akhir abad IX, Kerajaan Sriwijaya berhasil menguasai sebagian jalur perdagangan di Asia Tenggara, seperti Selat Sunda, Selat Malaka, Selat </a:t>
            </a:r>
            <a:r>
              <a:rPr lang="en-US" sz="2000" kern="0" dirty="0" err="1">
                <a:solidFill>
                  <a:srgbClr val="000000"/>
                </a:solidFill>
                <a:latin typeface="Arial" panose="020B0604020202020204" pitchFamily="34" charset="0"/>
              </a:rPr>
              <a:t>Karimata</a:t>
            </a:r>
            <a:r>
              <a:rPr lang="en-US" sz="2000" kern="0" dirty="0">
                <a:solidFill>
                  <a:srgbClr val="000000"/>
                </a:solidFill>
                <a:latin typeface="Arial" panose="020B0604020202020204" pitchFamily="34" charset="0"/>
              </a:rPr>
              <a:t>, dan Tanah Genting </a:t>
            </a:r>
            <a:r>
              <a:rPr lang="en-US" sz="2000" kern="0" dirty="0" err="1">
                <a:solidFill>
                  <a:srgbClr val="000000"/>
                </a:solidFill>
                <a:latin typeface="Arial" panose="020B0604020202020204" pitchFamily="34" charset="0"/>
              </a:rPr>
              <a:t>Kra</a:t>
            </a:r>
            <a:r>
              <a:rPr lang="en-US" sz="2000" kern="0" dirty="0">
                <a:solidFill>
                  <a:srgbClr val="000000"/>
                </a:solidFill>
                <a:latin typeface="Arial" panose="020B0604020202020204" pitchFamily="34" charset="0"/>
              </a:rPr>
              <a:t> (wilayah Thailand dan Myanmar).</a:t>
            </a:r>
          </a:p>
        </p:txBody>
      </p:sp>
      <p:sp>
        <p:nvSpPr>
          <p:cNvPr id="8" name="テキスト プレースホルダー 6"/>
          <p:cNvSpPr txBox="1">
            <a:spLocks/>
          </p:cNvSpPr>
          <p:nvPr/>
        </p:nvSpPr>
        <p:spPr bwMode="auto">
          <a:xfrm>
            <a:off x="7503553" y="3105150"/>
            <a:ext cx="1323294" cy="900389"/>
          </a:xfrm>
          <a:prstGeom prst="rect">
            <a:avLst/>
          </a:prstGeom>
          <a:solidFill>
            <a:srgbClr val="F79646">
              <a:lumMod val="40000"/>
              <a:lumOff val="60000"/>
            </a:srgbClr>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smtClean="0">
                <a:ln>
                  <a:noFill/>
                </a:ln>
                <a:solidFill>
                  <a:srgbClr val="000000"/>
                </a:solidFill>
                <a:effectLst/>
                <a:uLnTx/>
                <a:uFillTx/>
                <a:latin typeface="Calibri" pitchFamily="34" charset="0"/>
                <a:cs typeface="Arial" pitchFamily="34" charset="0"/>
              </a:rPr>
              <a:t>Candi</a:t>
            </a:r>
            <a:r>
              <a:rPr kumimoji="0" lang="en-US" sz="1800" b="1" i="0" u="none" strike="noStrike" kern="0" cap="none" spc="0" normalizeH="0" baseline="0" noProof="0" dirty="0" smtClean="0">
                <a:ln>
                  <a:noFill/>
                </a:ln>
                <a:solidFill>
                  <a:srgbClr val="000000"/>
                </a:solidFill>
                <a:effectLst/>
                <a:uLnTx/>
                <a:uFillTx/>
                <a:latin typeface="Calibri" pitchFamily="34" charset="0"/>
                <a:cs typeface="Arial" pitchFamily="34" charset="0"/>
              </a:rPr>
              <a:t> </a:t>
            </a:r>
            <a:r>
              <a:rPr kumimoji="0" lang="en-US" sz="1800" b="1" i="0" u="none" strike="noStrike" kern="0" cap="none" spc="0" normalizeH="0" baseline="0" noProof="0" dirty="0" err="1" smtClean="0">
                <a:ln>
                  <a:noFill/>
                </a:ln>
                <a:solidFill>
                  <a:srgbClr val="000000"/>
                </a:solidFill>
                <a:effectLst/>
                <a:uLnTx/>
                <a:uFillTx/>
                <a:latin typeface="Calibri" pitchFamily="34" charset="0"/>
                <a:cs typeface="Arial" pitchFamily="34" charset="0"/>
              </a:rPr>
              <a:t>Muara</a:t>
            </a:r>
            <a:r>
              <a:rPr kumimoji="0" lang="en-US" sz="1800" b="1" i="0" u="none" strike="noStrike" kern="0" cap="none" spc="0" normalizeH="0" baseline="0" noProof="0" dirty="0" smtClean="0">
                <a:ln>
                  <a:noFill/>
                </a:ln>
                <a:solidFill>
                  <a:srgbClr val="000000"/>
                </a:solidFill>
                <a:effectLst/>
                <a:uLnTx/>
                <a:uFillTx/>
                <a:latin typeface="Calibri" pitchFamily="34" charset="0"/>
                <a:cs typeface="Arial" pitchFamily="34" charset="0"/>
              </a:rPr>
              <a:t> </a:t>
            </a:r>
            <a:r>
              <a:rPr kumimoji="0" lang="en-US" sz="1800" b="1" i="0" u="none" strike="noStrike" kern="0" cap="none" spc="0" normalizeH="0" baseline="0" noProof="0" dirty="0" err="1" smtClean="0">
                <a:ln>
                  <a:noFill/>
                </a:ln>
                <a:solidFill>
                  <a:srgbClr val="000000"/>
                </a:solidFill>
                <a:effectLst/>
                <a:uLnTx/>
                <a:uFillTx/>
                <a:latin typeface="Calibri" pitchFamily="34" charset="0"/>
                <a:cs typeface="Arial" pitchFamily="34" charset="0"/>
              </a:rPr>
              <a:t>Takus</a:t>
            </a:r>
            <a:r>
              <a:rPr kumimoji="0" lang="en-US" sz="1800" b="1" i="0" u="none" strike="noStrike" kern="0" cap="none" spc="0" normalizeH="0" baseline="0" noProof="0" dirty="0" smtClean="0">
                <a:ln>
                  <a:noFill/>
                </a:ln>
                <a:solidFill>
                  <a:srgbClr val="000000"/>
                </a:solidFill>
                <a:effectLst/>
                <a:uLnTx/>
                <a:uFillTx/>
                <a:latin typeface="Calibri" pitchFamily="34" charset="0"/>
                <a:cs typeface="Arial" pitchFamily="34" charset="0"/>
              </a:rPr>
              <a:t> </a:t>
            </a:r>
            <a:endParaRPr kumimoji="0" lang="id-ID" sz="1800" b="1" i="0" u="none" strike="noStrike" kern="0" cap="none" spc="0" normalizeH="0" baseline="0" noProof="0" dirty="0">
              <a:ln>
                <a:noFill/>
              </a:ln>
              <a:solidFill>
                <a:srgbClr val="000000"/>
              </a:solidFill>
              <a:effectLst/>
              <a:uLnTx/>
              <a:uFillTx/>
              <a:latin typeface="Calibri" pitchFamily="34" charset="0"/>
              <a:cs typeface="Arial" pitchFamily="34" charset="0"/>
            </a:endParaRPr>
          </a:p>
        </p:txBody>
      </p:sp>
      <p:sp>
        <p:nvSpPr>
          <p:cNvPr id="10" name="正方形/長方形 7"/>
          <p:cNvSpPr/>
          <p:nvPr/>
        </p:nvSpPr>
        <p:spPr>
          <a:xfrm>
            <a:off x="451050" y="594122"/>
            <a:ext cx="2108999" cy="45719"/>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1" name="テキスト プレースホルダー 6"/>
          <p:cNvSpPr txBox="1">
            <a:spLocks/>
          </p:cNvSpPr>
          <p:nvPr/>
        </p:nvSpPr>
        <p:spPr>
          <a:xfrm>
            <a:off x="346275" y="79772"/>
            <a:ext cx="6519746" cy="673309"/>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schemeClr val="accent5">
                    <a:lumMod val="50000"/>
                  </a:schemeClr>
                </a:solidFill>
                <a:latin typeface="Arial" pitchFamily="34" charset="0"/>
                <a:cs typeface="Arial" pitchFamily="34" charset="0"/>
              </a:rPr>
              <a:t>Kerajaan</a:t>
            </a:r>
            <a:r>
              <a:rPr kumimoji="1" lang="en-US" altLang="ja-JP" sz="3600" i="0" spc="300" dirty="0" smtClean="0">
                <a:solidFill>
                  <a:schemeClr val="accent5">
                    <a:lumMod val="50000"/>
                  </a:schemeClr>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Sriwijaya</a:t>
            </a:r>
            <a:endParaRPr kumimoji="1" lang="en-US" altLang="ja-JP" sz="3600" i="0" spc="300" dirty="0">
              <a:solidFill>
                <a:srgbClr val="00B0F0"/>
              </a:solidFill>
              <a:latin typeface="Arial" pitchFamily="34" charset="0"/>
              <a:cs typeface="Arial" pitchFamily="34" charset="0"/>
            </a:endParaRPr>
          </a:p>
        </p:txBody>
      </p:sp>
    </p:spTree>
    <p:extLst>
      <p:ext uri="{BB962C8B-B14F-4D97-AF65-F5344CB8AC3E}">
        <p14:creationId xmlns:p14="http://schemas.microsoft.com/office/powerpoint/2010/main" val="4247044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1" nodeType="clickEffect">
                                  <p:stCondLst>
                                    <p:cond delay="0"/>
                                  </p:stCondLst>
                                  <p:childTnLst>
                                    <p:animEffect transition="out" filter="wipe(right)">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left)">
                                      <p:cBhvr>
                                        <p:cTn id="16" dur="1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5" grpId="1" build="allAtOnce"/>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00F75E5E-151A-7EB9-CC58-A961FD5837D8}"/>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0" name="Picture 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 name="Picture 1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2" name="Picture 11">
            <a:extLst>
              <a:ext uri="{FF2B5EF4-FFF2-40B4-BE49-F238E27FC236}">
                <a16:creationId xmlns="" xmlns:a16="http://schemas.microsoft.com/office/drawing/2014/main" id="{0E887A7F-DCB0-DAB8-4B3E-8235041ABF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pic>
        <p:nvPicPr>
          <p:cNvPr id="13" name="Google Shape;63;p11"/>
          <p:cNvPicPr preferRelativeResize="0"/>
          <p:nvPr/>
        </p:nvPicPr>
        <p:blipFill rotWithShape="1">
          <a:blip r:embed="rId7">
            <a:alphaModFix/>
          </a:blip>
          <a:srcRect/>
          <a:stretch/>
        </p:blipFill>
        <p:spPr>
          <a:xfrm>
            <a:off x="1004551" y="467531"/>
            <a:ext cx="7057530" cy="4144482"/>
          </a:xfrm>
          <a:prstGeom prst="rect">
            <a:avLst/>
          </a:prstGeom>
          <a:noFill/>
          <a:ln>
            <a:noFill/>
          </a:ln>
        </p:spPr>
      </p:pic>
      <p:sp>
        <p:nvSpPr>
          <p:cNvPr id="14" name="テキスト プレースホルダー 5"/>
          <p:cNvSpPr txBox="1">
            <a:spLocks/>
          </p:cNvSpPr>
          <p:nvPr/>
        </p:nvSpPr>
        <p:spPr>
          <a:xfrm>
            <a:off x="1769050" y="1965944"/>
            <a:ext cx="1134129" cy="756086"/>
          </a:xfrm>
          <a:prstGeom prst="rect">
            <a:avLst/>
          </a:prstGeom>
          <a:solidFill>
            <a:srgbClr val="0070C0"/>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rPr>
              <a:t> </a:t>
            </a:r>
            <a:endParaRPr lang="ja-JP" altLang="en-US" sz="1800" dirty="0">
              <a:solidFill>
                <a:srgbClr val="545454"/>
              </a:solidFill>
            </a:endParaRPr>
          </a:p>
        </p:txBody>
      </p:sp>
      <p:sp>
        <p:nvSpPr>
          <p:cNvPr id="15" name="直角三角形 10"/>
          <p:cNvSpPr/>
          <p:nvPr/>
        </p:nvSpPr>
        <p:spPr>
          <a:xfrm rot="5400000">
            <a:off x="2657155" y="2666728"/>
            <a:ext cx="216026" cy="324631"/>
          </a:xfrm>
          <a:prstGeom prst="rtTriangle">
            <a:avLst/>
          </a:prstGeom>
          <a:solidFill>
            <a:srgbClr val="00ACE2">
              <a:lumMod val="75000"/>
            </a:srgbClr>
          </a:solidFill>
          <a:ln w="25400" cap="flat" cmpd="sng" algn="ctr">
            <a:noFill/>
            <a:prstDash val="solid"/>
          </a:ln>
          <a:effectLst/>
        </p:spPr>
        <p:txBody>
          <a:bodyPr lIns="68580" tIns="34290" rIns="68580" bIns="34290" rtlCol="0" anchor="ctr"/>
          <a:lstStyle/>
          <a:p>
            <a:pPr algn="ctr">
              <a:defRPr/>
            </a:pPr>
            <a:endParaRPr kumimoji="1" lang="ja-JP" altLang="en-US" kern="0">
              <a:solidFill>
                <a:sysClr val="window" lastClr="FFFFFF"/>
              </a:solidFill>
              <a:latin typeface="Open Sans"/>
            </a:endParaRPr>
          </a:p>
        </p:txBody>
      </p:sp>
      <p:sp>
        <p:nvSpPr>
          <p:cNvPr id="16" name="テキスト プレースホルダー 6"/>
          <p:cNvSpPr txBox="1">
            <a:spLocks/>
          </p:cNvSpPr>
          <p:nvPr/>
        </p:nvSpPr>
        <p:spPr>
          <a:xfrm>
            <a:off x="2969258" y="1808634"/>
            <a:ext cx="4442195" cy="1560208"/>
          </a:xfrm>
          <a:prstGeom prst="rect">
            <a:avLst/>
          </a:prstGeom>
        </p:spPr>
        <p:txBody>
          <a:bodyPr vert="horz" lIns="122456" tIns="61229" rIns="122456" bIns="61229"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spcBef>
                <a:spcPts val="0"/>
              </a:spcBef>
              <a:defRPr/>
            </a:pPr>
            <a:r>
              <a:rPr lang="en-US" altLang="ja-JP" sz="2800" dirty="0">
                <a:solidFill>
                  <a:srgbClr val="FFFFFF"/>
                </a:solidFill>
                <a:latin typeface="Arial" pitchFamily="34" charset="0"/>
                <a:cs typeface="Arial" pitchFamily="34" charset="0"/>
              </a:rPr>
              <a:t>Terbentuknya </a:t>
            </a:r>
            <a:r>
              <a:rPr lang="en-US" altLang="ja-JP" sz="2800" dirty="0" smtClean="0">
                <a:solidFill>
                  <a:srgbClr val="FFFFFF"/>
                </a:solidFill>
                <a:latin typeface="Arial" pitchFamily="34" charset="0"/>
                <a:cs typeface="Arial" pitchFamily="34" charset="0"/>
              </a:rPr>
              <a:t>Jalur Perdagangan </a:t>
            </a:r>
            <a:r>
              <a:rPr lang="en-US" altLang="ja-JP" sz="2800" dirty="0">
                <a:solidFill>
                  <a:srgbClr val="FFFFFF"/>
                </a:solidFill>
                <a:latin typeface="Arial" pitchFamily="34" charset="0"/>
                <a:cs typeface="Arial" pitchFamily="34" charset="0"/>
              </a:rPr>
              <a:t>dan </a:t>
            </a:r>
            <a:r>
              <a:rPr lang="en-US" altLang="ja-JP" sz="2800" dirty="0" smtClean="0">
                <a:solidFill>
                  <a:srgbClr val="FFFFFF"/>
                </a:solidFill>
                <a:latin typeface="Arial" pitchFamily="34" charset="0"/>
                <a:cs typeface="Arial" pitchFamily="34" charset="0"/>
              </a:rPr>
              <a:t>Budaya Maritim </a:t>
            </a:r>
            <a:r>
              <a:rPr lang="en-US" altLang="ja-JP" sz="2800" dirty="0">
                <a:solidFill>
                  <a:srgbClr val="FFFFFF"/>
                </a:solidFill>
                <a:latin typeface="Arial" pitchFamily="34" charset="0"/>
                <a:cs typeface="Arial" pitchFamily="34" charset="0"/>
              </a:rPr>
              <a:t>Nusantara</a:t>
            </a:r>
            <a:endParaRPr lang="ja-JP" altLang="en-US" sz="2800" dirty="0">
              <a:solidFill>
                <a:srgbClr val="FFFFFF"/>
              </a:solidFill>
              <a:latin typeface="Arial" pitchFamily="34" charset="0"/>
              <a:cs typeface="Arial" pitchFamily="34" charset="0"/>
            </a:endParaRPr>
          </a:p>
        </p:txBody>
      </p:sp>
      <p:sp>
        <p:nvSpPr>
          <p:cNvPr id="18" name="テキスト プレースホルダー 18"/>
          <p:cNvSpPr txBox="1">
            <a:spLocks/>
          </p:cNvSpPr>
          <p:nvPr/>
        </p:nvSpPr>
        <p:spPr>
          <a:xfrm>
            <a:off x="2069378" y="2158889"/>
            <a:ext cx="533475" cy="342900"/>
          </a:xfrm>
          <a:prstGeom prst="rect">
            <a:avLst/>
          </a:prstGeom>
        </p:spPr>
        <p:txBody>
          <a:bodyPr vert="horz" lIns="122456" tIns="61229" rIns="122456" bIns="61229"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9600" kern="1200" baseline="0">
                <a:solidFill>
                  <a:schemeClr val="bg1"/>
                </a:solidFill>
                <a:latin typeface="+mj-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defRPr/>
            </a:pPr>
            <a:r>
              <a:rPr lang="en-US" altLang="ja-JP" sz="4800" b="1" dirty="0">
                <a:solidFill>
                  <a:prstClr val="white"/>
                </a:solidFill>
                <a:cs typeface="Arial" pitchFamily="34" charset="0"/>
              </a:rPr>
              <a:t>Ⓐ</a:t>
            </a:r>
            <a:endParaRPr lang="ja-JP" altLang="en-US" sz="3000" b="1" dirty="0">
              <a:solidFill>
                <a:prstClr val="white"/>
              </a:solidFill>
              <a:cs typeface="Arial" pitchFamily="34" charset="0"/>
            </a:endParaRPr>
          </a:p>
        </p:txBody>
      </p:sp>
    </p:spTree>
    <p:extLst>
      <p:ext uri="{BB962C8B-B14F-4D97-AF65-F5344CB8AC3E}">
        <p14:creationId xmlns:p14="http://schemas.microsoft.com/office/powerpoint/2010/main" val="41270521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250"/>
                                        <p:tgtEl>
                                          <p:spTgt spid="15"/>
                                        </p:tgtEl>
                                      </p:cBhvr>
                                    </p:animEffect>
                                  </p:childTnLst>
                                </p:cTn>
                              </p:par>
                            </p:childTnLst>
                          </p:cTn>
                        </p:par>
                        <p:par>
                          <p:cTn id="12" fill="hold">
                            <p:stCondLst>
                              <p:cond delay="750"/>
                            </p:stCondLst>
                            <p:childTnLst>
                              <p:par>
                                <p:cTn id="13" presetID="2" presetClass="entr" presetSubtype="8"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50"/>
                                  </p:stCondLst>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fade">
                                      <p:cBhvr>
                                        <p:cTn id="19"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tmplLst>
          <p:tmpl>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bwMode="auto">
          <a:xfrm>
            <a:off x="228599" y="113704"/>
            <a:ext cx="6974305" cy="38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sz="2400" b="1" i="0" u="none" strike="noStrike" kern="0" cap="none" spc="0" normalizeH="0" baseline="0" noProof="0" dirty="0" err="1">
                <a:ln>
                  <a:noFill/>
                </a:ln>
                <a:solidFill>
                  <a:srgbClr val="F79646">
                    <a:lumMod val="50000"/>
                  </a:srgbClr>
                </a:solidFill>
                <a:effectLst/>
                <a:uLnTx/>
                <a:uFillTx/>
                <a:latin typeface="Arial" panose="020B0604020202020204" pitchFamily="34" charset="0"/>
              </a:rPr>
              <a:t>Beberapa</a:t>
            </a:r>
            <a:r>
              <a:rPr kumimoji="0" lang="en-US" sz="2400" b="1"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2400" b="1" i="0" u="none" strike="noStrike" kern="0" cap="none" spc="0" normalizeH="0" baseline="0" noProof="0" dirty="0" err="1">
                <a:ln>
                  <a:noFill/>
                </a:ln>
                <a:solidFill>
                  <a:srgbClr val="F79646">
                    <a:lumMod val="50000"/>
                  </a:srgbClr>
                </a:solidFill>
                <a:effectLst/>
                <a:uLnTx/>
                <a:uFillTx/>
                <a:latin typeface="Arial" panose="020B0604020202020204" pitchFamily="34" charset="0"/>
              </a:rPr>
              <a:t>Peninggalan</a:t>
            </a:r>
            <a:r>
              <a:rPr kumimoji="0" lang="en-US" sz="2400" b="1"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2400" b="1" i="0" u="none" strike="noStrike" kern="0" cap="none" spc="0" normalizeH="0" baseline="0" noProof="0" dirty="0" err="1">
                <a:ln>
                  <a:noFill/>
                </a:ln>
                <a:solidFill>
                  <a:srgbClr val="F79646">
                    <a:lumMod val="50000"/>
                  </a:srgbClr>
                </a:solidFill>
                <a:effectLst/>
                <a:uLnTx/>
                <a:uFillTx/>
                <a:latin typeface="Arial" panose="020B0604020202020204" pitchFamily="34" charset="0"/>
              </a:rPr>
              <a:t>Kerajaan</a:t>
            </a:r>
            <a:r>
              <a:rPr kumimoji="0" lang="en-US" sz="2400" b="1" i="0" u="none" strike="noStrike" kern="0" cap="none" spc="0" normalizeH="0" baseline="0" noProof="0" dirty="0">
                <a:ln>
                  <a:noFill/>
                </a:ln>
                <a:solidFill>
                  <a:srgbClr val="F79646">
                    <a:lumMod val="50000"/>
                  </a:srgbClr>
                </a:solidFill>
                <a:effectLst/>
                <a:uLnTx/>
                <a:uFillTx/>
                <a:latin typeface="Arial" panose="020B0604020202020204" pitchFamily="34" charset="0"/>
              </a:rPr>
              <a:t> </a:t>
            </a:r>
            <a:r>
              <a:rPr kumimoji="0" lang="en-US" sz="2400" b="1" i="0" u="none" strike="noStrike" kern="0" cap="none" spc="0" normalizeH="0" baseline="0" noProof="0" dirty="0" err="1">
                <a:ln>
                  <a:noFill/>
                </a:ln>
                <a:solidFill>
                  <a:srgbClr val="F79646">
                    <a:lumMod val="50000"/>
                  </a:srgbClr>
                </a:solidFill>
                <a:effectLst/>
                <a:uLnTx/>
                <a:uFillTx/>
                <a:latin typeface="Arial" panose="020B0604020202020204" pitchFamily="34" charset="0"/>
              </a:rPr>
              <a:t>Sriwijaya</a:t>
            </a:r>
            <a:r>
              <a:rPr kumimoji="0" lang="en-US" sz="2400" b="1" i="0" u="none" strike="noStrike" kern="0" cap="none" spc="0" normalizeH="0" baseline="0" noProof="0" dirty="0">
                <a:ln>
                  <a:noFill/>
                </a:ln>
                <a:solidFill>
                  <a:srgbClr val="F79646">
                    <a:lumMod val="50000"/>
                  </a:srgbClr>
                </a:solidFill>
                <a:effectLst/>
                <a:uLnTx/>
                <a:uFillTx/>
                <a:latin typeface="Arial" panose="020B0604020202020204" pitchFamily="34" charset="0"/>
              </a:rPr>
              <a:t>:</a:t>
            </a:r>
            <a:endParaRPr kumimoji="0" lang="id-ID" sz="2400" b="1" i="0" u="none" strike="noStrike" kern="0" cap="none" spc="0" normalizeH="0" baseline="0" noProof="0" dirty="0">
              <a:ln>
                <a:noFill/>
              </a:ln>
              <a:solidFill>
                <a:srgbClr val="F79646">
                  <a:lumMod val="50000"/>
                </a:srgbClr>
              </a:solidFill>
              <a:effectLst/>
              <a:uLnTx/>
              <a:uFillTx/>
              <a:latin typeface="Arial" panose="020B0604020202020204" pitchFamily="34" charset="0"/>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323" y="668488"/>
            <a:ext cx="2138363" cy="413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テキスト プレースホルダー 6"/>
          <p:cNvSpPr txBox="1">
            <a:spLocks/>
          </p:cNvSpPr>
          <p:nvPr/>
        </p:nvSpPr>
        <p:spPr bwMode="auto">
          <a:xfrm>
            <a:off x="2057399" y="2061741"/>
            <a:ext cx="1519989" cy="1369862"/>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smtClean="0">
                <a:ln>
                  <a:noFill/>
                </a:ln>
                <a:solidFill>
                  <a:prstClr val="white"/>
                </a:solidFill>
                <a:effectLst/>
                <a:uLnTx/>
                <a:uFillTx/>
                <a:latin typeface="Arial" panose="020B0604020202020204" pitchFamily="34" charset="0"/>
              </a:rPr>
              <a:t>Arca</a:t>
            </a:r>
            <a:r>
              <a:rPr kumimoji="0" lang="en-US" sz="1800" b="1" i="0" u="none" strike="noStrike" kern="0" cap="none" spc="0" normalizeH="0" baseline="0" noProof="0" dirty="0" smtClean="0">
                <a:ln>
                  <a:noFill/>
                </a:ln>
                <a:solidFill>
                  <a:prstClr val="white"/>
                </a:solidFill>
                <a:effectLst/>
                <a:uLnTx/>
                <a:uFillTx/>
                <a:latin typeface="Arial" panose="020B0604020202020204" pitchFamily="34" charset="0"/>
              </a:rPr>
              <a:t> Buddha </a:t>
            </a:r>
            <a:r>
              <a:rPr kumimoji="0" lang="en-US" sz="1800" b="1" i="0" u="none" strike="noStrike" kern="0" cap="none" spc="0" normalizeH="0" baseline="0" noProof="0" dirty="0" err="1" smtClean="0">
                <a:ln>
                  <a:noFill/>
                </a:ln>
                <a:solidFill>
                  <a:prstClr val="white"/>
                </a:solidFill>
                <a:effectLst/>
                <a:uLnTx/>
                <a:uFillTx/>
                <a:latin typeface="Arial" panose="020B0604020202020204" pitchFamily="34" charset="0"/>
              </a:rPr>
              <a:t>langgam</a:t>
            </a:r>
            <a:r>
              <a:rPr kumimoji="0" lang="en-US" sz="1800" b="1" i="0" u="none" strike="noStrike" kern="0" cap="none" spc="0" normalizeH="0" baseline="0" noProof="0" dirty="0" smtClean="0">
                <a:ln>
                  <a:noFill/>
                </a:ln>
                <a:solidFill>
                  <a:prstClr val="white"/>
                </a:solidFill>
                <a:effectLst/>
                <a:uLnTx/>
                <a:uFillTx/>
                <a:latin typeface="Arial" panose="020B0604020202020204" pitchFamily="34" charset="0"/>
              </a:rPr>
              <a:t> </a:t>
            </a:r>
            <a:r>
              <a:rPr kumimoji="0" lang="en-US" sz="1800" b="1" i="0" u="none" strike="noStrike" kern="0" cap="none" spc="0" normalizeH="0" baseline="0" noProof="0" dirty="0" err="1" smtClean="0">
                <a:ln>
                  <a:noFill/>
                </a:ln>
                <a:solidFill>
                  <a:prstClr val="white"/>
                </a:solidFill>
                <a:effectLst/>
                <a:uLnTx/>
                <a:uFillTx/>
                <a:latin typeface="Arial" panose="020B0604020202020204" pitchFamily="34" charset="0"/>
              </a:rPr>
              <a:t>Amarawati</a:t>
            </a:r>
            <a:r>
              <a:rPr kumimoji="0" lang="en-US" sz="1800" b="1" i="0" u="none" strike="noStrike" kern="0" cap="none" spc="0" normalizeH="0" baseline="0" noProof="0" dirty="0" smtClean="0">
                <a:ln>
                  <a:noFill/>
                </a:ln>
                <a:solidFill>
                  <a:prstClr val="white"/>
                </a:solidFill>
                <a:effectLst/>
                <a:uLnTx/>
                <a:uFillTx/>
                <a:latin typeface="Arial" panose="020B0604020202020204" pitchFamily="34" charset="0"/>
              </a:rPr>
              <a:t> </a:t>
            </a:r>
            <a:endParaRPr kumimoji="0" lang="id-ID" sz="1800" b="1" i="0" u="none" strike="noStrike" kern="0" cap="none" spc="0" normalizeH="0" baseline="0" noProof="0" dirty="0">
              <a:ln>
                <a:noFill/>
              </a:ln>
              <a:solidFill>
                <a:prstClr val="white"/>
              </a:solidFill>
              <a:effectLst/>
              <a:uLnTx/>
              <a:uFillTx/>
              <a:latin typeface="Arial" panose="020B0604020202020204" pitchFamily="34" charset="0"/>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0232" y="1642919"/>
            <a:ext cx="2190288" cy="237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l="5678" r="5322"/>
          <a:stretch>
            <a:fillRect/>
          </a:stretch>
        </p:blipFill>
        <p:spPr bwMode="auto">
          <a:xfrm>
            <a:off x="6462024" y="1293115"/>
            <a:ext cx="2406819"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プレースホルダー 6"/>
          <p:cNvSpPr txBox="1">
            <a:spLocks/>
          </p:cNvSpPr>
          <p:nvPr/>
        </p:nvSpPr>
        <p:spPr bwMode="auto">
          <a:xfrm>
            <a:off x="4028210" y="3895733"/>
            <a:ext cx="1814331" cy="581017"/>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a:ln>
                  <a:noFill/>
                </a:ln>
                <a:solidFill>
                  <a:prstClr val="white"/>
                </a:solidFill>
                <a:effectLst/>
                <a:uLnTx/>
                <a:uFillTx/>
                <a:latin typeface="Arial" panose="020B0604020202020204" pitchFamily="34" charset="0"/>
              </a:rPr>
              <a:t>Prasasti</a:t>
            </a:r>
            <a:r>
              <a:rPr kumimoji="0" lang="en-US" sz="1800" b="1" i="0" u="none" strike="noStrike" kern="0" cap="none" spc="0" normalizeH="0" baseline="0" noProof="0" dirty="0">
                <a:ln>
                  <a:noFill/>
                </a:ln>
                <a:solidFill>
                  <a:prstClr val="white"/>
                </a:solidFill>
                <a:effectLst/>
                <a:uLnTx/>
                <a:uFillTx/>
                <a:latin typeface="Arial" panose="020B0604020202020204" pitchFamily="34" charset="0"/>
              </a:rPr>
              <a:t> </a:t>
            </a:r>
            <a:endParaRPr kumimoji="0" lang="en-US" sz="1800" b="1" i="0" u="none" strike="noStrike" kern="0" cap="none" spc="0" normalizeH="0" baseline="0" noProof="0" dirty="0" smtClean="0">
              <a:ln>
                <a:noFill/>
              </a:ln>
              <a:solidFill>
                <a:prstClr val="white"/>
              </a:solidFill>
              <a:effectLst/>
              <a:uLnTx/>
              <a:uFillTx/>
              <a:latin typeface="Arial" panose="020B0604020202020204" pitchFamily="34" charset="0"/>
            </a:endParaRPr>
          </a:p>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smtClean="0">
                <a:ln>
                  <a:noFill/>
                </a:ln>
                <a:solidFill>
                  <a:prstClr val="white"/>
                </a:solidFill>
                <a:effectLst/>
                <a:uLnTx/>
                <a:uFillTx/>
                <a:latin typeface="Arial" panose="020B0604020202020204" pitchFamily="34" charset="0"/>
              </a:rPr>
              <a:t>Telaga</a:t>
            </a:r>
            <a:r>
              <a:rPr kumimoji="0" lang="en-US" sz="1800" b="1" i="0" u="none" strike="noStrike" kern="0" cap="none" spc="0" normalizeH="0" baseline="0" noProof="0" dirty="0" smtClean="0">
                <a:ln>
                  <a:noFill/>
                </a:ln>
                <a:solidFill>
                  <a:prstClr val="white"/>
                </a:solidFill>
                <a:effectLst/>
                <a:uLnTx/>
                <a:uFillTx/>
                <a:latin typeface="Arial" panose="020B0604020202020204" pitchFamily="34" charset="0"/>
              </a:rPr>
              <a:t> </a:t>
            </a:r>
            <a:r>
              <a:rPr kumimoji="0" lang="en-US" sz="1800" b="1" i="0" u="none" strike="noStrike" kern="0" cap="none" spc="0" normalizeH="0" baseline="0" noProof="0" dirty="0" err="1">
                <a:ln>
                  <a:noFill/>
                </a:ln>
                <a:solidFill>
                  <a:prstClr val="white"/>
                </a:solidFill>
                <a:effectLst/>
                <a:uLnTx/>
                <a:uFillTx/>
                <a:latin typeface="Arial" panose="020B0604020202020204" pitchFamily="34" charset="0"/>
              </a:rPr>
              <a:t>Batu</a:t>
            </a:r>
            <a:endParaRPr kumimoji="0" lang="id-ID" sz="1800" b="1" i="0" u="none" strike="noStrike" kern="0" cap="none" spc="0" normalizeH="0" baseline="0" noProof="0" dirty="0">
              <a:ln>
                <a:noFill/>
              </a:ln>
              <a:solidFill>
                <a:prstClr val="white"/>
              </a:solidFill>
              <a:effectLst/>
              <a:uLnTx/>
              <a:uFillTx/>
              <a:latin typeface="Arial" panose="020B0604020202020204" pitchFamily="34" charset="0"/>
            </a:endParaRPr>
          </a:p>
        </p:txBody>
      </p:sp>
      <p:sp>
        <p:nvSpPr>
          <p:cNvPr id="8" name="テキスト プレースホルダー 6"/>
          <p:cNvSpPr txBox="1">
            <a:spLocks/>
          </p:cNvSpPr>
          <p:nvPr/>
        </p:nvSpPr>
        <p:spPr bwMode="auto">
          <a:xfrm>
            <a:off x="6629400" y="3274941"/>
            <a:ext cx="1814331" cy="581017"/>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a:ln>
                  <a:noFill/>
                </a:ln>
                <a:solidFill>
                  <a:prstClr val="white"/>
                </a:solidFill>
                <a:effectLst/>
                <a:uLnTx/>
                <a:uFillTx/>
                <a:latin typeface="Arial" panose="020B0604020202020204" pitchFamily="34" charset="0"/>
              </a:rPr>
              <a:t>Prasasti</a:t>
            </a:r>
            <a:r>
              <a:rPr kumimoji="0" lang="en-US" sz="1800" b="1" i="0" u="none" strike="noStrike" kern="0" cap="none" spc="0" normalizeH="0" baseline="0" noProof="0" dirty="0">
                <a:ln>
                  <a:noFill/>
                </a:ln>
                <a:solidFill>
                  <a:prstClr val="white"/>
                </a:solidFill>
                <a:effectLst/>
                <a:uLnTx/>
                <a:uFillTx/>
                <a:latin typeface="Arial" panose="020B0604020202020204" pitchFamily="34" charset="0"/>
              </a:rPr>
              <a:t> </a:t>
            </a:r>
            <a:endParaRPr kumimoji="0" lang="en-US" sz="1800" b="1" i="0" u="none" strike="noStrike" kern="0" cap="none" spc="0" normalizeH="0" baseline="0" noProof="0" dirty="0" smtClean="0">
              <a:ln>
                <a:noFill/>
              </a:ln>
              <a:solidFill>
                <a:prstClr val="white"/>
              </a:solidFill>
              <a:effectLst/>
              <a:uLnTx/>
              <a:uFillTx/>
              <a:latin typeface="Arial" panose="020B0604020202020204" pitchFamily="34" charset="0"/>
            </a:endParaRPr>
          </a:p>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sz="1800" b="1" i="0" u="none" strike="noStrike" kern="0" cap="none" spc="0" normalizeH="0" baseline="0" noProof="0" dirty="0" err="1" smtClean="0">
                <a:ln>
                  <a:noFill/>
                </a:ln>
                <a:solidFill>
                  <a:prstClr val="white"/>
                </a:solidFill>
                <a:effectLst/>
                <a:uLnTx/>
                <a:uFillTx/>
                <a:latin typeface="Arial" panose="020B0604020202020204" pitchFamily="34" charset="0"/>
              </a:rPr>
              <a:t>Talang</a:t>
            </a:r>
            <a:r>
              <a:rPr kumimoji="0" lang="en-US" sz="1800" b="1" i="0" u="none" strike="noStrike" kern="0" cap="none" spc="0" normalizeH="0" baseline="0" noProof="0" dirty="0" smtClean="0">
                <a:ln>
                  <a:noFill/>
                </a:ln>
                <a:solidFill>
                  <a:prstClr val="white"/>
                </a:solidFill>
                <a:effectLst/>
                <a:uLnTx/>
                <a:uFillTx/>
                <a:latin typeface="Arial" panose="020B0604020202020204" pitchFamily="34" charset="0"/>
              </a:rPr>
              <a:t> </a:t>
            </a:r>
            <a:r>
              <a:rPr kumimoji="0" lang="en-US" sz="1800" b="1" i="0" u="none" strike="noStrike" kern="0" cap="none" spc="0" normalizeH="0" baseline="0" noProof="0" dirty="0" err="1">
                <a:ln>
                  <a:noFill/>
                </a:ln>
                <a:solidFill>
                  <a:prstClr val="white"/>
                </a:solidFill>
                <a:effectLst/>
                <a:uLnTx/>
                <a:uFillTx/>
                <a:latin typeface="Arial" panose="020B0604020202020204" pitchFamily="34" charset="0"/>
              </a:rPr>
              <a:t>Tuo</a:t>
            </a:r>
            <a:endParaRPr kumimoji="0" lang="id-ID" sz="1800" b="1" i="0" u="none" strike="noStrike" kern="0" cap="none" spc="0" normalizeH="0" baseline="0" noProof="0" dirty="0">
              <a:ln>
                <a:noFill/>
              </a:ln>
              <a:solidFill>
                <a:prstClr val="white"/>
              </a:solidFill>
              <a:effectLst/>
              <a:uLnTx/>
              <a:uFillTx/>
              <a:latin typeface="Arial" panose="020B0604020202020204" pitchFamily="34" charset="0"/>
            </a:endParaRPr>
          </a:p>
        </p:txBody>
      </p:sp>
    </p:spTree>
    <p:extLst>
      <p:ext uri="{BB962C8B-B14F-4D97-AF65-F5344CB8AC3E}">
        <p14:creationId xmlns:p14="http://schemas.microsoft.com/office/powerpoint/2010/main" val="617693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15395" r="1517" b="-614"/>
          <a:stretch/>
        </p:blipFill>
        <p:spPr>
          <a:xfrm>
            <a:off x="1" y="-32084"/>
            <a:ext cx="9160042" cy="5284258"/>
          </a:xfrm>
          <a:prstGeom prst="rect">
            <a:avLst/>
          </a:prstGeom>
        </p:spPr>
      </p:pic>
      <p:pic>
        <p:nvPicPr>
          <p:cNvPr id="16" name="Picture 15">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7" name="Picture 16"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8" name="Picture 17"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9" name="Picture 18">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20" name="正方形/長方形 7"/>
          <p:cNvSpPr/>
          <p:nvPr/>
        </p:nvSpPr>
        <p:spPr>
          <a:xfrm>
            <a:off x="451050" y="594122"/>
            <a:ext cx="2108999" cy="45719"/>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21" name="テキスト プレースホルダー 6"/>
          <p:cNvSpPr txBox="1">
            <a:spLocks/>
          </p:cNvSpPr>
          <p:nvPr/>
        </p:nvSpPr>
        <p:spPr>
          <a:xfrm>
            <a:off x="346275" y="79772"/>
            <a:ext cx="6519746" cy="673309"/>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schemeClr val="accent5">
                    <a:lumMod val="50000"/>
                  </a:schemeClr>
                </a:solidFill>
                <a:latin typeface="Arial" pitchFamily="34" charset="0"/>
                <a:cs typeface="Arial" pitchFamily="34" charset="0"/>
              </a:rPr>
              <a:t>Kerajaan</a:t>
            </a:r>
            <a:r>
              <a:rPr kumimoji="1" lang="en-US" altLang="ja-JP" sz="3600" i="0" spc="300" dirty="0" smtClean="0">
                <a:solidFill>
                  <a:schemeClr val="accent5">
                    <a:lumMod val="50000"/>
                  </a:schemeClr>
                </a:solidFill>
                <a:latin typeface="Arial" pitchFamily="34" charset="0"/>
                <a:cs typeface="Arial" pitchFamily="34" charset="0"/>
              </a:rPr>
              <a:t> </a:t>
            </a:r>
            <a:r>
              <a:rPr kumimoji="1" lang="en-US" altLang="ja-JP" sz="3600" i="0" spc="300" dirty="0" err="1">
                <a:solidFill>
                  <a:srgbClr val="00B0F0"/>
                </a:solidFill>
                <a:latin typeface="Arial" pitchFamily="34" charset="0"/>
                <a:cs typeface="Arial" pitchFamily="34" charset="0"/>
              </a:rPr>
              <a:t>Sriwijaya</a:t>
            </a:r>
            <a:endParaRPr kumimoji="1" lang="en-US" altLang="ja-JP" sz="3600" i="0" spc="300" dirty="0">
              <a:solidFill>
                <a:srgbClr val="00B0F0"/>
              </a:solidFill>
              <a:latin typeface="Arial" pitchFamily="34" charset="0"/>
              <a:cs typeface="Arial" pitchFamily="34" charset="0"/>
            </a:endParaRPr>
          </a:p>
        </p:txBody>
      </p:sp>
      <p:sp>
        <p:nvSpPr>
          <p:cNvPr id="24" name="角丸四角形 13"/>
          <p:cNvSpPr/>
          <p:nvPr/>
        </p:nvSpPr>
        <p:spPr>
          <a:xfrm>
            <a:off x="-16043" y="4343246"/>
            <a:ext cx="9176085" cy="908928"/>
          </a:xfrm>
          <a:prstGeom prst="roundRect">
            <a:avLst>
              <a:gd name="adj" fmla="val 0"/>
            </a:avLst>
          </a:prstGeom>
          <a:solidFill>
            <a:srgbClr val="FCFAB2"/>
          </a:solid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25" name="Rectangle 24"/>
          <p:cNvSpPr>
            <a:spLocks noChangeArrowheads="1"/>
          </p:cNvSpPr>
          <p:nvPr/>
        </p:nvSpPr>
        <p:spPr bwMode="auto">
          <a:xfrm>
            <a:off x="115770" y="4343813"/>
            <a:ext cx="88426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914400">
              <a:buClr>
                <a:srgbClr val="000000"/>
              </a:buClr>
            </a:pPr>
            <a:r>
              <a:rPr lang="es-ES" sz="2400" kern="0" dirty="0">
                <a:solidFill>
                  <a:srgbClr val="000000"/>
                </a:solidFill>
                <a:cs typeface="Arial"/>
                <a:sym typeface="Arial"/>
              </a:rPr>
              <a:t>Sriwijaya mengalami kemunduran sekitar abad XII, antara lain </a:t>
            </a:r>
            <a:r>
              <a:rPr lang="es-ES" sz="2400" kern="0" dirty="0" smtClean="0">
                <a:solidFill>
                  <a:srgbClr val="000000"/>
                </a:solidFill>
                <a:cs typeface="Arial"/>
                <a:sym typeface="Arial"/>
              </a:rPr>
              <a:t>disebabkan:</a:t>
            </a:r>
            <a:endParaRPr lang="es-ES" sz="2400" kern="0" dirty="0">
              <a:solidFill>
                <a:srgbClr val="000000"/>
              </a:solidFill>
              <a:cs typeface="Arial"/>
              <a:sym typeface="Arial"/>
            </a:endParaRPr>
          </a:p>
        </p:txBody>
      </p:sp>
      <p:sp>
        <p:nvSpPr>
          <p:cNvPr id="6" name="Rectangle 5"/>
          <p:cNvSpPr>
            <a:spLocks noChangeArrowheads="1"/>
          </p:cNvSpPr>
          <p:nvPr/>
        </p:nvSpPr>
        <p:spPr bwMode="auto">
          <a:xfrm>
            <a:off x="115768" y="4343814"/>
            <a:ext cx="8858685" cy="83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fi-FI" sz="2400" b="0" i="0" u="none" strike="noStrike" kern="0" cap="none" spc="0" normalizeH="0" baseline="0" noProof="0" dirty="0" smtClean="0">
                <a:ln>
                  <a:noFill/>
                </a:ln>
                <a:solidFill>
                  <a:srgbClr val="000000"/>
                </a:solidFill>
                <a:effectLst/>
                <a:uLnTx/>
                <a:uFillTx/>
                <a:cs typeface="Arial"/>
                <a:sym typeface="Arial"/>
              </a:rPr>
              <a:t>Serangan Kerajaan Medang Kamulan, Jawa Timur, di bawah Raja Dharmawangsa pada 990 M.</a:t>
            </a:r>
          </a:p>
        </p:txBody>
      </p:sp>
      <p:sp>
        <p:nvSpPr>
          <p:cNvPr id="9" name="Rectangle 8"/>
          <p:cNvSpPr>
            <a:spLocks noChangeArrowheads="1"/>
          </p:cNvSpPr>
          <p:nvPr/>
        </p:nvSpPr>
        <p:spPr bwMode="auto">
          <a:xfrm>
            <a:off x="123211" y="4493161"/>
            <a:ext cx="8858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it-IT" sz="2400" b="0" i="0" u="none" strike="noStrike" kern="0" cap="none" spc="0" normalizeH="0" baseline="0" noProof="0" dirty="0" smtClean="0">
                <a:ln>
                  <a:noFill/>
                </a:ln>
                <a:solidFill>
                  <a:srgbClr val="000000"/>
                </a:solidFill>
                <a:effectLst/>
                <a:uLnTx/>
                <a:uFillTx/>
                <a:cs typeface="Arial"/>
                <a:sym typeface="Arial"/>
              </a:rPr>
              <a:t>Serangan Kerajaan Colamandala dari India pada 1023 M dan 1030 M.</a:t>
            </a:r>
          </a:p>
        </p:txBody>
      </p:sp>
      <p:sp>
        <p:nvSpPr>
          <p:cNvPr id="12" name="Rectangle 11"/>
          <p:cNvSpPr>
            <a:spLocks noChangeArrowheads="1"/>
          </p:cNvSpPr>
          <p:nvPr/>
        </p:nvSpPr>
        <p:spPr bwMode="auto">
          <a:xfrm>
            <a:off x="115768" y="4343246"/>
            <a:ext cx="886612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fi-FI" sz="2400" b="0" i="0" u="none" strike="noStrike" kern="0" cap="none" spc="0" normalizeH="0" baseline="0" noProof="0" dirty="0" smtClean="0">
                <a:ln>
                  <a:noFill/>
                </a:ln>
                <a:solidFill>
                  <a:srgbClr val="000000"/>
                </a:solidFill>
                <a:effectLst/>
                <a:uLnTx/>
                <a:uFillTx/>
                <a:cs typeface="Arial"/>
                <a:sym typeface="Arial"/>
              </a:rPr>
              <a:t>Terdesak oleh Kerajaan Thailand yang mengembangkan kekuasaannya sampai Semenanjung Malaya.</a:t>
            </a:r>
          </a:p>
        </p:txBody>
      </p:sp>
      <p:sp>
        <p:nvSpPr>
          <p:cNvPr id="15" name="Rectangle 14"/>
          <p:cNvSpPr>
            <a:spLocks noChangeArrowheads="1"/>
          </p:cNvSpPr>
          <p:nvPr/>
        </p:nvSpPr>
        <p:spPr bwMode="auto">
          <a:xfrm>
            <a:off x="123210" y="4312503"/>
            <a:ext cx="88352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sv-SE" sz="2400" b="0" i="0" u="none" strike="noStrike" kern="0" cap="none" spc="0" normalizeH="0" baseline="0" noProof="0" dirty="0" smtClean="0">
                <a:ln>
                  <a:noFill/>
                </a:ln>
                <a:solidFill>
                  <a:srgbClr val="000000"/>
                </a:solidFill>
                <a:effectLst/>
                <a:uLnTx/>
                <a:uFillTx/>
                <a:cs typeface="Arial"/>
                <a:sym typeface="Arial"/>
              </a:rPr>
              <a:t>Serangan Majapahit pada 1477 M dan berhasil menaklukkan Sriwijaya.</a:t>
            </a:r>
            <a:endParaRPr kumimoji="0" lang="fi-FI" sz="2400" b="0" i="0" u="none" strike="noStrike" kern="0" cap="none" spc="0" normalizeH="0" baseline="0" noProof="0" dirty="0" smtClean="0">
              <a:ln>
                <a:noFill/>
              </a:ln>
              <a:solidFill>
                <a:srgbClr val="000000"/>
              </a:solidFill>
              <a:effectLst/>
              <a:uLnTx/>
              <a:uFillTx/>
              <a:cs typeface="Arial"/>
              <a:sym typeface="Arial"/>
            </a:endParaRPr>
          </a:p>
        </p:txBody>
      </p:sp>
    </p:spTree>
    <p:extLst>
      <p:ext uri="{BB962C8B-B14F-4D97-AF65-F5344CB8AC3E}">
        <p14:creationId xmlns:p14="http://schemas.microsoft.com/office/powerpoint/2010/main" val="818060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xit" presetSubtype="2" fill="hold" grpId="1" nodeType="clickEffect">
                                  <p:stCondLst>
                                    <p:cond delay="0"/>
                                  </p:stCondLst>
                                  <p:childTnLst>
                                    <p:animEffect transition="out" filter="wipe(right)">
                                      <p:cBhvr>
                                        <p:cTn id="15" dur="500"/>
                                        <p:tgtEl>
                                          <p:spTgt spid="25"/>
                                        </p:tgtEl>
                                      </p:cBhvr>
                                    </p:animEffect>
                                    <p:set>
                                      <p:cBhvr>
                                        <p:cTn id="16" dur="1" fill="hold">
                                          <p:stCondLst>
                                            <p:cond delay="499"/>
                                          </p:stCondLst>
                                        </p:cTn>
                                        <p:tgtEl>
                                          <p:spTgt spid="25"/>
                                        </p:tgtEl>
                                        <p:attrNameLst>
                                          <p:attrName>style.visibility</p:attrName>
                                        </p:attrNameLst>
                                      </p:cBhvr>
                                      <p:to>
                                        <p:strVal val="hidden"/>
                                      </p:to>
                                    </p:se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2" fill="hold" grpId="1" nodeType="clickEffect">
                                  <p:stCondLst>
                                    <p:cond delay="0"/>
                                  </p:stCondLst>
                                  <p:childTnLst>
                                    <p:animEffect transition="out" filter="wipe(right)">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xit" presetSubtype="2" fill="hold" grpId="1" nodeType="clickEffect">
                                  <p:stCondLst>
                                    <p:cond delay="0"/>
                                  </p:stCondLst>
                                  <p:childTnLst>
                                    <p:animEffect transition="out" filter="wipe(right)">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xit" presetSubtype="2" fill="hold" grpId="1" nodeType="clickEffect">
                                  <p:stCondLst>
                                    <p:cond delay="0"/>
                                  </p:stCondLst>
                                  <p:childTnLst>
                                    <p:animEffect transition="out" filter="wipe(right)">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5" grpId="1"/>
      <p:bldP spid="6" grpId="0"/>
      <p:bldP spid="6" grpId="1"/>
      <p:bldP spid="9" grpId="0"/>
      <p:bldP spid="9" grpId="1"/>
      <p:bldP spid="12" grpId="0"/>
      <p:bldP spid="12" grpId="1"/>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tretch>
            <a:fillRect/>
          </a:stretch>
        </p:blipFill>
        <p:spPr bwMode="auto">
          <a:xfrm>
            <a:off x="228600" y="895350"/>
            <a:ext cx="3200400" cy="3395216"/>
          </a:xfrm>
          <a:prstGeom prst="rect">
            <a:avLst/>
          </a:prstGeom>
          <a:ln>
            <a:solidFill>
              <a:schemeClr val="bg1">
                <a:lumMod val="65000"/>
              </a:schemeClr>
            </a:solid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
        <p:nvSpPr>
          <p:cNvPr id="8" name="テキスト プレースホルダー 6"/>
          <p:cNvSpPr txBox="1">
            <a:spLocks/>
          </p:cNvSpPr>
          <p:nvPr/>
        </p:nvSpPr>
        <p:spPr bwMode="auto">
          <a:xfrm>
            <a:off x="3546475" y="771525"/>
            <a:ext cx="51816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700" dirty="0">
                <a:solidFill>
                  <a:srgbClr val="002060"/>
                </a:solidFill>
              </a:rPr>
              <a:t>Kalingga adalah kerajaan bercorak Buddha di Jawa Tengah yang berdiri sekitar abad VII.</a:t>
            </a:r>
            <a:endParaRPr lang="id-ID" sz="1700" dirty="0">
              <a:solidFill>
                <a:srgbClr val="002060"/>
              </a:solidFill>
            </a:endParaRPr>
          </a:p>
        </p:txBody>
      </p:sp>
      <p:sp>
        <p:nvSpPr>
          <p:cNvPr id="9" name="テキスト プレースホルダー 6"/>
          <p:cNvSpPr txBox="1">
            <a:spLocks/>
          </p:cNvSpPr>
          <p:nvPr/>
        </p:nvSpPr>
        <p:spPr bwMode="auto">
          <a:xfrm>
            <a:off x="3560763" y="1352550"/>
            <a:ext cx="5049837"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700" dirty="0">
                <a:solidFill>
                  <a:srgbClr val="F79646">
                    <a:lumMod val="50000"/>
                  </a:srgbClr>
                </a:solidFill>
              </a:rPr>
              <a:t>I Tsing yang menyebutkan ada kerajaan dengan nama </a:t>
            </a:r>
            <a:r>
              <a:rPr lang="nn-NO" sz="1700" i="1" dirty="0">
                <a:solidFill>
                  <a:srgbClr val="F79646">
                    <a:lumMod val="50000"/>
                  </a:srgbClr>
                </a:solidFill>
              </a:rPr>
              <a:t>Ho-ling</a:t>
            </a:r>
            <a:r>
              <a:rPr lang="nn-NO" sz="1700" dirty="0">
                <a:solidFill>
                  <a:srgbClr val="F79646">
                    <a:lumMod val="50000"/>
                  </a:srgbClr>
                </a:solidFill>
              </a:rPr>
              <a:t> (Kalingga) yang berlokasi di </a:t>
            </a:r>
            <a:r>
              <a:rPr lang="nn-NO" sz="1700" i="1" dirty="0">
                <a:solidFill>
                  <a:srgbClr val="F79646">
                    <a:lumMod val="50000"/>
                  </a:srgbClr>
                </a:solidFill>
              </a:rPr>
              <a:t>Cho-po</a:t>
            </a:r>
            <a:r>
              <a:rPr lang="nn-NO" sz="1700" dirty="0">
                <a:solidFill>
                  <a:srgbClr val="F79646">
                    <a:lumMod val="50000"/>
                  </a:srgbClr>
                </a:solidFill>
              </a:rPr>
              <a:t> (Jawa).</a:t>
            </a:r>
            <a:endParaRPr lang="id-ID" sz="1700" dirty="0">
              <a:solidFill>
                <a:srgbClr val="F79646">
                  <a:lumMod val="50000"/>
                </a:srgbClr>
              </a:solidFill>
            </a:endParaRPr>
          </a:p>
        </p:txBody>
      </p:sp>
      <p:sp>
        <p:nvSpPr>
          <p:cNvPr id="10" name="テキスト プレースホルダー 6"/>
          <p:cNvSpPr txBox="1">
            <a:spLocks/>
          </p:cNvSpPr>
          <p:nvPr/>
        </p:nvSpPr>
        <p:spPr bwMode="auto">
          <a:xfrm>
            <a:off x="3581400" y="2009775"/>
            <a:ext cx="51816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700" dirty="0">
                <a:solidFill>
                  <a:srgbClr val="002060"/>
                </a:solidFill>
              </a:rPr>
              <a:t>Raja yang terkenalnya adalah Ratu Sima.</a:t>
            </a:r>
            <a:endParaRPr lang="id-ID" sz="1700" dirty="0">
              <a:solidFill>
                <a:srgbClr val="002060"/>
              </a:solidFill>
            </a:endParaRPr>
          </a:p>
        </p:txBody>
      </p:sp>
      <p:sp>
        <p:nvSpPr>
          <p:cNvPr id="11" name="テキスト プレースホルダー 6"/>
          <p:cNvSpPr txBox="1">
            <a:spLocks/>
          </p:cNvSpPr>
          <p:nvPr/>
        </p:nvSpPr>
        <p:spPr bwMode="auto">
          <a:xfrm>
            <a:off x="3581400" y="2400436"/>
            <a:ext cx="5181600" cy="964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700" dirty="0">
                <a:solidFill>
                  <a:srgbClr val="F79646">
                    <a:lumMod val="50000"/>
                  </a:srgbClr>
                </a:solidFill>
              </a:rPr>
              <a:t>Berita Tiongkok hanya menyebutkan kerajaan ini memiliki hasil bumi yang sangat laku diperdagangkan, seperti emas, perak, cula badak, dan gading gajah.</a:t>
            </a:r>
            <a:endParaRPr lang="id-ID" sz="1700" dirty="0">
              <a:solidFill>
                <a:srgbClr val="F79646">
                  <a:lumMod val="50000"/>
                </a:srgbClr>
              </a:solidFill>
            </a:endParaRPr>
          </a:p>
        </p:txBody>
      </p:sp>
      <p:sp>
        <p:nvSpPr>
          <p:cNvPr id="12" name="テキスト プレースホルダー 6"/>
          <p:cNvSpPr txBox="1">
            <a:spLocks/>
          </p:cNvSpPr>
          <p:nvPr/>
        </p:nvSpPr>
        <p:spPr bwMode="auto">
          <a:xfrm>
            <a:off x="3610337" y="3313510"/>
            <a:ext cx="51816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700" dirty="0">
                <a:solidFill>
                  <a:srgbClr val="002060"/>
                </a:solidFill>
              </a:rPr>
              <a:t>Sepeninggal Sima, Kalingga terbagi dua, yaitu Kalingga utara (dikenal dengan nama </a:t>
            </a:r>
            <a:r>
              <a:rPr lang="nn-NO" sz="1700" i="1" dirty="0">
                <a:solidFill>
                  <a:srgbClr val="002060"/>
                </a:solidFill>
              </a:rPr>
              <a:t>Bumi Mataram</a:t>
            </a:r>
            <a:r>
              <a:rPr lang="nn-NO" sz="1700" dirty="0">
                <a:solidFill>
                  <a:srgbClr val="002060"/>
                </a:solidFill>
              </a:rPr>
              <a:t>) di bawah Sanaha (cucu Ratu Sima) dan Kalingga selatan (</a:t>
            </a:r>
            <a:r>
              <a:rPr lang="nn-NO" sz="1700" i="1" dirty="0">
                <a:solidFill>
                  <a:srgbClr val="002060"/>
                </a:solidFill>
              </a:rPr>
              <a:t>Bumi Sambara</a:t>
            </a:r>
            <a:r>
              <a:rPr lang="nn-NO" sz="1700" dirty="0">
                <a:solidFill>
                  <a:srgbClr val="002060"/>
                </a:solidFill>
              </a:rPr>
              <a:t>) di bawah Dewasinga.</a:t>
            </a:r>
            <a:endParaRPr lang="id-ID" sz="1700" dirty="0">
              <a:solidFill>
                <a:srgbClr val="002060"/>
              </a:solidFill>
            </a:endParaRPr>
          </a:p>
        </p:txBody>
      </p:sp>
      <p:sp>
        <p:nvSpPr>
          <p:cNvPr id="13"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4" name="テキスト プレースホルダー 6"/>
          <p:cNvSpPr txBox="1">
            <a:spLocks/>
          </p:cNvSpPr>
          <p:nvPr/>
        </p:nvSpPr>
        <p:spPr>
          <a:xfrm>
            <a:off x="1524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Kalingga</a:t>
            </a:r>
            <a:endParaRPr kumimoji="1" lang="en-US" altLang="ja-JP" sz="3600" i="0" spc="300" dirty="0">
              <a:solidFill>
                <a:srgbClr val="00B0F0"/>
              </a:solidFill>
              <a:latin typeface="Arial" pitchFamily="34" charset="0"/>
              <a:cs typeface="Arial" pitchFamily="34" charset="0"/>
            </a:endParaRPr>
          </a:p>
        </p:txBody>
      </p:sp>
    </p:spTree>
    <p:extLst>
      <p:ext uri="{BB962C8B-B14F-4D97-AF65-F5344CB8AC3E}">
        <p14:creationId xmlns:p14="http://schemas.microsoft.com/office/powerpoint/2010/main" val="1411900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wipe(left)">
                                      <p:cBhvr>
                                        <p:cTn id="11" dur="1000"/>
                                        <p:tgtEl>
                                          <p:spTgt spid="14">
                                            <p:txEl>
                                              <p:pRg st="0" end="0"/>
                                            </p:txEl>
                                          </p:spTgt>
                                        </p:tgtEl>
                                      </p:cBhvr>
                                    </p:animEffect>
                                  </p:childTnLst>
                                </p:cTn>
                              </p:par>
                            </p:childTnLst>
                          </p:cTn>
                        </p:par>
                      </p:childTnLst>
                    </p:cTn>
                  </p:par>
                  <p:par>
                    <p:cTn id="12" fill="hold">
                      <p:stCondLst>
                        <p:cond delay="indefinite"/>
                      </p:stCondLst>
                      <p:childTnLst>
                        <p:par>
                          <p:cTn id="13" fill="hold" nodeType="after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wipe(left)">
                                      <p:cBhvr>
                                        <p:cTn id="16" dur="1500"/>
                                        <p:tgtEl>
                                          <p:spTgt spid="8">
                                            <p:txEl>
                                              <p:pRg st="0" end="0"/>
                                            </p:txEl>
                                          </p:spTgt>
                                        </p:tgtEl>
                                      </p:cBhvr>
                                    </p:animEffect>
                                  </p:childTnLst>
                                </p:cTn>
                              </p:par>
                            </p:childTnLst>
                          </p:cTn>
                        </p:par>
                      </p:childTnLst>
                    </p:cTn>
                  </p:par>
                  <p:par>
                    <p:cTn id="17" fill="hold">
                      <p:stCondLst>
                        <p:cond delay="indefinite"/>
                      </p:stCondLst>
                      <p:childTnLst>
                        <p:par>
                          <p:cTn id="18" fill="hold" nodeType="after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wipe(left)">
                                      <p:cBhvr>
                                        <p:cTn id="21" dur="1500"/>
                                        <p:tgtEl>
                                          <p:spTgt spid="9">
                                            <p:txEl>
                                              <p:pRg st="0" end="0"/>
                                            </p:txEl>
                                          </p:spTgt>
                                        </p:tgtEl>
                                      </p:cBhvr>
                                    </p:animEffect>
                                  </p:childTnLst>
                                </p:cTn>
                              </p:par>
                            </p:childTnLst>
                          </p:cTn>
                        </p:par>
                      </p:childTnLst>
                    </p:cTn>
                  </p:par>
                  <p:par>
                    <p:cTn id="22" fill="hold">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left)">
                                      <p:cBhvr>
                                        <p:cTn id="26" dur="1500"/>
                                        <p:tgtEl>
                                          <p:spTgt spid="10">
                                            <p:txEl>
                                              <p:pRg st="0" end="0"/>
                                            </p:txEl>
                                          </p:spTgt>
                                        </p:tgtEl>
                                      </p:cBhvr>
                                    </p:animEffect>
                                  </p:childTnLst>
                                </p:cTn>
                              </p:par>
                            </p:childTnLst>
                          </p:cTn>
                        </p:par>
                      </p:childTnLst>
                    </p:cTn>
                  </p:par>
                  <p:par>
                    <p:cTn id="27" fill="hold">
                      <p:stCondLst>
                        <p:cond delay="indefinite"/>
                      </p:stCondLst>
                      <p:childTnLst>
                        <p:par>
                          <p:cTn id="28" fill="hold" nodeType="after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wipe(left)">
                                      <p:cBhvr>
                                        <p:cTn id="31" dur="1500"/>
                                        <p:tgtEl>
                                          <p:spTgt spid="11">
                                            <p:txEl>
                                              <p:pRg st="0" end="0"/>
                                            </p:txEl>
                                          </p:spTgt>
                                        </p:tgtEl>
                                      </p:cBhvr>
                                    </p:animEffect>
                                  </p:childTnLst>
                                </p:cTn>
                              </p:par>
                            </p:childTnLst>
                          </p:cTn>
                        </p:par>
                      </p:childTnLst>
                    </p:cTn>
                  </p:par>
                  <p:par>
                    <p:cTn id="32" fill="hold">
                      <p:stCondLst>
                        <p:cond delay="indefinite"/>
                      </p:stCondLst>
                      <p:childTnLst>
                        <p:par>
                          <p:cTn id="33" fill="hold" nodeType="after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Effect transition="in" filter="wipe(left)">
                                      <p:cBhvr>
                                        <p:cTn id="36" dur="1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3" grpId="0" animBg="1"/>
      <p:bldP spid="14" grpId="0" build="p">
        <p:tmplLst>
          <p:tmpl lvl="1">
            <p:tnLst>
              <p:par>
                <p:cTn presetID="22" presetClass="entr" presetSubtype="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tretch>
            <a:fillRect/>
          </a:stretch>
        </p:blipFill>
        <p:spPr bwMode="auto">
          <a:xfrm>
            <a:off x="4392412" y="742950"/>
            <a:ext cx="4591050" cy="2765822"/>
          </a:xfrm>
          <a:prstGeom prst="rect">
            <a:avLst/>
          </a:prstGeom>
          <a:ln>
            <a:solidFill>
              <a:schemeClr val="bg1">
                <a:lumMod val="65000"/>
              </a:schemeClr>
            </a:solid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
        <p:nvSpPr>
          <p:cNvPr id="8" name="テキスト プレースホルダー 6"/>
          <p:cNvSpPr txBox="1">
            <a:spLocks/>
          </p:cNvSpPr>
          <p:nvPr/>
        </p:nvSpPr>
        <p:spPr bwMode="auto">
          <a:xfrm>
            <a:off x="104776" y="819150"/>
            <a:ext cx="4086223" cy="50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F79646">
                    <a:lumMod val="50000"/>
                  </a:srgbClr>
                </a:solidFill>
              </a:rPr>
              <a:t>Kerajaan</a:t>
            </a:r>
            <a:r>
              <a:rPr lang="en-US" sz="1800" dirty="0">
                <a:solidFill>
                  <a:srgbClr val="F79646">
                    <a:lumMod val="50000"/>
                  </a:srgbClr>
                </a:solidFill>
              </a:rPr>
              <a:t> </a:t>
            </a:r>
            <a:r>
              <a:rPr lang="en-US" sz="1800" dirty="0" err="1">
                <a:solidFill>
                  <a:srgbClr val="F79646">
                    <a:lumMod val="50000"/>
                  </a:srgbClr>
                </a:solidFill>
              </a:rPr>
              <a:t>Mataram</a:t>
            </a:r>
            <a:r>
              <a:rPr lang="en-US" sz="1800" dirty="0">
                <a:solidFill>
                  <a:srgbClr val="F79646">
                    <a:lumMod val="50000"/>
                  </a:srgbClr>
                </a:solidFill>
              </a:rPr>
              <a:t> (</a:t>
            </a:r>
            <a:r>
              <a:rPr lang="en-US" sz="1800" dirty="0" err="1">
                <a:solidFill>
                  <a:srgbClr val="F79646">
                    <a:lumMod val="50000"/>
                  </a:srgbClr>
                </a:solidFill>
              </a:rPr>
              <a:t>Mataram</a:t>
            </a:r>
            <a:r>
              <a:rPr lang="en-US" sz="1800" dirty="0">
                <a:solidFill>
                  <a:srgbClr val="F79646">
                    <a:lumMod val="50000"/>
                  </a:srgbClr>
                </a:solidFill>
              </a:rPr>
              <a:t> </a:t>
            </a:r>
            <a:r>
              <a:rPr lang="en-US" sz="1800" dirty="0" err="1">
                <a:solidFill>
                  <a:srgbClr val="F79646">
                    <a:lumMod val="50000"/>
                  </a:srgbClr>
                </a:solidFill>
              </a:rPr>
              <a:t>Kuno</a:t>
            </a:r>
            <a:r>
              <a:rPr lang="en-US" sz="1800" dirty="0">
                <a:solidFill>
                  <a:srgbClr val="F79646">
                    <a:lumMod val="50000"/>
                  </a:srgbClr>
                </a:solidFill>
              </a:rPr>
              <a:t> </a:t>
            </a:r>
            <a:r>
              <a:rPr lang="en-US" sz="1800" dirty="0" err="1">
                <a:solidFill>
                  <a:srgbClr val="F79646">
                    <a:lumMod val="50000"/>
                  </a:srgbClr>
                </a:solidFill>
              </a:rPr>
              <a:t>atau</a:t>
            </a:r>
            <a:r>
              <a:rPr lang="en-US" sz="1800" dirty="0">
                <a:solidFill>
                  <a:srgbClr val="F79646">
                    <a:lumMod val="50000"/>
                  </a:srgbClr>
                </a:solidFill>
              </a:rPr>
              <a:t> </a:t>
            </a:r>
            <a:r>
              <a:rPr lang="en-US" sz="1800" dirty="0" err="1">
                <a:solidFill>
                  <a:srgbClr val="F79646">
                    <a:lumMod val="50000"/>
                  </a:srgbClr>
                </a:solidFill>
              </a:rPr>
              <a:t>Mataram</a:t>
            </a:r>
            <a:r>
              <a:rPr lang="en-US" sz="1800" dirty="0">
                <a:solidFill>
                  <a:srgbClr val="F79646">
                    <a:lumMod val="50000"/>
                  </a:srgbClr>
                </a:solidFill>
              </a:rPr>
              <a:t> Hindu </a:t>
            </a:r>
            <a:r>
              <a:rPr lang="en-US" sz="1800" dirty="0" err="1">
                <a:solidFill>
                  <a:srgbClr val="F79646">
                    <a:lumMod val="50000"/>
                  </a:srgbClr>
                </a:solidFill>
              </a:rPr>
              <a:t>atau</a:t>
            </a:r>
            <a:r>
              <a:rPr lang="en-US" sz="1800" dirty="0">
                <a:solidFill>
                  <a:srgbClr val="F79646">
                    <a:lumMod val="50000"/>
                  </a:srgbClr>
                </a:solidFill>
              </a:rPr>
              <a:t> </a:t>
            </a:r>
            <a:r>
              <a:rPr lang="en-US" sz="1800" dirty="0" err="1">
                <a:solidFill>
                  <a:srgbClr val="F79646">
                    <a:lumMod val="50000"/>
                  </a:srgbClr>
                </a:solidFill>
              </a:rPr>
              <a:t>Kerajaan</a:t>
            </a:r>
            <a:r>
              <a:rPr lang="en-US" sz="1800" dirty="0">
                <a:solidFill>
                  <a:srgbClr val="F79646">
                    <a:lumMod val="50000"/>
                  </a:srgbClr>
                </a:solidFill>
              </a:rPr>
              <a:t> </a:t>
            </a:r>
            <a:r>
              <a:rPr lang="en-US" sz="1800" dirty="0" err="1">
                <a:solidFill>
                  <a:srgbClr val="F79646">
                    <a:lumMod val="50000"/>
                  </a:srgbClr>
                </a:solidFill>
              </a:rPr>
              <a:t>Medang</a:t>
            </a:r>
            <a:r>
              <a:rPr lang="en-US" sz="1800" dirty="0">
                <a:solidFill>
                  <a:srgbClr val="F79646">
                    <a:lumMod val="50000"/>
                  </a:srgbClr>
                </a:solidFill>
              </a:rPr>
              <a:t> </a:t>
            </a:r>
            <a:r>
              <a:rPr lang="en-US" sz="1800" dirty="0" err="1">
                <a:solidFill>
                  <a:srgbClr val="F79646">
                    <a:lumMod val="50000"/>
                  </a:srgbClr>
                </a:solidFill>
              </a:rPr>
              <a:t>periode</a:t>
            </a:r>
            <a:r>
              <a:rPr lang="en-US" sz="1800" dirty="0">
                <a:solidFill>
                  <a:srgbClr val="F79646">
                    <a:lumMod val="50000"/>
                  </a:srgbClr>
                </a:solidFill>
              </a:rPr>
              <a:t> </a:t>
            </a:r>
            <a:r>
              <a:rPr lang="en-US" sz="1800" dirty="0" err="1">
                <a:solidFill>
                  <a:srgbClr val="F79646">
                    <a:lumMod val="50000"/>
                  </a:srgbClr>
                </a:solidFill>
              </a:rPr>
              <a:t>Jawa</a:t>
            </a:r>
            <a:r>
              <a:rPr lang="en-US" sz="1800" dirty="0">
                <a:solidFill>
                  <a:srgbClr val="F79646">
                    <a:lumMod val="50000"/>
                  </a:srgbClr>
                </a:solidFill>
              </a:rPr>
              <a:t> Tengah) </a:t>
            </a:r>
            <a:r>
              <a:rPr lang="en-US" sz="1800" dirty="0" err="1">
                <a:solidFill>
                  <a:srgbClr val="F79646">
                    <a:lumMod val="50000"/>
                  </a:srgbClr>
                </a:solidFill>
              </a:rPr>
              <a:t>adalah</a:t>
            </a:r>
            <a:r>
              <a:rPr lang="en-US" sz="1800" dirty="0">
                <a:solidFill>
                  <a:srgbClr val="F79646">
                    <a:lumMod val="50000"/>
                  </a:srgbClr>
                </a:solidFill>
              </a:rPr>
              <a:t> </a:t>
            </a:r>
            <a:r>
              <a:rPr lang="en-US" sz="1800" dirty="0" err="1">
                <a:solidFill>
                  <a:srgbClr val="F79646">
                    <a:lumMod val="50000"/>
                  </a:srgbClr>
                </a:solidFill>
              </a:rPr>
              <a:t>kelanjutan</a:t>
            </a:r>
            <a:r>
              <a:rPr lang="en-US" sz="1800" dirty="0">
                <a:solidFill>
                  <a:srgbClr val="F79646">
                    <a:lumMod val="50000"/>
                  </a:srgbClr>
                </a:solidFill>
              </a:rPr>
              <a:t> </a:t>
            </a:r>
            <a:r>
              <a:rPr lang="en-US" sz="1800" dirty="0" err="1">
                <a:solidFill>
                  <a:srgbClr val="F79646">
                    <a:lumMod val="50000"/>
                  </a:srgbClr>
                </a:solidFill>
              </a:rPr>
              <a:t>dari</a:t>
            </a:r>
            <a:r>
              <a:rPr lang="en-US" sz="1800" dirty="0">
                <a:solidFill>
                  <a:srgbClr val="F79646">
                    <a:lumMod val="50000"/>
                  </a:srgbClr>
                </a:solidFill>
              </a:rPr>
              <a:t> </a:t>
            </a:r>
            <a:r>
              <a:rPr lang="en-US" sz="1800" dirty="0" err="1">
                <a:solidFill>
                  <a:srgbClr val="F79646">
                    <a:lumMod val="50000"/>
                  </a:srgbClr>
                </a:solidFill>
              </a:rPr>
              <a:t>Kerajaan</a:t>
            </a:r>
            <a:r>
              <a:rPr lang="en-US" sz="1800" dirty="0">
                <a:solidFill>
                  <a:srgbClr val="F79646">
                    <a:lumMod val="50000"/>
                  </a:srgbClr>
                </a:solidFill>
              </a:rPr>
              <a:t> </a:t>
            </a:r>
            <a:r>
              <a:rPr lang="en-US" sz="1800" dirty="0" err="1">
                <a:solidFill>
                  <a:srgbClr val="F79646">
                    <a:lumMod val="50000"/>
                  </a:srgbClr>
                </a:solidFill>
              </a:rPr>
              <a:t>Kalingga</a:t>
            </a:r>
            <a:r>
              <a:rPr lang="en-US" sz="1800" dirty="0">
                <a:solidFill>
                  <a:srgbClr val="F79646">
                    <a:lumMod val="50000"/>
                  </a:srgbClr>
                </a:solidFill>
              </a:rPr>
              <a:t> di </a:t>
            </a:r>
            <a:r>
              <a:rPr lang="en-US" sz="1800" dirty="0" err="1">
                <a:solidFill>
                  <a:srgbClr val="F79646">
                    <a:lumMod val="50000"/>
                  </a:srgbClr>
                </a:solidFill>
              </a:rPr>
              <a:t>Jawa</a:t>
            </a:r>
            <a:r>
              <a:rPr lang="en-US" sz="1800" dirty="0">
                <a:solidFill>
                  <a:srgbClr val="F79646">
                    <a:lumMod val="50000"/>
                  </a:srgbClr>
                </a:solidFill>
              </a:rPr>
              <a:t> Tengah </a:t>
            </a:r>
            <a:r>
              <a:rPr lang="en-US" sz="1800" dirty="0" err="1">
                <a:solidFill>
                  <a:srgbClr val="F79646">
                    <a:lumMod val="50000"/>
                  </a:srgbClr>
                </a:solidFill>
              </a:rPr>
              <a:t>sekitar</a:t>
            </a:r>
            <a:r>
              <a:rPr lang="en-US" sz="1800" dirty="0">
                <a:solidFill>
                  <a:srgbClr val="F79646">
                    <a:lumMod val="50000"/>
                  </a:srgbClr>
                </a:solidFill>
              </a:rPr>
              <a:t> </a:t>
            </a:r>
            <a:r>
              <a:rPr lang="en-US" sz="1800" dirty="0" err="1">
                <a:solidFill>
                  <a:srgbClr val="F79646">
                    <a:lumMod val="50000"/>
                  </a:srgbClr>
                </a:solidFill>
              </a:rPr>
              <a:t>abad</a:t>
            </a:r>
            <a:r>
              <a:rPr lang="en-US" sz="1800" dirty="0">
                <a:solidFill>
                  <a:srgbClr val="F79646">
                    <a:lumMod val="50000"/>
                  </a:srgbClr>
                </a:solidFill>
              </a:rPr>
              <a:t> VIII.</a:t>
            </a:r>
            <a:endParaRPr lang="id-ID" sz="1800" dirty="0">
              <a:solidFill>
                <a:srgbClr val="F79646">
                  <a:lumMod val="50000"/>
                </a:srgbClr>
              </a:solidFill>
            </a:endParaRPr>
          </a:p>
        </p:txBody>
      </p:sp>
      <p:sp>
        <p:nvSpPr>
          <p:cNvPr id="9" name="テキスト プレースホルダー 6"/>
          <p:cNvSpPr txBox="1">
            <a:spLocks/>
          </p:cNvSpPr>
          <p:nvPr/>
        </p:nvSpPr>
        <p:spPr bwMode="auto">
          <a:xfrm>
            <a:off x="104776" y="2450306"/>
            <a:ext cx="4086223" cy="50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002060"/>
                </a:solidFill>
              </a:rPr>
              <a:t>Lokasinya</a:t>
            </a:r>
            <a:r>
              <a:rPr lang="en-US" sz="1800" dirty="0">
                <a:solidFill>
                  <a:srgbClr val="002060"/>
                </a:solidFill>
              </a:rPr>
              <a:t> </a:t>
            </a:r>
            <a:r>
              <a:rPr lang="en-US" sz="1800" dirty="0" err="1">
                <a:solidFill>
                  <a:srgbClr val="002060"/>
                </a:solidFill>
              </a:rPr>
              <a:t>berada</a:t>
            </a:r>
            <a:r>
              <a:rPr lang="en-US" sz="1800" dirty="0">
                <a:solidFill>
                  <a:srgbClr val="002060"/>
                </a:solidFill>
              </a:rPr>
              <a:t> di </a:t>
            </a:r>
            <a:r>
              <a:rPr lang="en-US" sz="1800" dirty="0" err="1">
                <a:solidFill>
                  <a:srgbClr val="002060"/>
                </a:solidFill>
              </a:rPr>
              <a:t>pedalaman</a:t>
            </a:r>
            <a:r>
              <a:rPr lang="en-US" sz="1800" dirty="0">
                <a:solidFill>
                  <a:srgbClr val="002060"/>
                </a:solidFill>
              </a:rPr>
              <a:t> </a:t>
            </a:r>
            <a:r>
              <a:rPr lang="en-US" sz="1800" dirty="0" err="1">
                <a:solidFill>
                  <a:srgbClr val="002060"/>
                </a:solidFill>
              </a:rPr>
              <a:t>Jawa</a:t>
            </a:r>
            <a:r>
              <a:rPr lang="en-US" sz="1800" dirty="0">
                <a:solidFill>
                  <a:srgbClr val="002060"/>
                </a:solidFill>
              </a:rPr>
              <a:t> Tengah, di </a:t>
            </a:r>
            <a:r>
              <a:rPr lang="en-US" sz="1800" dirty="0" err="1">
                <a:solidFill>
                  <a:srgbClr val="002060"/>
                </a:solidFill>
              </a:rPr>
              <a:t>sekitar</a:t>
            </a:r>
            <a:r>
              <a:rPr lang="en-US" sz="1800" dirty="0">
                <a:solidFill>
                  <a:srgbClr val="002060"/>
                </a:solidFill>
              </a:rPr>
              <a:t> </a:t>
            </a:r>
            <a:r>
              <a:rPr lang="en-US" sz="1800" dirty="0" err="1">
                <a:solidFill>
                  <a:srgbClr val="002060"/>
                </a:solidFill>
              </a:rPr>
              <a:t>daerah</a:t>
            </a:r>
            <a:r>
              <a:rPr lang="en-US" sz="1800" dirty="0">
                <a:solidFill>
                  <a:srgbClr val="002060"/>
                </a:solidFill>
              </a:rPr>
              <a:t> yang </a:t>
            </a:r>
            <a:r>
              <a:rPr lang="en-US" sz="1800" dirty="0" err="1">
                <a:solidFill>
                  <a:srgbClr val="002060"/>
                </a:solidFill>
              </a:rPr>
              <a:t>banyak</a:t>
            </a:r>
            <a:r>
              <a:rPr lang="en-US" sz="1800" dirty="0">
                <a:solidFill>
                  <a:srgbClr val="002060"/>
                </a:solidFill>
              </a:rPr>
              <a:t> </a:t>
            </a:r>
            <a:r>
              <a:rPr lang="en-US" sz="1800" dirty="0" err="1">
                <a:solidFill>
                  <a:srgbClr val="002060"/>
                </a:solidFill>
              </a:rPr>
              <a:t>dialiri</a:t>
            </a:r>
            <a:r>
              <a:rPr lang="en-US" sz="1800" dirty="0">
                <a:solidFill>
                  <a:srgbClr val="002060"/>
                </a:solidFill>
              </a:rPr>
              <a:t> </a:t>
            </a:r>
            <a:r>
              <a:rPr lang="en-US" sz="1800" dirty="0" err="1">
                <a:solidFill>
                  <a:srgbClr val="002060"/>
                </a:solidFill>
              </a:rPr>
              <a:t>sungai</a:t>
            </a:r>
            <a:r>
              <a:rPr lang="en-US" sz="1800" dirty="0">
                <a:solidFill>
                  <a:srgbClr val="002060"/>
                </a:solidFill>
              </a:rPr>
              <a:t>, </a:t>
            </a:r>
            <a:r>
              <a:rPr lang="en-US" sz="1800" dirty="0" err="1">
                <a:solidFill>
                  <a:srgbClr val="002060"/>
                </a:solidFill>
              </a:rPr>
              <a:t>seperti</a:t>
            </a:r>
            <a:r>
              <a:rPr lang="en-US" sz="1800" dirty="0">
                <a:solidFill>
                  <a:srgbClr val="002060"/>
                </a:solidFill>
              </a:rPr>
              <a:t> Sungai </a:t>
            </a:r>
            <a:r>
              <a:rPr lang="en-US" sz="1800" dirty="0" err="1">
                <a:solidFill>
                  <a:srgbClr val="002060"/>
                </a:solidFill>
              </a:rPr>
              <a:t>Progo</a:t>
            </a:r>
            <a:r>
              <a:rPr lang="en-US" sz="1800" dirty="0">
                <a:solidFill>
                  <a:srgbClr val="002060"/>
                </a:solidFill>
              </a:rPr>
              <a:t>, </a:t>
            </a:r>
            <a:r>
              <a:rPr lang="en-US" sz="1800" dirty="0" err="1">
                <a:solidFill>
                  <a:srgbClr val="002060"/>
                </a:solidFill>
              </a:rPr>
              <a:t>Bogowonto</a:t>
            </a:r>
            <a:r>
              <a:rPr lang="en-US" sz="1800" dirty="0">
                <a:solidFill>
                  <a:srgbClr val="002060"/>
                </a:solidFill>
              </a:rPr>
              <a:t>, </a:t>
            </a:r>
            <a:r>
              <a:rPr lang="en-US" sz="1800" dirty="0" err="1">
                <a:solidFill>
                  <a:srgbClr val="002060"/>
                </a:solidFill>
              </a:rPr>
              <a:t>dan</a:t>
            </a:r>
            <a:r>
              <a:rPr lang="en-US" sz="1800" dirty="0">
                <a:solidFill>
                  <a:srgbClr val="002060"/>
                </a:solidFill>
              </a:rPr>
              <a:t> </a:t>
            </a:r>
            <a:r>
              <a:rPr lang="en-US" sz="1800" dirty="0" err="1">
                <a:solidFill>
                  <a:srgbClr val="002060"/>
                </a:solidFill>
              </a:rPr>
              <a:t>Bengawan</a:t>
            </a:r>
            <a:r>
              <a:rPr lang="en-US" sz="1800" dirty="0">
                <a:solidFill>
                  <a:srgbClr val="002060"/>
                </a:solidFill>
              </a:rPr>
              <a:t> Solo.</a:t>
            </a:r>
            <a:endParaRPr lang="id-ID" sz="1800" dirty="0">
              <a:solidFill>
                <a:srgbClr val="002060"/>
              </a:solidFill>
            </a:endParaRPr>
          </a:p>
        </p:txBody>
      </p:sp>
      <p:sp>
        <p:nvSpPr>
          <p:cNvPr id="10" name="テキスト プレースホルダー 6"/>
          <p:cNvSpPr txBox="1">
            <a:spLocks/>
          </p:cNvSpPr>
          <p:nvPr/>
        </p:nvSpPr>
        <p:spPr bwMode="auto">
          <a:xfrm>
            <a:off x="104776" y="3753046"/>
            <a:ext cx="8201024" cy="50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F79646">
                    <a:lumMod val="50000"/>
                  </a:srgbClr>
                </a:solidFill>
              </a:rPr>
              <a:t>Nama-nama</a:t>
            </a:r>
            <a:r>
              <a:rPr lang="en-US" sz="1800" dirty="0">
                <a:solidFill>
                  <a:srgbClr val="F79646">
                    <a:lumMod val="50000"/>
                  </a:srgbClr>
                </a:solidFill>
              </a:rPr>
              <a:t> </a:t>
            </a:r>
            <a:r>
              <a:rPr lang="en-US" sz="1800" dirty="0" err="1">
                <a:solidFill>
                  <a:srgbClr val="F79646">
                    <a:lumMod val="50000"/>
                  </a:srgbClr>
                </a:solidFill>
              </a:rPr>
              <a:t>rajanya</a:t>
            </a:r>
            <a:r>
              <a:rPr lang="en-US" sz="1800" dirty="0">
                <a:solidFill>
                  <a:srgbClr val="F79646">
                    <a:lumMod val="50000"/>
                  </a:srgbClr>
                </a:solidFill>
              </a:rPr>
              <a:t> di </a:t>
            </a:r>
            <a:r>
              <a:rPr lang="en-US" sz="1800" dirty="0" err="1">
                <a:solidFill>
                  <a:srgbClr val="F79646">
                    <a:lumMod val="50000"/>
                  </a:srgbClr>
                </a:solidFill>
              </a:rPr>
              <a:t>antaranya</a:t>
            </a:r>
            <a:r>
              <a:rPr lang="en-US" sz="1800" dirty="0">
                <a:solidFill>
                  <a:srgbClr val="F79646">
                    <a:lumMod val="50000"/>
                  </a:srgbClr>
                </a:solidFill>
              </a:rPr>
              <a:t> </a:t>
            </a:r>
            <a:r>
              <a:rPr lang="en-US" sz="1800" dirty="0" err="1">
                <a:solidFill>
                  <a:srgbClr val="F79646">
                    <a:lumMod val="50000"/>
                  </a:srgbClr>
                </a:solidFill>
              </a:rPr>
              <a:t>Sanjaya</a:t>
            </a:r>
            <a:r>
              <a:rPr lang="en-US" sz="1800" dirty="0">
                <a:solidFill>
                  <a:srgbClr val="F79646">
                    <a:lumMod val="50000"/>
                  </a:srgbClr>
                </a:solidFill>
              </a:rPr>
              <a:t>, </a:t>
            </a:r>
            <a:r>
              <a:rPr lang="en-US" sz="1800" dirty="0" err="1">
                <a:solidFill>
                  <a:srgbClr val="F79646">
                    <a:lumMod val="50000"/>
                  </a:srgbClr>
                </a:solidFill>
              </a:rPr>
              <a:t>Rakai</a:t>
            </a:r>
            <a:r>
              <a:rPr lang="en-US" sz="1800" dirty="0">
                <a:solidFill>
                  <a:srgbClr val="F79646">
                    <a:lumMod val="50000"/>
                  </a:srgbClr>
                </a:solidFill>
              </a:rPr>
              <a:t> </a:t>
            </a:r>
            <a:r>
              <a:rPr lang="en-US" sz="1800" dirty="0" err="1">
                <a:solidFill>
                  <a:srgbClr val="F79646">
                    <a:lumMod val="50000"/>
                  </a:srgbClr>
                </a:solidFill>
              </a:rPr>
              <a:t>Panangkaran</a:t>
            </a:r>
            <a:r>
              <a:rPr lang="en-US" sz="1800" dirty="0">
                <a:solidFill>
                  <a:srgbClr val="F79646">
                    <a:lumMod val="50000"/>
                  </a:srgbClr>
                </a:solidFill>
              </a:rPr>
              <a:t>, </a:t>
            </a:r>
            <a:r>
              <a:rPr lang="en-US" sz="1800" dirty="0" err="1">
                <a:solidFill>
                  <a:srgbClr val="F79646">
                    <a:lumMod val="50000"/>
                  </a:srgbClr>
                </a:solidFill>
              </a:rPr>
              <a:t>Dharanindra</a:t>
            </a:r>
            <a:r>
              <a:rPr lang="en-US" sz="1800" dirty="0">
                <a:solidFill>
                  <a:srgbClr val="F79646">
                    <a:lumMod val="50000"/>
                  </a:srgbClr>
                </a:solidFill>
              </a:rPr>
              <a:t>, </a:t>
            </a:r>
            <a:r>
              <a:rPr lang="en-US" sz="1800" dirty="0" err="1">
                <a:solidFill>
                  <a:srgbClr val="F79646">
                    <a:lumMod val="50000"/>
                  </a:srgbClr>
                </a:solidFill>
              </a:rPr>
              <a:t>Samaragrawira</a:t>
            </a:r>
            <a:r>
              <a:rPr lang="en-US" sz="1800" dirty="0">
                <a:solidFill>
                  <a:srgbClr val="F79646">
                    <a:lumMod val="50000"/>
                  </a:srgbClr>
                </a:solidFill>
              </a:rPr>
              <a:t>, </a:t>
            </a:r>
            <a:r>
              <a:rPr lang="en-US" sz="1800" dirty="0" err="1">
                <a:solidFill>
                  <a:srgbClr val="F79646">
                    <a:lumMod val="50000"/>
                  </a:srgbClr>
                </a:solidFill>
              </a:rPr>
              <a:t>dan</a:t>
            </a:r>
            <a:r>
              <a:rPr lang="en-US" sz="1800" dirty="0">
                <a:solidFill>
                  <a:srgbClr val="F79646">
                    <a:lumMod val="50000"/>
                  </a:srgbClr>
                </a:solidFill>
              </a:rPr>
              <a:t>  </a:t>
            </a:r>
            <a:r>
              <a:rPr lang="en-US" sz="1800" dirty="0" err="1">
                <a:solidFill>
                  <a:srgbClr val="F79646">
                    <a:lumMod val="50000"/>
                  </a:srgbClr>
                </a:solidFill>
              </a:rPr>
              <a:t>Rakai</a:t>
            </a:r>
            <a:r>
              <a:rPr lang="en-US" sz="1800" dirty="0">
                <a:solidFill>
                  <a:srgbClr val="F79646">
                    <a:lumMod val="50000"/>
                  </a:srgbClr>
                </a:solidFill>
              </a:rPr>
              <a:t> </a:t>
            </a:r>
            <a:r>
              <a:rPr lang="en-US" sz="1800" dirty="0" err="1">
                <a:solidFill>
                  <a:srgbClr val="F79646">
                    <a:lumMod val="50000"/>
                  </a:srgbClr>
                </a:solidFill>
              </a:rPr>
              <a:t>Pikatan</a:t>
            </a:r>
            <a:r>
              <a:rPr lang="en-US" sz="1800" dirty="0">
                <a:solidFill>
                  <a:srgbClr val="F79646">
                    <a:lumMod val="50000"/>
                  </a:srgbClr>
                </a:solidFill>
              </a:rPr>
              <a:t>.</a:t>
            </a:r>
            <a:endParaRPr lang="id-ID" sz="1800" dirty="0">
              <a:solidFill>
                <a:srgbClr val="F79646">
                  <a:lumMod val="50000"/>
                </a:srgbClr>
              </a:solidFill>
            </a:endParaRPr>
          </a:p>
        </p:txBody>
      </p:sp>
      <p:sp>
        <p:nvSpPr>
          <p:cNvPr id="11"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2" name="テキスト プレースホルダー 6"/>
          <p:cNvSpPr txBox="1">
            <a:spLocks/>
          </p:cNvSpPr>
          <p:nvPr/>
        </p:nvSpPr>
        <p:spPr>
          <a:xfrm>
            <a:off x="1524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Mataram</a:t>
            </a:r>
            <a:endParaRPr kumimoji="1" lang="en-US" altLang="ja-JP" sz="3600" i="0" spc="300" dirty="0">
              <a:solidFill>
                <a:srgbClr val="00B0F0"/>
              </a:solidFill>
              <a:latin typeface="Arial" pitchFamily="34" charset="0"/>
              <a:cs typeface="Arial" pitchFamily="34" charset="0"/>
            </a:endParaRPr>
          </a:p>
        </p:txBody>
      </p:sp>
    </p:spTree>
    <p:extLst>
      <p:ext uri="{BB962C8B-B14F-4D97-AF65-F5344CB8AC3E}">
        <p14:creationId xmlns:p14="http://schemas.microsoft.com/office/powerpoint/2010/main" val="1488750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1+#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wipe(left)">
                                      <p:cBhvr>
                                        <p:cTn id="11" dur="1000"/>
                                        <p:tgtEl>
                                          <p:spTgt spid="12">
                                            <p:txEl>
                                              <p:pRg st="0" end="0"/>
                                            </p:txEl>
                                          </p:spTgt>
                                        </p:tgtEl>
                                      </p:cBhvr>
                                    </p:animEffect>
                                  </p:childTnLst>
                                </p:cTn>
                              </p:par>
                            </p:childTnLst>
                          </p:cTn>
                        </p:par>
                      </p:childTnLst>
                    </p:cTn>
                  </p:par>
                  <p:par>
                    <p:cTn id="12" fill="hold">
                      <p:stCondLst>
                        <p:cond delay="indefinite"/>
                      </p:stCondLst>
                      <p:childTnLst>
                        <p:par>
                          <p:cTn id="13" fill="hold" nodeType="after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wipe(left)">
                                      <p:cBhvr>
                                        <p:cTn id="16" dur="1500"/>
                                        <p:tgtEl>
                                          <p:spTgt spid="8">
                                            <p:txEl>
                                              <p:pRg st="0" end="0"/>
                                            </p:txEl>
                                          </p:spTgt>
                                        </p:tgtEl>
                                      </p:cBhvr>
                                    </p:animEffect>
                                  </p:childTnLst>
                                </p:cTn>
                              </p:par>
                            </p:childTnLst>
                          </p:cTn>
                        </p:par>
                      </p:childTnLst>
                    </p:cTn>
                  </p:par>
                  <p:par>
                    <p:cTn id="17" fill="hold">
                      <p:stCondLst>
                        <p:cond delay="indefinite"/>
                      </p:stCondLst>
                      <p:childTnLst>
                        <p:par>
                          <p:cTn id="18" fill="hold" nodeType="after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wipe(left)">
                                      <p:cBhvr>
                                        <p:cTn id="21" dur="1500"/>
                                        <p:tgtEl>
                                          <p:spTgt spid="9">
                                            <p:txEl>
                                              <p:pRg st="0" end="0"/>
                                            </p:txEl>
                                          </p:spTgt>
                                        </p:tgtEl>
                                      </p:cBhvr>
                                    </p:animEffect>
                                  </p:childTnLst>
                                </p:cTn>
                              </p:par>
                            </p:childTnLst>
                          </p:cTn>
                        </p:par>
                      </p:childTnLst>
                    </p:cTn>
                  </p:par>
                  <p:par>
                    <p:cTn id="22" fill="hold">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left)">
                                      <p:cBhvr>
                                        <p:cTn id="26" dur="1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1" grpId="0" animBg="1"/>
      <p:bldP spid="12" grpId="0" build="p">
        <p:tmplLst>
          <p:tmpl lvl="1">
            <p:tnLst>
              <p:par>
                <p:cTn presetID="22" presetClass="entr" presetSubtype="8"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94583" y="-1670"/>
            <a:ext cx="4076700" cy="2811992"/>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プレースホルダー 6"/>
          <p:cNvSpPr txBox="1">
            <a:spLocks/>
          </p:cNvSpPr>
          <p:nvPr/>
        </p:nvSpPr>
        <p:spPr bwMode="auto">
          <a:xfrm>
            <a:off x="186652" y="2027306"/>
            <a:ext cx="3318548" cy="244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800" dirty="0">
                <a:solidFill>
                  <a:srgbClr val="000000"/>
                </a:solidFill>
              </a:rPr>
              <a:t>Berdasarkan Prasasti Canggal (732 M) dan Prasasti Mantyasih, pendiri Dinasti Sanjaya (Hindu) adalah Sanjaya, anak dari </a:t>
            </a:r>
            <a:r>
              <a:rPr lang="nn-NO" sz="1800" dirty="0" smtClean="0">
                <a:solidFill>
                  <a:srgbClr val="000000"/>
                </a:solidFill>
              </a:rPr>
              <a:t>Sannaha</a:t>
            </a:r>
            <a:r>
              <a:rPr lang="nn-NO" sz="1800" dirty="0">
                <a:solidFill>
                  <a:srgbClr val="000000"/>
                </a:solidFill>
              </a:rPr>
              <a:t>, cucu Ratu Sima dari Kerajaan Kalingga dan Sena/Sanna/Bratasenawa, raja ketiga Galuh.</a:t>
            </a:r>
            <a:endParaRPr lang="id-ID" sz="1800" dirty="0">
              <a:solidFill>
                <a:srgbClr val="000000"/>
              </a:solidFill>
            </a:endParaRPr>
          </a:p>
        </p:txBody>
      </p:sp>
      <p:sp>
        <p:nvSpPr>
          <p:cNvPr id="6" name="テキスト プレースホルダー 6"/>
          <p:cNvSpPr txBox="1">
            <a:spLocks/>
          </p:cNvSpPr>
          <p:nvPr/>
        </p:nvSpPr>
        <p:spPr bwMode="auto">
          <a:xfrm>
            <a:off x="186652" y="455947"/>
            <a:ext cx="3013748" cy="1271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800" dirty="0">
                <a:solidFill>
                  <a:srgbClr val="000000"/>
                </a:solidFill>
              </a:rPr>
              <a:t>Ada dua dinasti (wangsa) yang berkuasa di Mataram, yaitu Dinasti Syailendra dan Sanjaya.</a:t>
            </a:r>
            <a:endParaRPr lang="id-ID" sz="1800" dirty="0">
              <a:solidFill>
                <a:srgbClr val="000000"/>
              </a:solidFill>
            </a:endParaRPr>
          </a:p>
        </p:txBody>
      </p:sp>
      <p:sp>
        <p:nvSpPr>
          <p:cNvPr id="10" name="テキスト プレースホルダー 6"/>
          <p:cNvSpPr txBox="1">
            <a:spLocks/>
          </p:cNvSpPr>
          <p:nvPr/>
        </p:nvSpPr>
        <p:spPr bwMode="auto">
          <a:xfrm>
            <a:off x="3505200" y="3486150"/>
            <a:ext cx="5562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800" dirty="0">
                <a:solidFill>
                  <a:srgbClr val="000000"/>
                </a:solidFill>
              </a:rPr>
              <a:t>Pengganti Sanjaya adalah Rakai Panangkaran. Kuat dugaan pada masa </a:t>
            </a:r>
            <a:r>
              <a:rPr lang="nn-NO" sz="1800" dirty="0" smtClean="0">
                <a:solidFill>
                  <a:srgbClr val="000000"/>
                </a:solidFill>
              </a:rPr>
              <a:t>pemerintahannya, </a:t>
            </a:r>
            <a:r>
              <a:rPr lang="nn-NO" sz="1800" dirty="0">
                <a:solidFill>
                  <a:srgbClr val="000000"/>
                </a:solidFill>
              </a:rPr>
              <a:t>Dinasti Syailendra (Buddha) dari Kerajaan Sriwijaya  menguasai Mataram.</a:t>
            </a:r>
            <a:endParaRPr lang="id-ID" sz="1800" dirty="0">
              <a:solidFill>
                <a:srgbClr val="000000"/>
              </a:solidFill>
            </a:endParaRPr>
          </a:p>
        </p:txBody>
      </p:sp>
      <p:sp>
        <p:nvSpPr>
          <p:cNvPr id="13" name="テキスト プレースホルダー 6"/>
          <p:cNvSpPr txBox="1">
            <a:spLocks/>
          </p:cNvSpPr>
          <p:nvPr/>
        </p:nvSpPr>
        <p:spPr bwMode="auto">
          <a:xfrm>
            <a:off x="3594583" y="2810322"/>
            <a:ext cx="4076700" cy="544666"/>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en-US" sz="1600" b="1" dirty="0" smtClean="0">
                <a:solidFill>
                  <a:prstClr val="white"/>
                </a:solidFill>
              </a:rPr>
              <a:t>Model </a:t>
            </a:r>
            <a:r>
              <a:rPr lang="en-US" sz="1600" b="1" dirty="0" err="1" smtClean="0">
                <a:solidFill>
                  <a:prstClr val="white"/>
                </a:solidFill>
              </a:rPr>
              <a:t>kapal</a:t>
            </a:r>
            <a:r>
              <a:rPr lang="en-US" sz="1600" b="1" dirty="0" smtClean="0">
                <a:solidFill>
                  <a:prstClr val="white"/>
                </a:solidFill>
              </a:rPr>
              <a:t> </a:t>
            </a:r>
            <a:r>
              <a:rPr lang="en-US" sz="1600" b="1" dirty="0" err="1" smtClean="0">
                <a:solidFill>
                  <a:prstClr val="white"/>
                </a:solidFill>
              </a:rPr>
              <a:t>Sriwijaya</a:t>
            </a:r>
            <a:r>
              <a:rPr lang="en-US" sz="1600" b="1" dirty="0" smtClean="0">
                <a:solidFill>
                  <a:prstClr val="white"/>
                </a:solidFill>
              </a:rPr>
              <a:t> </a:t>
            </a:r>
            <a:r>
              <a:rPr lang="en-US" sz="1600" b="1" dirty="0" err="1" smtClean="0">
                <a:solidFill>
                  <a:prstClr val="white"/>
                </a:solidFill>
              </a:rPr>
              <a:t>tahun</a:t>
            </a:r>
            <a:r>
              <a:rPr lang="en-US" sz="1600" b="1" dirty="0" smtClean="0">
                <a:solidFill>
                  <a:prstClr val="white"/>
                </a:solidFill>
              </a:rPr>
              <a:t> 800-an </a:t>
            </a:r>
            <a:r>
              <a:rPr lang="en-US" sz="1600" b="1" dirty="0" err="1" smtClean="0">
                <a:solidFill>
                  <a:prstClr val="white"/>
                </a:solidFill>
              </a:rPr>
              <a:t>Masehi</a:t>
            </a:r>
            <a:r>
              <a:rPr lang="en-US" sz="1600" b="1" dirty="0" smtClean="0">
                <a:solidFill>
                  <a:prstClr val="white"/>
                </a:solidFill>
              </a:rPr>
              <a:t> yang </a:t>
            </a:r>
            <a:r>
              <a:rPr lang="en-US" sz="1600" b="1" dirty="0" err="1" smtClean="0">
                <a:solidFill>
                  <a:prstClr val="white"/>
                </a:solidFill>
              </a:rPr>
              <a:t>terdapat</a:t>
            </a:r>
            <a:r>
              <a:rPr lang="en-US" sz="1600" b="1" dirty="0" smtClean="0">
                <a:solidFill>
                  <a:prstClr val="white"/>
                </a:solidFill>
              </a:rPr>
              <a:t> </a:t>
            </a:r>
            <a:r>
              <a:rPr lang="en-US" sz="1600" b="1" dirty="0" err="1" smtClean="0">
                <a:solidFill>
                  <a:prstClr val="white"/>
                </a:solidFill>
              </a:rPr>
              <a:t>pada</a:t>
            </a:r>
            <a:r>
              <a:rPr lang="en-US" sz="1600" b="1" dirty="0" smtClean="0">
                <a:solidFill>
                  <a:prstClr val="white"/>
                </a:solidFill>
              </a:rPr>
              <a:t> </a:t>
            </a:r>
            <a:r>
              <a:rPr lang="en-US" sz="1600" b="1" dirty="0" err="1" smtClean="0">
                <a:solidFill>
                  <a:prstClr val="white"/>
                </a:solidFill>
              </a:rPr>
              <a:t>candi</a:t>
            </a:r>
            <a:r>
              <a:rPr lang="en-US" sz="1600" b="1" dirty="0" smtClean="0">
                <a:solidFill>
                  <a:prstClr val="white"/>
                </a:solidFill>
              </a:rPr>
              <a:t> Borobudur.</a:t>
            </a:r>
            <a:endParaRPr lang="id-ID" sz="1600" b="1" dirty="0">
              <a:solidFill>
                <a:prstClr val="white"/>
              </a:solidFill>
            </a:endParaRPr>
          </a:p>
        </p:txBody>
      </p:sp>
    </p:spTree>
    <p:extLst>
      <p:ext uri="{BB962C8B-B14F-4D97-AF65-F5344CB8AC3E}">
        <p14:creationId xmlns:p14="http://schemas.microsoft.com/office/powerpoint/2010/main" val="3297312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1500"/>
                                        <p:tgtEl>
                                          <p:spTgt spid="5">
                                            <p:txEl>
                                              <p:pRg st="0" end="0"/>
                                            </p:txEl>
                                          </p:spTgt>
                                        </p:tgtEl>
                                      </p:cBhvr>
                                    </p:animEffect>
                                  </p:childTnLst>
                                </p:cTn>
                              </p:par>
                            </p:childTnLst>
                          </p:cTn>
                        </p:par>
                      </p:childTnLst>
                    </p:cTn>
                  </p:par>
                  <p:par>
                    <p:cTn id="13" fill="hold">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wipe(left)">
                                      <p:cBhvr>
                                        <p:cTn id="17" dur="1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81400" y="-1670"/>
            <a:ext cx="4076700" cy="2811992"/>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テキスト プレースホルダー 6"/>
          <p:cNvSpPr txBox="1">
            <a:spLocks/>
          </p:cNvSpPr>
          <p:nvPr/>
        </p:nvSpPr>
        <p:spPr bwMode="auto">
          <a:xfrm>
            <a:off x="3581400" y="2810322"/>
            <a:ext cx="4076700" cy="544666"/>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en-US" sz="1600" b="1" dirty="0" smtClean="0">
                <a:solidFill>
                  <a:prstClr val="white"/>
                </a:solidFill>
              </a:rPr>
              <a:t>Model </a:t>
            </a:r>
            <a:r>
              <a:rPr lang="en-US" sz="1600" b="1" dirty="0" err="1" smtClean="0">
                <a:solidFill>
                  <a:prstClr val="white"/>
                </a:solidFill>
              </a:rPr>
              <a:t>kapal</a:t>
            </a:r>
            <a:r>
              <a:rPr lang="en-US" sz="1600" b="1" dirty="0" smtClean="0">
                <a:solidFill>
                  <a:prstClr val="white"/>
                </a:solidFill>
              </a:rPr>
              <a:t> </a:t>
            </a:r>
            <a:r>
              <a:rPr lang="en-US" sz="1600" b="1" dirty="0" err="1" smtClean="0">
                <a:solidFill>
                  <a:prstClr val="white"/>
                </a:solidFill>
              </a:rPr>
              <a:t>Sriwijaya</a:t>
            </a:r>
            <a:r>
              <a:rPr lang="en-US" sz="1600" b="1" dirty="0" smtClean="0">
                <a:solidFill>
                  <a:prstClr val="white"/>
                </a:solidFill>
              </a:rPr>
              <a:t> </a:t>
            </a:r>
            <a:r>
              <a:rPr lang="en-US" sz="1600" b="1" dirty="0" err="1" smtClean="0">
                <a:solidFill>
                  <a:prstClr val="white"/>
                </a:solidFill>
              </a:rPr>
              <a:t>tahun</a:t>
            </a:r>
            <a:r>
              <a:rPr lang="en-US" sz="1600" b="1" dirty="0" smtClean="0">
                <a:solidFill>
                  <a:prstClr val="white"/>
                </a:solidFill>
              </a:rPr>
              <a:t> 800-an </a:t>
            </a:r>
            <a:r>
              <a:rPr lang="en-US" sz="1600" b="1" dirty="0" err="1" smtClean="0">
                <a:solidFill>
                  <a:prstClr val="white"/>
                </a:solidFill>
              </a:rPr>
              <a:t>Masehi</a:t>
            </a:r>
            <a:r>
              <a:rPr lang="en-US" sz="1600" b="1" dirty="0" smtClean="0">
                <a:solidFill>
                  <a:prstClr val="white"/>
                </a:solidFill>
              </a:rPr>
              <a:t> yang </a:t>
            </a:r>
            <a:r>
              <a:rPr lang="en-US" sz="1600" b="1" dirty="0" err="1" smtClean="0">
                <a:solidFill>
                  <a:prstClr val="white"/>
                </a:solidFill>
              </a:rPr>
              <a:t>terdapat</a:t>
            </a:r>
            <a:r>
              <a:rPr lang="en-US" sz="1600" b="1" dirty="0" smtClean="0">
                <a:solidFill>
                  <a:prstClr val="white"/>
                </a:solidFill>
              </a:rPr>
              <a:t> </a:t>
            </a:r>
            <a:r>
              <a:rPr lang="en-US" sz="1600" b="1" dirty="0" err="1" smtClean="0">
                <a:solidFill>
                  <a:prstClr val="white"/>
                </a:solidFill>
              </a:rPr>
              <a:t>pada</a:t>
            </a:r>
            <a:r>
              <a:rPr lang="en-US" sz="1600" b="1" dirty="0" smtClean="0">
                <a:solidFill>
                  <a:prstClr val="white"/>
                </a:solidFill>
              </a:rPr>
              <a:t> </a:t>
            </a:r>
            <a:r>
              <a:rPr lang="en-US" sz="1600" b="1" dirty="0" err="1" smtClean="0">
                <a:solidFill>
                  <a:prstClr val="white"/>
                </a:solidFill>
              </a:rPr>
              <a:t>candi</a:t>
            </a:r>
            <a:r>
              <a:rPr lang="en-US" sz="1600" b="1" dirty="0" smtClean="0">
                <a:solidFill>
                  <a:prstClr val="white"/>
                </a:solidFill>
              </a:rPr>
              <a:t> Borobudur.</a:t>
            </a:r>
            <a:endParaRPr lang="id-ID" sz="1600" b="1" dirty="0">
              <a:solidFill>
                <a:prstClr val="white"/>
              </a:solidFill>
            </a:endParaRPr>
          </a:p>
        </p:txBody>
      </p:sp>
      <p:sp>
        <p:nvSpPr>
          <p:cNvPr id="17" name="テキスト プレースホルダー 6"/>
          <p:cNvSpPr txBox="1">
            <a:spLocks/>
          </p:cNvSpPr>
          <p:nvPr/>
        </p:nvSpPr>
        <p:spPr bwMode="auto">
          <a:xfrm>
            <a:off x="186652" y="910335"/>
            <a:ext cx="3158127" cy="18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2000" dirty="0">
                <a:solidFill>
                  <a:srgbClr val="000000"/>
                </a:solidFill>
              </a:rPr>
              <a:t>Sepeninggal Raja Samaragrawira, terjadi konflik antara Pramodawardhani-Rakai Pikatan dan Balaputradewa. </a:t>
            </a:r>
            <a:endParaRPr lang="id-ID" sz="2000" dirty="0">
              <a:solidFill>
                <a:srgbClr val="000000"/>
              </a:solidFill>
            </a:endParaRPr>
          </a:p>
        </p:txBody>
      </p:sp>
      <p:sp>
        <p:nvSpPr>
          <p:cNvPr id="18" name="テキスト プレースホルダー 6"/>
          <p:cNvSpPr txBox="1">
            <a:spLocks/>
          </p:cNvSpPr>
          <p:nvPr/>
        </p:nvSpPr>
        <p:spPr bwMode="auto">
          <a:xfrm>
            <a:off x="372978" y="3503760"/>
            <a:ext cx="8205538" cy="1271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2000" dirty="0">
                <a:solidFill>
                  <a:srgbClr val="000000"/>
                </a:solidFill>
              </a:rPr>
              <a:t>Mataram kemudian dikuasai  Rakai Pikatan (Dinasti Sanjaya). Di bawah pemerintahannya, kekuasaan Mataram meluas sampai meliputi seluruh Jawa Tengah dan Jawa Timur.</a:t>
            </a:r>
            <a:endParaRPr lang="id-ID" sz="2000" dirty="0">
              <a:solidFill>
                <a:srgbClr val="000000"/>
              </a:solidFill>
            </a:endParaRPr>
          </a:p>
        </p:txBody>
      </p:sp>
    </p:spTree>
    <p:extLst>
      <p:ext uri="{BB962C8B-B14F-4D97-AF65-F5344CB8AC3E}">
        <p14:creationId xmlns:p14="http://schemas.microsoft.com/office/powerpoint/2010/main" val="3159930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1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wipe(left)">
                                      <p:cBhvr>
                                        <p:cTn id="12" dur="1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2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8" grpId="0" build="p">
        <p:tmplLst>
          <p:tmpl lvl="1">
            <p:tnLst>
              <p:par>
                <p:cTn presetID="2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l="15263" t="-915" r="25225" b="2206"/>
          <a:stretch/>
        </p:blipFill>
        <p:spPr>
          <a:xfrm>
            <a:off x="3429000" y="-118311"/>
            <a:ext cx="5715000" cy="5331995"/>
          </a:xfrm>
          <a:prstGeom prst="rect">
            <a:avLst/>
          </a:prstGeom>
        </p:spPr>
      </p:pic>
      <p:sp>
        <p:nvSpPr>
          <p:cNvPr id="3" name="テキスト プレースホルダー 6"/>
          <p:cNvSpPr txBox="1">
            <a:spLocks/>
          </p:cNvSpPr>
          <p:nvPr/>
        </p:nvSpPr>
        <p:spPr bwMode="auto">
          <a:xfrm>
            <a:off x="228600" y="272022"/>
            <a:ext cx="2895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2000" b="1" dirty="0">
                <a:solidFill>
                  <a:srgbClr val="F79646">
                    <a:lumMod val="50000"/>
                  </a:srgbClr>
                </a:solidFill>
              </a:rPr>
              <a:t>Beberapa Peninggalan Kerajaan </a:t>
            </a:r>
            <a:r>
              <a:rPr lang="en-US" sz="2000" b="1" dirty="0" smtClean="0">
                <a:solidFill>
                  <a:srgbClr val="F79646">
                    <a:lumMod val="50000"/>
                  </a:srgbClr>
                </a:solidFill>
              </a:rPr>
              <a:t>Mataram:</a:t>
            </a:r>
            <a:endParaRPr lang="id-ID" sz="2000" b="1" dirty="0">
              <a:solidFill>
                <a:srgbClr val="F79646">
                  <a:lumMod val="50000"/>
                </a:srgbClr>
              </a:solidFill>
            </a:endParaRPr>
          </a:p>
        </p:txBody>
      </p:sp>
      <p:sp>
        <p:nvSpPr>
          <p:cNvPr id="4" name="テキスト プレースホルダー 6"/>
          <p:cNvSpPr txBox="1">
            <a:spLocks/>
          </p:cNvSpPr>
          <p:nvPr/>
        </p:nvSpPr>
        <p:spPr bwMode="auto">
          <a:xfrm>
            <a:off x="228600" y="1047750"/>
            <a:ext cx="3200400" cy="472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nn-NO" sz="1800" dirty="0">
                <a:solidFill>
                  <a:srgbClr val="000000"/>
                </a:solidFill>
              </a:rPr>
              <a:t>Candi Prambanan atau Candi Roro Jonggrang adalah kompleks candi Hindu terbesar di Indonesia yang dibangun pada abad ke-9 masehi.</a:t>
            </a:r>
            <a:endParaRPr lang="id-ID" sz="1800" dirty="0">
              <a:solidFill>
                <a:srgbClr val="000000"/>
              </a:solidFill>
            </a:endParaRPr>
          </a:p>
        </p:txBody>
      </p:sp>
      <p:sp>
        <p:nvSpPr>
          <p:cNvPr id="5" name="テキスト プレースホルダー 6"/>
          <p:cNvSpPr txBox="1">
            <a:spLocks/>
          </p:cNvSpPr>
          <p:nvPr/>
        </p:nvSpPr>
        <p:spPr bwMode="auto">
          <a:xfrm>
            <a:off x="228600" y="2923456"/>
            <a:ext cx="32004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nn-NO" sz="1800" dirty="0">
                <a:solidFill>
                  <a:srgbClr val="000000"/>
                </a:solidFill>
              </a:rPr>
              <a:t>Pembangunan candi ini dimulai oleh Rakai Pikatan sebagai tandingan candi Buddha Borobudur dan Candi Sewu.</a:t>
            </a:r>
            <a:endParaRPr lang="id-ID" sz="1800" dirty="0">
              <a:solidFill>
                <a:srgbClr val="000000"/>
              </a:solidFill>
            </a:endParaRPr>
          </a:p>
        </p:txBody>
      </p:sp>
      <p:pic>
        <p:nvPicPr>
          <p:cNvPr id="13" name="Picture 12">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4" name="Picture 13"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5" name="Picture 14"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6" name="Picture 15">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3997222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500"/>
                                        <p:tgtEl>
                                          <p:spTgt spid="3">
                                            <p:txEl>
                                              <p:pRg st="0" end="0"/>
                                            </p:txEl>
                                          </p:spTgt>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1500"/>
                                        <p:tgtEl>
                                          <p:spTgt spid="4">
                                            <p:txEl>
                                              <p:pRg st="0" end="0"/>
                                            </p:txEl>
                                          </p:spTgt>
                                        </p:tgtEl>
                                      </p:cBhvr>
                                    </p:animEffect>
                                  </p:childTnLst>
                                </p:cTn>
                              </p:par>
                            </p:childTnLst>
                          </p:cTn>
                        </p:par>
                      </p:childTnLst>
                    </p:cTn>
                  </p:par>
                  <p:par>
                    <p:cTn id="13" fill="hold">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left)">
                                      <p:cBhvr>
                                        <p:cTn id="17" dur="1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l="2325"/>
          <a:stretch>
            <a:fillRect/>
          </a:stretch>
        </p:blipFill>
        <p:spPr bwMode="auto">
          <a:xfrm>
            <a:off x="2598822" y="0"/>
            <a:ext cx="7072715" cy="517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0" y="0"/>
            <a:ext cx="3886200" cy="5143500"/>
          </a:xfrm>
          <a:prstGeom prst="rect">
            <a:avLst/>
          </a:prstGeom>
          <a:solidFill>
            <a:srgbClr val="DCE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800">
              <a:solidFill>
                <a:prstClr val="white"/>
              </a:solidFill>
            </a:endParaRPr>
          </a:p>
        </p:txBody>
      </p:sp>
      <p:sp>
        <p:nvSpPr>
          <p:cNvPr id="5" name="テキスト プレースホルダー 6"/>
          <p:cNvSpPr txBox="1">
            <a:spLocks/>
          </p:cNvSpPr>
          <p:nvPr/>
        </p:nvSpPr>
        <p:spPr bwMode="auto">
          <a:xfrm>
            <a:off x="152400" y="361950"/>
            <a:ext cx="3505200" cy="52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nn-NO" sz="1800" dirty="0">
                <a:solidFill>
                  <a:srgbClr val="000000"/>
                </a:solidFill>
              </a:rPr>
              <a:t>Pada pertengahan abad VIII, Jawa Tengah berada di bawah kekuasaan raja-raja Dinasti Syailendra yang merupakan penganut Buddha. </a:t>
            </a:r>
            <a:endParaRPr lang="id-ID" sz="1800" dirty="0">
              <a:solidFill>
                <a:srgbClr val="000000"/>
              </a:solidFill>
            </a:endParaRPr>
          </a:p>
        </p:txBody>
      </p:sp>
      <p:sp>
        <p:nvSpPr>
          <p:cNvPr id="9" name="テキスト プレースホルダー 6"/>
          <p:cNvSpPr txBox="1">
            <a:spLocks/>
          </p:cNvSpPr>
          <p:nvPr/>
        </p:nvSpPr>
        <p:spPr bwMode="auto">
          <a:xfrm>
            <a:off x="152400" y="1965722"/>
            <a:ext cx="3505200" cy="52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nn-NO" sz="1800" dirty="0">
                <a:solidFill>
                  <a:srgbClr val="000000"/>
                </a:solidFill>
              </a:rPr>
              <a:t>Mereka membangun berbagai monumen Buddha di Jawa, seperti Candi Borobudur. Monumen ini selesai dibangun awal abad IX.</a:t>
            </a:r>
          </a:p>
        </p:txBody>
      </p:sp>
      <p:sp>
        <p:nvSpPr>
          <p:cNvPr id="11" name="テキスト プレースホルダー 6"/>
          <p:cNvSpPr txBox="1">
            <a:spLocks/>
          </p:cNvSpPr>
          <p:nvPr/>
        </p:nvSpPr>
        <p:spPr bwMode="auto">
          <a:xfrm>
            <a:off x="152400" y="3442691"/>
            <a:ext cx="3329940" cy="52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nn-NO" sz="1800" dirty="0">
                <a:solidFill>
                  <a:srgbClr val="000000"/>
                </a:solidFill>
              </a:rPr>
              <a:t>Borobudur terletak di Borobudur, Magelang, Jawa Tengah, Indonesia.</a:t>
            </a:r>
          </a:p>
        </p:txBody>
      </p:sp>
    </p:spTree>
    <p:extLst>
      <p:ext uri="{BB962C8B-B14F-4D97-AF65-F5344CB8AC3E}">
        <p14:creationId xmlns:p14="http://schemas.microsoft.com/office/powerpoint/2010/main" val="1321600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1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wipe(left)">
                                      <p:cBhvr>
                                        <p:cTn id="17" dur="1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328" r="15662"/>
          <a:stretch/>
        </p:blipFill>
        <p:spPr bwMode="auto">
          <a:xfrm>
            <a:off x="3865142" y="-31153"/>
            <a:ext cx="5278858" cy="51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プレースホルダー 6"/>
          <p:cNvSpPr txBox="1">
            <a:spLocks/>
          </p:cNvSpPr>
          <p:nvPr/>
        </p:nvSpPr>
        <p:spPr bwMode="auto">
          <a:xfrm>
            <a:off x="149518" y="581878"/>
            <a:ext cx="3429000" cy="64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800" dirty="0">
                <a:solidFill>
                  <a:srgbClr val="000000"/>
                </a:solidFill>
              </a:rPr>
              <a:t>Berdasarkan salah satu prasasti yang ditemukan di Situs Ratu Boko, Kawasan Situs Ratu Boko merupakan kawasan peninggalan sejarah yang bercorak Hindu dan Buddha yang dibangun sekitar abad VIII–IX M.</a:t>
            </a:r>
            <a:endParaRPr lang="id-ID" sz="1800" dirty="0">
              <a:solidFill>
                <a:srgbClr val="000000"/>
              </a:solidFill>
            </a:endParaRPr>
          </a:p>
        </p:txBody>
      </p:sp>
      <p:sp>
        <p:nvSpPr>
          <p:cNvPr id="6" name="テキスト プレースホルダー 6"/>
          <p:cNvSpPr txBox="1">
            <a:spLocks/>
          </p:cNvSpPr>
          <p:nvPr/>
        </p:nvSpPr>
        <p:spPr bwMode="auto">
          <a:xfrm>
            <a:off x="149517" y="2704098"/>
            <a:ext cx="3810001" cy="138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nn-NO" sz="1800" dirty="0">
                <a:solidFill>
                  <a:srgbClr val="000000"/>
                </a:solidFill>
              </a:rPr>
              <a:t>Unsur Hindu dapat ditunjukkan di antaranya melalui yoni, tiga miniatur candi, arca Ganesa, dan Durga, sedangkan unsur Buddha terlihat dari adanya temuan arca Buddha, reruntuhan stupa, dan stupika</a:t>
            </a:r>
            <a:endParaRPr lang="id-ID" sz="1800" dirty="0">
              <a:solidFill>
                <a:srgbClr val="000000"/>
              </a:solidFill>
            </a:endParaRPr>
          </a:p>
        </p:txBody>
      </p:sp>
      <p:pic>
        <p:nvPicPr>
          <p:cNvPr id="11" name="Picture 10">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2" name="Picture 11"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3" name="Picture 12"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4" name="Picture 13">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35567876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500"/>
                                        <p:tgtEl>
                                          <p:spTgt spid="5">
                                            <p:txEl>
                                              <p:pRg st="0" end="0"/>
                                            </p:txEl>
                                          </p:spTgt>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1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7"/>
          <p:cNvSpPr/>
          <p:nvPr/>
        </p:nvSpPr>
        <p:spPr>
          <a:xfrm>
            <a:off x="409575" y="632222"/>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4" name="テキスト プレースホルダー 6"/>
          <p:cNvSpPr txBox="1">
            <a:spLocks/>
          </p:cNvSpPr>
          <p:nvPr/>
        </p:nvSpPr>
        <p:spPr>
          <a:xfrm>
            <a:off x="304800" y="117871"/>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Medang</a:t>
            </a:r>
            <a:r>
              <a:rPr kumimoji="1" lang="en-US" altLang="ja-JP" sz="3600" i="0" spc="300" dirty="0" smtClean="0">
                <a:solidFill>
                  <a:srgbClr val="00B0F0"/>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Kamulan</a:t>
            </a:r>
            <a:endParaRPr kumimoji="1" lang="en-US" altLang="ja-JP" sz="3600" i="0" spc="300" dirty="0">
              <a:solidFill>
                <a:srgbClr val="00B0F0"/>
              </a:solidFill>
              <a:latin typeface="Arial" pitchFamily="34" charset="0"/>
              <a:cs typeface="Arial" pitchFamily="34" charset="0"/>
            </a:endParaRPr>
          </a:p>
        </p:txBody>
      </p:sp>
      <p:pic>
        <p:nvPicPr>
          <p:cNvPr id="16" name="Picture 2"/>
          <p:cNvPicPr>
            <a:picLocks noChangeAspect="1" noChangeArrowheads="1"/>
          </p:cNvPicPr>
          <p:nvPr/>
        </p:nvPicPr>
        <p:blipFill>
          <a:blip r:embed="rId2"/>
          <a:stretch>
            <a:fillRect/>
          </a:stretch>
        </p:blipFill>
        <p:spPr bwMode="auto">
          <a:xfrm>
            <a:off x="4267200" y="981158"/>
            <a:ext cx="4619625" cy="2504992"/>
          </a:xfrm>
          <a:prstGeom prst="rect">
            <a:avLst/>
          </a:prstGeom>
          <a:ln>
            <a:solidFill>
              <a:schemeClr val="bg1">
                <a:lumMod val="65000"/>
              </a:schemeClr>
            </a:solid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
        <p:nvSpPr>
          <p:cNvPr id="8" name="テキスト プレースホルダー 6"/>
          <p:cNvSpPr txBox="1">
            <a:spLocks/>
          </p:cNvSpPr>
          <p:nvPr/>
        </p:nvSpPr>
        <p:spPr bwMode="auto">
          <a:xfrm>
            <a:off x="228601" y="981158"/>
            <a:ext cx="3701716" cy="1604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002060"/>
                </a:solidFill>
                <a:latin typeface="Arial" panose="020B0604020202020204" pitchFamily="34" charset="0"/>
              </a:rPr>
              <a:t>Kerajaan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bercorak</a:t>
            </a:r>
            <a:r>
              <a:rPr lang="en-US" sz="1800" dirty="0">
                <a:solidFill>
                  <a:srgbClr val="002060"/>
                </a:solidFill>
                <a:latin typeface="Arial" panose="020B0604020202020204" pitchFamily="34" charset="0"/>
              </a:rPr>
              <a:t> Hindu </a:t>
            </a:r>
            <a:r>
              <a:rPr lang="en-US" sz="1800" dirty="0" err="1">
                <a:solidFill>
                  <a:srgbClr val="002060"/>
                </a:solidFill>
                <a:latin typeface="Arial" panose="020B0604020202020204" pitchFamily="34" charset="0"/>
              </a:rPr>
              <a:t>ini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merupakan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kelanjutan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dari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Kerajaan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Mataram</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Pada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abad</a:t>
            </a:r>
            <a:r>
              <a:rPr lang="en-US" sz="1800" dirty="0">
                <a:solidFill>
                  <a:srgbClr val="002060"/>
                </a:solidFill>
                <a:latin typeface="Arial" panose="020B0604020202020204" pitchFamily="34" charset="0"/>
              </a:rPr>
              <a:t> X, </a:t>
            </a:r>
            <a:r>
              <a:rPr lang="en-US" sz="1800" dirty="0" err="1">
                <a:solidFill>
                  <a:srgbClr val="002060"/>
                </a:solidFill>
                <a:latin typeface="Arial" panose="020B0604020202020204" pitchFamily="34" charset="0"/>
              </a:rPr>
              <a:t>kerajaan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ini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dipindahkan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oleh</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Mpu</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Sindok</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Jawa</a:t>
            </a:r>
            <a:r>
              <a:rPr lang="en-US" sz="1800" dirty="0">
                <a:solidFill>
                  <a:srgbClr val="002060"/>
                </a:solidFill>
                <a:latin typeface="Arial" panose="020B0604020202020204" pitchFamily="34" charset="0"/>
              </a:rPr>
              <a:t> </a:t>
            </a:r>
            <a:r>
              <a:rPr lang="en-US" sz="1800" dirty="0" err="1" smtClean="0">
                <a:solidFill>
                  <a:srgbClr val="002060"/>
                </a:solidFill>
                <a:latin typeface="Arial" panose="020B0604020202020204" pitchFamily="34" charset="0"/>
              </a:rPr>
              <a:t>Timur</a:t>
            </a:r>
            <a:r>
              <a:rPr lang="en-US" sz="1800" dirty="0" smtClean="0">
                <a:solidFill>
                  <a:srgbClr val="002060"/>
                </a:solidFill>
                <a:latin typeface="Arial" panose="020B0604020202020204" pitchFamily="34" charset="0"/>
              </a:rPr>
              <a:t>.</a:t>
            </a:r>
            <a:endParaRPr lang="id-ID" sz="1800" dirty="0">
              <a:solidFill>
                <a:srgbClr val="002060"/>
              </a:solidFill>
              <a:latin typeface="Arial" panose="020B0604020202020204" pitchFamily="34" charset="0"/>
            </a:endParaRPr>
          </a:p>
        </p:txBody>
      </p:sp>
      <p:sp>
        <p:nvSpPr>
          <p:cNvPr id="11" name="テキスト プレースホルダー 6"/>
          <p:cNvSpPr txBox="1">
            <a:spLocks/>
          </p:cNvSpPr>
          <p:nvPr/>
        </p:nvSpPr>
        <p:spPr bwMode="auto">
          <a:xfrm>
            <a:off x="228600" y="2585724"/>
            <a:ext cx="3894221" cy="188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F79646">
                    <a:lumMod val="50000"/>
                  </a:srgbClr>
                </a:solidFill>
                <a:latin typeface="Arial" panose="020B0604020202020204" pitchFamily="34" charset="0"/>
              </a:rPr>
              <a:t>Menurut</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para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ahli</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pemindahan</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Kerajaan</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Mataram</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Medang</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ke</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Jawa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Timur</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disebabkan</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terjadinya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letusan</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Gunung</a:t>
            </a:r>
            <a:r>
              <a:rPr lang="en-US" sz="1800" dirty="0">
                <a:solidFill>
                  <a:srgbClr val="F79646">
                    <a:lumMod val="50000"/>
                  </a:srgbClr>
                </a:solidFill>
                <a:latin typeface="Arial" panose="020B0604020202020204" pitchFamily="34" charset="0"/>
              </a:rPr>
              <a:t> </a:t>
            </a:r>
            <a:r>
              <a:rPr lang="en-US" sz="1800" dirty="0" err="1" smtClean="0">
                <a:solidFill>
                  <a:srgbClr val="F79646">
                    <a:lumMod val="50000"/>
                  </a:srgbClr>
                </a:solidFill>
                <a:latin typeface="Arial" panose="020B0604020202020204" pitchFamily="34" charset="0"/>
              </a:rPr>
              <a:t>Merapi</a:t>
            </a:r>
            <a:r>
              <a:rPr lang="en-US" sz="1800" dirty="0" smtClean="0">
                <a:solidFill>
                  <a:srgbClr val="F79646">
                    <a:lumMod val="50000"/>
                  </a:srgbClr>
                </a:solidFill>
                <a:latin typeface="Arial" panose="020B0604020202020204" pitchFamily="34" charset="0"/>
              </a:rPr>
              <a:t>. </a:t>
            </a:r>
            <a:r>
              <a:rPr lang="sv-SE" sz="1800" dirty="0">
                <a:solidFill>
                  <a:srgbClr val="F79646">
                    <a:lumMod val="50000"/>
                  </a:srgbClr>
                </a:solidFill>
                <a:latin typeface="Arial" panose="020B0604020202020204" pitchFamily="34" charset="0"/>
              </a:rPr>
              <a:t>Faktor lain adalah adanya </a:t>
            </a:r>
            <a:r>
              <a:rPr lang="sv-SE" sz="1800" dirty="0" smtClean="0">
                <a:solidFill>
                  <a:srgbClr val="F79646">
                    <a:lumMod val="50000"/>
                  </a:srgbClr>
                </a:solidFill>
                <a:latin typeface="Arial" panose="020B0604020202020204" pitchFamily="34" charset="0"/>
              </a:rPr>
              <a:t>konflik </a:t>
            </a:r>
            <a:r>
              <a:rPr lang="sv-SE" sz="1800" dirty="0">
                <a:solidFill>
                  <a:srgbClr val="F79646">
                    <a:lumMod val="50000"/>
                  </a:srgbClr>
                </a:solidFill>
                <a:latin typeface="Arial" panose="020B0604020202020204" pitchFamily="34" charset="0"/>
              </a:rPr>
              <a:t>perebutan takhta di dalam istana.</a:t>
            </a:r>
          </a:p>
        </p:txBody>
      </p:sp>
      <p:sp>
        <p:nvSpPr>
          <p:cNvPr id="12" name="テキスト プレースホルダー 6"/>
          <p:cNvSpPr txBox="1">
            <a:spLocks/>
          </p:cNvSpPr>
          <p:nvPr/>
        </p:nvSpPr>
        <p:spPr bwMode="auto">
          <a:xfrm>
            <a:off x="4122821" y="3574571"/>
            <a:ext cx="4764003" cy="110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1800" dirty="0">
                <a:solidFill>
                  <a:srgbClr val="002060"/>
                </a:solidFill>
                <a:latin typeface="Arial" panose="020B0604020202020204" pitchFamily="34" charset="0"/>
              </a:rPr>
              <a:t>I</a:t>
            </a:r>
            <a:r>
              <a:rPr lang="id-ID" sz="1800" dirty="0">
                <a:solidFill>
                  <a:srgbClr val="002060"/>
                </a:solidFill>
                <a:latin typeface="Arial" panose="020B0604020202020204" pitchFamily="34" charset="0"/>
              </a:rPr>
              <a:t>bu kota Kerajaan Medang, yakni</a:t>
            </a:r>
            <a:r>
              <a:rPr lang="en-US" sz="1800" dirty="0">
                <a:solidFill>
                  <a:srgbClr val="002060"/>
                </a:solidFill>
                <a:latin typeface="Arial" panose="020B0604020202020204" pitchFamily="34" charset="0"/>
              </a:rPr>
              <a:t> </a:t>
            </a:r>
            <a:r>
              <a:rPr lang="id-ID" sz="1800" dirty="0">
                <a:solidFill>
                  <a:srgbClr val="002060"/>
                </a:solidFill>
                <a:latin typeface="Arial" panose="020B0604020202020204" pitchFamily="34" charset="0"/>
              </a:rPr>
              <a:t>Watugaluh, sekarang sebuah desa di dekat Jombang di tepi</a:t>
            </a:r>
            <a:r>
              <a:rPr lang="en-US" sz="1800" dirty="0">
                <a:solidFill>
                  <a:srgbClr val="002060"/>
                </a:solidFill>
                <a:latin typeface="Arial" panose="020B0604020202020204" pitchFamily="34" charset="0"/>
              </a:rPr>
              <a:t> </a:t>
            </a:r>
            <a:r>
              <a:rPr lang="id-ID" sz="1800" dirty="0">
                <a:solidFill>
                  <a:srgbClr val="002060"/>
                </a:solidFill>
                <a:latin typeface="Arial" panose="020B0604020202020204" pitchFamily="34" charset="0"/>
              </a:rPr>
              <a:t>aliran Sungai Brantas.</a:t>
            </a:r>
          </a:p>
        </p:txBody>
      </p:sp>
    </p:spTree>
    <p:extLst>
      <p:ext uri="{BB962C8B-B14F-4D97-AF65-F5344CB8AC3E}">
        <p14:creationId xmlns:p14="http://schemas.microsoft.com/office/powerpoint/2010/main" val="681361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wipe(left)">
                                      <p:cBhvr>
                                        <p:cTn id="11" dur="1000"/>
                                        <p:tgtEl>
                                          <p:spTgt spid="14">
                                            <p:txEl>
                                              <p:pRg st="0" end="0"/>
                                            </p:txEl>
                                          </p:spTgt>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left)">
                                      <p:cBhvr>
                                        <p:cTn id="15" dur="1500"/>
                                        <p:tgtEl>
                                          <p:spTgt spid="8">
                                            <p:txEl>
                                              <p:pRg st="0" end="0"/>
                                            </p:txEl>
                                          </p:spTgt>
                                        </p:tgtEl>
                                      </p:cBhvr>
                                    </p:animEffect>
                                  </p:childTnLst>
                                </p:cTn>
                              </p:par>
                            </p:childTnLst>
                          </p:cTn>
                        </p:par>
                      </p:childTnLst>
                    </p:cTn>
                  </p:par>
                  <p:par>
                    <p:cTn id="16" fill="hold">
                      <p:stCondLst>
                        <p:cond delay="indefinite"/>
                      </p:stCondLst>
                      <p:childTnLst>
                        <p:par>
                          <p:cTn id="17" fill="hold" nodeType="after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wipe(left)">
                                      <p:cBhvr>
                                        <p:cTn id="20" dur="1500"/>
                                        <p:tgtEl>
                                          <p:spTgt spid="11">
                                            <p:txEl>
                                              <p:pRg st="0" end="0"/>
                                            </p:txEl>
                                          </p:spTgt>
                                        </p:tgtEl>
                                      </p:cBhvr>
                                    </p:animEffect>
                                  </p:childTnLst>
                                </p:cTn>
                              </p:par>
                            </p:childTnLst>
                          </p:cTn>
                        </p:par>
                      </p:childTnLst>
                    </p:cTn>
                  </p:par>
                  <p:par>
                    <p:cTn id="21" fill="hold">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Effect transition="in" filter="wipe(left)">
                                      <p:cBhvr>
                                        <p:cTn id="25" dur="1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build="p">
        <p:tmplLst>
          <p:tmpl lvl="1">
            <p:tnLst>
              <p:par>
                <p:cTn presetID="22" presetClass="entr" presetSubtype="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76731"/>
            <a:ext cx="9178513" cy="6120232"/>
          </a:xfrm>
          <a:prstGeom prst="rect">
            <a:avLst/>
          </a:prstGeom>
        </p:spPr>
      </p:pic>
      <p:sp>
        <p:nvSpPr>
          <p:cNvPr id="2" name="Slide Number Placeholder 1"/>
          <p:cNvSpPr>
            <a:spLocks noGrp="1"/>
          </p:cNvSpPr>
          <p:nvPr>
            <p:ph type="sldNum" idx="4294967295"/>
          </p:nvPr>
        </p:nvSpPr>
        <p:spPr>
          <a:xfrm>
            <a:off x="8620125" y="4630738"/>
            <a:ext cx="523875" cy="512762"/>
          </a:xfrm>
        </p:spPr>
        <p:txBody>
          <a:bodyPr/>
          <a:lstStyle/>
          <a:p>
            <a:fld id="{00000000-1234-1234-1234-123412341234}" type="slidenum">
              <a:rPr lang="en" smtClean="0">
                <a:solidFill>
                  <a:srgbClr val="FFFFFF"/>
                </a:solidFill>
              </a:rPr>
              <a:pPr/>
              <a:t>4</a:t>
            </a:fld>
            <a:endParaRPr lang="en">
              <a:solidFill>
                <a:srgbClr val="FFFFFF"/>
              </a:solidFill>
            </a:endParaRPr>
          </a:p>
        </p:txBody>
      </p:sp>
      <p:sp>
        <p:nvSpPr>
          <p:cNvPr id="4" name="Rectangle 3"/>
          <p:cNvSpPr/>
          <p:nvPr/>
        </p:nvSpPr>
        <p:spPr>
          <a:xfrm>
            <a:off x="-153856" y="-152447"/>
            <a:ext cx="9486224" cy="5461031"/>
          </a:xfrm>
          <a:prstGeom prst="rect">
            <a:avLst/>
          </a:prstGeom>
          <a:solidFill>
            <a:srgbClr val="1E1C11">
              <a:alpha val="3294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smtClean="0">
              <a:ln>
                <a:noFill/>
              </a:ln>
              <a:solidFill>
                <a:prstClr val="white"/>
              </a:solidFill>
              <a:effectLst/>
              <a:uLnTx/>
              <a:uFillTx/>
              <a:latin typeface="Calibri"/>
              <a:sym typeface="Arial"/>
            </a:endParaRPr>
          </a:p>
        </p:txBody>
      </p:sp>
      <p:sp>
        <p:nvSpPr>
          <p:cNvPr id="5" name="Rectangle 4"/>
          <p:cNvSpPr/>
          <p:nvPr/>
        </p:nvSpPr>
        <p:spPr>
          <a:xfrm>
            <a:off x="838200" y="732056"/>
            <a:ext cx="7696199" cy="3692027"/>
          </a:xfrm>
          <a:prstGeom prst="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smtClean="0">
              <a:ln>
                <a:noFill/>
              </a:ln>
              <a:solidFill>
                <a:prstClr val="black"/>
              </a:solidFill>
              <a:effectLst/>
              <a:uLnTx/>
              <a:uFillTx/>
              <a:latin typeface="Calibri"/>
              <a:sym typeface="Arial"/>
            </a:endParaRPr>
          </a:p>
        </p:txBody>
      </p:sp>
      <p:sp>
        <p:nvSpPr>
          <p:cNvPr id="32" name="Google Shape;192;p4"/>
          <p:cNvSpPr/>
          <p:nvPr/>
        </p:nvSpPr>
        <p:spPr>
          <a:xfrm>
            <a:off x="-31832" y="133350"/>
            <a:ext cx="5975432" cy="665347"/>
          </a:xfrm>
          <a:prstGeom prst="rect">
            <a:avLst/>
          </a:prstGeom>
          <a:solidFill>
            <a:srgbClr val="FFFFFF">
              <a:alpha val="65882"/>
            </a:srgbClr>
          </a:solidFill>
          <a:ln>
            <a:noFill/>
          </a:ln>
        </p:spPr>
        <p:txBody>
          <a:bodyPr spcFirstLastPara="1" wrap="square" lIns="91425" tIns="91425" rIns="91425" bIns="91425" anchor="ctr" anchorCtr="0">
            <a:noAutofit/>
          </a:bodyPr>
          <a:lstStyle/>
          <a:p>
            <a:pPr defTabSz="914400">
              <a:defRPr/>
            </a:pPr>
            <a:endParaRPr sz="2400" kern="0" dirty="0" smtClean="0">
              <a:solidFill>
                <a:sysClr val="windowText" lastClr="000000"/>
              </a:solidFill>
              <a:cs typeface="Calibri" pitchFamily="34" charset="0"/>
              <a:sym typeface="Arial"/>
            </a:endParaRPr>
          </a:p>
        </p:txBody>
      </p:sp>
      <p:sp>
        <p:nvSpPr>
          <p:cNvPr id="33" name="円/楕円 59"/>
          <p:cNvSpPr/>
          <p:nvPr/>
        </p:nvSpPr>
        <p:spPr>
          <a:xfrm>
            <a:off x="134938" y="230982"/>
            <a:ext cx="582612" cy="436960"/>
          </a:xfrm>
          <a:prstGeom prst="ellipse">
            <a:avLst/>
          </a:prstGeom>
          <a:solidFill>
            <a:srgbClr val="5BB8D1"/>
          </a:solidFill>
          <a:ln w="25400" cap="flat" cmpd="sng" algn="ctr">
            <a:noFill/>
            <a:prstDash val="solid"/>
          </a:ln>
          <a:effectLst/>
        </p:spPr>
        <p:txBody>
          <a:bodyPr anchor="ctr"/>
          <a:lstStyle/>
          <a:p>
            <a:pPr algn="ctr" defTabSz="914400">
              <a:buClr>
                <a:srgbClr val="000000"/>
              </a:buClr>
              <a:buFont typeface="Arial"/>
              <a:buNone/>
              <a:defRPr/>
            </a:pPr>
            <a:endParaRPr kumimoji="1" lang="ja-JP" altLang="en-US" kern="0">
              <a:solidFill>
                <a:sysClr val="window" lastClr="FFFFFF"/>
              </a:solidFill>
              <a:latin typeface="Open Sans"/>
              <a:sym typeface="Arial"/>
            </a:endParaRPr>
          </a:p>
        </p:txBody>
      </p:sp>
      <p:sp>
        <p:nvSpPr>
          <p:cNvPr id="34" name="図プレースホルダー 12"/>
          <p:cNvSpPr txBox="1">
            <a:spLocks/>
          </p:cNvSpPr>
          <p:nvPr/>
        </p:nvSpPr>
        <p:spPr bwMode="auto">
          <a:xfrm>
            <a:off x="159595" y="112198"/>
            <a:ext cx="620713" cy="58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defTabSz="1631950" eaLnBrk="0" hangingPunct="0">
              <a:defRPr>
                <a:solidFill>
                  <a:schemeClr val="tx1"/>
                </a:solidFill>
                <a:latin typeface="Calibri" pitchFamily="34" charset="0"/>
                <a:cs typeface="Arial" pitchFamily="34" charset="0"/>
              </a:defRPr>
            </a:lvl1pPr>
            <a:lvl2pPr marL="742950" indent="-285750" defTabSz="1631950" eaLnBrk="0" hangingPunct="0">
              <a:defRPr>
                <a:solidFill>
                  <a:schemeClr val="tx1"/>
                </a:solidFill>
                <a:latin typeface="Calibri" pitchFamily="34" charset="0"/>
                <a:cs typeface="Arial" pitchFamily="34" charset="0"/>
              </a:defRPr>
            </a:lvl2pPr>
            <a:lvl3pPr marL="1143000" indent="-228600" defTabSz="1631950" eaLnBrk="0" hangingPunct="0">
              <a:defRPr>
                <a:solidFill>
                  <a:schemeClr val="tx1"/>
                </a:solidFill>
                <a:latin typeface="Calibri" pitchFamily="34" charset="0"/>
                <a:cs typeface="Arial" pitchFamily="34" charset="0"/>
              </a:defRPr>
            </a:lvl3pPr>
            <a:lvl4pPr marL="1600200" indent="-228600" defTabSz="1631950" eaLnBrk="0" hangingPunct="0">
              <a:defRPr>
                <a:solidFill>
                  <a:schemeClr val="tx1"/>
                </a:solidFill>
                <a:latin typeface="Calibri" pitchFamily="34" charset="0"/>
                <a:cs typeface="Arial" pitchFamily="34" charset="0"/>
              </a:defRPr>
            </a:lvl4pPr>
            <a:lvl5pPr marL="2057400" indent="-228600" defTabSz="1631950" eaLnBrk="0" hangingPunct="0">
              <a:defRPr>
                <a:solidFill>
                  <a:schemeClr val="tx1"/>
                </a:solidFill>
                <a:latin typeface="Calibri" pitchFamily="34" charset="0"/>
                <a:cs typeface="Arial" pitchFamily="34" charset="0"/>
              </a:defRPr>
            </a:lvl5pPr>
            <a:lvl6pPr marL="2514600" indent="-228600" defTabSz="163195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163195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163195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163195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lnSpc>
                <a:spcPct val="120000"/>
              </a:lnSpc>
              <a:spcBef>
                <a:spcPts val="1200"/>
              </a:spcBef>
              <a:buClr>
                <a:srgbClr val="000000"/>
              </a:buClr>
              <a:buFont typeface="Arial" pitchFamily="34" charset="0"/>
              <a:buNone/>
            </a:pPr>
            <a:r>
              <a:rPr kumimoji="1" lang="en-US" altLang="ja-JP" sz="2800" b="1" kern="0" dirty="0" smtClean="0">
                <a:solidFill>
                  <a:prstClr val="white"/>
                </a:solidFill>
                <a:latin typeface="Calibri"/>
                <a:cs typeface="Calibri" pitchFamily="34" charset="0"/>
                <a:sym typeface="Arial"/>
              </a:rPr>
              <a:t>1</a:t>
            </a:r>
            <a:endParaRPr kumimoji="1" lang="ja-JP" altLang="en-US" sz="2800" b="1" kern="0" dirty="0">
              <a:solidFill>
                <a:prstClr val="white"/>
              </a:solidFill>
              <a:latin typeface="Calibri"/>
              <a:cs typeface="Calibri" pitchFamily="34" charset="0"/>
              <a:sym typeface="Arial"/>
            </a:endParaRPr>
          </a:p>
        </p:txBody>
      </p:sp>
      <p:sp>
        <p:nvSpPr>
          <p:cNvPr id="35" name="テキスト プレースホルダー 6"/>
          <p:cNvSpPr txBox="1">
            <a:spLocks/>
          </p:cNvSpPr>
          <p:nvPr/>
        </p:nvSpPr>
        <p:spPr bwMode="auto">
          <a:xfrm>
            <a:off x="609600" y="209550"/>
            <a:ext cx="5105399" cy="48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nchor="ctr"/>
          <a:lstStyle>
            <a:lvl1pPr defTabSz="1631950" eaLnBrk="0" hangingPunct="0">
              <a:defRPr>
                <a:solidFill>
                  <a:schemeClr val="tx1"/>
                </a:solidFill>
                <a:latin typeface="Calibri" pitchFamily="34" charset="0"/>
                <a:cs typeface="Arial" pitchFamily="34" charset="0"/>
              </a:defRPr>
            </a:lvl1pPr>
            <a:lvl2pPr marL="742950" indent="-285750" defTabSz="1631950" eaLnBrk="0" hangingPunct="0">
              <a:defRPr>
                <a:solidFill>
                  <a:schemeClr val="tx1"/>
                </a:solidFill>
                <a:latin typeface="Calibri" pitchFamily="34" charset="0"/>
                <a:cs typeface="Arial" pitchFamily="34" charset="0"/>
              </a:defRPr>
            </a:lvl2pPr>
            <a:lvl3pPr marL="1143000" indent="-228600" defTabSz="1631950" eaLnBrk="0" hangingPunct="0">
              <a:defRPr>
                <a:solidFill>
                  <a:schemeClr val="tx1"/>
                </a:solidFill>
                <a:latin typeface="Calibri" pitchFamily="34" charset="0"/>
                <a:cs typeface="Arial" pitchFamily="34" charset="0"/>
              </a:defRPr>
            </a:lvl3pPr>
            <a:lvl4pPr marL="1600200" indent="-228600" defTabSz="1631950" eaLnBrk="0" hangingPunct="0">
              <a:defRPr>
                <a:solidFill>
                  <a:schemeClr val="tx1"/>
                </a:solidFill>
                <a:latin typeface="Calibri" pitchFamily="34" charset="0"/>
                <a:cs typeface="Arial" pitchFamily="34" charset="0"/>
              </a:defRPr>
            </a:lvl4pPr>
            <a:lvl5pPr marL="2057400" indent="-228600" defTabSz="1631950" eaLnBrk="0" hangingPunct="0">
              <a:defRPr>
                <a:solidFill>
                  <a:schemeClr val="tx1"/>
                </a:solidFill>
                <a:latin typeface="Calibri" pitchFamily="34" charset="0"/>
                <a:cs typeface="Arial" pitchFamily="34" charset="0"/>
              </a:defRPr>
            </a:lvl5pPr>
            <a:lvl6pPr marL="2514600" indent="-228600" defTabSz="163195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163195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163195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163195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lnSpc>
                <a:spcPct val="120000"/>
              </a:lnSpc>
              <a:spcBef>
                <a:spcPts val="1200"/>
              </a:spcBef>
              <a:buClr>
                <a:srgbClr val="000000"/>
              </a:buClr>
              <a:buFont typeface="Arial" pitchFamily="34" charset="0"/>
              <a:buNone/>
            </a:pPr>
            <a:r>
              <a:rPr kumimoji="1" lang="fi-FI" altLang="ja-JP" sz="2800" b="1" kern="0" dirty="0">
                <a:solidFill>
                  <a:srgbClr val="4F81BD">
                    <a:lumMod val="75000"/>
                  </a:srgbClr>
                </a:solidFill>
                <a:latin typeface="Calibri"/>
                <a:sym typeface="Arial"/>
              </a:rPr>
              <a:t>Pengertian dan Budaya Maritim</a:t>
            </a:r>
            <a:endParaRPr kumimoji="1" lang="sv-SE" altLang="ja-JP" sz="2800" b="1" kern="0" dirty="0">
              <a:solidFill>
                <a:srgbClr val="4F81BD">
                  <a:lumMod val="75000"/>
                </a:srgbClr>
              </a:solidFill>
              <a:latin typeface="Calibri"/>
              <a:sym typeface="Arial"/>
            </a:endParaRPr>
          </a:p>
        </p:txBody>
      </p:sp>
      <p:sp>
        <p:nvSpPr>
          <p:cNvPr id="36" name="正方形/長方形 63"/>
          <p:cNvSpPr/>
          <p:nvPr/>
        </p:nvSpPr>
        <p:spPr>
          <a:xfrm>
            <a:off x="752234" y="621031"/>
            <a:ext cx="4810365" cy="46911"/>
          </a:xfrm>
          <a:prstGeom prst="rect">
            <a:avLst/>
          </a:prstGeom>
          <a:solidFill>
            <a:srgbClr val="5BB8D1"/>
          </a:solidFill>
          <a:ln w="25400" cap="flat" cmpd="sng" algn="ctr">
            <a:noFill/>
            <a:prstDash val="solid"/>
          </a:ln>
          <a:effectLst/>
        </p:spPr>
        <p:txBody>
          <a:bodyPr anchor="ctr"/>
          <a:lstStyle/>
          <a:p>
            <a:pPr algn="ctr" defTabSz="914400">
              <a:buClr>
                <a:srgbClr val="000000"/>
              </a:buClr>
              <a:buFont typeface="Arial"/>
              <a:buNone/>
              <a:defRPr/>
            </a:pPr>
            <a:endParaRPr kumimoji="1" lang="ja-JP" altLang="en-US" kern="0">
              <a:solidFill>
                <a:sysClr val="window" lastClr="FFFFFF"/>
              </a:solidFill>
              <a:latin typeface="Open Sans"/>
              <a:sym typeface="Arial"/>
            </a:endParaRPr>
          </a:p>
        </p:txBody>
      </p:sp>
      <p:pic>
        <p:nvPicPr>
          <p:cNvPr id="41" name="Picture 40">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42" name="Picture 41"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43" name="Picture 42"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44" name="Picture 43">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45" name="Rectangle 44"/>
          <p:cNvSpPr/>
          <p:nvPr/>
        </p:nvSpPr>
        <p:spPr>
          <a:xfrm>
            <a:off x="318177" y="1213415"/>
            <a:ext cx="5213732" cy="3293209"/>
          </a:xfrm>
          <a:prstGeom prst="rect">
            <a:avLst/>
          </a:prstGeom>
          <a:solidFill>
            <a:schemeClr val="bg1"/>
          </a:solidFill>
        </p:spPr>
        <p:txBody>
          <a:bodyPr wrap="square">
            <a:spAutoFit/>
          </a:bodyPr>
          <a:lstStyle/>
          <a:p>
            <a:pPr marL="285750" marR="0" lvl="0" indent="-285750" defTabSz="914400" eaLnBrk="1" fontAlgn="auto" latinLnBrk="0" hangingPunct="1">
              <a:lnSpc>
                <a:spcPct val="100000"/>
              </a:lnSpc>
              <a:spcBef>
                <a:spcPts val="600"/>
              </a:spcBef>
              <a:spcAft>
                <a:spcPts val="0"/>
              </a:spcAft>
              <a:buClrTx/>
              <a:buSzTx/>
              <a:buFont typeface="Wingdings" pitchFamily="2" charset="2"/>
              <a:buChar char="ü"/>
              <a:tabLst/>
              <a:defRPr/>
            </a:pP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Kata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maritim</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berasal</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dari</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bahasa</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Latin,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yaitu</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1"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maritimus</a:t>
            </a:r>
            <a:r>
              <a:rPr kumimoji="0" lang="en-US" sz="1800" b="0" i="1"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/mare </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yang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artinya</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laut</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p>
          <a:p>
            <a:pPr marL="285750" marR="0" lvl="0" indent="-285750" defTabSz="914400" eaLnBrk="1" fontAlgn="auto" latinLnBrk="0" hangingPunct="1">
              <a:lnSpc>
                <a:spcPct val="100000"/>
              </a:lnSpc>
              <a:spcBef>
                <a:spcPts val="600"/>
              </a:spcBef>
              <a:spcAft>
                <a:spcPts val="0"/>
              </a:spcAft>
              <a:buClrTx/>
              <a:buSzTx/>
              <a:buFont typeface="Wingdings" pitchFamily="2" charset="2"/>
              <a:buChar char="ü"/>
              <a:tabLst/>
              <a:defRPr/>
            </a:pP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Dalam</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1"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Oxford Advanced Learner’s for Dictionaries</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kata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maritim</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diartikan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sebagai</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1"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connecting to sea or ships</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(formal) </a:t>
            </a:r>
            <a:r>
              <a:rPr kumimoji="0" lang="en-US" sz="1800" b="0" i="1"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near the sea</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artinya</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‘yang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menghubungkan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laut</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atau</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dekat</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dengan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laut</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p>
          <a:p>
            <a:pPr marL="285750" marR="0" lvl="0" indent="-285750" defTabSz="914400" eaLnBrk="1" fontAlgn="auto" latinLnBrk="0" hangingPunct="1">
              <a:lnSpc>
                <a:spcPct val="100000"/>
              </a:lnSpc>
              <a:spcBef>
                <a:spcPts val="600"/>
              </a:spcBef>
              <a:spcAft>
                <a:spcPts val="0"/>
              </a:spcAft>
              <a:buClrTx/>
              <a:buSzTx/>
              <a:buFont typeface="Wingdings" pitchFamily="2" charset="2"/>
              <a:buChar char="ü"/>
              <a:tabLst/>
              <a:defRPr/>
            </a:pP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Dalam</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1"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Kamus</a:t>
            </a:r>
            <a:r>
              <a:rPr kumimoji="0" lang="en-US" sz="1800" b="0" i="1"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1"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Besar</a:t>
            </a:r>
            <a:r>
              <a:rPr kumimoji="0" lang="en-US" sz="1800" b="0" i="1"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1"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Bahasa</a:t>
            </a:r>
            <a:r>
              <a:rPr kumimoji="0" lang="en-US" sz="1800" b="0" i="1"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Indonesia,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maritim</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memiliki</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arti</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berkenaan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dengan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laut</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berhubungan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dengan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pelayaran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perdagangan</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di </a:t>
            </a:r>
            <a:r>
              <a:rPr kumimoji="0" lang="en-US" sz="18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laut</a:t>
            </a:r>
            <a:r>
              <a:rPr kumimoji="0" lang="en-US" sz="18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p>
        </p:txBody>
      </p:sp>
      <p:grpSp>
        <p:nvGrpSpPr>
          <p:cNvPr id="46" name="Group 45"/>
          <p:cNvGrpSpPr/>
          <p:nvPr/>
        </p:nvGrpSpPr>
        <p:grpSpPr>
          <a:xfrm>
            <a:off x="5749237" y="1213414"/>
            <a:ext cx="3284187" cy="3131573"/>
            <a:chOff x="6115979" y="1923677"/>
            <a:chExt cx="3284187" cy="3131573"/>
          </a:xfrm>
        </p:grpSpPr>
        <p:pic>
          <p:nvPicPr>
            <p:cNvPr id="47" name="Picture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5979" y="1923677"/>
              <a:ext cx="3284187" cy="3131573"/>
            </a:xfrm>
            <a:prstGeom prst="rect">
              <a:avLst/>
            </a:prstGeom>
          </p:spPr>
        </p:pic>
        <p:sp>
          <p:nvSpPr>
            <p:cNvPr id="48" name="Rectangle 47"/>
            <p:cNvSpPr/>
            <p:nvPr/>
          </p:nvSpPr>
          <p:spPr>
            <a:xfrm>
              <a:off x="6629423" y="2368523"/>
              <a:ext cx="2212800" cy="230832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Lautan</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di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sekitar</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dan</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di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antara</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pulau-pulau</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Indonesia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tidak</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pernah</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menjadi</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penghalang</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bahkan</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menjadi</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faktor</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800" b="1"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pemersatu</a:t>
              </a:r>
              <a:r>
                <a:rPr kumimoji="0" lang="en-US" sz="1800" b="1"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797875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1" decel="10000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ppt_x"/>
                                          </p:val>
                                        </p:tav>
                                        <p:tav tm="100000">
                                          <p:val>
                                            <p:strVal val="#ppt_x"/>
                                          </p:val>
                                        </p:tav>
                                      </p:tavLst>
                                    </p:anim>
                                    <p:anim calcmode="lin" valueType="num">
                                      <p:cBhvr additive="base">
                                        <p:cTn id="8" dur="75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750" fill="hold"/>
                                        <p:tgtEl>
                                          <p:spTgt spid="34"/>
                                        </p:tgtEl>
                                        <p:attrNameLst>
                                          <p:attrName>ppt_x</p:attrName>
                                        </p:attrNameLst>
                                      </p:cBhvr>
                                      <p:tavLst>
                                        <p:tav tm="0">
                                          <p:val>
                                            <p:strVal val="#ppt_x"/>
                                          </p:val>
                                        </p:tav>
                                        <p:tav tm="100000">
                                          <p:val>
                                            <p:strVal val="#ppt_x"/>
                                          </p:val>
                                        </p:tav>
                                      </p:tavLst>
                                    </p:anim>
                                    <p:anim calcmode="lin" valueType="num">
                                      <p:cBhvr additive="base">
                                        <p:cTn id="12" dur="750" fill="hold"/>
                                        <p:tgtEl>
                                          <p:spTgt spid="34"/>
                                        </p:tgtEl>
                                        <p:attrNameLst>
                                          <p:attrName>ppt_y</p:attrName>
                                        </p:attrNameLst>
                                      </p:cBhvr>
                                      <p:tavLst>
                                        <p:tav tm="0">
                                          <p:val>
                                            <p:strVal val="0-#ppt_h/2"/>
                                          </p:val>
                                        </p:tav>
                                        <p:tav tm="100000">
                                          <p:val>
                                            <p:strVal val="#ppt_y"/>
                                          </p:val>
                                        </p:tav>
                                      </p:tavLst>
                                    </p:anim>
                                  </p:childTnLst>
                                </p:cTn>
                              </p:par>
                              <p:par>
                                <p:cTn id="13" presetID="45" presetClass="entr" presetSubtype="0" fill="hold" grpId="1"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750"/>
                                        <p:tgtEl>
                                          <p:spTgt spid="33"/>
                                        </p:tgtEl>
                                      </p:cBhvr>
                                    </p:animEffect>
                                    <p:anim calcmode="lin" valueType="num">
                                      <p:cBhvr>
                                        <p:cTn id="16" dur="750" fill="hold"/>
                                        <p:tgtEl>
                                          <p:spTgt spid="33"/>
                                        </p:tgtEl>
                                        <p:attrNameLst>
                                          <p:attrName>ppt_w</p:attrName>
                                        </p:attrNameLst>
                                      </p:cBhvr>
                                      <p:tavLst>
                                        <p:tav tm="0" fmla="#ppt_w*sin(2.5*pi*$)">
                                          <p:val>
                                            <p:fltVal val="0"/>
                                          </p:val>
                                        </p:tav>
                                        <p:tav tm="100000">
                                          <p:val>
                                            <p:fltVal val="1"/>
                                          </p:val>
                                        </p:tav>
                                      </p:tavLst>
                                    </p:anim>
                                    <p:anim calcmode="lin" valueType="num">
                                      <p:cBhvr>
                                        <p:cTn id="17" dur="750" fill="hold"/>
                                        <p:tgtEl>
                                          <p:spTgt spid="33"/>
                                        </p:tgtEl>
                                        <p:attrNameLst>
                                          <p:attrName>ppt_h</p:attrName>
                                        </p:attrNameLst>
                                      </p:cBhvr>
                                      <p:tavLst>
                                        <p:tav tm="0">
                                          <p:val>
                                            <p:strVal val="#ppt_h"/>
                                          </p:val>
                                        </p:tav>
                                        <p:tav tm="100000">
                                          <p:val>
                                            <p:strVal val="#ppt_h"/>
                                          </p:val>
                                        </p:tav>
                                      </p:tavLst>
                                    </p:anim>
                                  </p:childTnLst>
                                </p:cTn>
                              </p:par>
                              <p:par>
                                <p:cTn id="18" presetID="45" presetClass="entr" presetSubtype="0" fill="hold" grpId="1"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750"/>
                                        <p:tgtEl>
                                          <p:spTgt spid="34"/>
                                        </p:tgtEl>
                                      </p:cBhvr>
                                    </p:animEffect>
                                    <p:anim calcmode="lin" valueType="num">
                                      <p:cBhvr>
                                        <p:cTn id="21" dur="750" fill="hold"/>
                                        <p:tgtEl>
                                          <p:spTgt spid="34"/>
                                        </p:tgtEl>
                                        <p:attrNameLst>
                                          <p:attrName>ppt_w</p:attrName>
                                        </p:attrNameLst>
                                      </p:cBhvr>
                                      <p:tavLst>
                                        <p:tav tm="0" fmla="#ppt_w*sin(2.5*pi*$)">
                                          <p:val>
                                            <p:fltVal val="0"/>
                                          </p:val>
                                        </p:tav>
                                        <p:tav tm="100000">
                                          <p:val>
                                            <p:fltVal val="1"/>
                                          </p:val>
                                        </p:tav>
                                      </p:tavLst>
                                    </p:anim>
                                    <p:anim calcmode="lin" valueType="num">
                                      <p:cBhvr>
                                        <p:cTn id="22" dur="750" fill="hold"/>
                                        <p:tgtEl>
                                          <p:spTgt spid="34"/>
                                        </p:tgtEl>
                                        <p:attrNameLst>
                                          <p:attrName>ppt_h</p:attrName>
                                        </p:attrNameLst>
                                      </p:cBhvr>
                                      <p:tavLst>
                                        <p:tav tm="0">
                                          <p:val>
                                            <p:strVal val="#ppt_h"/>
                                          </p:val>
                                        </p:tav>
                                        <p:tav tm="100000">
                                          <p:val>
                                            <p:strVal val="#ppt_h"/>
                                          </p:val>
                                        </p:tav>
                                      </p:tavLst>
                                    </p:anim>
                                  </p:childTnLst>
                                </p:cTn>
                              </p:par>
                            </p:childTnLst>
                          </p:cTn>
                        </p:par>
                        <p:par>
                          <p:cTn id="23" fill="hold">
                            <p:stCondLst>
                              <p:cond delay="1250"/>
                            </p:stCondLst>
                            <p:childTnLst>
                              <p:par>
                                <p:cTn id="24" presetID="2" presetClass="entr" presetSubtype="2" decel="100000" fill="hold" grpId="0" nodeType="afterEffect">
                                  <p:stCondLst>
                                    <p:cond delay="0"/>
                                  </p:stCondLst>
                                  <p:iterate type="wd">
                                    <p:tmPct val="10000"/>
                                  </p:iterate>
                                  <p:childTnLst>
                                    <p:set>
                                      <p:cBhvr>
                                        <p:cTn id="25" dur="1" fill="hold">
                                          <p:stCondLst>
                                            <p:cond delay="0"/>
                                          </p:stCondLst>
                                        </p:cTn>
                                        <p:tgtEl>
                                          <p:spTgt spid="35">
                                            <p:txEl>
                                              <p:pRg st="0" end="0"/>
                                            </p:txEl>
                                          </p:spTgt>
                                        </p:tgtEl>
                                        <p:attrNameLst>
                                          <p:attrName>style.visibility</p:attrName>
                                        </p:attrNameLst>
                                      </p:cBhvr>
                                      <p:to>
                                        <p:strVal val="visible"/>
                                      </p:to>
                                    </p:set>
                                    <p:anim calcmode="lin" valueType="num">
                                      <p:cBhvr additive="base">
                                        <p:cTn id="26" dur="500" fill="hold"/>
                                        <p:tgtEl>
                                          <p:spTgt spid="35">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35">
                                            <p:txEl>
                                              <p:pRg st="0" end="0"/>
                                            </p:txEl>
                                          </p:spTgt>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childTnLst>
                          </p:cTn>
                        </p:par>
                        <p:par>
                          <p:cTn id="43" fill="hold">
                            <p:stCondLst>
                              <p:cond delay="500"/>
                            </p:stCondLst>
                            <p:childTnLst>
                              <p:par>
                                <p:cTn id="44" presetID="22" presetClass="entr" presetSubtype="1" fill="hold" nodeType="afterEffect">
                                  <p:stCondLst>
                                    <p:cond delay="500"/>
                                  </p:stCondLst>
                                  <p:childTnLst>
                                    <p:set>
                                      <p:cBhvr>
                                        <p:cTn id="45" dur="1" fill="hold">
                                          <p:stCondLst>
                                            <p:cond delay="0"/>
                                          </p:stCondLst>
                                        </p:cTn>
                                        <p:tgtEl>
                                          <p:spTgt spid="46"/>
                                        </p:tgtEl>
                                        <p:attrNameLst>
                                          <p:attrName>style.visibility</p:attrName>
                                        </p:attrNameLst>
                                      </p:cBhvr>
                                      <p:to>
                                        <p:strVal val="visible"/>
                                      </p:to>
                                    </p:set>
                                    <p:animEffect transition="in" filter="wipe(up)">
                                      <p:cBhvr>
                                        <p:cTn id="4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2" grpId="0" animBg="1"/>
      <p:bldP spid="33" grpId="0" animBg="1"/>
      <p:bldP spid="33" grpId="1" animBg="1"/>
      <p:bldP spid="34" grpId="0"/>
      <p:bldP spid="34" grpId="1"/>
      <p:bldP spid="35"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1+#ppt_w/2"/>
                          </p:val>
                        </p:tav>
                        <p:tav tm="100000">
                          <p:val>
                            <p:strVal val="#ppt_x"/>
                          </p:val>
                        </p:tav>
                      </p:tavLst>
                    </p:anim>
                    <p:anim calcmode="lin" valueType="num">
                      <p:cBhvr additive="base">
                        <p:cTn dur="500" fill="hold"/>
                        <p:tgtEl>
                          <p:spTgt spid="35"/>
                        </p:tgtEl>
                        <p:attrNameLst>
                          <p:attrName>ppt_y</p:attrName>
                        </p:attrNameLst>
                      </p:cBhvr>
                      <p:tavLst>
                        <p:tav tm="0">
                          <p:val>
                            <p:strVal val="#ppt_y"/>
                          </p:val>
                        </p:tav>
                        <p:tav tm="100000">
                          <p:val>
                            <p:strVal val="#ppt_y"/>
                          </p:val>
                        </p:tav>
                      </p:tavLst>
                    </p:anim>
                  </p:childTnLst>
                </p:cTn>
              </p:par>
            </p:tnLst>
          </p:tmpl>
        </p:tmplLst>
      </p:bldP>
      <p:bldP spid="36" grpId="0" animBg="1"/>
      <p:bldP spid="4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08825" y="58089"/>
            <a:ext cx="2198704" cy="3512754"/>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プレースホルダー 6"/>
          <p:cNvSpPr txBox="1">
            <a:spLocks/>
          </p:cNvSpPr>
          <p:nvPr/>
        </p:nvSpPr>
        <p:spPr bwMode="auto">
          <a:xfrm>
            <a:off x="3228974" y="285750"/>
            <a:ext cx="4599573" cy="45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002060"/>
                </a:solidFill>
                <a:latin typeface="Arial" panose="020B0604020202020204" pitchFamily="34" charset="0"/>
              </a:rPr>
              <a:t>Mpu</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Sindok</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adalah</a:t>
            </a:r>
            <a:r>
              <a:rPr lang="en-US" sz="1800" dirty="0">
                <a:solidFill>
                  <a:srgbClr val="002060"/>
                </a:solidFill>
                <a:latin typeface="Arial" panose="020B0604020202020204" pitchFamily="34" charset="0"/>
              </a:rPr>
              <a:t> </a:t>
            </a:r>
            <a:r>
              <a:rPr lang="it-IT" sz="1800" dirty="0">
                <a:solidFill>
                  <a:srgbClr val="002060"/>
                </a:solidFill>
                <a:latin typeface="Arial" panose="020B0604020202020204" pitchFamily="34" charset="0"/>
              </a:rPr>
              <a:t>pendiri dinasti baru bernama Dinasti Isyana. </a:t>
            </a:r>
            <a:r>
              <a:rPr lang="fi-FI" sz="1800" dirty="0">
                <a:solidFill>
                  <a:srgbClr val="002060"/>
                </a:solidFill>
                <a:latin typeface="Arial" panose="020B0604020202020204" pitchFamily="34" charset="0"/>
              </a:rPr>
              <a:t>Ia naik takhta pada tahun 929 M</a:t>
            </a:r>
            <a:endParaRPr lang="id-ID" sz="1800" dirty="0">
              <a:solidFill>
                <a:srgbClr val="002060"/>
              </a:solidFill>
              <a:latin typeface="Arial" panose="020B0604020202020204" pitchFamily="34" charset="0"/>
            </a:endParaRPr>
          </a:p>
        </p:txBody>
      </p:sp>
      <p:sp>
        <p:nvSpPr>
          <p:cNvPr id="7" name="テキスト プレースホルダー 6"/>
          <p:cNvSpPr txBox="1">
            <a:spLocks/>
          </p:cNvSpPr>
          <p:nvPr/>
        </p:nvSpPr>
        <p:spPr bwMode="auto">
          <a:xfrm>
            <a:off x="3228975" y="1311842"/>
            <a:ext cx="5626266" cy="1415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F79646">
                    <a:lumMod val="50000"/>
                  </a:srgbClr>
                </a:solidFill>
                <a:latin typeface="Arial" panose="020B0604020202020204" pitchFamily="34" charset="0"/>
              </a:rPr>
              <a:t>Penguasa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Medang</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setelah</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Mpu</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Sindok</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adalah</a:t>
            </a:r>
            <a:r>
              <a:rPr lang="en-US" sz="1800" dirty="0">
                <a:solidFill>
                  <a:srgbClr val="F79646">
                    <a:lumMod val="50000"/>
                  </a:srgbClr>
                </a:solidFill>
                <a:latin typeface="Arial" panose="020B0604020202020204" pitchFamily="34" charset="0"/>
              </a:rPr>
              <a:t> </a:t>
            </a:r>
            <a:r>
              <a:rPr lang="en-US" sz="1800" dirty="0" smtClean="0">
                <a:solidFill>
                  <a:srgbClr val="F79646">
                    <a:lumMod val="50000"/>
                  </a:srgbClr>
                </a:solidFill>
                <a:latin typeface="Arial" panose="020B0604020202020204" pitchFamily="34" charset="0"/>
              </a:rPr>
              <a:t>(</a:t>
            </a:r>
            <a:r>
              <a:rPr lang="en-US" sz="1800" dirty="0" err="1" smtClean="0">
                <a:solidFill>
                  <a:srgbClr val="F79646">
                    <a:lumMod val="50000"/>
                  </a:srgbClr>
                </a:solidFill>
                <a:latin typeface="Arial" panose="020B0604020202020204" pitchFamily="34" charset="0"/>
              </a:rPr>
              <a:t>berturut-turut</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yaitu</a:t>
            </a:r>
            <a:r>
              <a:rPr lang="en-US" sz="1800" dirty="0">
                <a:solidFill>
                  <a:srgbClr val="F79646">
                    <a:lumMod val="50000"/>
                  </a:srgbClr>
                </a:solidFill>
                <a:latin typeface="Arial" panose="020B0604020202020204" pitchFamily="34" charset="0"/>
              </a:rPr>
              <a:t> Sri </a:t>
            </a:r>
            <a:r>
              <a:rPr lang="en-US" sz="1800" dirty="0" err="1">
                <a:solidFill>
                  <a:srgbClr val="F79646">
                    <a:lumMod val="50000"/>
                  </a:srgbClr>
                </a:solidFill>
                <a:latin typeface="Arial" panose="020B0604020202020204" pitchFamily="34" charset="0"/>
              </a:rPr>
              <a:t>Isyanatunggawijaya</a:t>
            </a:r>
            <a:r>
              <a:rPr lang="en-US" sz="1800" dirty="0">
                <a:solidFill>
                  <a:srgbClr val="F79646">
                    <a:lumMod val="50000"/>
                  </a:srgbClr>
                </a:solidFill>
                <a:latin typeface="Arial" panose="020B0604020202020204" pitchFamily="34" charset="0"/>
              </a:rPr>
              <a:t>, Sri </a:t>
            </a:r>
            <a:r>
              <a:rPr lang="en-US" sz="1800" dirty="0" err="1">
                <a:solidFill>
                  <a:srgbClr val="F79646">
                    <a:lumMod val="50000"/>
                  </a:srgbClr>
                </a:solidFill>
                <a:latin typeface="Arial" panose="020B0604020202020204" pitchFamily="34" charset="0"/>
              </a:rPr>
              <a:t>Makutawangsawardhana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Dharmawangsa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punya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saudari</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bernama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Mahendradatta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dan</a:t>
            </a:r>
            <a:r>
              <a:rPr lang="en-US" sz="1800" dirty="0">
                <a:solidFill>
                  <a:srgbClr val="F79646">
                    <a:lumMod val="50000"/>
                  </a:srgbClr>
                </a:solidFill>
                <a:latin typeface="Arial" panose="020B0604020202020204" pitchFamily="34" charset="0"/>
              </a:rPr>
              <a:t> </a:t>
            </a:r>
            <a:r>
              <a:rPr lang="id-ID" sz="1800" dirty="0">
                <a:solidFill>
                  <a:srgbClr val="F79646">
                    <a:lumMod val="50000"/>
                  </a:srgbClr>
                </a:solidFill>
                <a:latin typeface="Arial" panose="020B0604020202020204" pitchFamily="34" charset="0"/>
              </a:rPr>
              <a:t>Airlangga.</a:t>
            </a:r>
          </a:p>
        </p:txBody>
      </p:sp>
      <p:sp>
        <p:nvSpPr>
          <p:cNvPr id="8" name="テキスト プレースホルダー 6"/>
          <p:cNvSpPr txBox="1">
            <a:spLocks/>
          </p:cNvSpPr>
          <p:nvPr/>
        </p:nvSpPr>
        <p:spPr bwMode="auto">
          <a:xfrm>
            <a:off x="3228974" y="2727158"/>
            <a:ext cx="5626267" cy="99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002060"/>
                </a:solidFill>
                <a:latin typeface="Arial" panose="020B0604020202020204" pitchFamily="34" charset="0"/>
              </a:rPr>
              <a:t>Airlangga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dinobatkan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sebagai</a:t>
            </a:r>
            <a:r>
              <a:rPr lang="en-US" sz="1800" dirty="0">
                <a:solidFill>
                  <a:srgbClr val="002060"/>
                </a:solidFill>
                <a:latin typeface="Arial" panose="020B0604020202020204" pitchFamily="34" charset="0"/>
              </a:rPr>
              <a:t> raja </a:t>
            </a:r>
            <a:r>
              <a:rPr lang="en-US" sz="1800" dirty="0" err="1">
                <a:solidFill>
                  <a:srgbClr val="002060"/>
                </a:solidFill>
                <a:latin typeface="Arial" panose="020B0604020202020204" pitchFamily="34" charset="0"/>
              </a:rPr>
              <a:t>oleh</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para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pendeta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pada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tahun</a:t>
            </a:r>
            <a:r>
              <a:rPr lang="en-US" sz="1800" dirty="0">
                <a:solidFill>
                  <a:srgbClr val="002060"/>
                </a:solidFill>
                <a:latin typeface="Arial" panose="020B0604020202020204" pitchFamily="34" charset="0"/>
              </a:rPr>
              <a:t> 1019 M </a:t>
            </a:r>
            <a:r>
              <a:rPr lang="fi-FI" sz="1800" dirty="0">
                <a:solidFill>
                  <a:srgbClr val="002060"/>
                </a:solidFill>
                <a:latin typeface="Arial" panose="020B0604020202020204" pitchFamily="34" charset="0"/>
              </a:rPr>
              <a:t>dan membangun pusat kerajaan di Kahuripan, Sidoarjo.</a:t>
            </a:r>
            <a:endParaRPr lang="id-ID" sz="1800" dirty="0">
              <a:solidFill>
                <a:srgbClr val="002060"/>
              </a:solidFill>
              <a:latin typeface="Arial" panose="020B0604020202020204" pitchFamily="34" charset="0"/>
            </a:endParaRPr>
          </a:p>
        </p:txBody>
      </p:sp>
      <p:sp>
        <p:nvSpPr>
          <p:cNvPr id="9" name="テキスト プレースホルダー 6"/>
          <p:cNvSpPr txBox="1">
            <a:spLocks/>
          </p:cNvSpPr>
          <p:nvPr/>
        </p:nvSpPr>
        <p:spPr bwMode="auto">
          <a:xfrm>
            <a:off x="3228974" y="3857136"/>
            <a:ext cx="5754605" cy="100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1800" dirty="0" err="1">
                <a:solidFill>
                  <a:srgbClr val="F79646">
                    <a:lumMod val="50000"/>
                  </a:srgbClr>
                </a:solidFill>
                <a:latin typeface="Arial" panose="020B0604020202020204" pitchFamily="34" charset="0"/>
              </a:rPr>
              <a:t>Sejak</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tahun</a:t>
            </a:r>
            <a:r>
              <a:rPr lang="en-US" sz="1800" dirty="0">
                <a:solidFill>
                  <a:srgbClr val="F79646">
                    <a:lumMod val="50000"/>
                  </a:srgbClr>
                </a:solidFill>
                <a:latin typeface="Arial" panose="020B0604020202020204" pitchFamily="34" charset="0"/>
              </a:rPr>
              <a:t> 1025, </a:t>
            </a:r>
            <a:r>
              <a:rPr lang="en-US" sz="1800" dirty="0" err="1">
                <a:solidFill>
                  <a:srgbClr val="F79646">
                    <a:lumMod val="50000"/>
                  </a:srgbClr>
                </a:solidFill>
                <a:latin typeface="Arial" panose="020B0604020202020204" pitchFamily="34" charset="0"/>
              </a:rPr>
              <a:t>Airlangga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memperluas</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kekuasaan</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dan</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pengaruhnya</a:t>
            </a:r>
            <a:r>
              <a:rPr lang="en-US" sz="1800" dirty="0">
                <a:solidFill>
                  <a:srgbClr val="F79646">
                    <a:lumMod val="50000"/>
                  </a:srgbClr>
                </a:solidFill>
                <a:latin typeface="Arial" panose="020B0604020202020204" pitchFamily="34" charset="0"/>
              </a:rPr>
              <a:t>. </a:t>
            </a:r>
            <a:r>
              <a:rPr lang="fi-FI" sz="1800" dirty="0">
                <a:solidFill>
                  <a:srgbClr val="F79646">
                    <a:lumMod val="50000"/>
                  </a:srgbClr>
                </a:solidFill>
                <a:latin typeface="Arial" panose="020B0604020202020204" pitchFamily="34" charset="0"/>
              </a:rPr>
              <a:t>Pada tahun 1037, semua wilayah Kerajaan Medang </a:t>
            </a:r>
            <a:r>
              <a:rPr lang="id-ID" sz="1800" dirty="0">
                <a:solidFill>
                  <a:srgbClr val="F79646">
                    <a:lumMod val="50000"/>
                  </a:srgbClr>
                </a:solidFill>
                <a:latin typeface="Arial" panose="020B0604020202020204" pitchFamily="34" charset="0"/>
              </a:rPr>
              <a:t>tunduk kepada Airlangga.</a:t>
            </a:r>
          </a:p>
        </p:txBody>
      </p:sp>
      <p:sp>
        <p:nvSpPr>
          <p:cNvPr id="14" name="テキスト プレースホルダー 6"/>
          <p:cNvSpPr txBox="1">
            <a:spLocks/>
          </p:cNvSpPr>
          <p:nvPr/>
        </p:nvSpPr>
        <p:spPr bwMode="auto">
          <a:xfrm>
            <a:off x="424900" y="4280377"/>
            <a:ext cx="2166553" cy="350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endParaRPr lang="id-ID" dirty="0">
              <a:solidFill>
                <a:srgbClr val="000000"/>
              </a:solidFill>
            </a:endParaRPr>
          </a:p>
        </p:txBody>
      </p:sp>
      <p:sp>
        <p:nvSpPr>
          <p:cNvPr id="15" name="テキスト プレースホルダー 6"/>
          <p:cNvSpPr txBox="1">
            <a:spLocks/>
          </p:cNvSpPr>
          <p:nvPr/>
        </p:nvSpPr>
        <p:spPr bwMode="auto">
          <a:xfrm>
            <a:off x="228600" y="3431446"/>
            <a:ext cx="2559155" cy="1164653"/>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en-US" sz="1700" b="1" dirty="0" err="1">
                <a:solidFill>
                  <a:prstClr val="white"/>
                </a:solidFill>
              </a:rPr>
              <a:t>Patung</a:t>
            </a:r>
            <a:r>
              <a:rPr lang="en-US" sz="1700" b="1" dirty="0">
                <a:solidFill>
                  <a:prstClr val="white"/>
                </a:solidFill>
              </a:rPr>
              <a:t> </a:t>
            </a:r>
            <a:r>
              <a:rPr lang="en-US" sz="1700" b="1" dirty="0" err="1">
                <a:solidFill>
                  <a:prstClr val="white"/>
                </a:solidFill>
              </a:rPr>
              <a:t>Airlangga</a:t>
            </a:r>
            <a:r>
              <a:rPr lang="en-US" sz="1700" b="1" dirty="0">
                <a:solidFill>
                  <a:prstClr val="white"/>
                </a:solidFill>
              </a:rPr>
              <a:t> yang </a:t>
            </a:r>
            <a:r>
              <a:rPr lang="en-US" sz="1700" b="1" dirty="0" err="1">
                <a:solidFill>
                  <a:prstClr val="white"/>
                </a:solidFill>
              </a:rPr>
              <a:t>didewakan</a:t>
            </a:r>
            <a:r>
              <a:rPr lang="en-US" sz="1700" b="1" dirty="0">
                <a:solidFill>
                  <a:prstClr val="white"/>
                </a:solidFill>
              </a:rPr>
              <a:t> </a:t>
            </a:r>
            <a:r>
              <a:rPr lang="en-US" sz="1700" b="1" dirty="0" err="1">
                <a:solidFill>
                  <a:prstClr val="white"/>
                </a:solidFill>
              </a:rPr>
              <a:t>berupa</a:t>
            </a:r>
            <a:r>
              <a:rPr lang="en-US" sz="1700" b="1" dirty="0">
                <a:solidFill>
                  <a:prstClr val="white"/>
                </a:solidFill>
              </a:rPr>
              <a:t> </a:t>
            </a:r>
            <a:r>
              <a:rPr lang="en-US" sz="1700" b="1" dirty="0" err="1">
                <a:solidFill>
                  <a:prstClr val="white"/>
                </a:solidFill>
              </a:rPr>
              <a:t>Dewa</a:t>
            </a:r>
            <a:r>
              <a:rPr lang="en-US" sz="1700" b="1" dirty="0">
                <a:solidFill>
                  <a:prstClr val="white"/>
                </a:solidFill>
              </a:rPr>
              <a:t> </a:t>
            </a:r>
            <a:r>
              <a:rPr lang="en-US" sz="1700" b="1" dirty="0" err="1">
                <a:solidFill>
                  <a:prstClr val="white"/>
                </a:solidFill>
              </a:rPr>
              <a:t>Wisnu</a:t>
            </a:r>
            <a:r>
              <a:rPr lang="en-US" sz="1700" b="1" dirty="0">
                <a:solidFill>
                  <a:prstClr val="white"/>
                </a:solidFill>
              </a:rPr>
              <a:t> </a:t>
            </a:r>
            <a:r>
              <a:rPr lang="en-US" sz="1700" b="1" dirty="0" err="1">
                <a:solidFill>
                  <a:prstClr val="white"/>
                </a:solidFill>
              </a:rPr>
              <a:t>mengendarai</a:t>
            </a:r>
            <a:r>
              <a:rPr lang="en-US" sz="1700" b="1" dirty="0">
                <a:solidFill>
                  <a:prstClr val="white"/>
                </a:solidFill>
              </a:rPr>
              <a:t> Garuda.</a:t>
            </a:r>
            <a:endParaRPr lang="id-ID" sz="1700" b="1" dirty="0">
              <a:solidFill>
                <a:prstClr val="white"/>
              </a:solidFill>
            </a:endParaRPr>
          </a:p>
        </p:txBody>
      </p:sp>
    </p:spTree>
    <p:extLst>
      <p:ext uri="{BB962C8B-B14F-4D97-AF65-F5344CB8AC3E}">
        <p14:creationId xmlns:p14="http://schemas.microsoft.com/office/powerpoint/2010/main" val="3366969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1500"/>
                                        <p:tgtEl>
                                          <p:spTgt spid="6">
                                            <p:txEl>
                                              <p:pRg st="0" end="0"/>
                                            </p:txEl>
                                          </p:spTgt>
                                        </p:tgtEl>
                                      </p:cBhvr>
                                    </p:animEffect>
                                  </p:childTnLst>
                                </p:cTn>
                              </p:par>
                            </p:childTnLst>
                          </p:cTn>
                        </p:par>
                      </p:childTnLst>
                    </p:cTn>
                  </p:par>
                  <p:par>
                    <p:cTn id="11" fill="hold">
                      <p:stCondLst>
                        <p:cond delay="indefinite"/>
                      </p:stCondLst>
                      <p:childTnLst>
                        <p:par>
                          <p:cTn id="12" fill="hold" nodeType="after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wipe(left)">
                                      <p:cBhvr>
                                        <p:cTn id="15" dur="1500"/>
                                        <p:tgtEl>
                                          <p:spTgt spid="7">
                                            <p:txEl>
                                              <p:pRg st="0" end="0"/>
                                            </p:txEl>
                                          </p:spTgt>
                                        </p:tgtEl>
                                      </p:cBhvr>
                                    </p:animEffect>
                                  </p:childTnLst>
                                </p:cTn>
                              </p:par>
                            </p:childTnLst>
                          </p:cTn>
                        </p:par>
                      </p:childTnLst>
                    </p:cTn>
                  </p:par>
                  <p:par>
                    <p:cTn id="16" fill="hold">
                      <p:stCondLst>
                        <p:cond delay="indefinite"/>
                      </p:stCondLst>
                      <p:childTnLst>
                        <p:par>
                          <p:cTn id="17" fill="hold" nodeType="after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wipe(left)">
                                      <p:cBhvr>
                                        <p:cTn id="20" dur="1500"/>
                                        <p:tgtEl>
                                          <p:spTgt spid="8">
                                            <p:txEl>
                                              <p:pRg st="0" end="0"/>
                                            </p:txEl>
                                          </p:spTgt>
                                        </p:tgtEl>
                                      </p:cBhvr>
                                    </p:animEffect>
                                  </p:childTnLst>
                                </p:cTn>
                              </p:par>
                            </p:childTnLst>
                          </p:cTn>
                        </p:par>
                      </p:childTnLst>
                    </p:cTn>
                  </p:par>
                  <p:par>
                    <p:cTn id="21" fill="hold">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wipe(left)">
                                      <p:cBhvr>
                                        <p:cTn id="25" dur="1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08825" y="58089"/>
            <a:ext cx="2198704" cy="3512754"/>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プレースホルダー 6"/>
          <p:cNvSpPr txBox="1">
            <a:spLocks/>
          </p:cNvSpPr>
          <p:nvPr/>
        </p:nvSpPr>
        <p:spPr bwMode="auto">
          <a:xfrm>
            <a:off x="3228974" y="739120"/>
            <a:ext cx="565835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1800" dirty="0" err="1">
                <a:solidFill>
                  <a:srgbClr val="002060"/>
                </a:solidFill>
                <a:latin typeface="Arial" panose="020B0604020202020204" pitchFamily="34" charset="0"/>
              </a:rPr>
              <a:t>Selama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masa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pemerintahannya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karya-karya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sastra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berkembang</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contohnya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kitab</a:t>
            </a:r>
            <a:r>
              <a:rPr lang="en-US" sz="1800" dirty="0">
                <a:solidFill>
                  <a:srgbClr val="002060"/>
                </a:solidFill>
                <a:latin typeface="Arial" panose="020B0604020202020204" pitchFamily="34" charset="0"/>
              </a:rPr>
              <a:t> </a:t>
            </a:r>
            <a:r>
              <a:rPr lang="en-US" sz="1800" i="1" dirty="0" err="1">
                <a:solidFill>
                  <a:srgbClr val="002060"/>
                </a:solidFill>
                <a:latin typeface="Arial" panose="020B0604020202020204" pitchFamily="34" charset="0"/>
              </a:rPr>
              <a:t>Arjunawiwaha</a:t>
            </a:r>
            <a:r>
              <a:rPr lang="en-US" sz="1800" dirty="0">
                <a:solidFill>
                  <a:srgbClr val="002060"/>
                </a:solidFill>
                <a:latin typeface="Arial" panose="020B0604020202020204" pitchFamily="34" charset="0"/>
              </a:rPr>
              <a:t> yang </a:t>
            </a:r>
            <a:r>
              <a:rPr lang="en-US" sz="1800" dirty="0" err="1">
                <a:solidFill>
                  <a:srgbClr val="002060"/>
                </a:solidFill>
                <a:latin typeface="Arial" panose="020B0604020202020204" pitchFamily="34" charset="0"/>
              </a:rPr>
              <a:t>ditulis</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Mpu</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Kanwa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pada</a:t>
            </a:r>
            <a:r>
              <a:rPr lang="en-US" sz="1800" dirty="0">
                <a:solidFill>
                  <a:srgbClr val="002060"/>
                </a:solidFill>
                <a:latin typeface="Arial" panose="020B0604020202020204" pitchFamily="34" charset="0"/>
              </a:rPr>
              <a:t> 1035 M.</a:t>
            </a:r>
            <a:endParaRPr lang="id-ID" sz="1800" dirty="0">
              <a:solidFill>
                <a:srgbClr val="002060"/>
              </a:solidFill>
              <a:latin typeface="Arial" panose="020B0604020202020204" pitchFamily="34" charset="0"/>
            </a:endParaRPr>
          </a:p>
        </p:txBody>
      </p:sp>
      <p:sp>
        <p:nvSpPr>
          <p:cNvPr id="7" name="テキスト プレースホルダー 6"/>
          <p:cNvSpPr txBox="1">
            <a:spLocks/>
          </p:cNvSpPr>
          <p:nvPr/>
        </p:nvSpPr>
        <p:spPr bwMode="auto">
          <a:xfrm>
            <a:off x="3228975" y="1930245"/>
            <a:ext cx="5470523" cy="102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1800" dirty="0" err="1">
                <a:solidFill>
                  <a:srgbClr val="F79646">
                    <a:lumMod val="50000"/>
                  </a:srgbClr>
                </a:solidFill>
                <a:latin typeface="Arial" panose="020B0604020202020204" pitchFamily="34" charset="0"/>
              </a:rPr>
              <a:t>Airlangga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membagi</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dua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kerajaannya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kepada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dua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putranya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Kerajaan</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Jenggala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kepada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Mapanji</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Garasakan</a:t>
            </a:r>
            <a:r>
              <a:rPr lang="en-US" sz="1800" dirty="0">
                <a:solidFill>
                  <a:srgbClr val="F79646">
                    <a:lumMod val="50000"/>
                  </a:srgbClr>
                </a:solidFill>
                <a:latin typeface="Arial" panose="020B0604020202020204" pitchFamily="34" charset="0"/>
              </a:rPr>
              <a:t>.</a:t>
            </a:r>
            <a:endParaRPr lang="id-ID" sz="1800" dirty="0">
              <a:solidFill>
                <a:srgbClr val="F79646">
                  <a:lumMod val="50000"/>
                </a:srgbClr>
              </a:solidFill>
              <a:latin typeface="Arial" panose="020B0604020202020204" pitchFamily="34" charset="0"/>
            </a:endParaRPr>
          </a:p>
        </p:txBody>
      </p:sp>
      <p:sp>
        <p:nvSpPr>
          <p:cNvPr id="8" name="テキスト プレースホルダー 6"/>
          <p:cNvSpPr txBox="1">
            <a:spLocks/>
          </p:cNvSpPr>
          <p:nvPr/>
        </p:nvSpPr>
        <p:spPr bwMode="auto">
          <a:xfrm>
            <a:off x="3228975" y="3084975"/>
            <a:ext cx="5658351" cy="151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1800" dirty="0" err="1">
                <a:solidFill>
                  <a:srgbClr val="002060"/>
                </a:solidFill>
                <a:latin typeface="Arial" panose="020B0604020202020204" pitchFamily="34" charset="0"/>
              </a:rPr>
              <a:t>Airlangga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membagi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dua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kerajaannya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kepada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dua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putranya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Kerajaan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Jenggala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kepada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Mapanji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Garasakan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dengan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ibu</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kota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Kahuripan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Kerajaan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Panjalu</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atau</a:t>
            </a:r>
            <a:r>
              <a:rPr lang="en-US" sz="1800" dirty="0">
                <a:solidFill>
                  <a:srgbClr val="002060"/>
                </a:solidFill>
                <a:latin typeface="Arial" panose="020B0604020202020204" pitchFamily="34" charset="0"/>
              </a:rPr>
              <a:t> Kediri </a:t>
            </a:r>
            <a:r>
              <a:rPr lang="en-US" sz="1800" dirty="0" err="1">
                <a:solidFill>
                  <a:srgbClr val="002060"/>
                </a:solidFill>
                <a:latin typeface="Arial" panose="020B0604020202020204" pitchFamily="34" charset="0"/>
              </a:rPr>
              <a:t>kepada</a:t>
            </a:r>
            <a:r>
              <a:rPr lang="en-US" sz="1800" dirty="0">
                <a:solidFill>
                  <a:srgbClr val="002060"/>
                </a:solidFill>
                <a:latin typeface="Arial" panose="020B0604020202020204" pitchFamily="34" charset="0"/>
              </a:rPr>
              <a:t> Sri </a:t>
            </a:r>
            <a:r>
              <a:rPr lang="en-US" sz="1800" dirty="0" err="1">
                <a:solidFill>
                  <a:srgbClr val="002060"/>
                </a:solidFill>
                <a:latin typeface="Arial" panose="020B0604020202020204" pitchFamily="34" charset="0"/>
              </a:rPr>
              <a:t>Samarawijaya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dengan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ibu</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kota</a:t>
            </a:r>
            <a:r>
              <a:rPr lang="en-US" sz="1800" dirty="0">
                <a:solidFill>
                  <a:srgbClr val="002060"/>
                </a:solidFill>
                <a:latin typeface="Arial" panose="020B0604020202020204" pitchFamily="34" charset="0"/>
              </a:rPr>
              <a:t> di </a:t>
            </a:r>
            <a:r>
              <a:rPr lang="en-US" sz="1800" dirty="0" err="1">
                <a:solidFill>
                  <a:srgbClr val="002060"/>
                </a:solidFill>
                <a:latin typeface="Arial" panose="020B0604020202020204" pitchFamily="34" charset="0"/>
              </a:rPr>
              <a:t>Daha</a:t>
            </a:r>
            <a:r>
              <a:rPr lang="en-US" sz="1800" dirty="0">
                <a:solidFill>
                  <a:srgbClr val="002060"/>
                </a:solidFill>
                <a:latin typeface="Arial" panose="020B0604020202020204" pitchFamily="34" charset="0"/>
              </a:rPr>
              <a:t>.</a:t>
            </a:r>
            <a:endParaRPr lang="id-ID" sz="1800" dirty="0">
              <a:solidFill>
                <a:srgbClr val="002060"/>
              </a:solidFill>
              <a:latin typeface="Arial" panose="020B0604020202020204" pitchFamily="34" charset="0"/>
            </a:endParaRPr>
          </a:p>
        </p:txBody>
      </p:sp>
      <p:sp>
        <p:nvSpPr>
          <p:cNvPr id="14" name="テキスト プレースホルダー 6"/>
          <p:cNvSpPr txBox="1">
            <a:spLocks/>
          </p:cNvSpPr>
          <p:nvPr/>
        </p:nvSpPr>
        <p:spPr bwMode="auto">
          <a:xfrm>
            <a:off x="424900" y="4280377"/>
            <a:ext cx="2166553" cy="350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endParaRPr lang="id-ID" dirty="0">
              <a:solidFill>
                <a:srgbClr val="000000"/>
              </a:solidFill>
            </a:endParaRPr>
          </a:p>
        </p:txBody>
      </p:sp>
      <p:sp>
        <p:nvSpPr>
          <p:cNvPr id="15" name="テキスト プレースホルダー 6"/>
          <p:cNvSpPr txBox="1">
            <a:spLocks/>
          </p:cNvSpPr>
          <p:nvPr/>
        </p:nvSpPr>
        <p:spPr bwMode="auto">
          <a:xfrm>
            <a:off x="228600" y="3431446"/>
            <a:ext cx="2559155" cy="1164653"/>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en-US" sz="1700" b="1" dirty="0" err="1">
                <a:solidFill>
                  <a:prstClr val="white"/>
                </a:solidFill>
              </a:rPr>
              <a:t>Patung</a:t>
            </a:r>
            <a:r>
              <a:rPr lang="en-US" sz="1700" b="1" dirty="0">
                <a:solidFill>
                  <a:prstClr val="white"/>
                </a:solidFill>
              </a:rPr>
              <a:t> </a:t>
            </a:r>
            <a:r>
              <a:rPr lang="en-US" sz="1700" b="1" dirty="0" err="1">
                <a:solidFill>
                  <a:prstClr val="white"/>
                </a:solidFill>
              </a:rPr>
              <a:t>Airlangga</a:t>
            </a:r>
            <a:r>
              <a:rPr lang="en-US" sz="1700" b="1" dirty="0">
                <a:solidFill>
                  <a:prstClr val="white"/>
                </a:solidFill>
              </a:rPr>
              <a:t> yang </a:t>
            </a:r>
            <a:r>
              <a:rPr lang="en-US" sz="1700" b="1" dirty="0" err="1">
                <a:solidFill>
                  <a:prstClr val="white"/>
                </a:solidFill>
              </a:rPr>
              <a:t>didewakan</a:t>
            </a:r>
            <a:r>
              <a:rPr lang="en-US" sz="1700" b="1" dirty="0">
                <a:solidFill>
                  <a:prstClr val="white"/>
                </a:solidFill>
              </a:rPr>
              <a:t> </a:t>
            </a:r>
            <a:r>
              <a:rPr lang="en-US" sz="1700" b="1" dirty="0" err="1">
                <a:solidFill>
                  <a:prstClr val="white"/>
                </a:solidFill>
              </a:rPr>
              <a:t>berupa</a:t>
            </a:r>
            <a:r>
              <a:rPr lang="en-US" sz="1700" b="1" dirty="0">
                <a:solidFill>
                  <a:prstClr val="white"/>
                </a:solidFill>
              </a:rPr>
              <a:t> </a:t>
            </a:r>
            <a:r>
              <a:rPr lang="en-US" sz="1700" b="1" dirty="0" err="1">
                <a:solidFill>
                  <a:prstClr val="white"/>
                </a:solidFill>
              </a:rPr>
              <a:t>Dewa</a:t>
            </a:r>
            <a:r>
              <a:rPr lang="en-US" sz="1700" b="1" dirty="0">
                <a:solidFill>
                  <a:prstClr val="white"/>
                </a:solidFill>
              </a:rPr>
              <a:t> </a:t>
            </a:r>
            <a:r>
              <a:rPr lang="en-US" sz="1700" b="1" dirty="0" err="1">
                <a:solidFill>
                  <a:prstClr val="white"/>
                </a:solidFill>
              </a:rPr>
              <a:t>Wisnu</a:t>
            </a:r>
            <a:r>
              <a:rPr lang="en-US" sz="1700" b="1" dirty="0">
                <a:solidFill>
                  <a:prstClr val="white"/>
                </a:solidFill>
              </a:rPr>
              <a:t> </a:t>
            </a:r>
            <a:r>
              <a:rPr lang="en-US" sz="1700" b="1" dirty="0" err="1">
                <a:solidFill>
                  <a:prstClr val="white"/>
                </a:solidFill>
              </a:rPr>
              <a:t>mengendarai</a:t>
            </a:r>
            <a:r>
              <a:rPr lang="en-US" sz="1700" b="1" dirty="0">
                <a:solidFill>
                  <a:prstClr val="white"/>
                </a:solidFill>
              </a:rPr>
              <a:t> Garuda.</a:t>
            </a:r>
            <a:endParaRPr lang="id-ID" sz="1700" b="1" dirty="0">
              <a:solidFill>
                <a:prstClr val="white"/>
              </a:solidFill>
            </a:endParaRPr>
          </a:p>
        </p:txBody>
      </p:sp>
    </p:spTree>
    <p:extLst>
      <p:ext uri="{BB962C8B-B14F-4D97-AF65-F5344CB8AC3E}">
        <p14:creationId xmlns:p14="http://schemas.microsoft.com/office/powerpoint/2010/main" val="3511620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1500"/>
                                        <p:tgtEl>
                                          <p:spTgt spid="6">
                                            <p:txEl>
                                              <p:pRg st="0" end="0"/>
                                            </p:txEl>
                                          </p:spTgt>
                                        </p:tgtEl>
                                      </p:cBhvr>
                                    </p:animEffect>
                                  </p:childTnLst>
                                </p:cTn>
                              </p:par>
                            </p:childTnLst>
                          </p:cTn>
                        </p:par>
                      </p:childTnLst>
                    </p:cTn>
                  </p:par>
                  <p:par>
                    <p:cTn id="11" fill="hold">
                      <p:stCondLst>
                        <p:cond delay="indefinite"/>
                      </p:stCondLst>
                      <p:childTnLst>
                        <p:par>
                          <p:cTn id="12" fill="hold" nodeType="after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wipe(left)">
                                      <p:cBhvr>
                                        <p:cTn id="15" dur="1500"/>
                                        <p:tgtEl>
                                          <p:spTgt spid="7">
                                            <p:txEl>
                                              <p:pRg st="0" end="0"/>
                                            </p:txEl>
                                          </p:spTgt>
                                        </p:tgtEl>
                                      </p:cBhvr>
                                    </p:animEffect>
                                  </p:childTnLst>
                                </p:cTn>
                              </p:par>
                            </p:childTnLst>
                          </p:cTn>
                        </p:par>
                      </p:childTnLst>
                    </p:cTn>
                  </p:par>
                  <p:par>
                    <p:cTn id="16" fill="hold">
                      <p:stCondLst>
                        <p:cond delay="indefinite"/>
                      </p:stCondLst>
                      <p:childTnLst>
                        <p:par>
                          <p:cTn id="17" fill="hold" nodeType="after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wipe(left)">
                                      <p:cBhvr>
                                        <p:cTn id="20" dur="1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p:cNvSpPr txBox="1">
            <a:spLocks/>
          </p:cNvSpPr>
          <p:nvPr/>
        </p:nvSpPr>
        <p:spPr bwMode="auto">
          <a:xfrm>
            <a:off x="152400" y="925148"/>
            <a:ext cx="3826042" cy="166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000000"/>
                </a:solidFill>
                <a:latin typeface="Arial" panose="020B0604020202020204" pitchFamily="34" charset="0"/>
              </a:rPr>
              <a:t>Kerajaan</a:t>
            </a:r>
            <a:r>
              <a:rPr lang="en-US" sz="1800" dirty="0">
                <a:solidFill>
                  <a:srgbClr val="000000"/>
                </a:solidFill>
                <a:latin typeface="Arial" panose="020B0604020202020204" pitchFamily="34" charset="0"/>
              </a:rPr>
              <a:t> Kediri </a:t>
            </a:r>
            <a:r>
              <a:rPr lang="en-US" sz="1800" dirty="0" err="1">
                <a:solidFill>
                  <a:srgbClr val="000000"/>
                </a:solidFill>
                <a:latin typeface="Arial" panose="020B0604020202020204" pitchFamily="34" charset="0"/>
              </a:rPr>
              <a:t>adalah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kerajaan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agraris</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dengan</a:t>
            </a:r>
            <a:r>
              <a:rPr lang="en-US" sz="1800" dirty="0">
                <a:solidFill>
                  <a:srgbClr val="000000"/>
                </a:solidFill>
                <a:latin typeface="Arial" panose="020B0604020202020204" pitchFamily="34" charset="0"/>
              </a:rPr>
              <a:t> raja </a:t>
            </a:r>
            <a:r>
              <a:rPr lang="en-US" sz="1800" dirty="0" err="1">
                <a:solidFill>
                  <a:srgbClr val="000000"/>
                </a:solidFill>
                <a:latin typeface="Arial" panose="020B0604020202020204" pitchFamily="34" charset="0"/>
              </a:rPr>
              <a:t>pertama</a:t>
            </a:r>
            <a:r>
              <a:rPr lang="en-US" sz="1800" dirty="0">
                <a:solidFill>
                  <a:srgbClr val="000000"/>
                </a:solidFill>
                <a:latin typeface="Arial" panose="020B0604020202020204" pitchFamily="34" charset="0"/>
              </a:rPr>
              <a:t> Sri </a:t>
            </a:r>
            <a:r>
              <a:rPr lang="en-US" sz="1800" dirty="0" err="1">
                <a:solidFill>
                  <a:srgbClr val="000000"/>
                </a:solidFill>
                <a:latin typeface="Arial" panose="020B0604020202020204" pitchFamily="34" charset="0"/>
              </a:rPr>
              <a:t>Samarawijaya</a:t>
            </a:r>
            <a:r>
              <a:rPr lang="en-US" sz="1800" dirty="0">
                <a:solidFill>
                  <a:srgbClr val="000000"/>
                </a:solidFill>
                <a:latin typeface="Arial" panose="020B0604020202020204" pitchFamily="34" charset="0"/>
              </a:rPr>
              <a:t>, yang </a:t>
            </a:r>
            <a:r>
              <a:rPr lang="en-US" sz="1800" dirty="0" err="1">
                <a:solidFill>
                  <a:srgbClr val="000000"/>
                </a:solidFill>
                <a:latin typeface="Arial" panose="020B0604020202020204" pitchFamily="34" charset="0"/>
              </a:rPr>
              <a:t>kemudian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digantikan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oleh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secara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berturut-turut</a:t>
            </a:r>
            <a:r>
              <a:rPr lang="en-US" sz="1800" dirty="0">
                <a:solidFill>
                  <a:srgbClr val="000000"/>
                </a:solidFill>
                <a:latin typeface="Arial" panose="020B0604020202020204" pitchFamily="34" charset="0"/>
              </a:rPr>
              <a:t>) Sri </a:t>
            </a:r>
            <a:r>
              <a:rPr lang="en-US" sz="1800" dirty="0" err="1">
                <a:solidFill>
                  <a:srgbClr val="000000"/>
                </a:solidFill>
                <a:latin typeface="Arial" panose="020B0604020202020204" pitchFamily="34" charset="0"/>
              </a:rPr>
              <a:t>Jayawarsa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Bameswara</a:t>
            </a:r>
            <a:r>
              <a:rPr lang="en-US" sz="1800" dirty="0">
                <a:solidFill>
                  <a:srgbClr val="000000"/>
                </a:solidFill>
                <a:latin typeface="Arial" panose="020B0604020202020204" pitchFamily="34" charset="0"/>
              </a:rPr>
              <a:t>.</a:t>
            </a:r>
            <a:endParaRPr lang="id-ID" sz="1800" dirty="0">
              <a:solidFill>
                <a:srgbClr val="000000"/>
              </a:solidFill>
              <a:latin typeface="Arial" panose="020B0604020202020204" pitchFamily="34" charset="0"/>
            </a:endParaRPr>
          </a:p>
        </p:txBody>
      </p:sp>
      <p:sp>
        <p:nvSpPr>
          <p:cNvPr id="11" name="テキスト プレースホルダー 6"/>
          <p:cNvSpPr txBox="1">
            <a:spLocks/>
          </p:cNvSpPr>
          <p:nvPr/>
        </p:nvSpPr>
        <p:spPr bwMode="auto">
          <a:xfrm>
            <a:off x="152400" y="2738650"/>
            <a:ext cx="3826042" cy="1849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1800" dirty="0" err="1">
                <a:solidFill>
                  <a:srgbClr val="000000"/>
                </a:solidFill>
                <a:latin typeface="Arial" panose="020B0604020202020204" pitchFamily="34" charset="0"/>
              </a:rPr>
              <a:t>Kerajaan</a:t>
            </a:r>
            <a:r>
              <a:rPr lang="en-US" sz="1800" dirty="0">
                <a:solidFill>
                  <a:srgbClr val="000000"/>
                </a:solidFill>
                <a:latin typeface="Arial" panose="020B0604020202020204" pitchFamily="34" charset="0"/>
              </a:rPr>
              <a:t> Kediri </a:t>
            </a:r>
            <a:r>
              <a:rPr lang="en-US" sz="1800" dirty="0" err="1">
                <a:solidFill>
                  <a:srgbClr val="000000"/>
                </a:solidFill>
                <a:latin typeface="Arial" panose="020B0604020202020204" pitchFamily="34" charset="0"/>
              </a:rPr>
              <a:t>mencapai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puncak</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kejayaan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pada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masa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Jayabhaya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Ia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berhasil</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menguasai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Jenggala</a:t>
            </a:r>
            <a:r>
              <a:rPr lang="en-US" sz="1800" dirty="0">
                <a:solidFill>
                  <a:srgbClr val="000000"/>
                </a:solidFill>
                <a:latin typeface="Arial" panose="020B0604020202020204" pitchFamily="34" charset="0"/>
              </a:rPr>
              <a:t> yang </a:t>
            </a:r>
            <a:r>
              <a:rPr lang="en-US" sz="1800" dirty="0" err="1">
                <a:solidFill>
                  <a:srgbClr val="000000"/>
                </a:solidFill>
                <a:latin typeface="Arial" panose="020B0604020202020204" pitchFamily="34" charset="0"/>
              </a:rPr>
              <a:t>membuat</a:t>
            </a:r>
            <a:r>
              <a:rPr lang="en-US" sz="1800" dirty="0">
                <a:solidFill>
                  <a:srgbClr val="000000"/>
                </a:solidFill>
                <a:latin typeface="Arial" panose="020B0604020202020204" pitchFamily="34" charset="0"/>
              </a:rPr>
              <a:t> </a:t>
            </a:r>
            <a:r>
              <a:rPr lang="id-ID" sz="1800" dirty="0">
                <a:solidFill>
                  <a:prstClr val="black"/>
                </a:solidFill>
                <a:latin typeface="Arial" panose="020B0604020202020204" pitchFamily="34" charset="0"/>
              </a:rPr>
              <a:t>Kediri</a:t>
            </a:r>
            <a:r>
              <a:rPr lang="en-US" sz="1800" dirty="0">
                <a:solidFill>
                  <a:prstClr val="black"/>
                </a:solidFill>
                <a:latin typeface="Arial" panose="020B0604020202020204" pitchFamily="34" charset="0"/>
              </a:rPr>
              <a:t> </a:t>
            </a:r>
            <a:r>
              <a:rPr lang="id-ID" sz="1800" dirty="0">
                <a:solidFill>
                  <a:prstClr val="black"/>
                </a:solidFill>
                <a:latin typeface="Arial" panose="020B0604020202020204" pitchFamily="34" charset="0"/>
              </a:rPr>
              <a:t>menjadi satu-satunya kerajaan yang berdiri di Jawa Timur pada</a:t>
            </a:r>
            <a:r>
              <a:rPr lang="en-US" sz="1800" dirty="0">
                <a:solidFill>
                  <a:prstClr val="black"/>
                </a:solidFill>
                <a:latin typeface="Arial" panose="020B0604020202020204" pitchFamily="34" charset="0"/>
              </a:rPr>
              <a:t> </a:t>
            </a:r>
            <a:r>
              <a:rPr lang="id-ID" sz="1800" dirty="0">
                <a:solidFill>
                  <a:prstClr val="black"/>
                </a:solidFill>
                <a:latin typeface="Arial" panose="020B0604020202020204" pitchFamily="34" charset="0"/>
              </a:rPr>
              <a:t>masa tersebut.</a:t>
            </a:r>
            <a:endParaRPr lang="id-ID" sz="1800" dirty="0">
              <a:solidFill>
                <a:srgbClr val="000000"/>
              </a:solidFill>
              <a:latin typeface="Arial" panose="020B0604020202020204" pitchFamily="34" charset="0"/>
            </a:endParaRPr>
          </a:p>
        </p:txBody>
      </p:sp>
      <p:sp>
        <p:nvSpPr>
          <p:cNvPr id="12" name="テキスト プレースホルダー 6"/>
          <p:cNvSpPr txBox="1">
            <a:spLocks/>
          </p:cNvSpPr>
          <p:nvPr/>
        </p:nvSpPr>
        <p:spPr bwMode="auto">
          <a:xfrm>
            <a:off x="4122761" y="3474350"/>
            <a:ext cx="4828734" cy="92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1800" dirty="0" err="1">
                <a:solidFill>
                  <a:srgbClr val="000000"/>
                </a:solidFill>
                <a:latin typeface="Arial" panose="020B0604020202020204" pitchFamily="34" charset="0"/>
              </a:rPr>
              <a:t>Ia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terkenal</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dengan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ramalan-ramalannya</a:t>
            </a:r>
            <a:r>
              <a:rPr lang="en-US" sz="1800" dirty="0">
                <a:solidFill>
                  <a:srgbClr val="000000"/>
                </a:solidFill>
                <a:latin typeface="Arial" panose="020B0604020202020204" pitchFamily="34" charset="0"/>
              </a:rPr>
              <a:t> yang </a:t>
            </a:r>
            <a:r>
              <a:rPr lang="en-US" sz="1800" dirty="0" err="1">
                <a:solidFill>
                  <a:srgbClr val="000000"/>
                </a:solidFill>
                <a:latin typeface="Arial" panose="020B0604020202020204" pitchFamily="34" charset="0"/>
              </a:rPr>
              <a:t>kemudian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dibukukan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dengan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judul</a:t>
            </a:r>
            <a:r>
              <a:rPr lang="en-US" sz="1800" dirty="0">
                <a:solidFill>
                  <a:srgbClr val="000000"/>
                </a:solidFill>
                <a:latin typeface="Arial" panose="020B0604020202020204" pitchFamily="34" charset="0"/>
              </a:rPr>
              <a:t> </a:t>
            </a:r>
            <a:r>
              <a:rPr lang="en-US" sz="1800" i="1" dirty="0" err="1">
                <a:solidFill>
                  <a:srgbClr val="000000"/>
                </a:solidFill>
                <a:latin typeface="Arial" panose="020B0604020202020204" pitchFamily="34" charset="0"/>
              </a:rPr>
              <a:t>Jangka</a:t>
            </a:r>
            <a:r>
              <a:rPr lang="en-US" sz="1800" i="1" dirty="0">
                <a:solidFill>
                  <a:srgbClr val="000000"/>
                </a:solidFill>
                <a:latin typeface="Arial" panose="020B0604020202020204" pitchFamily="34" charset="0"/>
              </a:rPr>
              <a:t> </a:t>
            </a:r>
            <a:r>
              <a:rPr lang="en-US" sz="1800" i="1" dirty="0" err="1">
                <a:solidFill>
                  <a:srgbClr val="000000"/>
                </a:solidFill>
                <a:latin typeface="Arial" panose="020B0604020202020204" pitchFamily="34" charset="0"/>
              </a:rPr>
              <a:t>Jayabhaya</a:t>
            </a:r>
            <a:r>
              <a:rPr lang="en-US" sz="1800" dirty="0">
                <a:solidFill>
                  <a:srgbClr val="000000"/>
                </a:solidFill>
                <a:latin typeface="Arial" panose="020B0604020202020204" pitchFamily="34" charset="0"/>
              </a:rPr>
              <a:t>.</a:t>
            </a:r>
            <a:endParaRPr lang="id-ID" sz="1800" dirty="0">
              <a:solidFill>
                <a:srgbClr val="000000"/>
              </a:solidFill>
              <a:latin typeface="Arial" panose="020B0604020202020204" pitchFamily="34" charset="0"/>
            </a:endParaRPr>
          </a:p>
        </p:txBody>
      </p:sp>
      <p:sp>
        <p:nvSpPr>
          <p:cNvPr id="13" name="正方形/長方形 7"/>
          <p:cNvSpPr/>
          <p:nvPr/>
        </p:nvSpPr>
        <p:spPr>
          <a:xfrm>
            <a:off x="3333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14" name="テキスト プレースホルダー 6"/>
          <p:cNvSpPr txBox="1">
            <a:spLocks/>
          </p:cNvSpPr>
          <p:nvPr/>
        </p:nvSpPr>
        <p:spPr>
          <a:xfrm>
            <a:off x="2286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smtClean="0">
                <a:solidFill>
                  <a:srgbClr val="00B0F0"/>
                </a:solidFill>
                <a:latin typeface="Arial" pitchFamily="34" charset="0"/>
                <a:cs typeface="Arial" pitchFamily="34" charset="0"/>
              </a:rPr>
              <a:t>Kediri</a:t>
            </a:r>
            <a:endParaRPr kumimoji="1" lang="en-US" altLang="ja-JP" sz="3600" i="0" spc="300" dirty="0">
              <a:solidFill>
                <a:srgbClr val="00B0F0"/>
              </a:solidFill>
              <a:latin typeface="Arial" pitchFamily="34" charset="0"/>
              <a:cs typeface="Arial" pitchFamily="34" charset="0"/>
            </a:endParaRPr>
          </a:p>
        </p:txBody>
      </p:sp>
      <p:pic>
        <p:nvPicPr>
          <p:cNvPr id="10" name="Picture 2"/>
          <p:cNvPicPr>
            <a:picLocks noChangeAspect="1" noChangeArrowheads="1"/>
          </p:cNvPicPr>
          <p:nvPr/>
        </p:nvPicPr>
        <p:blipFill>
          <a:blip r:embed="rId2"/>
          <a:stretch>
            <a:fillRect/>
          </a:stretch>
        </p:blipFill>
        <p:spPr bwMode="auto">
          <a:xfrm>
            <a:off x="4114800" y="1164055"/>
            <a:ext cx="4800600" cy="2132757"/>
          </a:xfrm>
          <a:prstGeom prst="rect">
            <a:avLst/>
          </a:prstGeom>
          <a:ln>
            <a:solidFill>
              <a:schemeClr val="bg1">
                <a:lumMod val="65000"/>
              </a:schemeClr>
            </a:solid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2581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wipe(left)">
                                      <p:cBhvr>
                                        <p:cTn id="12" dur="1000"/>
                                        <p:tgtEl>
                                          <p:spTgt spid="14">
                                            <p:txEl>
                                              <p:pRg st="0" end="0"/>
                                            </p:txEl>
                                          </p:spTgt>
                                        </p:tgtEl>
                                      </p:cBhvr>
                                    </p:animEffect>
                                  </p:childTnLst>
                                </p:cTn>
                              </p:par>
                            </p:childTnLst>
                          </p:cTn>
                        </p:par>
                      </p:childTnLst>
                    </p:cTn>
                  </p:par>
                  <p:par>
                    <p:cTn id="13" fill="hold">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1500"/>
                                        <p:tgtEl>
                                          <p:spTgt spid="8">
                                            <p:txEl>
                                              <p:pRg st="0" end="0"/>
                                            </p:txEl>
                                          </p:spTgt>
                                        </p:tgtEl>
                                      </p:cBhvr>
                                    </p:animEffect>
                                  </p:childTnLst>
                                </p:cTn>
                              </p:par>
                            </p:childTnLst>
                          </p:cTn>
                        </p:par>
                      </p:childTnLst>
                    </p:cTn>
                  </p:par>
                  <p:par>
                    <p:cTn id="18" fill="hold">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left)">
                                      <p:cBhvr>
                                        <p:cTn id="22" dur="1500"/>
                                        <p:tgtEl>
                                          <p:spTgt spid="11">
                                            <p:txEl>
                                              <p:pRg st="0" end="0"/>
                                            </p:txEl>
                                          </p:spTgt>
                                        </p:tgtEl>
                                      </p:cBhvr>
                                    </p:animEffect>
                                  </p:childTnLst>
                                </p:cTn>
                              </p:par>
                            </p:childTnLst>
                          </p:cTn>
                        </p:par>
                      </p:childTnLst>
                    </p:cTn>
                  </p:par>
                  <p:par>
                    <p:cTn id="23" fill="hold">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left)">
                                      <p:cBhvr>
                                        <p:cTn id="27" dur="1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3" grpId="0" animBg="1"/>
      <p:bldP spid="14" grpId="0" build="p">
        <p:tmplLst>
          <p:tmpl lvl="1">
            <p:tnLst>
              <p:par>
                <p:cTn presetID="22" presetClass="entr" presetSubtype="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stretch>
            <a:fillRect/>
          </a:stretch>
        </p:blipFill>
        <p:spPr bwMode="auto">
          <a:xfrm>
            <a:off x="381000" y="303928"/>
            <a:ext cx="2280941" cy="3820121"/>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プレースホルダー 6"/>
          <p:cNvSpPr txBox="1">
            <a:spLocks/>
          </p:cNvSpPr>
          <p:nvPr/>
        </p:nvSpPr>
        <p:spPr bwMode="auto">
          <a:xfrm>
            <a:off x="2916238" y="759192"/>
            <a:ext cx="5999162" cy="1364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2000" dirty="0" err="1">
                <a:solidFill>
                  <a:srgbClr val="F79646">
                    <a:lumMod val="50000"/>
                  </a:srgbClr>
                </a:solidFill>
                <a:latin typeface="Arial" panose="020B0604020202020204" pitchFamily="34" charset="0"/>
              </a:rPr>
              <a:t>Sesudah</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Jayabhaya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ada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seorang</a:t>
            </a:r>
            <a:r>
              <a:rPr lang="en-US" sz="2000" dirty="0">
                <a:solidFill>
                  <a:srgbClr val="F79646">
                    <a:lumMod val="50000"/>
                  </a:srgbClr>
                </a:solidFill>
                <a:latin typeface="Arial" panose="020B0604020202020204" pitchFamily="34" charset="0"/>
              </a:rPr>
              <a:t> raja yang </a:t>
            </a:r>
            <a:r>
              <a:rPr lang="en-US" sz="2000" dirty="0" err="1">
                <a:solidFill>
                  <a:srgbClr val="F79646">
                    <a:lumMod val="50000"/>
                  </a:srgbClr>
                </a:solidFill>
                <a:latin typeface="Arial" panose="020B0604020202020204" pitchFamily="34" charset="0"/>
              </a:rPr>
              <a:t>cukup</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terkenal</a:t>
            </a:r>
            <a:r>
              <a:rPr lang="en-US" sz="2000" dirty="0">
                <a:solidFill>
                  <a:srgbClr val="F79646">
                    <a:lumMod val="50000"/>
                  </a:srgbClr>
                </a:solidFill>
                <a:latin typeface="Arial" panose="020B0604020202020204" pitchFamily="34" charset="0"/>
              </a:rPr>
              <a:t>, Raja </a:t>
            </a:r>
            <a:r>
              <a:rPr lang="en-US" sz="2000" dirty="0" err="1">
                <a:solidFill>
                  <a:srgbClr val="F79646">
                    <a:lumMod val="50000"/>
                  </a:srgbClr>
                </a:solidFill>
                <a:latin typeface="Arial" panose="020B0604020202020204" pitchFamily="34" charset="0"/>
              </a:rPr>
              <a:t>Kameswhara</a:t>
            </a:r>
            <a:r>
              <a:rPr lang="en-US" sz="2000" dirty="0">
                <a:solidFill>
                  <a:srgbClr val="F79646">
                    <a:lumMod val="50000"/>
                  </a:srgbClr>
                </a:solidFill>
                <a:latin typeface="Arial" panose="020B0604020202020204" pitchFamily="34" charset="0"/>
              </a:rPr>
              <a:t> (1182) </a:t>
            </a:r>
            <a:r>
              <a:rPr lang="en-US" sz="2000" dirty="0" err="1">
                <a:solidFill>
                  <a:srgbClr val="F79646">
                    <a:lumMod val="50000"/>
                  </a:srgbClr>
                </a:solidFill>
                <a:latin typeface="Arial" panose="020B0604020202020204" pitchFamily="34" charset="0"/>
              </a:rPr>
              <a:t>karena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pada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masa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pemerintahannya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karya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sastra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Jawa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berkembang</a:t>
            </a:r>
            <a:r>
              <a:rPr lang="en-US" sz="2000" dirty="0">
                <a:solidFill>
                  <a:srgbClr val="F79646">
                    <a:lumMod val="50000"/>
                  </a:srgbClr>
                </a:solidFill>
                <a:latin typeface="Arial" panose="020B0604020202020204" pitchFamily="34" charset="0"/>
              </a:rPr>
              <a:t> </a:t>
            </a:r>
            <a:r>
              <a:rPr lang="en-US" sz="2000" dirty="0" err="1" smtClean="0">
                <a:solidFill>
                  <a:srgbClr val="F79646">
                    <a:lumMod val="50000"/>
                  </a:srgbClr>
                </a:solidFill>
                <a:latin typeface="Arial" panose="020B0604020202020204" pitchFamily="34" charset="0"/>
              </a:rPr>
              <a:t>pesat</a:t>
            </a:r>
            <a:r>
              <a:rPr lang="en-US" sz="2000" dirty="0" smtClean="0">
                <a:solidFill>
                  <a:srgbClr val="F79646">
                    <a:lumMod val="50000"/>
                  </a:srgbClr>
                </a:solidFill>
                <a:latin typeface="Arial" panose="020B0604020202020204" pitchFamily="34" charset="0"/>
              </a:rPr>
              <a:t>.</a:t>
            </a:r>
            <a:endParaRPr lang="id-ID" sz="2000" dirty="0">
              <a:solidFill>
                <a:srgbClr val="F79646">
                  <a:lumMod val="50000"/>
                </a:srgbClr>
              </a:solidFill>
              <a:latin typeface="Arial" panose="020B0604020202020204" pitchFamily="34" charset="0"/>
            </a:endParaRPr>
          </a:p>
        </p:txBody>
      </p:sp>
      <p:sp>
        <p:nvSpPr>
          <p:cNvPr id="6" name="テキスト プレースホルダー 6"/>
          <p:cNvSpPr txBox="1">
            <a:spLocks/>
          </p:cNvSpPr>
          <p:nvPr/>
        </p:nvSpPr>
        <p:spPr bwMode="auto">
          <a:xfrm>
            <a:off x="2916238" y="2213989"/>
            <a:ext cx="5999162" cy="1362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2000" dirty="0">
                <a:solidFill>
                  <a:srgbClr val="002060"/>
                </a:solidFill>
                <a:latin typeface="Arial" panose="020B0604020202020204" pitchFamily="34" charset="0"/>
              </a:rPr>
              <a:t>Pada 1185, </a:t>
            </a:r>
            <a:r>
              <a:rPr lang="en-US" sz="2000" dirty="0" err="1">
                <a:solidFill>
                  <a:srgbClr val="002060"/>
                </a:solidFill>
                <a:latin typeface="Arial" panose="020B0604020202020204" pitchFamily="34" charset="0"/>
              </a:rPr>
              <a:t>Kameswhara</a:t>
            </a:r>
            <a:r>
              <a:rPr lang="en-US" sz="2000" dirty="0">
                <a:solidFill>
                  <a:srgbClr val="002060"/>
                </a:solidFill>
                <a:latin typeface="Arial" panose="020B0604020202020204" pitchFamily="34" charset="0"/>
              </a:rPr>
              <a:t> digantikan oleh </a:t>
            </a:r>
            <a:r>
              <a:rPr lang="en-US" sz="2000" dirty="0" err="1">
                <a:solidFill>
                  <a:srgbClr val="002060"/>
                </a:solidFill>
                <a:latin typeface="Arial" panose="020B0604020202020204" pitchFamily="34" charset="0"/>
              </a:rPr>
              <a:t>Kertajaya</a:t>
            </a:r>
            <a:r>
              <a:rPr lang="en-US" sz="2000" dirty="0">
                <a:solidFill>
                  <a:srgbClr val="002060"/>
                </a:solidFill>
                <a:latin typeface="Arial" panose="020B0604020202020204" pitchFamily="34" charset="0"/>
              </a:rPr>
              <a:t> (Prabu Dandang </a:t>
            </a:r>
            <a:r>
              <a:rPr lang="en-US" sz="2000" dirty="0" err="1">
                <a:solidFill>
                  <a:srgbClr val="002060"/>
                </a:solidFill>
                <a:latin typeface="Arial" panose="020B0604020202020204" pitchFamily="34" charset="0"/>
              </a:rPr>
              <a:t>Gendis</a:t>
            </a:r>
            <a:r>
              <a:rPr lang="en-US" sz="2000" dirty="0">
                <a:solidFill>
                  <a:srgbClr val="002060"/>
                </a:solidFill>
                <a:latin typeface="Arial" panose="020B0604020202020204" pitchFamily="34" charset="0"/>
              </a:rPr>
              <a:t>). Pada masa pemerintahannya, situasi Kediri penuh ketidakstabilan.</a:t>
            </a:r>
            <a:endParaRPr lang="id-ID" sz="2000" dirty="0">
              <a:solidFill>
                <a:srgbClr val="002060"/>
              </a:solidFill>
              <a:latin typeface="Arial" panose="020B0604020202020204" pitchFamily="34" charset="0"/>
            </a:endParaRPr>
          </a:p>
        </p:txBody>
      </p:sp>
      <p:sp>
        <p:nvSpPr>
          <p:cNvPr id="7" name="テキスト プレースホルダー 6"/>
          <p:cNvSpPr txBox="1">
            <a:spLocks/>
          </p:cNvSpPr>
          <p:nvPr/>
        </p:nvSpPr>
        <p:spPr bwMode="auto">
          <a:xfrm>
            <a:off x="2916238" y="3667125"/>
            <a:ext cx="5999162" cy="103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2000" dirty="0" err="1">
                <a:solidFill>
                  <a:srgbClr val="F79646">
                    <a:lumMod val="50000"/>
                  </a:srgbClr>
                </a:solidFill>
                <a:latin typeface="Arial" panose="020B0604020202020204" pitchFamily="34" charset="0"/>
              </a:rPr>
              <a:t>Kertajaya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berselisih</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dengan</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para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brahmana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karena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ia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ingin</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disembah</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oleh</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para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pendeta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baik</a:t>
            </a:r>
            <a:r>
              <a:rPr lang="en-US" sz="2000" dirty="0">
                <a:solidFill>
                  <a:srgbClr val="F79646">
                    <a:lumMod val="50000"/>
                  </a:srgbClr>
                </a:solidFill>
                <a:latin typeface="Arial" panose="020B0604020202020204" pitchFamily="34" charset="0"/>
              </a:rPr>
              <a:t> Hindu </a:t>
            </a:r>
            <a:r>
              <a:rPr lang="en-US" sz="2000" dirty="0" err="1">
                <a:solidFill>
                  <a:srgbClr val="F79646">
                    <a:lumMod val="50000"/>
                  </a:srgbClr>
                </a:solidFill>
                <a:latin typeface="Arial" panose="020B0604020202020204" pitchFamily="34" charset="0"/>
              </a:rPr>
              <a:t>dan</a:t>
            </a:r>
            <a:r>
              <a:rPr lang="en-US" sz="2000" dirty="0">
                <a:solidFill>
                  <a:srgbClr val="F79646">
                    <a:lumMod val="50000"/>
                  </a:srgbClr>
                </a:solidFill>
                <a:latin typeface="Arial" panose="020B0604020202020204" pitchFamily="34" charset="0"/>
              </a:rPr>
              <a:t> Buddha (</a:t>
            </a:r>
            <a:r>
              <a:rPr lang="en-US" sz="2000" dirty="0" err="1">
                <a:solidFill>
                  <a:srgbClr val="F79646">
                    <a:lumMod val="50000"/>
                  </a:srgbClr>
                </a:solidFill>
                <a:latin typeface="Arial" panose="020B0604020202020204" pitchFamily="34" charset="0"/>
              </a:rPr>
              <a:t>kaum</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brahmana</a:t>
            </a:r>
            <a:r>
              <a:rPr lang="en-US" sz="2000" dirty="0">
                <a:solidFill>
                  <a:srgbClr val="F79646">
                    <a:lumMod val="50000"/>
                  </a:srgbClr>
                </a:solidFill>
                <a:latin typeface="Arial" panose="020B0604020202020204" pitchFamily="34" charset="0"/>
              </a:rPr>
              <a:t>).</a:t>
            </a:r>
            <a:endParaRPr lang="id-ID" sz="2000" dirty="0">
              <a:solidFill>
                <a:srgbClr val="F79646">
                  <a:lumMod val="50000"/>
                </a:srgbClr>
              </a:solidFill>
              <a:latin typeface="Arial" panose="020B0604020202020204" pitchFamily="34" charset="0"/>
            </a:endParaRPr>
          </a:p>
        </p:txBody>
      </p:sp>
      <p:sp>
        <p:nvSpPr>
          <p:cNvPr id="28680" name="テキスト プレースホルダー 6"/>
          <p:cNvSpPr txBox="1">
            <a:spLocks/>
          </p:cNvSpPr>
          <p:nvPr/>
        </p:nvSpPr>
        <p:spPr bwMode="auto">
          <a:xfrm>
            <a:off x="76200" y="4113928"/>
            <a:ext cx="2992438" cy="363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en-US" sz="1600" b="1" dirty="0" err="1">
                <a:solidFill>
                  <a:srgbClr val="0070C0"/>
                </a:solidFill>
              </a:rPr>
              <a:t>Arca</a:t>
            </a:r>
            <a:r>
              <a:rPr lang="en-US" sz="1600" b="1" dirty="0">
                <a:solidFill>
                  <a:srgbClr val="0070C0"/>
                </a:solidFill>
              </a:rPr>
              <a:t> </a:t>
            </a:r>
            <a:r>
              <a:rPr lang="en-US" sz="1600" b="1" dirty="0" err="1">
                <a:solidFill>
                  <a:srgbClr val="0070C0"/>
                </a:solidFill>
              </a:rPr>
              <a:t>Wisnu</a:t>
            </a:r>
            <a:r>
              <a:rPr lang="en-US" sz="1600" b="1" dirty="0">
                <a:solidFill>
                  <a:srgbClr val="0070C0"/>
                </a:solidFill>
              </a:rPr>
              <a:t>, </a:t>
            </a:r>
            <a:r>
              <a:rPr lang="en-US" sz="1600" b="1" dirty="0" err="1">
                <a:solidFill>
                  <a:srgbClr val="0070C0"/>
                </a:solidFill>
              </a:rPr>
              <a:t>berasal</a:t>
            </a:r>
            <a:r>
              <a:rPr lang="en-US" sz="1600" b="1" dirty="0">
                <a:solidFill>
                  <a:srgbClr val="0070C0"/>
                </a:solidFill>
              </a:rPr>
              <a:t> </a:t>
            </a:r>
            <a:r>
              <a:rPr lang="en-US" sz="1600" b="1" dirty="0" err="1">
                <a:solidFill>
                  <a:srgbClr val="0070C0"/>
                </a:solidFill>
              </a:rPr>
              <a:t>dari</a:t>
            </a:r>
            <a:r>
              <a:rPr lang="en-US" sz="1600" b="1" dirty="0">
                <a:solidFill>
                  <a:srgbClr val="0070C0"/>
                </a:solidFill>
              </a:rPr>
              <a:t> Kediri, </a:t>
            </a:r>
            <a:r>
              <a:rPr lang="en-US" sz="1600" b="1" dirty="0" err="1">
                <a:solidFill>
                  <a:srgbClr val="0070C0"/>
                </a:solidFill>
              </a:rPr>
              <a:t>abad</a:t>
            </a:r>
            <a:r>
              <a:rPr lang="en-US" sz="1600" b="1" dirty="0">
                <a:solidFill>
                  <a:srgbClr val="0070C0"/>
                </a:solidFill>
              </a:rPr>
              <a:t> ke-12 </a:t>
            </a:r>
            <a:r>
              <a:rPr lang="en-US" sz="1600" b="1" dirty="0" err="1">
                <a:solidFill>
                  <a:srgbClr val="0070C0"/>
                </a:solidFill>
              </a:rPr>
              <a:t>dan</a:t>
            </a:r>
            <a:r>
              <a:rPr lang="en-US" sz="1600" b="1" dirty="0">
                <a:solidFill>
                  <a:srgbClr val="0070C0"/>
                </a:solidFill>
              </a:rPr>
              <a:t> ke-13.</a:t>
            </a:r>
            <a:endParaRPr lang="id-ID" sz="1600" b="1" dirty="0">
              <a:solidFill>
                <a:srgbClr val="0070C0"/>
              </a:solidFill>
            </a:endParaRPr>
          </a:p>
        </p:txBody>
      </p:sp>
    </p:spTree>
    <p:extLst>
      <p:ext uri="{BB962C8B-B14F-4D97-AF65-F5344CB8AC3E}">
        <p14:creationId xmlns:p14="http://schemas.microsoft.com/office/powerpoint/2010/main" val="2387954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500"/>
                                        <p:tgtEl>
                                          <p:spTgt spid="5">
                                            <p:txEl>
                                              <p:pRg st="0" end="0"/>
                                            </p:txEl>
                                          </p:spTgt>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1500"/>
                                        <p:tgtEl>
                                          <p:spTgt spid="6">
                                            <p:txEl>
                                              <p:pRg st="0" end="0"/>
                                            </p:txEl>
                                          </p:spTgt>
                                        </p:tgtEl>
                                      </p:cBhvr>
                                    </p:animEffect>
                                  </p:childTnLst>
                                </p:cTn>
                              </p:par>
                            </p:childTnLst>
                          </p:cTn>
                        </p:par>
                      </p:childTnLst>
                    </p:cTn>
                  </p:par>
                  <p:par>
                    <p:cTn id="13" fill="hold">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1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stretch>
            <a:fillRect/>
          </a:stretch>
        </p:blipFill>
        <p:spPr bwMode="auto">
          <a:xfrm>
            <a:off x="381000" y="357939"/>
            <a:ext cx="2280941" cy="3820121"/>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テキスト プレースホルダー 6"/>
          <p:cNvSpPr txBox="1">
            <a:spLocks/>
          </p:cNvSpPr>
          <p:nvPr/>
        </p:nvSpPr>
        <p:spPr bwMode="auto">
          <a:xfrm>
            <a:off x="2916238" y="1153574"/>
            <a:ext cx="5746499"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2000" dirty="0">
                <a:solidFill>
                  <a:srgbClr val="002060"/>
                </a:solidFill>
                <a:latin typeface="Arial" panose="020B0604020202020204" pitchFamily="34" charset="0"/>
              </a:rPr>
              <a:t>Para </a:t>
            </a:r>
            <a:r>
              <a:rPr lang="en-US" sz="2000" dirty="0" err="1">
                <a:solidFill>
                  <a:srgbClr val="002060"/>
                </a:solidFill>
                <a:latin typeface="Arial" panose="020B0604020202020204" pitchFamily="34" charset="0"/>
              </a:rPr>
              <a:t>pendeta</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kemudian</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bersekutu</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dengan</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seorang</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akuwu</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bupati</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dari</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Tumapel</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bagian</a:t>
            </a:r>
            <a:r>
              <a:rPr lang="en-US" sz="2000" dirty="0">
                <a:solidFill>
                  <a:srgbClr val="002060"/>
                </a:solidFill>
                <a:latin typeface="Arial" panose="020B0604020202020204" pitchFamily="34" charset="0"/>
              </a:rPr>
              <a:t> </a:t>
            </a:r>
            <a:r>
              <a:rPr lang="en-US" sz="2000" dirty="0" err="1">
                <a:solidFill>
                  <a:srgbClr val="002060"/>
                </a:solidFill>
                <a:latin typeface="Arial" panose="020B0604020202020204" pitchFamily="34" charset="0"/>
              </a:rPr>
              <a:t>dari</a:t>
            </a:r>
            <a:r>
              <a:rPr lang="en-US" sz="2000" dirty="0">
                <a:solidFill>
                  <a:srgbClr val="002060"/>
                </a:solidFill>
                <a:latin typeface="Arial" panose="020B0604020202020204" pitchFamily="34" charset="0"/>
              </a:rPr>
              <a:t> Kediri) </a:t>
            </a:r>
            <a:r>
              <a:rPr lang="en-US" sz="2000" dirty="0" err="1">
                <a:solidFill>
                  <a:srgbClr val="002060"/>
                </a:solidFill>
                <a:latin typeface="Arial" panose="020B0604020202020204" pitchFamily="34" charset="0"/>
              </a:rPr>
              <a:t>bernama</a:t>
            </a:r>
            <a:r>
              <a:rPr lang="en-US" sz="2000" dirty="0">
                <a:solidFill>
                  <a:srgbClr val="002060"/>
                </a:solidFill>
                <a:latin typeface="Arial" panose="020B0604020202020204" pitchFamily="34" charset="0"/>
              </a:rPr>
              <a:t> Ken </a:t>
            </a:r>
            <a:r>
              <a:rPr lang="en-US" sz="2000" dirty="0" err="1">
                <a:solidFill>
                  <a:srgbClr val="002060"/>
                </a:solidFill>
                <a:latin typeface="Arial" panose="020B0604020202020204" pitchFamily="34" charset="0"/>
              </a:rPr>
              <a:t>Arok</a:t>
            </a:r>
            <a:r>
              <a:rPr lang="en-US" sz="2000" dirty="0">
                <a:solidFill>
                  <a:srgbClr val="002060"/>
                </a:solidFill>
                <a:latin typeface="Arial" panose="020B0604020202020204" pitchFamily="34" charset="0"/>
              </a:rPr>
              <a:t>. </a:t>
            </a:r>
            <a:endParaRPr lang="id-ID" sz="2000" dirty="0">
              <a:solidFill>
                <a:srgbClr val="002060"/>
              </a:solidFill>
              <a:latin typeface="Arial" panose="020B0604020202020204" pitchFamily="34" charset="0"/>
            </a:endParaRPr>
          </a:p>
        </p:txBody>
      </p:sp>
      <p:sp>
        <p:nvSpPr>
          <p:cNvPr id="9" name="テキスト プレースホルダー 6"/>
          <p:cNvSpPr txBox="1">
            <a:spLocks/>
          </p:cNvSpPr>
          <p:nvPr/>
        </p:nvSpPr>
        <p:spPr bwMode="auto">
          <a:xfrm>
            <a:off x="2916238" y="2395163"/>
            <a:ext cx="5746499" cy="1772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en-US" sz="2000" dirty="0">
                <a:solidFill>
                  <a:srgbClr val="F79646">
                    <a:lumMod val="50000"/>
                  </a:srgbClr>
                </a:solidFill>
                <a:latin typeface="Arial" panose="020B0604020202020204" pitchFamily="34" charset="0"/>
              </a:rPr>
              <a:t>Ken </a:t>
            </a:r>
            <a:r>
              <a:rPr lang="en-US" sz="2000" dirty="0" err="1">
                <a:solidFill>
                  <a:srgbClr val="F79646">
                    <a:lumMod val="50000"/>
                  </a:srgbClr>
                </a:solidFill>
                <a:latin typeface="Arial" panose="020B0604020202020204" pitchFamily="34" charset="0"/>
              </a:rPr>
              <a:t>Arok</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mengalahkan</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Kertajaya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dalam</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pertempuran</a:t>
            </a:r>
            <a:r>
              <a:rPr lang="en-US" sz="2000" dirty="0">
                <a:solidFill>
                  <a:srgbClr val="F79646">
                    <a:lumMod val="50000"/>
                  </a:srgbClr>
                </a:solidFill>
                <a:latin typeface="Arial" panose="020B0604020202020204" pitchFamily="34" charset="0"/>
              </a:rPr>
              <a:t> di </a:t>
            </a:r>
            <a:r>
              <a:rPr lang="en-US" sz="2000" dirty="0" err="1">
                <a:solidFill>
                  <a:srgbClr val="F79646">
                    <a:lumMod val="50000"/>
                  </a:srgbClr>
                </a:solidFill>
                <a:latin typeface="Arial" panose="020B0604020202020204" pitchFamily="34" charset="0"/>
              </a:rPr>
              <a:t>Ganter</a:t>
            </a:r>
            <a:r>
              <a:rPr lang="en-US" sz="2000" dirty="0">
                <a:solidFill>
                  <a:srgbClr val="F79646">
                    <a:lumMod val="50000"/>
                  </a:srgbClr>
                </a:solidFill>
                <a:latin typeface="Arial" panose="020B0604020202020204" pitchFamily="34" charset="0"/>
              </a:rPr>
              <a:t> (1222). </a:t>
            </a:r>
            <a:r>
              <a:rPr lang="en-US" sz="2000" dirty="0" err="1">
                <a:solidFill>
                  <a:srgbClr val="F79646">
                    <a:lumMod val="50000"/>
                  </a:srgbClr>
                </a:solidFill>
                <a:latin typeface="Arial" panose="020B0604020202020204" pitchFamily="34" charset="0"/>
              </a:rPr>
              <a:t>Meninggalnya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Kertajaya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dalam</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pertempuran</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tersebut</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menandai</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berakhirnya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kekuasaan</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Dinasti</a:t>
            </a:r>
            <a:r>
              <a:rPr lang="en-US" sz="2000" dirty="0">
                <a:solidFill>
                  <a:srgbClr val="F79646">
                    <a:lumMod val="50000"/>
                  </a:srgbClr>
                </a:solidFill>
                <a:latin typeface="Arial" panose="020B0604020202020204" pitchFamily="34" charset="0"/>
              </a:rPr>
              <a:t> </a:t>
            </a:r>
            <a:r>
              <a:rPr lang="en-US" sz="2000" dirty="0" err="1" smtClean="0">
                <a:solidFill>
                  <a:srgbClr val="F79646">
                    <a:lumMod val="50000"/>
                  </a:srgbClr>
                </a:solidFill>
                <a:latin typeface="Arial" panose="020B0604020202020204" pitchFamily="34" charset="0"/>
              </a:rPr>
              <a:t>Isana</a:t>
            </a:r>
            <a:r>
              <a:rPr lang="en-US" sz="2000" dirty="0" smtClean="0">
                <a:solidFill>
                  <a:srgbClr val="F79646">
                    <a:lumMod val="50000"/>
                  </a:srgbClr>
                </a:solidFill>
                <a:latin typeface="Arial" panose="020B0604020202020204" pitchFamily="34" charset="0"/>
              </a:rPr>
              <a:t> </a:t>
            </a:r>
            <a:r>
              <a:rPr lang="en-US" sz="2000" dirty="0">
                <a:solidFill>
                  <a:srgbClr val="F79646">
                    <a:lumMod val="50000"/>
                  </a:srgbClr>
                </a:solidFill>
                <a:latin typeface="Arial" panose="020B0604020202020204" pitchFamily="34" charset="0"/>
              </a:rPr>
              <a:t>di </a:t>
            </a:r>
            <a:r>
              <a:rPr lang="en-US" sz="2000" dirty="0" err="1">
                <a:solidFill>
                  <a:srgbClr val="F79646">
                    <a:lumMod val="50000"/>
                  </a:srgbClr>
                </a:solidFill>
                <a:latin typeface="Arial" panose="020B0604020202020204" pitchFamily="34" charset="0"/>
              </a:rPr>
              <a:t>Jawa</a:t>
            </a:r>
            <a:r>
              <a:rPr lang="en-US" sz="2000" dirty="0">
                <a:solidFill>
                  <a:srgbClr val="F79646">
                    <a:lumMod val="50000"/>
                  </a:srgbClr>
                </a:solidFill>
                <a:latin typeface="Arial" panose="020B0604020202020204" pitchFamily="34" charset="0"/>
              </a:rPr>
              <a:t> </a:t>
            </a:r>
            <a:r>
              <a:rPr lang="en-US" sz="2000" dirty="0" err="1">
                <a:solidFill>
                  <a:srgbClr val="F79646">
                    <a:lumMod val="50000"/>
                  </a:srgbClr>
                </a:solidFill>
                <a:latin typeface="Arial" panose="020B0604020202020204" pitchFamily="34" charset="0"/>
              </a:rPr>
              <a:t>Timur</a:t>
            </a:r>
            <a:r>
              <a:rPr lang="en-US" sz="2000" dirty="0">
                <a:solidFill>
                  <a:srgbClr val="F79646">
                    <a:lumMod val="50000"/>
                  </a:srgbClr>
                </a:solidFill>
                <a:latin typeface="Arial" panose="020B0604020202020204" pitchFamily="34" charset="0"/>
              </a:rPr>
              <a:t>.</a:t>
            </a:r>
          </a:p>
        </p:txBody>
      </p:sp>
      <p:sp>
        <p:nvSpPr>
          <p:cNvPr id="28680" name="テキスト プレースホルダー 6"/>
          <p:cNvSpPr txBox="1">
            <a:spLocks/>
          </p:cNvSpPr>
          <p:nvPr/>
        </p:nvSpPr>
        <p:spPr bwMode="auto">
          <a:xfrm>
            <a:off x="76200" y="4167939"/>
            <a:ext cx="2992438" cy="363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en-US" sz="1600" b="1" dirty="0" err="1">
                <a:solidFill>
                  <a:srgbClr val="0070C0"/>
                </a:solidFill>
              </a:rPr>
              <a:t>Arca</a:t>
            </a:r>
            <a:r>
              <a:rPr lang="en-US" sz="1600" b="1" dirty="0">
                <a:solidFill>
                  <a:srgbClr val="0070C0"/>
                </a:solidFill>
              </a:rPr>
              <a:t> </a:t>
            </a:r>
            <a:r>
              <a:rPr lang="en-US" sz="1600" b="1" dirty="0" err="1">
                <a:solidFill>
                  <a:srgbClr val="0070C0"/>
                </a:solidFill>
              </a:rPr>
              <a:t>Wisnu</a:t>
            </a:r>
            <a:r>
              <a:rPr lang="en-US" sz="1600" b="1" dirty="0">
                <a:solidFill>
                  <a:srgbClr val="0070C0"/>
                </a:solidFill>
              </a:rPr>
              <a:t>, </a:t>
            </a:r>
            <a:r>
              <a:rPr lang="en-US" sz="1600" b="1" dirty="0" err="1">
                <a:solidFill>
                  <a:srgbClr val="0070C0"/>
                </a:solidFill>
              </a:rPr>
              <a:t>berasal</a:t>
            </a:r>
            <a:r>
              <a:rPr lang="en-US" sz="1600" b="1" dirty="0">
                <a:solidFill>
                  <a:srgbClr val="0070C0"/>
                </a:solidFill>
              </a:rPr>
              <a:t> </a:t>
            </a:r>
            <a:r>
              <a:rPr lang="en-US" sz="1600" b="1" dirty="0" err="1">
                <a:solidFill>
                  <a:srgbClr val="0070C0"/>
                </a:solidFill>
              </a:rPr>
              <a:t>dari</a:t>
            </a:r>
            <a:r>
              <a:rPr lang="en-US" sz="1600" b="1" dirty="0">
                <a:solidFill>
                  <a:srgbClr val="0070C0"/>
                </a:solidFill>
              </a:rPr>
              <a:t> Kediri, </a:t>
            </a:r>
            <a:r>
              <a:rPr lang="en-US" sz="1600" b="1" dirty="0" err="1">
                <a:solidFill>
                  <a:srgbClr val="0070C0"/>
                </a:solidFill>
              </a:rPr>
              <a:t>abad</a:t>
            </a:r>
            <a:r>
              <a:rPr lang="en-US" sz="1600" b="1" dirty="0">
                <a:solidFill>
                  <a:srgbClr val="0070C0"/>
                </a:solidFill>
              </a:rPr>
              <a:t> ke-12 </a:t>
            </a:r>
            <a:r>
              <a:rPr lang="en-US" sz="1600" b="1" dirty="0" err="1">
                <a:solidFill>
                  <a:srgbClr val="0070C0"/>
                </a:solidFill>
              </a:rPr>
              <a:t>dan</a:t>
            </a:r>
            <a:r>
              <a:rPr lang="en-US" sz="1600" b="1" dirty="0">
                <a:solidFill>
                  <a:srgbClr val="0070C0"/>
                </a:solidFill>
              </a:rPr>
              <a:t> ke-13.</a:t>
            </a:r>
            <a:endParaRPr lang="id-ID" sz="1600" b="1" dirty="0">
              <a:solidFill>
                <a:srgbClr val="0070C0"/>
              </a:solidFill>
            </a:endParaRPr>
          </a:p>
        </p:txBody>
      </p:sp>
    </p:spTree>
    <p:extLst>
      <p:ext uri="{BB962C8B-B14F-4D97-AF65-F5344CB8AC3E}">
        <p14:creationId xmlns:p14="http://schemas.microsoft.com/office/powerpoint/2010/main" val="2095919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1500"/>
                                        <p:tgtEl>
                                          <p:spTgt spid="8">
                                            <p:txEl>
                                              <p:pRg st="0" end="0"/>
                                            </p:txEl>
                                          </p:spTgt>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1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tretch>
            <a:fillRect/>
          </a:stretch>
        </p:blipFill>
        <p:spPr bwMode="auto">
          <a:xfrm>
            <a:off x="265439" y="1474013"/>
            <a:ext cx="5105400" cy="2877740"/>
          </a:xfrm>
          <a:prstGeom prst="rect">
            <a:avLst/>
          </a:prstGeom>
          <a:ln>
            <a:solidFill>
              <a:schemeClr val="bg1">
                <a:lumMod val="65000"/>
              </a:schemeClr>
            </a:solid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
        <p:nvSpPr>
          <p:cNvPr id="8" name="テキスト プレースホルダー 6"/>
          <p:cNvSpPr txBox="1">
            <a:spLocks/>
          </p:cNvSpPr>
          <p:nvPr/>
        </p:nvSpPr>
        <p:spPr bwMode="auto">
          <a:xfrm>
            <a:off x="76200" y="803647"/>
            <a:ext cx="8839200" cy="551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b="1" dirty="0" err="1">
                <a:solidFill>
                  <a:srgbClr val="000000"/>
                </a:solidFill>
                <a:latin typeface="Arial" panose="020B0604020202020204" pitchFamily="34" charset="0"/>
              </a:rPr>
              <a:t>Kerajaan</a:t>
            </a:r>
            <a:r>
              <a:rPr lang="en-US" sz="1800" b="1" dirty="0">
                <a:solidFill>
                  <a:srgbClr val="000000"/>
                </a:solidFill>
                <a:latin typeface="Arial" panose="020B0604020202020204" pitchFamily="34" charset="0"/>
              </a:rPr>
              <a:t> </a:t>
            </a:r>
            <a:r>
              <a:rPr lang="en-US" sz="1800" b="1" dirty="0" err="1">
                <a:solidFill>
                  <a:srgbClr val="000000"/>
                </a:solidFill>
                <a:latin typeface="Arial" panose="020B0604020202020204" pitchFamily="34" charset="0"/>
              </a:rPr>
              <a:t>Singasari</a:t>
            </a:r>
            <a:r>
              <a:rPr lang="en-US" sz="1800" b="1" dirty="0">
                <a:solidFill>
                  <a:srgbClr val="000000"/>
                </a:solidFill>
                <a:latin typeface="Arial" panose="020B0604020202020204" pitchFamily="34" charset="0"/>
              </a:rPr>
              <a:t> (</a:t>
            </a:r>
            <a:r>
              <a:rPr lang="en-US" sz="1800" b="1" dirty="0" err="1">
                <a:solidFill>
                  <a:srgbClr val="000000"/>
                </a:solidFill>
                <a:latin typeface="Arial" panose="020B0604020202020204" pitchFamily="34" charset="0"/>
              </a:rPr>
              <a:t>bercorak</a:t>
            </a:r>
            <a:r>
              <a:rPr lang="en-US" sz="1800" b="1" dirty="0">
                <a:solidFill>
                  <a:srgbClr val="000000"/>
                </a:solidFill>
                <a:latin typeface="Arial" panose="020B0604020202020204" pitchFamily="34" charset="0"/>
              </a:rPr>
              <a:t> Hindu) </a:t>
            </a:r>
            <a:r>
              <a:rPr lang="en-US" sz="1800" b="1" dirty="0" err="1">
                <a:solidFill>
                  <a:srgbClr val="000000"/>
                </a:solidFill>
                <a:latin typeface="Arial" panose="020B0604020202020204" pitchFamily="34" charset="0"/>
              </a:rPr>
              <a:t>didirikan</a:t>
            </a:r>
            <a:r>
              <a:rPr lang="en-US" sz="1800" b="1" dirty="0">
                <a:solidFill>
                  <a:srgbClr val="000000"/>
                </a:solidFill>
                <a:latin typeface="Arial" panose="020B0604020202020204" pitchFamily="34" charset="0"/>
              </a:rPr>
              <a:t> </a:t>
            </a:r>
            <a:r>
              <a:rPr lang="en-US" sz="1800" b="1" dirty="0" err="1">
                <a:solidFill>
                  <a:srgbClr val="000000"/>
                </a:solidFill>
                <a:latin typeface="Arial" panose="020B0604020202020204" pitchFamily="34" charset="0"/>
              </a:rPr>
              <a:t>oleh</a:t>
            </a:r>
            <a:r>
              <a:rPr lang="en-US" sz="1800" b="1" dirty="0">
                <a:solidFill>
                  <a:srgbClr val="000000"/>
                </a:solidFill>
                <a:latin typeface="Arial" panose="020B0604020202020204" pitchFamily="34" charset="0"/>
              </a:rPr>
              <a:t> Ken </a:t>
            </a:r>
            <a:r>
              <a:rPr lang="en-US" sz="1800" b="1" dirty="0" err="1">
                <a:solidFill>
                  <a:srgbClr val="000000"/>
                </a:solidFill>
                <a:latin typeface="Arial" panose="020B0604020202020204" pitchFamily="34" charset="0"/>
              </a:rPr>
              <a:t>Arok</a:t>
            </a:r>
            <a:r>
              <a:rPr lang="en-US" sz="1800" b="1" dirty="0">
                <a:solidFill>
                  <a:srgbClr val="000000"/>
                </a:solidFill>
                <a:latin typeface="Arial" panose="020B0604020202020204" pitchFamily="34" charset="0"/>
              </a:rPr>
              <a:t> </a:t>
            </a:r>
            <a:r>
              <a:rPr lang="en-US" sz="1800" b="1" dirty="0" err="1">
                <a:solidFill>
                  <a:srgbClr val="000000"/>
                </a:solidFill>
                <a:latin typeface="Arial" panose="020B0604020202020204" pitchFamily="34" charset="0"/>
              </a:rPr>
              <a:t>pada</a:t>
            </a:r>
            <a:r>
              <a:rPr lang="en-US" sz="1800" b="1" dirty="0">
                <a:solidFill>
                  <a:srgbClr val="000000"/>
                </a:solidFill>
                <a:latin typeface="Arial" panose="020B0604020202020204" pitchFamily="34" charset="0"/>
              </a:rPr>
              <a:t> </a:t>
            </a:r>
            <a:r>
              <a:rPr lang="en-US" sz="1800" b="1" dirty="0" err="1">
                <a:solidFill>
                  <a:srgbClr val="000000"/>
                </a:solidFill>
                <a:latin typeface="Arial" panose="020B0604020202020204" pitchFamily="34" charset="0"/>
              </a:rPr>
              <a:t>tahun</a:t>
            </a:r>
            <a:r>
              <a:rPr lang="en-US" sz="1800" b="1" dirty="0">
                <a:solidFill>
                  <a:srgbClr val="000000"/>
                </a:solidFill>
                <a:latin typeface="Arial" panose="020B0604020202020204" pitchFamily="34" charset="0"/>
              </a:rPr>
              <a:t> 1222.</a:t>
            </a:r>
            <a:endParaRPr lang="id-ID" sz="1800" b="1" dirty="0">
              <a:solidFill>
                <a:srgbClr val="000000"/>
              </a:solidFill>
              <a:latin typeface="Arial" panose="020B0604020202020204" pitchFamily="34" charset="0"/>
            </a:endParaRPr>
          </a:p>
        </p:txBody>
      </p:sp>
      <p:sp>
        <p:nvSpPr>
          <p:cNvPr id="11" name="テキスト プレースホルダー 6"/>
          <p:cNvSpPr txBox="1">
            <a:spLocks/>
          </p:cNvSpPr>
          <p:nvPr/>
        </p:nvSpPr>
        <p:spPr bwMode="auto">
          <a:xfrm>
            <a:off x="5486400" y="1245803"/>
            <a:ext cx="3429000" cy="77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fi-FI" sz="1800" dirty="0">
                <a:solidFill>
                  <a:srgbClr val="F79646">
                    <a:lumMod val="50000"/>
                  </a:srgbClr>
                </a:solidFill>
                <a:latin typeface="Arial" panose="020B0604020202020204" pitchFamily="34" charset="0"/>
              </a:rPr>
              <a:t>Lokasi kerajaan nya diperkirakan berada di daerah Singasari, Malang.</a:t>
            </a:r>
            <a:endParaRPr lang="id-ID" sz="1800" dirty="0">
              <a:solidFill>
                <a:srgbClr val="F79646">
                  <a:lumMod val="50000"/>
                </a:srgbClr>
              </a:solidFill>
              <a:latin typeface="Arial" panose="020B0604020202020204" pitchFamily="34" charset="0"/>
            </a:endParaRPr>
          </a:p>
        </p:txBody>
      </p:sp>
      <p:sp>
        <p:nvSpPr>
          <p:cNvPr id="12" name="テキスト プレースホルダー 6"/>
          <p:cNvSpPr txBox="1">
            <a:spLocks/>
          </p:cNvSpPr>
          <p:nvPr/>
        </p:nvSpPr>
        <p:spPr bwMode="auto">
          <a:xfrm>
            <a:off x="5486400" y="2130437"/>
            <a:ext cx="3429000" cy="554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fi-FI" sz="1800" dirty="0">
                <a:solidFill>
                  <a:srgbClr val="002060"/>
                </a:solidFill>
                <a:latin typeface="Arial" panose="020B0604020202020204" pitchFamily="34" charset="0"/>
              </a:rPr>
              <a:t>Nama resmi Kerajaan Singasari adalah Tumapel.</a:t>
            </a:r>
            <a:endParaRPr lang="id-ID" sz="1800" dirty="0">
              <a:solidFill>
                <a:srgbClr val="002060"/>
              </a:solidFill>
              <a:latin typeface="Arial" panose="020B0604020202020204" pitchFamily="34" charset="0"/>
            </a:endParaRPr>
          </a:p>
        </p:txBody>
      </p:sp>
      <p:sp>
        <p:nvSpPr>
          <p:cNvPr id="13" name="テキスト プレースホルダー 6"/>
          <p:cNvSpPr txBox="1">
            <a:spLocks/>
          </p:cNvSpPr>
          <p:nvPr/>
        </p:nvSpPr>
        <p:spPr bwMode="auto">
          <a:xfrm>
            <a:off x="5486400" y="2784089"/>
            <a:ext cx="3429000" cy="554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fi-FI" sz="1800" dirty="0">
                <a:solidFill>
                  <a:srgbClr val="F79646">
                    <a:lumMod val="50000"/>
                  </a:srgbClr>
                </a:solidFill>
                <a:latin typeface="Arial" panose="020B0604020202020204" pitchFamily="34" charset="0"/>
              </a:rPr>
              <a:t>Ibu kota Kerajaan Tumapel bernama Kutaraja.</a:t>
            </a:r>
            <a:endParaRPr lang="id-ID" sz="1800" dirty="0">
              <a:solidFill>
                <a:srgbClr val="F79646">
                  <a:lumMod val="50000"/>
                </a:srgbClr>
              </a:solidFill>
              <a:latin typeface="Arial" panose="020B0604020202020204" pitchFamily="34" charset="0"/>
            </a:endParaRPr>
          </a:p>
        </p:txBody>
      </p:sp>
      <p:sp>
        <p:nvSpPr>
          <p:cNvPr id="14" name="テキスト プレースホルダー 6"/>
          <p:cNvSpPr txBox="1">
            <a:spLocks/>
          </p:cNvSpPr>
          <p:nvPr/>
        </p:nvSpPr>
        <p:spPr bwMode="auto">
          <a:xfrm>
            <a:off x="5486400" y="3458005"/>
            <a:ext cx="3657600" cy="86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en-US" sz="1800" dirty="0" err="1">
                <a:solidFill>
                  <a:srgbClr val="002060"/>
                </a:solidFill>
                <a:latin typeface="Arial" panose="020B0604020202020204" pitchFamily="34" charset="0"/>
              </a:rPr>
              <a:t>Nama-nama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rajanya</a:t>
            </a:r>
            <a:r>
              <a:rPr lang="en-US" sz="1800" dirty="0">
                <a:solidFill>
                  <a:srgbClr val="002060"/>
                </a:solidFill>
                <a:latin typeface="Arial" panose="020B0604020202020204" pitchFamily="34" charset="0"/>
              </a:rPr>
              <a:t> di </a:t>
            </a:r>
            <a:r>
              <a:rPr lang="en-US" sz="1800" dirty="0" err="1">
                <a:solidFill>
                  <a:srgbClr val="002060"/>
                </a:solidFill>
                <a:latin typeface="Arial" panose="020B0604020202020204" pitchFamily="34" charset="0"/>
              </a:rPr>
              <a:t>antaranya</a:t>
            </a:r>
            <a:r>
              <a:rPr lang="en-US" sz="1800" dirty="0">
                <a:solidFill>
                  <a:srgbClr val="002060"/>
                </a:solidFill>
                <a:latin typeface="Arial" panose="020B0604020202020204" pitchFamily="34" charset="0"/>
              </a:rPr>
              <a:t> Ken </a:t>
            </a:r>
            <a:r>
              <a:rPr lang="en-US" sz="1800" dirty="0" err="1">
                <a:solidFill>
                  <a:srgbClr val="002060"/>
                </a:solidFill>
                <a:latin typeface="Arial" panose="020B0604020202020204" pitchFamily="34" charset="0"/>
              </a:rPr>
              <a:t>Arok</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Anusapati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Tohjaya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Ranggawuni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dan</a:t>
            </a:r>
            <a:r>
              <a:rPr lang="en-US" sz="1800" dirty="0">
                <a:solidFill>
                  <a:srgbClr val="002060"/>
                </a:solidFill>
                <a:latin typeface="Arial" panose="020B0604020202020204" pitchFamily="34" charset="0"/>
              </a:rPr>
              <a:t> </a:t>
            </a:r>
            <a:r>
              <a:rPr lang="id-ID" sz="1800" dirty="0">
                <a:solidFill>
                  <a:srgbClr val="002060"/>
                </a:solidFill>
                <a:latin typeface="Arial" panose="020B0604020202020204" pitchFamily="34" charset="0"/>
              </a:rPr>
              <a:t>Kertanagara</a:t>
            </a:r>
            <a:r>
              <a:rPr lang="en-US" sz="1800" dirty="0">
                <a:solidFill>
                  <a:srgbClr val="002060"/>
                </a:solidFill>
                <a:latin typeface="Arial" panose="020B0604020202020204" pitchFamily="34" charset="0"/>
              </a:rPr>
              <a:t>.</a:t>
            </a:r>
            <a:endParaRPr lang="id-ID" sz="1800" dirty="0">
              <a:solidFill>
                <a:srgbClr val="002060"/>
              </a:solidFill>
              <a:latin typeface="Arial" panose="020B0604020202020204" pitchFamily="34" charset="0"/>
            </a:endParaRPr>
          </a:p>
        </p:txBody>
      </p:sp>
      <p:sp>
        <p:nvSpPr>
          <p:cNvPr id="17" name="正方形/長方形 7"/>
          <p:cNvSpPr/>
          <p:nvPr/>
        </p:nvSpPr>
        <p:spPr>
          <a:xfrm>
            <a:off x="2571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Arial" panose="020B0604020202020204" pitchFamily="34" charset="0"/>
              <a:cs typeface="Arial" panose="020B0604020202020204" pitchFamily="34" charset="0"/>
            </a:endParaRPr>
          </a:p>
        </p:txBody>
      </p:sp>
      <p:sp>
        <p:nvSpPr>
          <p:cNvPr id="18" name="テキスト プレースホルダー 6"/>
          <p:cNvSpPr txBox="1">
            <a:spLocks/>
          </p:cNvSpPr>
          <p:nvPr/>
        </p:nvSpPr>
        <p:spPr>
          <a:xfrm>
            <a:off x="1524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Singasari</a:t>
            </a:r>
            <a:endParaRPr kumimoji="1" lang="en-US" altLang="ja-JP" sz="3600" i="0" spc="300" dirty="0">
              <a:solidFill>
                <a:srgbClr val="00B0F0"/>
              </a:solidFill>
              <a:latin typeface="Arial" pitchFamily="34" charset="0"/>
              <a:cs typeface="Arial" pitchFamily="34" charset="0"/>
            </a:endParaRPr>
          </a:p>
        </p:txBody>
      </p:sp>
    </p:spTree>
    <p:extLst>
      <p:ext uri="{BB962C8B-B14F-4D97-AF65-F5344CB8AC3E}">
        <p14:creationId xmlns:p14="http://schemas.microsoft.com/office/powerpoint/2010/main" val="3634497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18">
                                            <p:txEl>
                                              <p:pRg st="0" end="0"/>
                                            </p:txEl>
                                          </p:spTgt>
                                        </p:tgtEl>
                                        <p:attrNameLst>
                                          <p:attrName>style.visibility</p:attrName>
                                        </p:attrNameLst>
                                      </p:cBhvr>
                                      <p:to>
                                        <p:strVal val="visible"/>
                                      </p:to>
                                    </p:set>
                                    <p:animEffect transition="in" filter="wipe(left)">
                                      <p:cBhvr>
                                        <p:cTn id="11" dur="1000"/>
                                        <p:tgtEl>
                                          <p:spTgt spid="18">
                                            <p:txEl>
                                              <p:pRg st="0" end="0"/>
                                            </p:txEl>
                                          </p:spTgt>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left)">
                                      <p:cBhvr>
                                        <p:cTn id="15" dur="1500"/>
                                        <p:tgtEl>
                                          <p:spTgt spid="8">
                                            <p:txEl>
                                              <p:pRg st="0" end="0"/>
                                            </p:txEl>
                                          </p:spTgt>
                                        </p:tgtEl>
                                      </p:cBhvr>
                                    </p:animEffect>
                                  </p:childTnLst>
                                </p:cTn>
                              </p:par>
                            </p:childTnLst>
                          </p:cTn>
                        </p:par>
                      </p:childTnLst>
                    </p:cTn>
                  </p:par>
                  <p:par>
                    <p:cTn id="16" fill="hold">
                      <p:stCondLst>
                        <p:cond delay="indefinite"/>
                      </p:stCondLst>
                      <p:childTnLst>
                        <p:par>
                          <p:cTn id="17" fill="hold" nodeType="after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wipe(left)">
                                      <p:cBhvr>
                                        <p:cTn id="20" dur="1500"/>
                                        <p:tgtEl>
                                          <p:spTgt spid="11">
                                            <p:txEl>
                                              <p:pRg st="0" end="0"/>
                                            </p:txEl>
                                          </p:spTgt>
                                        </p:tgtEl>
                                      </p:cBhvr>
                                    </p:animEffect>
                                  </p:childTnLst>
                                </p:cTn>
                              </p:par>
                            </p:childTnLst>
                          </p:cTn>
                        </p:par>
                      </p:childTnLst>
                    </p:cTn>
                  </p:par>
                  <p:par>
                    <p:cTn id="21" fill="hold">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Effect transition="in" filter="wipe(left)">
                                      <p:cBhvr>
                                        <p:cTn id="25" dur="1500"/>
                                        <p:tgtEl>
                                          <p:spTgt spid="12">
                                            <p:txEl>
                                              <p:pRg st="0" end="0"/>
                                            </p:txEl>
                                          </p:spTgt>
                                        </p:tgtEl>
                                      </p:cBhvr>
                                    </p:animEffect>
                                  </p:childTnLst>
                                </p:cTn>
                              </p:par>
                            </p:childTnLst>
                          </p:cTn>
                        </p:par>
                      </p:childTnLst>
                    </p:cTn>
                  </p:par>
                  <p:par>
                    <p:cTn id="26" fill="hold">
                      <p:stCondLst>
                        <p:cond delay="indefinite"/>
                      </p:stCondLst>
                      <p:childTnLst>
                        <p:par>
                          <p:cTn id="27" fill="hold" nodeType="after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animEffect transition="in" filter="wipe(left)">
                                      <p:cBhvr>
                                        <p:cTn id="30" dur="1500"/>
                                        <p:tgtEl>
                                          <p:spTgt spid="13">
                                            <p:txEl>
                                              <p:pRg st="0" end="0"/>
                                            </p:txEl>
                                          </p:spTgt>
                                        </p:tgtEl>
                                      </p:cBhvr>
                                    </p:animEffect>
                                  </p:childTnLst>
                                </p:cTn>
                              </p:par>
                            </p:childTnLst>
                          </p:cTn>
                        </p:par>
                      </p:childTnLst>
                    </p:cTn>
                  </p:par>
                  <p:par>
                    <p:cTn id="31" fill="hold">
                      <p:stCondLst>
                        <p:cond delay="indefinite"/>
                      </p:stCondLst>
                      <p:childTnLst>
                        <p:par>
                          <p:cTn id="32" fill="hold" nodeType="after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4">
                                            <p:txEl>
                                              <p:pRg st="0" end="0"/>
                                            </p:txEl>
                                          </p:spTgt>
                                        </p:tgtEl>
                                        <p:attrNameLst>
                                          <p:attrName>style.visibility</p:attrName>
                                        </p:attrNameLst>
                                      </p:cBhvr>
                                      <p:to>
                                        <p:strVal val="visible"/>
                                      </p:to>
                                    </p:set>
                                    <p:animEffect transition="in" filter="wipe(left)">
                                      <p:cBhvr>
                                        <p:cTn id="35" dur="1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3" grpId="0" build="p">
        <p:tmplLst>
          <p:tmpl lvl="1">
            <p:tnLst>
              <p:par>
                <p:cTn presetID="22" presetClass="entr" presetSubtype="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7" grpId="0" animBg="1"/>
      <p:bldP spid="18" grpId="0" build="p">
        <p:tmplLst>
          <p:tmpl lvl="1">
            <p:tnLst>
              <p:par>
                <p:cTn presetID="22" presetClass="entr" presetSubtype="8"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0"/>
            <a:ext cx="2812966" cy="4005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テキスト プレースホルダー 6"/>
          <p:cNvSpPr txBox="1">
            <a:spLocks/>
          </p:cNvSpPr>
          <p:nvPr/>
        </p:nvSpPr>
        <p:spPr bwMode="auto">
          <a:xfrm>
            <a:off x="2021321" y="257850"/>
            <a:ext cx="566914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fi-FI" sz="1800" dirty="0">
                <a:solidFill>
                  <a:srgbClr val="002060"/>
                </a:solidFill>
                <a:latin typeface="Arial" panose="020B0604020202020204" pitchFamily="34" charset="0"/>
              </a:rPr>
              <a:t>Raja pertama Kerajaan Singasari  adalah Ken Arok (memerintah 1222–1227).</a:t>
            </a:r>
            <a:endParaRPr lang="id-ID" sz="1800" dirty="0">
              <a:solidFill>
                <a:srgbClr val="002060"/>
              </a:solidFill>
              <a:latin typeface="Arial" panose="020B0604020202020204" pitchFamily="34" charset="0"/>
            </a:endParaRPr>
          </a:p>
        </p:txBody>
      </p:sp>
      <p:sp>
        <p:nvSpPr>
          <p:cNvPr id="26" name="テキスト プレースホルダー 6"/>
          <p:cNvSpPr txBox="1">
            <a:spLocks/>
          </p:cNvSpPr>
          <p:nvPr/>
        </p:nvSpPr>
        <p:spPr bwMode="auto">
          <a:xfrm>
            <a:off x="0" y="3680458"/>
            <a:ext cx="2812966" cy="968374"/>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en-US" sz="1700" b="1" dirty="0" err="1">
                <a:solidFill>
                  <a:prstClr val="white"/>
                </a:solidFill>
              </a:rPr>
              <a:t>Arca</a:t>
            </a:r>
            <a:r>
              <a:rPr lang="en-US" sz="1700" b="1" dirty="0">
                <a:solidFill>
                  <a:prstClr val="white"/>
                </a:solidFill>
              </a:rPr>
              <a:t> </a:t>
            </a:r>
            <a:r>
              <a:rPr lang="en-US" sz="1700" b="1" dirty="0" err="1">
                <a:solidFill>
                  <a:prstClr val="white"/>
                </a:solidFill>
              </a:rPr>
              <a:t>Prajnaparamita</a:t>
            </a:r>
            <a:r>
              <a:rPr lang="en-US" sz="1700" b="1" dirty="0">
                <a:solidFill>
                  <a:prstClr val="white"/>
                </a:solidFill>
              </a:rPr>
              <a:t>  </a:t>
            </a:r>
            <a:r>
              <a:rPr lang="en-US" sz="1700" b="1" dirty="0" err="1">
                <a:solidFill>
                  <a:prstClr val="white"/>
                </a:solidFill>
              </a:rPr>
              <a:t>dipercaya</a:t>
            </a:r>
            <a:r>
              <a:rPr lang="en-US" sz="1700" b="1" dirty="0">
                <a:solidFill>
                  <a:prstClr val="white"/>
                </a:solidFill>
              </a:rPr>
              <a:t> </a:t>
            </a:r>
            <a:r>
              <a:rPr lang="en-US" sz="1700" b="1" dirty="0" err="1">
                <a:solidFill>
                  <a:prstClr val="white"/>
                </a:solidFill>
              </a:rPr>
              <a:t>sebagai</a:t>
            </a:r>
            <a:r>
              <a:rPr lang="en-US" sz="1700" b="1" dirty="0">
                <a:solidFill>
                  <a:prstClr val="white"/>
                </a:solidFill>
              </a:rPr>
              <a:t> </a:t>
            </a:r>
            <a:r>
              <a:rPr lang="en-US" sz="1700" b="1" dirty="0" err="1">
                <a:solidFill>
                  <a:prstClr val="white"/>
                </a:solidFill>
              </a:rPr>
              <a:t>perwujudan</a:t>
            </a:r>
            <a:r>
              <a:rPr lang="en-US" sz="1700" b="1" dirty="0">
                <a:solidFill>
                  <a:prstClr val="white"/>
                </a:solidFill>
              </a:rPr>
              <a:t> Ken </a:t>
            </a:r>
            <a:r>
              <a:rPr lang="en-US" sz="1700" b="1" dirty="0" err="1">
                <a:solidFill>
                  <a:prstClr val="white"/>
                </a:solidFill>
              </a:rPr>
              <a:t>Dedes</a:t>
            </a:r>
            <a:r>
              <a:rPr lang="en-US" sz="1700" b="1" dirty="0">
                <a:solidFill>
                  <a:prstClr val="white"/>
                </a:solidFill>
              </a:rPr>
              <a:t>.</a:t>
            </a:r>
            <a:endParaRPr lang="id-ID" sz="1700" b="1" dirty="0">
              <a:solidFill>
                <a:prstClr val="white"/>
              </a:solidFill>
            </a:endParaRPr>
          </a:p>
        </p:txBody>
      </p:sp>
      <p:sp>
        <p:nvSpPr>
          <p:cNvPr id="27" name="テキスト プレースホルダー 6"/>
          <p:cNvSpPr txBox="1">
            <a:spLocks/>
          </p:cNvSpPr>
          <p:nvPr/>
        </p:nvSpPr>
        <p:spPr bwMode="auto">
          <a:xfrm>
            <a:off x="2275915" y="1014780"/>
            <a:ext cx="6707664" cy="142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fi-FI" sz="1800" dirty="0">
                <a:solidFill>
                  <a:srgbClr val="F79646">
                    <a:lumMod val="50000"/>
                  </a:srgbClr>
                </a:solidFill>
                <a:latin typeface="Arial" panose="020B0604020202020204" pitchFamily="34" charset="0"/>
              </a:rPr>
              <a:t>Sebelum berkuasa, ia adalah seorang akuwu di Tumapel, daerah bawahan Kerajaan Kediri. Ia berhasil menjadi akuwu setelah membunuh akuwu sebelumnya, Tunggul Ametung, dengan keris buatan Empu Gandring. Bahkan ia memperistri istri Tunggul Ametung, Ken Dedes.</a:t>
            </a:r>
            <a:endParaRPr lang="id-ID" sz="1800" dirty="0">
              <a:solidFill>
                <a:srgbClr val="F79646">
                  <a:lumMod val="50000"/>
                </a:srgbClr>
              </a:solidFill>
              <a:latin typeface="Arial" panose="020B0604020202020204" pitchFamily="34" charset="0"/>
            </a:endParaRPr>
          </a:p>
        </p:txBody>
      </p:sp>
      <p:sp>
        <p:nvSpPr>
          <p:cNvPr id="28" name="テキスト プレースホルダー 6"/>
          <p:cNvSpPr txBox="1">
            <a:spLocks/>
          </p:cNvSpPr>
          <p:nvPr/>
        </p:nvSpPr>
        <p:spPr bwMode="auto">
          <a:xfrm>
            <a:off x="2582793" y="2695426"/>
            <a:ext cx="613436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fi-FI" sz="1800" dirty="0">
                <a:solidFill>
                  <a:srgbClr val="002060"/>
                </a:solidFill>
                <a:latin typeface="Arial" panose="020B0604020202020204" pitchFamily="34" charset="0"/>
              </a:rPr>
              <a:t>Ia menjadi raja setelah memenangkan pertempuran melawan Kertajaya (raja Kediri).</a:t>
            </a:r>
            <a:r>
              <a:rPr lang="it-IT" sz="1800" dirty="0">
                <a:solidFill>
                  <a:srgbClr val="002060"/>
                </a:solidFill>
                <a:latin typeface="Arial" panose="020B0604020202020204" pitchFamily="34" charset="0"/>
              </a:rPr>
              <a:t> </a:t>
            </a:r>
            <a:endParaRPr lang="id-ID" sz="1800" dirty="0">
              <a:solidFill>
                <a:srgbClr val="002060"/>
              </a:solidFill>
              <a:latin typeface="Arial" panose="020B0604020202020204" pitchFamily="34" charset="0"/>
            </a:endParaRPr>
          </a:p>
        </p:txBody>
      </p:sp>
      <p:sp>
        <p:nvSpPr>
          <p:cNvPr id="29" name="テキスト プレースホルダー 6"/>
          <p:cNvSpPr txBox="1">
            <a:spLocks/>
          </p:cNvSpPr>
          <p:nvPr/>
        </p:nvSpPr>
        <p:spPr bwMode="auto">
          <a:xfrm>
            <a:off x="2930489" y="3564030"/>
            <a:ext cx="605308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fi-FI" sz="1800" dirty="0">
                <a:solidFill>
                  <a:srgbClr val="F79646">
                    <a:lumMod val="50000"/>
                  </a:srgbClr>
                </a:solidFill>
                <a:latin typeface="Arial" panose="020B0604020202020204" pitchFamily="34" charset="0"/>
              </a:rPr>
              <a:t>Ia </a:t>
            </a:r>
            <a:r>
              <a:rPr lang="en-US" sz="1800" dirty="0" err="1">
                <a:solidFill>
                  <a:srgbClr val="F79646">
                    <a:lumMod val="50000"/>
                  </a:srgbClr>
                </a:solidFill>
                <a:latin typeface="Arial" panose="020B0604020202020204" pitchFamily="34" charset="0"/>
              </a:rPr>
              <a:t>membangun</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Kerajaan</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Singasari</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dan</a:t>
            </a:r>
            <a:r>
              <a:rPr lang="it-IT" sz="1800" dirty="0">
                <a:solidFill>
                  <a:srgbClr val="F79646">
                    <a:lumMod val="50000"/>
                  </a:srgbClr>
                </a:solidFill>
                <a:latin typeface="Arial" panose="020B0604020202020204" pitchFamily="34" charset="0"/>
              </a:rPr>
              <a:t> dianggap sebagai pendiri dinasti baru, Dinasti Girindra.</a:t>
            </a:r>
            <a:endParaRPr lang="id-ID" sz="1800" dirty="0">
              <a:solidFill>
                <a:srgbClr val="F79646">
                  <a:lumMod val="50000"/>
                </a:srgbClr>
              </a:solidFill>
              <a:latin typeface="Arial" panose="020B0604020202020204" pitchFamily="34" charset="0"/>
            </a:endParaRPr>
          </a:p>
        </p:txBody>
      </p:sp>
    </p:spTree>
    <p:extLst>
      <p:ext uri="{BB962C8B-B14F-4D97-AF65-F5344CB8AC3E}">
        <p14:creationId xmlns:p14="http://schemas.microsoft.com/office/powerpoint/2010/main" val="2734604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wipe(left)">
                                      <p:cBhvr>
                                        <p:cTn id="7" dur="1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xEl>
                                              <p:pRg st="0" end="0"/>
                                            </p:txEl>
                                          </p:spTgt>
                                        </p:tgtEl>
                                        <p:attrNameLst>
                                          <p:attrName>style.visibility</p:attrName>
                                        </p:attrNameLst>
                                      </p:cBhvr>
                                      <p:to>
                                        <p:strVal val="visible"/>
                                      </p:to>
                                    </p:set>
                                    <p:animEffect transition="in" filter="wipe(left)">
                                      <p:cBhvr>
                                        <p:cTn id="12" dur="1500"/>
                                        <p:tgtEl>
                                          <p:spTgt spid="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wipe(left)">
                                      <p:cBhvr>
                                        <p:cTn id="17" dur="1500"/>
                                        <p:tgtEl>
                                          <p:spTgt spid="2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
                                            <p:txEl>
                                              <p:pRg st="0" end="0"/>
                                            </p:txEl>
                                          </p:spTgt>
                                        </p:tgtEl>
                                        <p:attrNameLst>
                                          <p:attrName>style.visibility</p:attrName>
                                        </p:attrNameLst>
                                      </p:cBhvr>
                                      <p:to>
                                        <p:strVal val="visible"/>
                                      </p:to>
                                    </p:set>
                                    <p:animEffect transition="in" filter="wipe(left)">
                                      <p:cBhvr>
                                        <p:cTn id="22" dur="1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27" grpId="0" build="p">
        <p:tmplLst>
          <p:tmpl lvl="1">
            <p:tnLst>
              <p:par>
                <p:cTn presetID="22" presetClass="entr" presetSubtype="8"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left)">
                      <p:cBhvr>
                        <p:cTn dur="500"/>
                        <p:tgtEl>
                          <p:spTgt spid="27"/>
                        </p:tgtEl>
                      </p:cBhvr>
                    </p:animEffect>
                  </p:childTnLst>
                </p:cTn>
              </p:par>
            </p:tnLst>
          </p:tmpl>
        </p:tmplLst>
      </p:bldP>
      <p:bldP spid="28" grpId="0" build="p">
        <p:tmplLst>
          <p:tmpl lvl="1">
            <p:tnLst>
              <p:par>
                <p:cTn presetID="22" presetClass="entr" presetSubtype="8"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29" grpId="0" build="p">
        <p:tmplLst>
          <p:tmpl lvl="1">
            <p:tnLst>
              <p:par>
                <p:cTn presetID="22" presetClass="entr" presetSubtype="8"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bwMode="auto">
          <a:xfrm>
            <a:off x="119787" y="242888"/>
            <a:ext cx="7660634" cy="1054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002060"/>
                </a:solidFill>
                <a:latin typeface="Arial" panose="020B0604020202020204" pitchFamily="34" charset="0"/>
              </a:rPr>
              <a:t>Setelah</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itu</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situasi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politik</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pemerintahan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Kerajaan</a:t>
            </a:r>
            <a:r>
              <a:rPr lang="en-US" sz="1800" dirty="0">
                <a:solidFill>
                  <a:srgbClr val="002060"/>
                </a:solidFill>
                <a:latin typeface="Arial" panose="020B0604020202020204" pitchFamily="34" charset="0"/>
              </a:rPr>
              <a:t> </a:t>
            </a:r>
            <a:r>
              <a:rPr lang="en-US" sz="1800" dirty="0" err="1" smtClean="0">
                <a:solidFill>
                  <a:srgbClr val="002060"/>
                </a:solidFill>
                <a:latin typeface="Arial" panose="020B0604020202020204" pitchFamily="34" charset="0"/>
              </a:rPr>
              <a:t>Singasari</a:t>
            </a:r>
            <a:r>
              <a:rPr lang="en-US" sz="1800" dirty="0" smtClean="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diwarnai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konflik</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perebutan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kekuasaan</a:t>
            </a:r>
            <a:r>
              <a:rPr lang="en-US" sz="1800" dirty="0">
                <a:solidFill>
                  <a:srgbClr val="002060"/>
                </a:solidFill>
                <a:latin typeface="Arial" panose="020B0604020202020204" pitchFamily="34" charset="0"/>
              </a:rPr>
              <a:t>. Hal </a:t>
            </a:r>
            <a:r>
              <a:rPr lang="en-US" sz="1800" dirty="0" err="1">
                <a:solidFill>
                  <a:srgbClr val="002060"/>
                </a:solidFill>
                <a:latin typeface="Arial" panose="020B0604020202020204" pitchFamily="34" charset="0"/>
              </a:rPr>
              <a:t>ini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terjadi</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diperkirakan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karena</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kutukan</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Empu</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Gandring</a:t>
            </a:r>
            <a:r>
              <a:rPr lang="en-US" sz="1800" dirty="0">
                <a:solidFill>
                  <a:srgbClr val="002060"/>
                </a:solidFill>
                <a:latin typeface="Arial" panose="020B0604020202020204" pitchFamily="34" charset="0"/>
              </a:rPr>
              <a:t>.</a:t>
            </a:r>
            <a:endParaRPr lang="id-ID" sz="1800" dirty="0">
              <a:solidFill>
                <a:srgbClr val="002060"/>
              </a:solidFill>
              <a:latin typeface="Arial" panose="020B0604020202020204" pitchFamily="34" charset="0"/>
            </a:endParaRPr>
          </a:p>
        </p:txBody>
      </p:sp>
      <p:sp>
        <p:nvSpPr>
          <p:cNvPr id="3" name="テキスト プレースホルダー 6"/>
          <p:cNvSpPr txBox="1">
            <a:spLocks/>
          </p:cNvSpPr>
          <p:nvPr/>
        </p:nvSpPr>
        <p:spPr bwMode="auto">
          <a:xfrm>
            <a:off x="119787" y="1365655"/>
            <a:ext cx="693873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F79646">
                    <a:lumMod val="50000"/>
                  </a:srgbClr>
                </a:solidFill>
                <a:latin typeface="Arial" panose="020B0604020202020204" pitchFamily="34" charset="0"/>
              </a:rPr>
              <a:t>Pada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masa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pemerintahan</a:t>
            </a:r>
            <a:r>
              <a:rPr lang="en-US" sz="1800" dirty="0">
                <a:solidFill>
                  <a:srgbClr val="F79646">
                    <a:lumMod val="50000"/>
                  </a:srgbClr>
                </a:solidFill>
                <a:latin typeface="Arial" panose="020B0604020202020204" pitchFamily="34" charset="0"/>
              </a:rPr>
              <a:t> Raja </a:t>
            </a:r>
            <a:r>
              <a:rPr lang="en-US" sz="1800" dirty="0" err="1">
                <a:solidFill>
                  <a:srgbClr val="F79646">
                    <a:lumMod val="50000"/>
                  </a:srgbClr>
                </a:solidFill>
                <a:latin typeface="Arial" panose="020B0604020202020204" pitchFamily="34" charset="0"/>
              </a:rPr>
              <a:t>Kertanegara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ia</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bercita-cita</a:t>
            </a:r>
            <a:r>
              <a:rPr lang="en-US" sz="1800" dirty="0">
                <a:solidFill>
                  <a:srgbClr val="F79646">
                    <a:lumMod val="50000"/>
                  </a:srgbClr>
                </a:solidFill>
                <a:latin typeface="Arial" panose="020B0604020202020204" pitchFamily="34" charset="0"/>
              </a:rPr>
              <a:t> </a:t>
            </a:r>
            <a:r>
              <a:rPr lang="fi-FI" sz="1800" dirty="0">
                <a:solidFill>
                  <a:srgbClr val="F79646">
                    <a:lumMod val="50000"/>
                  </a:srgbClr>
                </a:solidFill>
                <a:latin typeface="Arial" panose="020B0604020202020204" pitchFamily="34" charset="0"/>
              </a:rPr>
              <a:t>meluaskan kekuasaannya ke seluruh Nusantara.</a:t>
            </a:r>
            <a:endParaRPr lang="id-ID" sz="1800" dirty="0">
              <a:solidFill>
                <a:srgbClr val="F79646">
                  <a:lumMod val="50000"/>
                </a:srgbClr>
              </a:solidFill>
              <a:latin typeface="Arial" panose="020B0604020202020204" pitchFamily="34" charset="0"/>
            </a:endParaRPr>
          </a:p>
        </p:txBody>
      </p:sp>
      <p:sp>
        <p:nvSpPr>
          <p:cNvPr id="4" name="テキスト プレースホルダー 6"/>
          <p:cNvSpPr txBox="1">
            <a:spLocks/>
          </p:cNvSpPr>
          <p:nvPr/>
        </p:nvSpPr>
        <p:spPr bwMode="auto">
          <a:xfrm>
            <a:off x="125204" y="2216365"/>
            <a:ext cx="6403933" cy="99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a:solidFill>
                  <a:srgbClr val="002060"/>
                </a:solidFill>
                <a:latin typeface="Arial" panose="020B0604020202020204" pitchFamily="34" charset="0"/>
              </a:rPr>
              <a:t>Raja </a:t>
            </a:r>
            <a:r>
              <a:rPr lang="en-US" sz="1800" dirty="0" err="1">
                <a:solidFill>
                  <a:srgbClr val="002060"/>
                </a:solidFill>
                <a:latin typeface="Arial" panose="020B0604020202020204" pitchFamily="34" charset="0"/>
              </a:rPr>
              <a:t>terakhir</a:t>
            </a:r>
            <a:r>
              <a:rPr lang="en-US" sz="1800" dirty="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Kerajaan</a:t>
            </a:r>
            <a:r>
              <a:rPr lang="en-US" sz="1800" dirty="0">
                <a:solidFill>
                  <a:srgbClr val="002060"/>
                </a:solidFill>
                <a:latin typeface="Arial" panose="020B0604020202020204" pitchFamily="34" charset="0"/>
              </a:rPr>
              <a:t> </a:t>
            </a:r>
            <a:r>
              <a:rPr lang="en-US" sz="1800" dirty="0" smtClean="0">
                <a:solidFill>
                  <a:srgbClr val="002060"/>
                </a:solidFill>
                <a:latin typeface="Arial" panose="020B0604020202020204" pitchFamily="34" charset="0"/>
              </a:rPr>
              <a:t>Kediri, </a:t>
            </a:r>
            <a:r>
              <a:rPr lang="en-US" sz="1800" dirty="0" err="1" smtClean="0">
                <a:solidFill>
                  <a:srgbClr val="002060"/>
                </a:solidFill>
                <a:latin typeface="Arial" panose="020B0604020202020204" pitchFamily="34" charset="0"/>
              </a:rPr>
              <a:t>Kertanegara</a:t>
            </a:r>
            <a:r>
              <a:rPr lang="en-US" sz="1800" dirty="0" smtClean="0">
                <a:solidFill>
                  <a:srgbClr val="002060"/>
                </a:solidFill>
                <a:latin typeface="Arial" panose="020B0604020202020204" pitchFamily="34" charset="0"/>
              </a:rPr>
              <a:t> </a:t>
            </a:r>
            <a:r>
              <a:rPr lang="en-US" sz="1800" dirty="0" err="1">
                <a:solidFill>
                  <a:srgbClr val="002060"/>
                </a:solidFill>
                <a:latin typeface="Arial" panose="020B0604020202020204" pitchFamily="34" charset="0"/>
              </a:rPr>
              <a:t>bercita-cita</a:t>
            </a:r>
            <a:r>
              <a:rPr lang="en-US" sz="1800" dirty="0">
                <a:solidFill>
                  <a:srgbClr val="002060"/>
                </a:solidFill>
                <a:latin typeface="Arial" panose="020B0604020202020204" pitchFamily="34" charset="0"/>
              </a:rPr>
              <a:t> </a:t>
            </a:r>
            <a:r>
              <a:rPr lang="fi-FI" sz="1800" dirty="0">
                <a:solidFill>
                  <a:srgbClr val="002060"/>
                </a:solidFill>
                <a:latin typeface="Arial" panose="020B0604020202020204" pitchFamily="34" charset="0"/>
              </a:rPr>
              <a:t>meluaskan kekuasaannya ke seluruh Nusantara. Untuk itu, Ia mengeluarkan </a:t>
            </a:r>
            <a:r>
              <a:rPr lang="fi-FI" sz="1800" dirty="0" smtClean="0">
                <a:solidFill>
                  <a:srgbClr val="002060"/>
                </a:solidFill>
                <a:latin typeface="Arial" panose="020B0604020202020204" pitchFamily="34" charset="0"/>
              </a:rPr>
              <a:t>kebijakan Ekspedisi </a:t>
            </a:r>
            <a:r>
              <a:rPr lang="fi-FI" sz="1800" dirty="0">
                <a:solidFill>
                  <a:srgbClr val="002060"/>
                </a:solidFill>
                <a:latin typeface="Arial" panose="020B0604020202020204" pitchFamily="34" charset="0"/>
              </a:rPr>
              <a:t>Pamalayu.</a:t>
            </a:r>
            <a:endParaRPr lang="id-ID" sz="1800" dirty="0">
              <a:solidFill>
                <a:srgbClr val="002060"/>
              </a:solidFill>
              <a:latin typeface="Arial" panose="020B0604020202020204" pitchFamily="34" charset="0"/>
            </a:endParaRPr>
          </a:p>
        </p:txBody>
      </p:sp>
      <p:sp>
        <p:nvSpPr>
          <p:cNvPr id="5" name="テキスト プレースホルダー 6"/>
          <p:cNvSpPr txBox="1">
            <a:spLocks/>
          </p:cNvSpPr>
          <p:nvPr/>
        </p:nvSpPr>
        <p:spPr bwMode="auto">
          <a:xfrm>
            <a:off x="119787" y="3340893"/>
            <a:ext cx="5478908" cy="1343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F79646">
                    <a:lumMod val="50000"/>
                  </a:srgbClr>
                </a:solidFill>
                <a:latin typeface="Arial" panose="020B0604020202020204" pitchFamily="34" charset="0"/>
              </a:rPr>
              <a:t>Kertanagara</a:t>
            </a:r>
            <a:r>
              <a:rPr lang="en-US" sz="1800" dirty="0">
                <a:solidFill>
                  <a:srgbClr val="F79646">
                    <a:lumMod val="50000"/>
                  </a:srgbClr>
                </a:solidFill>
                <a:latin typeface="Arial" panose="020B0604020202020204" pitchFamily="34" charset="0"/>
              </a:rPr>
              <a:t> kemudian tewas oleh </a:t>
            </a:r>
            <a:r>
              <a:rPr lang="en-US" sz="1800" dirty="0" err="1">
                <a:solidFill>
                  <a:srgbClr val="F79646">
                    <a:lumMod val="50000"/>
                  </a:srgbClr>
                </a:solidFill>
                <a:latin typeface="Arial" panose="020B0604020202020204" pitchFamily="34" charset="0"/>
              </a:rPr>
              <a:t>Jayakatwang</a:t>
            </a:r>
            <a:r>
              <a:rPr lang="en-US" sz="1800" dirty="0">
                <a:solidFill>
                  <a:srgbClr val="F79646">
                    <a:lumMod val="50000"/>
                  </a:srgbClr>
                </a:solidFill>
                <a:latin typeface="Arial" panose="020B0604020202020204" pitchFamily="34" charset="0"/>
              </a:rPr>
              <a:t>. </a:t>
            </a:r>
            <a:r>
              <a:rPr lang="en-US" sz="1800" dirty="0" err="1">
                <a:solidFill>
                  <a:srgbClr val="F79646">
                    <a:lumMod val="50000"/>
                  </a:srgbClr>
                </a:solidFill>
                <a:latin typeface="Arial" panose="020B0604020202020204" pitchFamily="34" charset="0"/>
              </a:rPr>
              <a:t>Jayakatwang</a:t>
            </a:r>
            <a:r>
              <a:rPr lang="en-US" sz="1800" dirty="0">
                <a:solidFill>
                  <a:srgbClr val="F79646">
                    <a:lumMod val="50000"/>
                  </a:srgbClr>
                </a:solidFill>
                <a:latin typeface="Arial" panose="020B0604020202020204" pitchFamily="34" charset="0"/>
              </a:rPr>
              <a:t> lalu menjadi raja dan memindahkan pusat kerajaan ke Kediri. Dengan meninggalnya </a:t>
            </a:r>
            <a:r>
              <a:rPr lang="en-US" sz="1800" dirty="0" err="1">
                <a:solidFill>
                  <a:srgbClr val="F79646">
                    <a:lumMod val="50000"/>
                  </a:srgbClr>
                </a:solidFill>
                <a:latin typeface="Arial" panose="020B0604020202020204" pitchFamily="34" charset="0"/>
              </a:rPr>
              <a:t>Kertanagara</a:t>
            </a:r>
            <a:r>
              <a:rPr lang="en-US" sz="1800" dirty="0">
                <a:solidFill>
                  <a:srgbClr val="F79646">
                    <a:lumMod val="50000"/>
                  </a:srgbClr>
                </a:solidFill>
                <a:latin typeface="Arial" panose="020B0604020202020204" pitchFamily="34" charset="0"/>
              </a:rPr>
              <a:t>, berakhir pulalah Kerajaan </a:t>
            </a:r>
            <a:r>
              <a:rPr lang="en-US" sz="1800" dirty="0" err="1">
                <a:solidFill>
                  <a:srgbClr val="F79646">
                    <a:lumMod val="50000"/>
                  </a:srgbClr>
                </a:solidFill>
                <a:latin typeface="Arial" panose="020B0604020202020204" pitchFamily="34" charset="0"/>
              </a:rPr>
              <a:t>Singasari</a:t>
            </a:r>
            <a:r>
              <a:rPr lang="en-US" sz="1800" dirty="0">
                <a:solidFill>
                  <a:srgbClr val="F79646">
                    <a:lumMod val="50000"/>
                  </a:srgbClr>
                </a:solidFill>
                <a:latin typeface="Arial" panose="020B0604020202020204" pitchFamily="34" charset="0"/>
              </a:rPr>
              <a:t>.</a:t>
            </a:r>
            <a:endParaRPr lang="id-ID" sz="1800" dirty="0">
              <a:solidFill>
                <a:srgbClr val="F79646">
                  <a:lumMod val="50000"/>
                </a:srgbClr>
              </a:solidFill>
              <a:latin typeface="Arial" panose="020B0604020202020204" pitchFamily="34" charset="0"/>
            </a:endParaRP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l="6090" r="14088"/>
          <a:stretch>
            <a:fillRect/>
          </a:stretch>
        </p:blipFill>
        <p:spPr bwMode="auto">
          <a:xfrm>
            <a:off x="5364777" y="798977"/>
            <a:ext cx="4164234" cy="4344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テキスト プレースホルダー 6"/>
          <p:cNvSpPr txBox="1">
            <a:spLocks/>
          </p:cNvSpPr>
          <p:nvPr/>
        </p:nvSpPr>
        <p:spPr bwMode="auto">
          <a:xfrm>
            <a:off x="5394331" y="4574071"/>
            <a:ext cx="3779223" cy="569429"/>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en-US" b="1" dirty="0" err="1">
                <a:solidFill>
                  <a:prstClr val="white"/>
                </a:solidFill>
              </a:rPr>
              <a:t>Candi</a:t>
            </a:r>
            <a:r>
              <a:rPr lang="en-US" b="1" dirty="0">
                <a:solidFill>
                  <a:prstClr val="white"/>
                </a:solidFill>
              </a:rPr>
              <a:t> </a:t>
            </a:r>
            <a:r>
              <a:rPr lang="en-US" b="1" dirty="0" err="1">
                <a:solidFill>
                  <a:prstClr val="white"/>
                </a:solidFill>
              </a:rPr>
              <a:t>Singhasari</a:t>
            </a:r>
            <a:r>
              <a:rPr lang="en-US" b="1" dirty="0">
                <a:solidFill>
                  <a:prstClr val="white"/>
                </a:solidFill>
              </a:rPr>
              <a:t> </a:t>
            </a:r>
            <a:r>
              <a:rPr lang="en-US" b="1" dirty="0" err="1">
                <a:solidFill>
                  <a:prstClr val="white"/>
                </a:solidFill>
              </a:rPr>
              <a:t>dibangun</a:t>
            </a:r>
            <a:r>
              <a:rPr lang="en-US" b="1" dirty="0">
                <a:solidFill>
                  <a:prstClr val="white"/>
                </a:solidFill>
              </a:rPr>
              <a:t> </a:t>
            </a:r>
            <a:r>
              <a:rPr lang="en-US" b="1" dirty="0" err="1">
                <a:solidFill>
                  <a:prstClr val="white"/>
                </a:solidFill>
              </a:rPr>
              <a:t>sebagai</a:t>
            </a:r>
            <a:r>
              <a:rPr lang="en-US" b="1" dirty="0">
                <a:solidFill>
                  <a:prstClr val="white"/>
                </a:solidFill>
              </a:rPr>
              <a:t> </a:t>
            </a:r>
            <a:r>
              <a:rPr lang="en-US" b="1" dirty="0" err="1">
                <a:solidFill>
                  <a:prstClr val="white"/>
                </a:solidFill>
              </a:rPr>
              <a:t>tempat</a:t>
            </a:r>
            <a:r>
              <a:rPr lang="en-US" b="1" dirty="0">
                <a:solidFill>
                  <a:prstClr val="white"/>
                </a:solidFill>
              </a:rPr>
              <a:t> </a:t>
            </a:r>
            <a:r>
              <a:rPr lang="en-US" b="1" dirty="0" err="1">
                <a:solidFill>
                  <a:prstClr val="white"/>
                </a:solidFill>
              </a:rPr>
              <a:t>pemuliaan</a:t>
            </a:r>
            <a:r>
              <a:rPr lang="en-US" b="1" dirty="0">
                <a:solidFill>
                  <a:prstClr val="white"/>
                </a:solidFill>
              </a:rPr>
              <a:t> </a:t>
            </a:r>
            <a:r>
              <a:rPr lang="en-US" b="1" dirty="0" err="1">
                <a:solidFill>
                  <a:prstClr val="white"/>
                </a:solidFill>
              </a:rPr>
              <a:t>Kertanegara</a:t>
            </a:r>
            <a:r>
              <a:rPr lang="en-US" b="1" dirty="0">
                <a:solidFill>
                  <a:prstClr val="white"/>
                </a:solidFill>
              </a:rPr>
              <a:t>.</a:t>
            </a:r>
            <a:endParaRPr lang="id-ID" b="1" dirty="0">
              <a:solidFill>
                <a:prstClr val="white"/>
              </a:solidFill>
            </a:endParaRPr>
          </a:p>
        </p:txBody>
      </p:sp>
    </p:spTree>
    <p:extLst>
      <p:ext uri="{BB962C8B-B14F-4D97-AF65-F5344CB8AC3E}">
        <p14:creationId xmlns:p14="http://schemas.microsoft.com/office/powerpoint/2010/main" val="1166797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1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1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1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1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500"/>
                        <p:tgtEl>
                          <p:spTgt spid="2"/>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stretch>
            <a:fillRect/>
          </a:stretch>
        </p:blipFill>
        <p:spPr bwMode="auto">
          <a:xfrm>
            <a:off x="3342681" y="1028062"/>
            <a:ext cx="5648885" cy="2870170"/>
          </a:xfrm>
          <a:prstGeom prst="rect">
            <a:avLst/>
          </a:prstGeom>
          <a:ln>
            <a:solidFill>
              <a:schemeClr val="bg1">
                <a:lumMod val="65000"/>
              </a:schemeClr>
            </a:solid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
        <p:nvSpPr>
          <p:cNvPr id="7" name="テキスト プレースホルダー 6"/>
          <p:cNvSpPr txBox="1">
            <a:spLocks/>
          </p:cNvSpPr>
          <p:nvPr/>
        </p:nvSpPr>
        <p:spPr bwMode="auto">
          <a:xfrm>
            <a:off x="0" y="2855870"/>
            <a:ext cx="3112168" cy="1788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en-US" sz="1800" dirty="0" err="1">
                <a:solidFill>
                  <a:srgbClr val="000000"/>
                </a:solidFill>
                <a:latin typeface="Arial" panose="020B0604020202020204" pitchFamily="34" charset="0"/>
              </a:rPr>
              <a:t>Pusat</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Kerajaan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Majapahit</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diperkirakan</a:t>
            </a:r>
            <a:r>
              <a:rPr lang="en-US" sz="1800" dirty="0">
                <a:solidFill>
                  <a:srgbClr val="000000"/>
                </a:solidFill>
                <a:latin typeface="Arial" panose="020B0604020202020204" pitchFamily="34" charset="0"/>
              </a:rPr>
              <a:t> di </a:t>
            </a:r>
            <a:r>
              <a:rPr lang="en-US" sz="1800" dirty="0" err="1">
                <a:solidFill>
                  <a:srgbClr val="000000"/>
                </a:solidFill>
                <a:latin typeface="Arial" panose="020B0604020202020204" pitchFamily="34" charset="0"/>
              </a:rPr>
              <a:t>daerah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Trowulan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sekarang</a:t>
            </a:r>
            <a:r>
              <a:rPr lang="en-US" sz="1800" dirty="0">
                <a:solidFill>
                  <a:srgbClr val="000000"/>
                </a:solidFill>
                <a:latin typeface="Arial" panose="020B0604020202020204" pitchFamily="34" charset="0"/>
              </a:rPr>
              <a:t>, 10 km </a:t>
            </a:r>
            <a:r>
              <a:rPr lang="en-US" sz="1800" dirty="0" err="1">
                <a:solidFill>
                  <a:srgbClr val="000000"/>
                </a:solidFill>
                <a:latin typeface="Arial" panose="020B0604020202020204" pitchFamily="34" charset="0"/>
              </a:rPr>
              <a:t>sebelah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barat</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daya</a:t>
            </a:r>
            <a:r>
              <a:rPr lang="en-US" sz="1800" dirty="0">
                <a:solidFill>
                  <a:srgbClr val="000000"/>
                </a:solidFill>
                <a:latin typeface="Arial" panose="020B0604020202020204" pitchFamily="34" charset="0"/>
              </a:rPr>
              <a:t> Kota </a:t>
            </a:r>
            <a:r>
              <a:rPr lang="en-US" sz="1800" dirty="0" err="1">
                <a:solidFill>
                  <a:srgbClr val="000000"/>
                </a:solidFill>
                <a:latin typeface="Arial" panose="020B0604020202020204" pitchFamily="34" charset="0"/>
              </a:rPr>
              <a:t>Mojokerto</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Jawa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Timur</a:t>
            </a:r>
            <a:r>
              <a:rPr lang="en-US" sz="1800" dirty="0">
                <a:solidFill>
                  <a:srgbClr val="000000"/>
                </a:solidFill>
                <a:latin typeface="Arial" panose="020B0604020202020204" pitchFamily="34" charset="0"/>
              </a:rPr>
              <a:t>.</a:t>
            </a:r>
            <a:endParaRPr lang="id-ID" sz="1800" dirty="0">
              <a:solidFill>
                <a:srgbClr val="000000"/>
              </a:solidFill>
              <a:latin typeface="Arial" panose="020B0604020202020204" pitchFamily="34" charset="0"/>
            </a:endParaRPr>
          </a:p>
        </p:txBody>
      </p:sp>
      <p:sp>
        <p:nvSpPr>
          <p:cNvPr id="11" name="テキスト プレースホルダー 6"/>
          <p:cNvSpPr txBox="1">
            <a:spLocks/>
          </p:cNvSpPr>
          <p:nvPr/>
        </p:nvSpPr>
        <p:spPr bwMode="auto">
          <a:xfrm>
            <a:off x="3224464" y="3971424"/>
            <a:ext cx="5534526" cy="67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en-US" sz="1800" dirty="0" err="1">
                <a:solidFill>
                  <a:srgbClr val="000000"/>
                </a:solidFill>
                <a:latin typeface="Arial" panose="020B0604020202020204" pitchFamily="34" charset="0"/>
              </a:rPr>
              <a:t>Nama-nama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rajanya</a:t>
            </a:r>
            <a:r>
              <a:rPr lang="en-US" sz="1800" dirty="0">
                <a:solidFill>
                  <a:srgbClr val="000000"/>
                </a:solidFill>
                <a:latin typeface="Arial" panose="020B0604020202020204" pitchFamily="34" charset="0"/>
              </a:rPr>
              <a:t> di </a:t>
            </a:r>
            <a:r>
              <a:rPr lang="en-US" sz="1800" dirty="0" err="1">
                <a:solidFill>
                  <a:srgbClr val="000000"/>
                </a:solidFill>
                <a:latin typeface="Arial" panose="020B0604020202020204" pitchFamily="34" charset="0"/>
              </a:rPr>
              <a:t>antaranya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Raden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Wijaya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Jayanegara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Tribhuwana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Tunggadewi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dan</a:t>
            </a:r>
            <a:r>
              <a:rPr lang="en-US" sz="1800" dirty="0">
                <a:solidFill>
                  <a:srgbClr val="000000"/>
                </a:solidFill>
                <a:latin typeface="Arial" panose="020B0604020202020204" pitchFamily="34" charset="0"/>
              </a:rPr>
              <a:t> </a:t>
            </a:r>
            <a:r>
              <a:rPr lang="id-ID" sz="1800" dirty="0">
                <a:solidFill>
                  <a:prstClr val="black"/>
                </a:solidFill>
                <a:latin typeface="Arial" panose="020B0604020202020204" pitchFamily="34" charset="0"/>
              </a:rPr>
              <a:t>Hayam Wuruk</a:t>
            </a:r>
            <a:r>
              <a:rPr lang="en-US" sz="1800" dirty="0">
                <a:solidFill>
                  <a:prstClr val="black"/>
                </a:solidFill>
                <a:latin typeface="Arial" panose="020B0604020202020204" pitchFamily="34" charset="0"/>
              </a:rPr>
              <a:t>.</a:t>
            </a:r>
            <a:endParaRPr lang="id-ID" sz="1800" dirty="0">
              <a:solidFill>
                <a:srgbClr val="000000"/>
              </a:solidFill>
              <a:latin typeface="Arial" panose="020B0604020202020204" pitchFamily="34" charset="0"/>
            </a:endParaRPr>
          </a:p>
        </p:txBody>
      </p:sp>
      <p:sp>
        <p:nvSpPr>
          <p:cNvPr id="12" name="正方形/長方形 7"/>
          <p:cNvSpPr/>
          <p:nvPr/>
        </p:nvSpPr>
        <p:spPr>
          <a:xfrm>
            <a:off x="3333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Arial" panose="020B0604020202020204" pitchFamily="34" charset="0"/>
              <a:cs typeface="Arial" panose="020B0604020202020204" pitchFamily="34" charset="0"/>
            </a:endParaRPr>
          </a:p>
        </p:txBody>
      </p:sp>
      <p:sp>
        <p:nvSpPr>
          <p:cNvPr id="13" name="テキスト プレースホルダー 6"/>
          <p:cNvSpPr txBox="1">
            <a:spLocks/>
          </p:cNvSpPr>
          <p:nvPr/>
        </p:nvSpPr>
        <p:spPr>
          <a:xfrm>
            <a:off x="2286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err="1" smtClean="0">
                <a:solidFill>
                  <a:srgbClr val="00B0F0"/>
                </a:solidFill>
                <a:latin typeface="Arial" pitchFamily="34" charset="0"/>
                <a:cs typeface="Arial" pitchFamily="34" charset="0"/>
              </a:rPr>
              <a:t>Majapahit</a:t>
            </a:r>
            <a:endParaRPr kumimoji="1" lang="en-US" altLang="ja-JP" sz="3600" i="0" spc="300" dirty="0">
              <a:solidFill>
                <a:srgbClr val="00B0F0"/>
              </a:solidFill>
              <a:latin typeface="Arial" pitchFamily="34" charset="0"/>
              <a:cs typeface="Arial" pitchFamily="34" charset="0"/>
            </a:endParaRPr>
          </a:p>
        </p:txBody>
      </p:sp>
      <p:sp>
        <p:nvSpPr>
          <p:cNvPr id="14" name="テキスト プレースホルダー 6"/>
          <p:cNvSpPr txBox="1">
            <a:spLocks/>
          </p:cNvSpPr>
          <p:nvPr/>
        </p:nvSpPr>
        <p:spPr bwMode="auto">
          <a:xfrm>
            <a:off x="76200" y="1106841"/>
            <a:ext cx="303596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Arial" pitchFamily="34" charset="0"/>
              <a:buChar char="•"/>
            </a:pPr>
            <a:r>
              <a:rPr lang="fi-FI" sz="1800" dirty="0">
                <a:solidFill>
                  <a:srgbClr val="000000"/>
                </a:solidFill>
                <a:latin typeface="Arial" panose="020B0604020202020204" pitchFamily="34" charset="0"/>
              </a:rPr>
              <a:t>Tanggal berdirinya Kerajaan Majapahit adalah hari penobatan Raden Wijaya, yaitu 10 November 1293.</a:t>
            </a:r>
            <a:endParaRPr lang="id-ID" sz="1800" dirty="0">
              <a:solidFill>
                <a:srgbClr val="000000"/>
              </a:solidFill>
              <a:latin typeface="Arial" panose="020B0604020202020204" pitchFamily="34" charset="0"/>
            </a:endParaRPr>
          </a:p>
        </p:txBody>
      </p:sp>
    </p:spTree>
    <p:extLst>
      <p:ext uri="{BB962C8B-B14F-4D97-AF65-F5344CB8AC3E}">
        <p14:creationId xmlns:p14="http://schemas.microsoft.com/office/powerpoint/2010/main" val="2609997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1000"/>
                                        <p:tgtEl>
                                          <p:spTgt spid="13">
                                            <p:txEl>
                                              <p:pRg st="0" end="0"/>
                                            </p:txEl>
                                          </p:spTgt>
                                        </p:tgtEl>
                                      </p:cBhvr>
                                    </p:animEffect>
                                  </p:childTnLst>
                                </p:cTn>
                              </p:par>
                              <p:par>
                                <p:cTn id="8" presetID="2" presetClass="entr" presetSubtype="2" decel="10000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000" fill="hold"/>
                                        <p:tgtEl>
                                          <p:spTgt spid="12"/>
                                        </p:tgtEl>
                                        <p:attrNameLst>
                                          <p:attrName>ppt_x</p:attrName>
                                        </p:attrNameLst>
                                      </p:cBhvr>
                                      <p:tavLst>
                                        <p:tav tm="0">
                                          <p:val>
                                            <p:strVal val="1+#ppt_w/2"/>
                                          </p:val>
                                        </p:tav>
                                        <p:tav tm="100000">
                                          <p:val>
                                            <p:strVal val="#ppt_x"/>
                                          </p:val>
                                        </p:tav>
                                      </p:tavLst>
                                    </p:anim>
                                    <p:anim calcmode="lin" valueType="num">
                                      <p:cBhvr additive="base">
                                        <p:cTn id="1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wipe(left)">
                                      <p:cBhvr>
                                        <p:cTn id="16" dur="1500"/>
                                        <p:tgtEl>
                                          <p:spTgt spid="1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wipe(left)">
                                      <p:cBhvr>
                                        <p:cTn id="21" dur="1500"/>
                                        <p:tgtEl>
                                          <p:spTgt spid="7">
                                            <p:txEl>
                                              <p:pRg st="0" end="0"/>
                                            </p:txEl>
                                          </p:spTgt>
                                        </p:tgtEl>
                                      </p:cBhvr>
                                    </p:animEffect>
                                  </p:childTnLst>
                                </p:cTn>
                              </p:par>
                            </p:childTnLst>
                          </p:cTn>
                        </p:par>
                      </p:childTnLst>
                    </p:cTn>
                  </p:par>
                  <p:par>
                    <p:cTn id="22" fill="hold">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wipe(left)">
                                      <p:cBhvr>
                                        <p:cTn id="26" dur="1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animBg="1"/>
      <p:bldP spid="13" grpId="0" build="p">
        <p:tmplLst>
          <p:tmpl lvl="1">
            <p:tnLst>
              <p:par>
                <p:cTn presetID="22" presetClass="entr" presetSubtype="8"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l="11134" t="15774" r="7965" b="13673"/>
          <a:stretch/>
        </p:blipFill>
        <p:spPr bwMode="auto">
          <a:xfrm>
            <a:off x="5211842" y="0"/>
            <a:ext cx="3932158"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テキスト プレースホルダー 6"/>
          <p:cNvSpPr txBox="1">
            <a:spLocks/>
          </p:cNvSpPr>
          <p:nvPr/>
        </p:nvSpPr>
        <p:spPr bwMode="auto">
          <a:xfrm>
            <a:off x="-2" y="422422"/>
            <a:ext cx="672164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defRPr/>
            </a:pPr>
            <a:r>
              <a:rPr lang="en-US" sz="2000" dirty="0" smtClean="0">
                <a:solidFill>
                  <a:srgbClr val="000000"/>
                </a:solidFill>
                <a:latin typeface="Arial" panose="020B0604020202020204" pitchFamily="34" charset="0"/>
              </a:rPr>
              <a:t>Terdapat pejabat pemerintahan dan pejabat</a:t>
            </a:r>
            <a:r>
              <a:rPr lang="en-US" sz="2000" dirty="0">
                <a:solidFill>
                  <a:srgbClr val="000000"/>
                </a:solidFill>
                <a:latin typeface="Arial" panose="020B0604020202020204" pitchFamily="34" charset="0"/>
              </a:rPr>
              <a:t> </a:t>
            </a:r>
            <a:r>
              <a:rPr lang="en-US" sz="2000" dirty="0" smtClean="0">
                <a:solidFill>
                  <a:srgbClr val="000000"/>
                </a:solidFill>
                <a:latin typeface="Arial" panose="020B0604020202020204" pitchFamily="34" charset="0"/>
              </a:rPr>
              <a:t>keagamaan. </a:t>
            </a:r>
          </a:p>
          <a:p>
            <a:pPr defTabSz="914400" eaLnBrk="1" fontAlgn="base" hangingPunct="1">
              <a:spcBef>
                <a:spcPct val="0"/>
              </a:spcBef>
              <a:spcAft>
                <a:spcPct val="0"/>
              </a:spcAft>
              <a:buFont typeface="Arial" pitchFamily="34" charset="0"/>
              <a:buNone/>
              <a:defRPr/>
            </a:pPr>
            <a:r>
              <a:rPr lang="en-US" sz="2000" dirty="0" smtClean="0">
                <a:solidFill>
                  <a:srgbClr val="000000"/>
                </a:solidFill>
                <a:latin typeface="Arial" panose="020B0604020202020204" pitchFamily="34" charset="0"/>
              </a:rPr>
              <a:t>Wilayah </a:t>
            </a:r>
            <a:r>
              <a:rPr lang="en-US" sz="2000" dirty="0" err="1" smtClean="0">
                <a:solidFill>
                  <a:srgbClr val="000000"/>
                </a:solidFill>
                <a:latin typeface="Arial" panose="020B0604020202020204" pitchFamily="34" charset="0"/>
              </a:rPr>
              <a:t>Kerajaan</a:t>
            </a:r>
            <a:r>
              <a:rPr lang="en-US" sz="2000" dirty="0" smtClean="0">
                <a:solidFill>
                  <a:srgbClr val="000000"/>
                </a:solidFill>
                <a:latin typeface="Arial" panose="020B0604020202020204" pitchFamily="34" charset="0"/>
              </a:rPr>
              <a:t> </a:t>
            </a:r>
            <a:r>
              <a:rPr lang="en-US" sz="2000" dirty="0" err="1" smtClean="0">
                <a:solidFill>
                  <a:srgbClr val="000000"/>
                </a:solidFill>
                <a:latin typeface="Arial" panose="020B0604020202020204" pitchFamily="34" charset="0"/>
              </a:rPr>
              <a:t>Majapahit</a:t>
            </a:r>
            <a:r>
              <a:rPr lang="en-US" sz="2000" dirty="0" smtClean="0">
                <a:solidFill>
                  <a:srgbClr val="000000"/>
                </a:solidFill>
                <a:latin typeface="Arial" panose="020B0604020202020204" pitchFamily="34" charset="0"/>
              </a:rPr>
              <a:t> </a:t>
            </a:r>
            <a:r>
              <a:rPr lang="en-US" sz="2000" dirty="0" err="1" smtClean="0">
                <a:solidFill>
                  <a:srgbClr val="000000"/>
                </a:solidFill>
                <a:latin typeface="Arial" panose="020B0604020202020204" pitchFamily="34" charset="0"/>
              </a:rPr>
              <a:t>terbagi</a:t>
            </a:r>
            <a:r>
              <a:rPr lang="en-US" sz="2000" dirty="0" smtClean="0">
                <a:solidFill>
                  <a:srgbClr val="000000"/>
                </a:solidFill>
                <a:latin typeface="Arial" panose="020B0604020202020204" pitchFamily="34" charset="0"/>
              </a:rPr>
              <a:t> </a:t>
            </a:r>
            <a:r>
              <a:rPr lang="en-US" sz="2000" dirty="0" err="1" smtClean="0">
                <a:solidFill>
                  <a:srgbClr val="000000"/>
                </a:solidFill>
                <a:latin typeface="Arial" panose="020B0604020202020204" pitchFamily="34" charset="0"/>
              </a:rPr>
              <a:t>menjadi</a:t>
            </a:r>
            <a:r>
              <a:rPr lang="en-US" sz="2000" dirty="0" smtClean="0">
                <a:solidFill>
                  <a:srgbClr val="000000"/>
                </a:solidFill>
                <a:latin typeface="Arial" panose="020B0604020202020204" pitchFamily="34" charset="0"/>
              </a:rPr>
              <a:t> </a:t>
            </a:r>
            <a:r>
              <a:rPr lang="en-US" sz="2000" dirty="0" err="1" smtClean="0">
                <a:solidFill>
                  <a:srgbClr val="000000"/>
                </a:solidFill>
                <a:latin typeface="Arial" panose="020B0604020202020204" pitchFamily="34" charset="0"/>
              </a:rPr>
              <a:t>tiga</a:t>
            </a:r>
            <a:r>
              <a:rPr lang="en-US" sz="2000" dirty="0" smtClean="0">
                <a:solidFill>
                  <a:srgbClr val="000000"/>
                </a:solidFill>
                <a:latin typeface="Arial" panose="020B0604020202020204" pitchFamily="34" charset="0"/>
              </a:rPr>
              <a:t> </a:t>
            </a:r>
            <a:r>
              <a:rPr lang="en-US" sz="2000" dirty="0" err="1" smtClean="0">
                <a:solidFill>
                  <a:srgbClr val="000000"/>
                </a:solidFill>
                <a:latin typeface="Arial" panose="020B0604020202020204" pitchFamily="34" charset="0"/>
              </a:rPr>
              <a:t>yaitu</a:t>
            </a:r>
            <a:r>
              <a:rPr lang="en-US" sz="2000" dirty="0" smtClean="0">
                <a:solidFill>
                  <a:srgbClr val="000000"/>
                </a:solidFill>
                <a:latin typeface="Arial" panose="020B0604020202020204" pitchFamily="34" charset="0"/>
              </a:rPr>
              <a:t>:</a:t>
            </a:r>
          </a:p>
          <a:p>
            <a:pPr marL="633413" indent="-285750" defTabSz="914400" eaLnBrk="1" fontAlgn="base" hangingPunct="1">
              <a:spcBef>
                <a:spcPct val="0"/>
              </a:spcBef>
              <a:spcAft>
                <a:spcPct val="0"/>
              </a:spcAft>
              <a:buFont typeface="Arial" pitchFamily="34" charset="0"/>
              <a:buChar char="•"/>
              <a:defRPr/>
            </a:pPr>
            <a:r>
              <a:rPr lang="en-US" sz="2000" dirty="0" smtClean="0">
                <a:solidFill>
                  <a:srgbClr val="000000"/>
                </a:solidFill>
                <a:latin typeface="Arial" panose="020B0604020202020204" pitchFamily="34" charset="0"/>
              </a:rPr>
              <a:t>Negara </a:t>
            </a:r>
            <a:r>
              <a:rPr lang="en-US" sz="2000" dirty="0" err="1" smtClean="0">
                <a:solidFill>
                  <a:srgbClr val="000000"/>
                </a:solidFill>
                <a:latin typeface="Arial" panose="020B0604020202020204" pitchFamily="34" charset="0"/>
              </a:rPr>
              <a:t>agung</a:t>
            </a:r>
            <a:endParaRPr lang="en-US" sz="2000" dirty="0" smtClean="0">
              <a:solidFill>
                <a:srgbClr val="000000"/>
              </a:solidFill>
              <a:latin typeface="Arial" panose="020B0604020202020204" pitchFamily="34" charset="0"/>
            </a:endParaRPr>
          </a:p>
          <a:p>
            <a:pPr marL="633413" indent="-285750" defTabSz="914400" eaLnBrk="1" fontAlgn="base" hangingPunct="1">
              <a:spcBef>
                <a:spcPct val="0"/>
              </a:spcBef>
              <a:spcAft>
                <a:spcPct val="0"/>
              </a:spcAft>
              <a:buFont typeface="Arial" pitchFamily="34" charset="0"/>
              <a:buChar char="•"/>
              <a:defRPr/>
            </a:pPr>
            <a:r>
              <a:rPr lang="en-US" sz="2000" dirty="0" err="1" smtClean="0">
                <a:solidFill>
                  <a:srgbClr val="000000"/>
                </a:solidFill>
                <a:latin typeface="Arial" panose="020B0604020202020204" pitchFamily="34" charset="0"/>
              </a:rPr>
              <a:t>Mancanegara</a:t>
            </a:r>
            <a:endParaRPr lang="en-US" sz="2000" dirty="0" smtClean="0">
              <a:solidFill>
                <a:srgbClr val="000000"/>
              </a:solidFill>
              <a:latin typeface="Arial" panose="020B0604020202020204" pitchFamily="34" charset="0"/>
            </a:endParaRPr>
          </a:p>
          <a:p>
            <a:pPr marL="633413" indent="-285750" defTabSz="914400" eaLnBrk="1" fontAlgn="base" hangingPunct="1">
              <a:spcBef>
                <a:spcPct val="0"/>
              </a:spcBef>
              <a:spcAft>
                <a:spcPct val="0"/>
              </a:spcAft>
              <a:buFont typeface="Arial" pitchFamily="34" charset="0"/>
              <a:buChar char="•"/>
              <a:defRPr/>
            </a:pPr>
            <a:r>
              <a:rPr lang="en-US" sz="2000" dirty="0" smtClean="0">
                <a:solidFill>
                  <a:srgbClr val="000000"/>
                </a:solidFill>
                <a:latin typeface="Arial" panose="020B0604020202020204" pitchFamily="34" charset="0"/>
              </a:rPr>
              <a:t>Nusantara</a:t>
            </a:r>
          </a:p>
        </p:txBody>
      </p:sp>
      <p:sp>
        <p:nvSpPr>
          <p:cNvPr id="4" name="テキスト プレースホルダー 6"/>
          <p:cNvSpPr txBox="1">
            <a:spLocks/>
          </p:cNvSpPr>
          <p:nvPr/>
        </p:nvSpPr>
        <p:spPr bwMode="auto">
          <a:xfrm>
            <a:off x="-2" y="2155904"/>
            <a:ext cx="5422234" cy="85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fi-FI" sz="2000" dirty="0">
                <a:solidFill>
                  <a:srgbClr val="000000"/>
                </a:solidFill>
                <a:latin typeface="Arial" panose="020B0604020202020204" pitchFamily="34" charset="0"/>
              </a:rPr>
              <a:t>Pada masa pemerintahan Hayam Wuruk, karya sastra mengalami kemajuan pesat. </a:t>
            </a:r>
          </a:p>
        </p:txBody>
      </p:sp>
      <p:sp>
        <p:nvSpPr>
          <p:cNvPr id="7" name="テキスト プレースホルダー 6"/>
          <p:cNvSpPr txBox="1">
            <a:spLocks/>
          </p:cNvSpPr>
          <p:nvPr/>
        </p:nvSpPr>
        <p:spPr bwMode="auto">
          <a:xfrm>
            <a:off x="5211842" y="4539916"/>
            <a:ext cx="3932158" cy="603583"/>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sv-SE" sz="1600" b="1" dirty="0">
                <a:solidFill>
                  <a:prstClr val="white"/>
                </a:solidFill>
              </a:rPr>
              <a:t>Gapura Bajang Ratu salah satu peninggalan Kerajaan Majapahit.</a:t>
            </a:r>
            <a:endParaRPr lang="id-ID" sz="1600" b="1" dirty="0">
              <a:solidFill>
                <a:prstClr val="white"/>
              </a:solidFill>
            </a:endParaRPr>
          </a:p>
        </p:txBody>
      </p:sp>
      <p:sp>
        <p:nvSpPr>
          <p:cNvPr id="9" name="テキスト プレースホルダー 6"/>
          <p:cNvSpPr txBox="1">
            <a:spLocks/>
          </p:cNvSpPr>
          <p:nvPr/>
        </p:nvSpPr>
        <p:spPr bwMode="auto">
          <a:xfrm>
            <a:off x="0" y="3137275"/>
            <a:ext cx="5211842" cy="94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fi-FI" sz="2000" dirty="0">
                <a:solidFill>
                  <a:srgbClr val="000000"/>
                </a:solidFill>
                <a:latin typeface="Arial" panose="020B0604020202020204" pitchFamily="34" charset="0"/>
              </a:rPr>
              <a:t>Pada tahun 1365, ditulis kitab Nagarakertagama oleh Mpu Prapanca, </a:t>
            </a:r>
            <a:r>
              <a:rPr lang="fi-FI" sz="2000" i="1" dirty="0">
                <a:solidFill>
                  <a:srgbClr val="000000"/>
                </a:solidFill>
                <a:latin typeface="Arial" panose="020B0604020202020204" pitchFamily="34" charset="0"/>
              </a:rPr>
              <a:t>Sutasoma</a:t>
            </a:r>
            <a:r>
              <a:rPr lang="fi-FI" sz="2000" dirty="0">
                <a:solidFill>
                  <a:srgbClr val="000000"/>
                </a:solidFill>
                <a:latin typeface="Arial" panose="020B0604020202020204" pitchFamily="34" charset="0"/>
              </a:rPr>
              <a:t> dan </a:t>
            </a:r>
            <a:r>
              <a:rPr lang="fi-FI" sz="2000" i="1" dirty="0">
                <a:solidFill>
                  <a:srgbClr val="000000"/>
                </a:solidFill>
                <a:latin typeface="Arial" panose="020B0604020202020204" pitchFamily="34" charset="0"/>
              </a:rPr>
              <a:t>Arjunawijaya</a:t>
            </a:r>
            <a:r>
              <a:rPr lang="fi-FI" sz="2000" dirty="0">
                <a:solidFill>
                  <a:srgbClr val="000000"/>
                </a:solidFill>
                <a:latin typeface="Arial" panose="020B0604020202020204" pitchFamily="34" charset="0"/>
              </a:rPr>
              <a:t> oleh Mpu Tantular.</a:t>
            </a:r>
          </a:p>
        </p:txBody>
      </p:sp>
    </p:spTree>
    <p:extLst>
      <p:ext uri="{BB962C8B-B14F-4D97-AF65-F5344CB8AC3E}">
        <p14:creationId xmlns:p14="http://schemas.microsoft.com/office/powerpoint/2010/main" val="1837157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75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erl\Banok\Sejarah Peminatan gambar\Bab 1 Links\032_Avadana_Level_1,_Ship_and_Crew.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2664" y="732691"/>
            <a:ext cx="3771420" cy="2828655"/>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3" descr="D:\erl\Banok\Sejarah Peminatan gambar\Bab 1 Links\Borobudur_25.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0310" y="732691"/>
            <a:ext cx="3770330" cy="28286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258441" y="3698248"/>
            <a:ext cx="8878494" cy="1015663"/>
          </a:xfrm>
          <a:prstGeom prst="rect">
            <a:avLst/>
          </a:prstGeom>
        </p:spPr>
        <p:txBody>
          <a:bodyPr wrap="square">
            <a:spAutoFit/>
          </a:bodyPr>
          <a:lstStyle/>
          <a:p>
            <a:r>
              <a:rPr lang="en-US" sz="2000" dirty="0" smtClean="0">
                <a:latin typeface="Arial" panose="020B0604020202020204" pitchFamily="34" charset="0"/>
                <a:cs typeface="Arial" panose="020B0604020202020204" pitchFamily="34" charset="0"/>
              </a:rPr>
              <a:t>Relief di </a:t>
            </a:r>
            <a:r>
              <a:rPr lang="en-US" sz="2000" dirty="0">
                <a:latin typeface="Arial" panose="020B0604020202020204" pitchFamily="34" charset="0"/>
                <a:cs typeface="Arial" panose="020B0604020202020204" pitchFamily="34" charset="0"/>
              </a:rPr>
              <a:t>dinding Candi Borobudur yang menggambarkan bentuk kapal yang berbeda, yaitu relief perahu lesung, kapal besar bercadik, dan kapal besar tanpa </a:t>
            </a:r>
            <a:r>
              <a:rPr lang="en-US" sz="2000" dirty="0" smtClean="0">
                <a:latin typeface="Arial" panose="020B0604020202020204" pitchFamily="34" charset="0"/>
                <a:cs typeface="Arial" panose="020B0604020202020204" pitchFamily="34" charset="0"/>
              </a:rPr>
              <a:t>cadik</a:t>
            </a:r>
            <a:r>
              <a:rPr lang="en-US" sz="2000" dirty="0">
                <a:latin typeface="Arial" panose="020B0604020202020204" pitchFamily="34" charset="0"/>
                <a:cs typeface="Arial" panose="020B0604020202020204" pitchFamily="34" charset="0"/>
              </a:rPr>
              <a:t> </a:t>
            </a:r>
            <a:r>
              <a:rPr lang="sv-SE" sz="2000" dirty="0">
                <a:latin typeface="Arial" panose="020B0604020202020204" pitchFamily="34" charset="0"/>
                <a:cs typeface="Arial" panose="020B0604020202020204" pitchFamily="34" charset="0"/>
              </a:rPr>
              <a:t>memperkuat pembuktian tentang kita sebagai bangsa </a:t>
            </a:r>
            <a:r>
              <a:rPr lang="sv-SE" sz="2000" dirty="0" smtClean="0">
                <a:latin typeface="Arial" panose="020B0604020202020204" pitchFamily="34" charset="0"/>
                <a:cs typeface="Arial" panose="020B0604020202020204" pitchFamily="34" charset="0"/>
              </a:rPr>
              <a:t>bahari.</a:t>
            </a:r>
            <a:endParaRPr lang="en-US" sz="2000" dirty="0" smtClean="0">
              <a:latin typeface="Arial" panose="020B0604020202020204" pitchFamily="34" charset="0"/>
              <a:cs typeface="Arial" panose="020B0604020202020204" pitchFamily="34" charset="0"/>
            </a:endParaRPr>
          </a:p>
        </p:txBody>
      </p:sp>
      <p:sp>
        <p:nvSpPr>
          <p:cNvPr id="6" name="Rectangle 5"/>
          <p:cNvSpPr/>
          <p:nvPr/>
        </p:nvSpPr>
        <p:spPr>
          <a:xfrm>
            <a:off x="258441" y="3698248"/>
            <a:ext cx="8878494" cy="707886"/>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Hal ini membuktikan bahwa masyarakat kuno memang telah memiliki kemampuan membuat kapal.</a:t>
            </a:r>
          </a:p>
        </p:txBody>
      </p:sp>
    </p:spTree>
    <p:extLst>
      <p:ext uri="{BB962C8B-B14F-4D97-AF65-F5344CB8AC3E}">
        <p14:creationId xmlns:p14="http://schemas.microsoft.com/office/powerpoint/2010/main" val="4285807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xit" presetSubtype="2" fill="hold" grpId="1" nodeType="clickEffect">
                                  <p:stCondLst>
                                    <p:cond delay="0"/>
                                  </p:stCondLst>
                                  <p:childTnLst>
                                    <p:animEffect transition="out" filter="wipe(right)">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497806"/>
            <a:ext cx="2514600" cy="245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84" y="175706"/>
            <a:ext cx="2842283" cy="4654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テキスト プレースホルダー 6"/>
          <p:cNvSpPr txBox="1">
            <a:spLocks/>
          </p:cNvSpPr>
          <p:nvPr/>
        </p:nvSpPr>
        <p:spPr bwMode="auto">
          <a:xfrm>
            <a:off x="2792854" y="453146"/>
            <a:ext cx="5244241" cy="67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fontAlgn="base">
              <a:spcBef>
                <a:spcPct val="0"/>
              </a:spcBef>
              <a:spcAft>
                <a:spcPct val="0"/>
              </a:spcAft>
            </a:pPr>
            <a:r>
              <a:rPr lang="fi-FI" sz="1800" dirty="0">
                <a:solidFill>
                  <a:srgbClr val="000000"/>
                </a:solidFill>
                <a:latin typeface="Arial" panose="020B0604020202020204" pitchFamily="34" charset="0"/>
              </a:rPr>
              <a:t>Frasa “Bhinneka Tunggal Ika” berasal dari masa Majapahit, tepatnya dari kakawin </a:t>
            </a:r>
            <a:r>
              <a:rPr lang="fi-FI" sz="1800" i="1" dirty="0">
                <a:solidFill>
                  <a:srgbClr val="000000"/>
                </a:solidFill>
                <a:latin typeface="Arial" panose="020B0604020202020204" pitchFamily="34" charset="0"/>
              </a:rPr>
              <a:t>Sutasoma</a:t>
            </a:r>
            <a:r>
              <a:rPr lang="fi-FI" sz="1800" dirty="0">
                <a:solidFill>
                  <a:srgbClr val="000000"/>
                </a:solidFill>
                <a:latin typeface="Arial" panose="020B0604020202020204" pitchFamily="34" charset="0"/>
              </a:rPr>
              <a:t>.</a:t>
            </a:r>
          </a:p>
        </p:txBody>
      </p:sp>
      <p:sp>
        <p:nvSpPr>
          <p:cNvPr id="4" name="テキスト プレースホルダー 6"/>
          <p:cNvSpPr txBox="1">
            <a:spLocks/>
          </p:cNvSpPr>
          <p:nvPr/>
        </p:nvSpPr>
        <p:spPr bwMode="auto">
          <a:xfrm>
            <a:off x="2792854" y="1449979"/>
            <a:ext cx="3976914" cy="124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fi-FI" sz="1800" dirty="0">
                <a:solidFill>
                  <a:srgbClr val="000000"/>
                </a:solidFill>
                <a:latin typeface="Arial" panose="020B0604020202020204" pitchFamily="34" charset="0"/>
              </a:rPr>
              <a:t>Kehidupan masyarakatnya bertani, komoditas utamanya adalah lada dan garam. Pajak dan denda dibayarkan dalam uang tunai.</a:t>
            </a:r>
          </a:p>
        </p:txBody>
      </p:sp>
      <p:sp>
        <p:nvSpPr>
          <p:cNvPr id="7" name="テキスト プレースホルダー 6"/>
          <p:cNvSpPr txBox="1">
            <a:spLocks/>
          </p:cNvSpPr>
          <p:nvPr/>
        </p:nvSpPr>
        <p:spPr bwMode="auto">
          <a:xfrm>
            <a:off x="-24937" y="4603195"/>
            <a:ext cx="2691936" cy="568492"/>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sv-SE" sz="1600" b="1" dirty="0">
                <a:solidFill>
                  <a:prstClr val="white"/>
                </a:solidFill>
              </a:rPr>
              <a:t>Arca Harihara perwujudan Kertarajasa </a:t>
            </a:r>
            <a:endParaRPr lang="id-ID" sz="1600" b="1" dirty="0">
              <a:solidFill>
                <a:prstClr val="white"/>
              </a:solidFill>
            </a:endParaRPr>
          </a:p>
        </p:txBody>
      </p:sp>
      <p:sp>
        <p:nvSpPr>
          <p:cNvPr id="9" name="テキスト プレースホルダー 6"/>
          <p:cNvSpPr txBox="1">
            <a:spLocks/>
          </p:cNvSpPr>
          <p:nvPr/>
        </p:nvSpPr>
        <p:spPr bwMode="auto">
          <a:xfrm>
            <a:off x="2792854" y="3019639"/>
            <a:ext cx="3830052" cy="1958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fi-FI" sz="1800" dirty="0">
                <a:solidFill>
                  <a:srgbClr val="000000"/>
                </a:solidFill>
                <a:latin typeface="Arial" panose="020B0604020202020204" pitchFamily="34" charset="0"/>
              </a:rPr>
              <a:t>Pada masa pemerintahan Raden Wijaya, sebuah perubahan moneter penting terjadi: keping uang dalam negeri diganti dengan uang "kepeng" yaitu keping uang tembaga impor dari Tiongkok.</a:t>
            </a:r>
          </a:p>
        </p:txBody>
      </p:sp>
      <p:sp>
        <p:nvSpPr>
          <p:cNvPr id="16" name="テキスト プレースホルダー 6"/>
          <p:cNvSpPr txBox="1">
            <a:spLocks/>
          </p:cNvSpPr>
          <p:nvPr/>
        </p:nvSpPr>
        <p:spPr bwMode="auto">
          <a:xfrm>
            <a:off x="6631191" y="3833435"/>
            <a:ext cx="2512809" cy="610771"/>
          </a:xfrm>
          <a:prstGeom prst="rect">
            <a:avLst/>
          </a:prstGeom>
          <a:solidFill>
            <a:srgbClr val="0070C0"/>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sv-SE" b="1" dirty="0">
                <a:solidFill>
                  <a:prstClr val="white"/>
                </a:solidFill>
              </a:rPr>
              <a:t>Celengan zaman Majapahit, abad 14-15 Masehi </a:t>
            </a:r>
            <a:endParaRPr lang="id-ID" b="1" dirty="0">
              <a:solidFill>
                <a:prstClr val="white"/>
              </a:solidFill>
            </a:endParaRPr>
          </a:p>
        </p:txBody>
      </p:sp>
    </p:spTree>
    <p:extLst>
      <p:ext uri="{BB962C8B-B14F-4D97-AF65-F5344CB8AC3E}">
        <p14:creationId xmlns:p14="http://schemas.microsoft.com/office/powerpoint/2010/main" val="3851344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75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rotWithShape="1">
          <a:blip r:embed="rId2"/>
          <a:srcRect l="16624"/>
          <a:stretch/>
        </p:blipFill>
        <p:spPr bwMode="auto">
          <a:xfrm>
            <a:off x="3396957" y="0"/>
            <a:ext cx="5744956" cy="5168097"/>
          </a:xfrm>
          <a:prstGeom prst="rect">
            <a:avLst/>
          </a:prstGeom>
          <a:noFill/>
          <a:ln>
            <a:noFill/>
          </a:ln>
          <a:effectLst/>
          <a:extLst/>
        </p:spPr>
      </p:pic>
      <p:sp>
        <p:nvSpPr>
          <p:cNvPr id="6" name="テキスト プレースホルダー 6"/>
          <p:cNvSpPr txBox="1">
            <a:spLocks/>
          </p:cNvSpPr>
          <p:nvPr/>
        </p:nvSpPr>
        <p:spPr bwMode="auto">
          <a:xfrm>
            <a:off x="92201" y="189696"/>
            <a:ext cx="5859420" cy="1052023"/>
          </a:xfrm>
          <a:prstGeom prst="rect">
            <a:avLst/>
          </a:prstGeom>
          <a:solidFill>
            <a:schemeClr val="accent4">
              <a:lumMod val="20000"/>
              <a:lumOff val="80000"/>
            </a:schemeClr>
          </a:solidFill>
          <a:ln>
            <a:noFill/>
          </a:ln>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342900" indent="-342900" defTabSz="914400" eaLnBrk="1" fontAlgn="base" hangingPunct="1">
              <a:spcBef>
                <a:spcPct val="0"/>
              </a:spcBef>
              <a:spcAft>
                <a:spcPct val="0"/>
              </a:spcAft>
              <a:buFont typeface="Wingdings" panose="05000000000000000000" pitchFamily="2" charset="2"/>
              <a:buChar char="ü"/>
            </a:pPr>
            <a:r>
              <a:rPr lang="en-US" sz="1800" dirty="0" err="1">
                <a:latin typeface="Arial" panose="020B0604020202020204" pitchFamily="34" charset="0"/>
              </a:rPr>
              <a:t>Kerajaan</a:t>
            </a:r>
            <a:r>
              <a:rPr lang="en-US" sz="1800" dirty="0">
                <a:latin typeface="Arial" panose="020B0604020202020204" pitchFamily="34" charset="0"/>
              </a:rPr>
              <a:t> </a:t>
            </a:r>
            <a:r>
              <a:rPr lang="en-US" sz="1800" dirty="0" err="1">
                <a:latin typeface="Arial" panose="020B0604020202020204" pitchFamily="34" charset="0"/>
              </a:rPr>
              <a:t>Majapahit</a:t>
            </a:r>
            <a:r>
              <a:rPr lang="en-US" sz="1800" dirty="0">
                <a:latin typeface="Arial" panose="020B0604020202020204" pitchFamily="34" charset="0"/>
              </a:rPr>
              <a:t> </a:t>
            </a:r>
            <a:r>
              <a:rPr lang="en-US" sz="1800" dirty="0" err="1">
                <a:latin typeface="Arial" panose="020B0604020202020204" pitchFamily="34" charset="0"/>
              </a:rPr>
              <a:t>mempunyai</a:t>
            </a:r>
            <a:r>
              <a:rPr lang="en-US" sz="1800" dirty="0">
                <a:latin typeface="Arial" panose="020B0604020202020204" pitchFamily="34" charset="0"/>
              </a:rPr>
              <a:t> </a:t>
            </a:r>
            <a:r>
              <a:rPr lang="en-US" sz="1800" dirty="0" err="1">
                <a:latin typeface="Arial" panose="020B0604020202020204" pitchFamily="34" charset="0"/>
              </a:rPr>
              <a:t>mahapatih</a:t>
            </a:r>
            <a:r>
              <a:rPr lang="en-US" sz="1800" dirty="0">
                <a:latin typeface="Arial" panose="020B0604020202020204" pitchFamily="34" charset="0"/>
              </a:rPr>
              <a:t>, </a:t>
            </a:r>
            <a:r>
              <a:rPr lang="en-US" sz="1800" dirty="0" err="1">
                <a:latin typeface="Arial" panose="020B0604020202020204" pitchFamily="34" charset="0"/>
              </a:rPr>
              <a:t>yakni</a:t>
            </a:r>
            <a:r>
              <a:rPr lang="en-US" sz="1800" dirty="0">
                <a:latin typeface="Arial" panose="020B0604020202020204" pitchFamily="34" charset="0"/>
              </a:rPr>
              <a:t> Gajah </a:t>
            </a:r>
            <a:r>
              <a:rPr lang="en-US" sz="1800" dirty="0" err="1">
                <a:latin typeface="Arial" panose="020B0604020202020204" pitchFamily="34" charset="0"/>
              </a:rPr>
              <a:t>Mada</a:t>
            </a:r>
            <a:r>
              <a:rPr lang="en-US" sz="1800" dirty="0">
                <a:latin typeface="Arial" panose="020B0604020202020204" pitchFamily="34" charset="0"/>
              </a:rPr>
              <a:t>. </a:t>
            </a:r>
            <a:r>
              <a:rPr lang="en-US" sz="1800" dirty="0" err="1">
                <a:latin typeface="Arial" panose="020B0604020202020204" pitchFamily="34" charset="0"/>
              </a:rPr>
              <a:t>Pada</a:t>
            </a:r>
            <a:r>
              <a:rPr lang="en-US" sz="1800" dirty="0">
                <a:latin typeface="Arial" panose="020B0604020202020204" pitchFamily="34" charset="0"/>
              </a:rPr>
              <a:t> </a:t>
            </a:r>
            <a:r>
              <a:rPr lang="en-US" sz="1800" dirty="0" err="1">
                <a:latin typeface="Arial" panose="020B0604020202020204" pitchFamily="34" charset="0"/>
              </a:rPr>
              <a:t>saat</a:t>
            </a:r>
            <a:r>
              <a:rPr lang="en-US" sz="1800" dirty="0">
                <a:latin typeface="Arial" panose="020B0604020202020204" pitchFamily="34" charset="0"/>
              </a:rPr>
              <a:t> </a:t>
            </a:r>
            <a:r>
              <a:rPr lang="en-US" sz="1800" dirty="0" err="1">
                <a:latin typeface="Arial" panose="020B0604020202020204" pitchFamily="34" charset="0"/>
              </a:rPr>
              <a:t>pengangkatannya</a:t>
            </a:r>
            <a:r>
              <a:rPr lang="en-US" sz="1800" dirty="0">
                <a:latin typeface="Arial" panose="020B0604020202020204" pitchFamily="34" charset="0"/>
              </a:rPr>
              <a:t> </a:t>
            </a:r>
            <a:r>
              <a:rPr lang="en-US" sz="1800" dirty="0" err="1">
                <a:latin typeface="Arial" panose="020B0604020202020204" pitchFamily="34" charset="0"/>
              </a:rPr>
              <a:t>tahun</a:t>
            </a:r>
            <a:r>
              <a:rPr lang="en-US" sz="1800" dirty="0">
                <a:latin typeface="Arial" panose="020B0604020202020204" pitchFamily="34" charset="0"/>
              </a:rPr>
              <a:t> 1336 M, </a:t>
            </a:r>
            <a:r>
              <a:rPr lang="en-US" sz="1800" dirty="0" err="1">
                <a:latin typeface="Arial" panose="020B0604020202020204" pitchFamily="34" charset="0"/>
              </a:rPr>
              <a:t>ia</a:t>
            </a:r>
            <a:r>
              <a:rPr lang="en-US" sz="1800" dirty="0">
                <a:latin typeface="Arial" panose="020B0604020202020204" pitchFamily="34" charset="0"/>
              </a:rPr>
              <a:t> </a:t>
            </a:r>
            <a:r>
              <a:rPr lang="en-US" sz="1800" dirty="0" err="1">
                <a:latin typeface="Arial" panose="020B0604020202020204" pitchFamily="34" charset="0"/>
              </a:rPr>
              <a:t>mengucapkan</a:t>
            </a:r>
            <a:r>
              <a:rPr lang="en-US" sz="1800" dirty="0">
                <a:latin typeface="Arial" panose="020B0604020202020204" pitchFamily="34" charset="0"/>
              </a:rPr>
              <a:t> </a:t>
            </a:r>
            <a:r>
              <a:rPr lang="en-US" sz="1800" dirty="0" err="1">
                <a:latin typeface="Arial" panose="020B0604020202020204" pitchFamily="34" charset="0"/>
              </a:rPr>
              <a:t>Sumpah</a:t>
            </a:r>
            <a:r>
              <a:rPr lang="en-US" sz="1800" dirty="0">
                <a:latin typeface="Arial" panose="020B0604020202020204" pitchFamily="34" charset="0"/>
              </a:rPr>
              <a:t> </a:t>
            </a:r>
            <a:r>
              <a:rPr lang="en-US" sz="1800" dirty="0" err="1">
                <a:latin typeface="Arial" panose="020B0604020202020204" pitchFamily="34" charset="0"/>
              </a:rPr>
              <a:t>Palapa</a:t>
            </a:r>
            <a:r>
              <a:rPr lang="en-US" sz="1800" dirty="0">
                <a:latin typeface="Arial" panose="020B0604020202020204" pitchFamily="34" charset="0"/>
              </a:rPr>
              <a:t>.</a:t>
            </a:r>
          </a:p>
        </p:txBody>
      </p:sp>
      <p:sp>
        <p:nvSpPr>
          <p:cNvPr id="7" name="テキスト プレースホルダー 6"/>
          <p:cNvSpPr txBox="1">
            <a:spLocks/>
          </p:cNvSpPr>
          <p:nvPr/>
        </p:nvSpPr>
        <p:spPr bwMode="auto">
          <a:xfrm>
            <a:off x="92201" y="1427871"/>
            <a:ext cx="5859420" cy="783698"/>
          </a:xfrm>
          <a:prstGeom prst="rect">
            <a:avLst/>
          </a:prstGeom>
          <a:solidFill>
            <a:schemeClr val="accent4">
              <a:lumMod val="20000"/>
              <a:lumOff val="80000"/>
            </a:schemeClr>
          </a:solidFill>
          <a:ln>
            <a:noFill/>
          </a:ln>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342900" indent="-342900" defTabSz="914400" eaLnBrk="1" fontAlgn="base" hangingPunct="1">
              <a:spcBef>
                <a:spcPct val="0"/>
              </a:spcBef>
              <a:spcAft>
                <a:spcPct val="0"/>
              </a:spcAft>
              <a:buFont typeface="Wingdings" panose="05000000000000000000" pitchFamily="2" charset="2"/>
              <a:buChar char="ü"/>
            </a:pPr>
            <a:r>
              <a:rPr lang="en-US" sz="1800" dirty="0" err="1">
                <a:latin typeface="Arial" panose="020B0604020202020204" pitchFamily="34" charset="0"/>
              </a:rPr>
              <a:t>Berkat</a:t>
            </a:r>
            <a:r>
              <a:rPr lang="en-US" sz="1800" dirty="0">
                <a:latin typeface="Arial" panose="020B0604020202020204" pitchFamily="34" charset="0"/>
              </a:rPr>
              <a:t> </a:t>
            </a:r>
            <a:r>
              <a:rPr lang="en-US" sz="1800" dirty="0" err="1">
                <a:latin typeface="Arial" panose="020B0604020202020204" pitchFamily="34" charset="0"/>
              </a:rPr>
              <a:t>bantuan</a:t>
            </a:r>
            <a:r>
              <a:rPr lang="en-US" sz="1800" dirty="0">
                <a:latin typeface="Arial" panose="020B0604020202020204" pitchFamily="34" charset="0"/>
              </a:rPr>
              <a:t> Gajah </a:t>
            </a:r>
            <a:r>
              <a:rPr lang="en-US" sz="1800" dirty="0" err="1">
                <a:latin typeface="Arial" panose="020B0604020202020204" pitchFamily="34" charset="0"/>
              </a:rPr>
              <a:t>Mada</a:t>
            </a:r>
            <a:r>
              <a:rPr lang="en-US" sz="1800" dirty="0">
                <a:latin typeface="Arial" panose="020B0604020202020204" pitchFamily="34" charset="0"/>
              </a:rPr>
              <a:t>, </a:t>
            </a:r>
            <a:r>
              <a:rPr lang="en-US" sz="1800" dirty="0" err="1">
                <a:latin typeface="Arial" panose="020B0604020202020204" pitchFamily="34" charset="0"/>
              </a:rPr>
              <a:t>Hayam</a:t>
            </a:r>
            <a:r>
              <a:rPr lang="en-US" sz="1800" dirty="0">
                <a:latin typeface="Arial" panose="020B0604020202020204" pitchFamily="34" charset="0"/>
              </a:rPr>
              <a:t> </a:t>
            </a:r>
            <a:r>
              <a:rPr lang="en-US" sz="1800" dirty="0" err="1">
                <a:latin typeface="Arial" panose="020B0604020202020204" pitchFamily="34" charset="0"/>
              </a:rPr>
              <a:t>Wuruk</a:t>
            </a:r>
            <a:r>
              <a:rPr lang="en-US" sz="1800" dirty="0">
                <a:latin typeface="Arial" panose="020B0604020202020204" pitchFamily="34" charset="0"/>
              </a:rPr>
              <a:t> </a:t>
            </a:r>
            <a:r>
              <a:rPr lang="en-US" sz="1800" dirty="0" err="1">
                <a:latin typeface="Arial" panose="020B0604020202020204" pitchFamily="34" charset="0"/>
              </a:rPr>
              <a:t>membuat</a:t>
            </a:r>
            <a:r>
              <a:rPr lang="en-US" sz="1800" dirty="0">
                <a:latin typeface="Arial" panose="020B0604020202020204" pitchFamily="34" charset="0"/>
              </a:rPr>
              <a:t> </a:t>
            </a:r>
            <a:r>
              <a:rPr lang="en-US" sz="1800" dirty="0" err="1">
                <a:latin typeface="Arial" panose="020B0604020202020204" pitchFamily="34" charset="0"/>
              </a:rPr>
              <a:t>Majapati</a:t>
            </a:r>
            <a:r>
              <a:rPr lang="en-US" sz="1800" dirty="0">
                <a:latin typeface="Arial" panose="020B0604020202020204" pitchFamily="34" charset="0"/>
              </a:rPr>
              <a:t> </a:t>
            </a:r>
            <a:r>
              <a:rPr lang="en-US" sz="1800" dirty="0" err="1" smtClean="0">
                <a:latin typeface="Arial" panose="020B0604020202020204" pitchFamily="34" charset="0"/>
              </a:rPr>
              <a:t>mencapai</a:t>
            </a:r>
            <a:r>
              <a:rPr lang="en-US" sz="1800" dirty="0" smtClean="0">
                <a:latin typeface="Arial" panose="020B0604020202020204" pitchFamily="34" charset="0"/>
              </a:rPr>
              <a:t> </a:t>
            </a:r>
            <a:r>
              <a:rPr lang="en-US" sz="1800" dirty="0" err="1" smtClean="0">
                <a:latin typeface="Arial" panose="020B0604020202020204" pitchFamily="34" charset="0"/>
              </a:rPr>
              <a:t>puncak</a:t>
            </a:r>
            <a:r>
              <a:rPr lang="en-US" sz="1800" dirty="0" smtClean="0">
                <a:latin typeface="Arial" panose="020B0604020202020204" pitchFamily="34" charset="0"/>
              </a:rPr>
              <a:t> </a:t>
            </a:r>
            <a:r>
              <a:rPr lang="en-US" sz="1800" dirty="0" err="1">
                <a:latin typeface="Arial" panose="020B0604020202020204" pitchFamily="34" charset="0"/>
              </a:rPr>
              <a:t>kejayaan</a:t>
            </a:r>
            <a:r>
              <a:rPr lang="en-US" sz="1800" dirty="0">
                <a:latin typeface="Arial" panose="020B0604020202020204" pitchFamily="34" charset="0"/>
              </a:rPr>
              <a:t>. </a:t>
            </a:r>
          </a:p>
        </p:txBody>
      </p:sp>
      <p:sp>
        <p:nvSpPr>
          <p:cNvPr id="8" name="テキスト プレースホルダー 6"/>
          <p:cNvSpPr txBox="1">
            <a:spLocks/>
          </p:cNvSpPr>
          <p:nvPr/>
        </p:nvSpPr>
        <p:spPr bwMode="auto">
          <a:xfrm>
            <a:off x="87023" y="2397721"/>
            <a:ext cx="5864598" cy="755250"/>
          </a:xfrm>
          <a:prstGeom prst="rect">
            <a:avLst/>
          </a:prstGeom>
          <a:solidFill>
            <a:schemeClr val="accent4">
              <a:lumMod val="20000"/>
              <a:lumOff val="80000"/>
            </a:schemeClr>
          </a:solidFill>
          <a:ln>
            <a:noFill/>
          </a:ln>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Wingdings" panose="05000000000000000000" pitchFamily="2" charset="2"/>
              <a:buChar char="ü"/>
            </a:pPr>
            <a:r>
              <a:rPr lang="en-US" sz="1800" dirty="0" err="1">
                <a:latin typeface="Arial" panose="020B0604020202020204" pitchFamily="34" charset="0"/>
              </a:rPr>
              <a:t>Pada</a:t>
            </a:r>
            <a:r>
              <a:rPr lang="en-US" sz="1800" dirty="0">
                <a:latin typeface="Arial" panose="020B0604020202020204" pitchFamily="34" charset="0"/>
              </a:rPr>
              <a:t> </a:t>
            </a:r>
            <a:r>
              <a:rPr lang="en-US" sz="1800" dirty="0" err="1">
                <a:latin typeface="Arial" panose="020B0604020202020204" pitchFamily="34" charset="0"/>
              </a:rPr>
              <a:t>tahun</a:t>
            </a:r>
            <a:r>
              <a:rPr lang="en-US" sz="1800" dirty="0">
                <a:latin typeface="Arial" panose="020B0604020202020204" pitchFamily="34" charset="0"/>
              </a:rPr>
              <a:t> 1389, </a:t>
            </a:r>
            <a:r>
              <a:rPr lang="en-US" sz="1800" dirty="0" err="1">
                <a:latin typeface="Arial" panose="020B0604020202020204" pitchFamily="34" charset="0"/>
              </a:rPr>
              <a:t>Hayam</a:t>
            </a:r>
            <a:r>
              <a:rPr lang="en-US" sz="1800" dirty="0">
                <a:latin typeface="Arial" panose="020B0604020202020204" pitchFamily="34" charset="0"/>
              </a:rPr>
              <a:t> </a:t>
            </a:r>
            <a:r>
              <a:rPr lang="en-US" sz="1800" dirty="0" err="1">
                <a:latin typeface="Arial" panose="020B0604020202020204" pitchFamily="34" charset="0"/>
              </a:rPr>
              <a:t>Wuruk</a:t>
            </a:r>
            <a:r>
              <a:rPr lang="en-US" sz="1800" dirty="0">
                <a:latin typeface="Arial" panose="020B0604020202020204" pitchFamily="34" charset="0"/>
              </a:rPr>
              <a:t> </a:t>
            </a:r>
            <a:r>
              <a:rPr lang="en-US" sz="1800" dirty="0" err="1">
                <a:latin typeface="Arial" panose="020B0604020202020204" pitchFamily="34" charset="0"/>
              </a:rPr>
              <a:t>wafat</a:t>
            </a:r>
            <a:r>
              <a:rPr lang="en-US" sz="1800" dirty="0">
                <a:latin typeface="Arial" panose="020B0604020202020204" pitchFamily="34" charset="0"/>
              </a:rPr>
              <a:t>, </a:t>
            </a:r>
            <a:r>
              <a:rPr lang="en-US" sz="1800" dirty="0" err="1">
                <a:latin typeface="Arial" panose="020B0604020202020204" pitchFamily="34" charset="0"/>
              </a:rPr>
              <a:t>kekuasaan</a:t>
            </a:r>
            <a:r>
              <a:rPr lang="en-US" sz="1800" dirty="0">
                <a:latin typeface="Arial" panose="020B0604020202020204" pitchFamily="34" charset="0"/>
              </a:rPr>
              <a:t> </a:t>
            </a:r>
            <a:r>
              <a:rPr lang="en-US" sz="1800" dirty="0" err="1">
                <a:latin typeface="Arial" panose="020B0604020202020204" pitchFamily="34" charset="0"/>
              </a:rPr>
              <a:t>Majapahit</a:t>
            </a:r>
            <a:r>
              <a:rPr lang="en-US" sz="1800" dirty="0">
                <a:latin typeface="Arial" panose="020B0604020202020204" pitchFamily="34" charset="0"/>
              </a:rPr>
              <a:t> </a:t>
            </a:r>
            <a:r>
              <a:rPr lang="en-US" sz="1800" dirty="0" err="1">
                <a:latin typeface="Arial" panose="020B0604020202020204" pitchFamily="34" charset="0"/>
              </a:rPr>
              <a:t>berangsur-angsur</a:t>
            </a:r>
            <a:r>
              <a:rPr lang="en-US" sz="1800" dirty="0">
                <a:latin typeface="Arial" panose="020B0604020202020204" pitchFamily="34" charset="0"/>
              </a:rPr>
              <a:t> </a:t>
            </a:r>
            <a:r>
              <a:rPr lang="en-US" sz="1800" dirty="0" err="1">
                <a:latin typeface="Arial" panose="020B0604020202020204" pitchFamily="34" charset="0"/>
              </a:rPr>
              <a:t>melemah</a:t>
            </a:r>
            <a:r>
              <a:rPr lang="en-US" sz="1800" dirty="0">
                <a:latin typeface="Arial" panose="020B0604020202020204" pitchFamily="34" charset="0"/>
              </a:rPr>
              <a:t>. </a:t>
            </a:r>
          </a:p>
        </p:txBody>
      </p:sp>
      <p:sp>
        <p:nvSpPr>
          <p:cNvPr id="9" name="テキスト プレースホルダー 6"/>
          <p:cNvSpPr txBox="1">
            <a:spLocks/>
          </p:cNvSpPr>
          <p:nvPr/>
        </p:nvSpPr>
        <p:spPr bwMode="auto">
          <a:xfrm>
            <a:off x="87023" y="3309755"/>
            <a:ext cx="5864598" cy="1000212"/>
          </a:xfrm>
          <a:prstGeom prst="rect">
            <a:avLst/>
          </a:prstGeom>
          <a:solidFill>
            <a:schemeClr val="accent4">
              <a:lumMod val="20000"/>
              <a:lumOff val="80000"/>
            </a:schemeClr>
          </a:solidFill>
          <a:ln>
            <a:noFill/>
          </a:ln>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marL="285750" indent="-285750" defTabSz="914400" eaLnBrk="1" fontAlgn="base" hangingPunct="1">
              <a:spcBef>
                <a:spcPct val="0"/>
              </a:spcBef>
              <a:spcAft>
                <a:spcPct val="0"/>
              </a:spcAft>
              <a:buFont typeface="Wingdings" panose="05000000000000000000" pitchFamily="2" charset="2"/>
              <a:buChar char="Ø"/>
            </a:pPr>
            <a:r>
              <a:rPr lang="fi-FI" sz="1800" dirty="0">
                <a:latin typeface="Arial" panose="020B0604020202020204" pitchFamily="34" charset="0"/>
              </a:rPr>
              <a:t>Kerajaan Majapahit runtuh salah satunya penyebabnya karena serangan dari Kerajaan Islam Demak.</a:t>
            </a:r>
          </a:p>
        </p:txBody>
      </p:sp>
      <p:sp>
        <p:nvSpPr>
          <p:cNvPr id="10" name="テキスト プレースホルダー 6"/>
          <p:cNvSpPr txBox="1">
            <a:spLocks/>
          </p:cNvSpPr>
          <p:nvPr/>
        </p:nvSpPr>
        <p:spPr bwMode="auto">
          <a:xfrm>
            <a:off x="3396956" y="4122821"/>
            <a:ext cx="5747043" cy="1045276"/>
          </a:xfrm>
          <a:prstGeom prst="rect">
            <a:avLst/>
          </a:prstGeom>
          <a:solidFill>
            <a:schemeClr val="bg1">
              <a:lumMod val="95000"/>
            </a:schemeClr>
          </a:solidFill>
          <a:ln>
            <a:noFill/>
          </a:ln>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defRPr/>
            </a:pPr>
            <a:r>
              <a:rPr lang="id-ID" b="1" dirty="0" smtClean="0">
                <a:solidFill>
                  <a:prstClr val="black"/>
                </a:solidFill>
              </a:rPr>
              <a:t>Ukiran sejarah Indonesia </a:t>
            </a:r>
            <a:r>
              <a:rPr lang="en-US" b="1" dirty="0" smtClean="0">
                <a:solidFill>
                  <a:prstClr val="black"/>
                </a:solidFill>
              </a:rPr>
              <a:t>di </a:t>
            </a:r>
            <a:r>
              <a:rPr lang="id-ID" b="1" dirty="0" smtClean="0">
                <a:solidFill>
                  <a:prstClr val="black"/>
                </a:solidFill>
              </a:rPr>
              <a:t>Monumen Nasional, Jakarta. Di sudut timur laut yang menggambarkan kemaharajaan kuno Indonesia, di bagian kanan terdekat adalah Gajah Mada, </a:t>
            </a:r>
            <a:r>
              <a:rPr lang="en-US" b="1" dirty="0" err="1" smtClean="0">
                <a:solidFill>
                  <a:prstClr val="black"/>
                </a:solidFill>
              </a:rPr>
              <a:t>mahapatih</a:t>
            </a:r>
            <a:r>
              <a:rPr lang="en-US" b="1" dirty="0" smtClean="0">
                <a:solidFill>
                  <a:prstClr val="black"/>
                </a:solidFill>
              </a:rPr>
              <a:t> K</a:t>
            </a:r>
            <a:r>
              <a:rPr lang="id-ID" b="1" dirty="0" smtClean="0">
                <a:solidFill>
                  <a:prstClr val="black"/>
                </a:solidFill>
              </a:rPr>
              <a:t>erajaan Majapahit.</a:t>
            </a:r>
            <a:endParaRPr lang="sv-SE" b="1" dirty="0" smtClean="0">
              <a:solidFill>
                <a:srgbClr val="000000"/>
              </a:solidFill>
            </a:endParaRPr>
          </a:p>
        </p:txBody>
      </p:sp>
    </p:spTree>
    <p:extLst>
      <p:ext uri="{BB962C8B-B14F-4D97-AF65-F5344CB8AC3E}">
        <p14:creationId xmlns:p14="http://schemas.microsoft.com/office/powerpoint/2010/main" val="395825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1500"/>
                                        <p:tgtEl>
                                          <p:spTgt spid="6">
                                            <p:bg/>
                                          </p:spTgt>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1500"/>
                                        <p:tgtEl>
                                          <p:spTgt spid="6">
                                            <p:txEl>
                                              <p:pRg st="0" end="0"/>
                                            </p:txEl>
                                          </p:spTgt>
                                        </p:tgtEl>
                                      </p:cBhvr>
                                    </p:animEffect>
                                  </p:childTnLst>
                                </p:cTn>
                              </p:par>
                            </p:childTnLst>
                          </p:cTn>
                        </p:par>
                        <p:par>
                          <p:cTn id="12" fill="hold" nodeType="afterGroup">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1500"/>
                                        <p:tgtEl>
                                          <p:spTgt spid="7">
                                            <p:bg/>
                                          </p:spTgt>
                                        </p:tgtEl>
                                      </p:cBhvr>
                                    </p:animEffect>
                                  </p:childTnLst>
                                </p:cTn>
                              </p:par>
                            </p:childTnLst>
                          </p:cTn>
                        </p:par>
                        <p:par>
                          <p:cTn id="16" fill="hold">
                            <p:stCondLst>
                              <p:cond delay="4500"/>
                            </p:stCondLst>
                            <p:childTnLst>
                              <p:par>
                                <p:cTn id="17" presetID="22" presetClass="entr" presetSubtype="8"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left)">
                                      <p:cBhvr>
                                        <p:cTn id="19" dur="1500"/>
                                        <p:tgtEl>
                                          <p:spTgt spid="7">
                                            <p:txEl>
                                              <p:pRg st="0" end="0"/>
                                            </p:txEl>
                                          </p:spTgt>
                                        </p:tgtEl>
                                      </p:cBhvr>
                                    </p:animEffect>
                                  </p:childTnLst>
                                </p:cTn>
                              </p:par>
                            </p:childTnLst>
                          </p:cTn>
                        </p:par>
                        <p:par>
                          <p:cTn id="20" fill="hold" nodeType="afterGroup">
                            <p:stCondLst>
                              <p:cond delay="6000"/>
                            </p:stCondLst>
                            <p:childTnLst>
                              <p:par>
                                <p:cTn id="21" presetID="22" presetClass="entr" presetSubtype="8" fill="hold" grpId="0" nodeType="after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1500"/>
                                        <p:tgtEl>
                                          <p:spTgt spid="8">
                                            <p:bg/>
                                          </p:spTgt>
                                        </p:tgtEl>
                                      </p:cBhvr>
                                    </p:animEffect>
                                  </p:childTnLst>
                                </p:cTn>
                              </p:par>
                            </p:childTnLst>
                          </p:cTn>
                        </p:par>
                        <p:par>
                          <p:cTn id="24" fill="hold">
                            <p:stCondLst>
                              <p:cond delay="7500"/>
                            </p:stCondLst>
                            <p:childTnLst>
                              <p:par>
                                <p:cTn id="25" presetID="22" presetClass="entr" presetSubtype="8" fill="hold" grpId="0" nodeType="after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wipe(left)">
                                      <p:cBhvr>
                                        <p:cTn id="27" dur="1500"/>
                                        <p:tgtEl>
                                          <p:spTgt spid="8">
                                            <p:txEl>
                                              <p:pRg st="0" end="0"/>
                                            </p:txEl>
                                          </p:spTgt>
                                        </p:tgtEl>
                                      </p:cBhvr>
                                    </p:animEffect>
                                  </p:childTnLst>
                                </p:cTn>
                              </p:par>
                            </p:childTnLst>
                          </p:cTn>
                        </p:par>
                        <p:par>
                          <p:cTn id="28" fill="hold" nodeType="afterGroup">
                            <p:stCondLst>
                              <p:cond delay="9000"/>
                            </p:stCondLst>
                            <p:childTnLst>
                              <p:par>
                                <p:cTn id="29" presetID="22" presetClass="entr" presetSubtype="8" fill="hold" grpId="0" nodeType="after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1500"/>
                                        <p:tgtEl>
                                          <p:spTgt spid="9">
                                            <p:bg/>
                                          </p:spTgt>
                                        </p:tgtEl>
                                      </p:cBhvr>
                                    </p:animEffect>
                                  </p:childTnLst>
                                </p:cTn>
                              </p:par>
                            </p:childTnLst>
                          </p:cTn>
                        </p:par>
                        <p:par>
                          <p:cTn id="32" fill="hold">
                            <p:stCondLst>
                              <p:cond delay="10500"/>
                            </p:stCondLst>
                            <p:childTnLst>
                              <p:par>
                                <p:cTn id="33" presetID="22" presetClass="entr" presetSubtype="8" fill="hold" grpId="0" nodeType="after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wipe(left)">
                                      <p:cBhvr>
                                        <p:cTn id="35" dur="1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animBg="1">
        <p:tmplLst>
          <p:tmpl lvl="1">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build="p" animBg="1">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build="p" animBg="1">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rotWithShape="1">
          <a:blip r:embed="rId3"/>
          <a:srcRect l="16172" r="11034"/>
          <a:stretch/>
        </p:blipFill>
        <p:spPr bwMode="auto">
          <a:xfrm>
            <a:off x="4051738" y="479822"/>
            <a:ext cx="5092262" cy="4663678"/>
          </a:xfrm>
          <a:prstGeom prst="rect">
            <a:avLst/>
          </a:prstGeom>
          <a:ln>
            <a:noFill/>
          </a:ln>
          <a:effectLst/>
          <a:extLst>
            <a:ext uri="{909E8E84-426E-40DD-AFC4-6F175D3DCCD1}">
              <a14:hiddenFill xmlns:a14="http://schemas.microsoft.com/office/drawing/2010/main">
                <a:solidFill>
                  <a:schemeClr val="accent1"/>
                </a:solidFill>
              </a14:hiddenFill>
            </a:ext>
          </a:extLst>
        </p:spPr>
      </p:pic>
      <p:sp>
        <p:nvSpPr>
          <p:cNvPr id="4" name="正方形/長方形 7"/>
          <p:cNvSpPr/>
          <p:nvPr/>
        </p:nvSpPr>
        <p:spPr>
          <a:xfrm>
            <a:off x="4857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5" name="テキスト プレースホルダー 6"/>
          <p:cNvSpPr txBox="1">
            <a:spLocks/>
          </p:cNvSpPr>
          <p:nvPr/>
        </p:nvSpPr>
        <p:spPr>
          <a:xfrm>
            <a:off x="3810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smtClean="0">
                <a:solidFill>
                  <a:srgbClr val="00B0F0"/>
                </a:solidFill>
                <a:latin typeface="Arial" pitchFamily="34" charset="0"/>
                <a:cs typeface="Arial" pitchFamily="34" charset="0"/>
              </a:rPr>
              <a:t>Bali</a:t>
            </a:r>
            <a:endParaRPr kumimoji="1" lang="en-US" altLang="ja-JP" sz="3600" i="0" spc="300" dirty="0">
              <a:solidFill>
                <a:srgbClr val="00B0F0"/>
              </a:solidFill>
              <a:latin typeface="Arial" pitchFamily="34" charset="0"/>
              <a:cs typeface="Arial" pitchFamily="34" charset="0"/>
            </a:endParaRPr>
          </a:p>
        </p:txBody>
      </p:sp>
      <p:sp>
        <p:nvSpPr>
          <p:cNvPr id="34821" name="テキスト プレースホルダー 6"/>
          <p:cNvSpPr txBox="1">
            <a:spLocks/>
          </p:cNvSpPr>
          <p:nvPr/>
        </p:nvSpPr>
        <p:spPr bwMode="auto">
          <a:xfrm>
            <a:off x="304800" y="742950"/>
            <a:ext cx="737936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1800" dirty="0" err="1">
                <a:solidFill>
                  <a:srgbClr val="000000"/>
                </a:solidFill>
                <a:latin typeface="Arial" panose="020B0604020202020204" pitchFamily="34" charset="0"/>
              </a:rPr>
              <a:t>Kerajaan</a:t>
            </a:r>
            <a:r>
              <a:rPr lang="en-US" sz="1800" dirty="0">
                <a:solidFill>
                  <a:srgbClr val="000000"/>
                </a:solidFill>
                <a:latin typeface="Arial" panose="020B0604020202020204" pitchFamily="34" charset="0"/>
              </a:rPr>
              <a:t> Bali </a:t>
            </a:r>
            <a:r>
              <a:rPr lang="en-US" sz="1800" dirty="0" err="1">
                <a:solidFill>
                  <a:srgbClr val="000000"/>
                </a:solidFill>
                <a:latin typeface="Arial" panose="020B0604020202020204" pitchFamily="34" charset="0"/>
              </a:rPr>
              <a:t>merupakan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kerajaan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bercorak</a:t>
            </a:r>
            <a:r>
              <a:rPr lang="en-US" sz="1800" dirty="0">
                <a:solidFill>
                  <a:srgbClr val="000000"/>
                </a:solidFill>
                <a:latin typeface="Arial" panose="020B0604020202020204" pitchFamily="34" charset="0"/>
              </a:rPr>
              <a:t> Hindu yang </a:t>
            </a:r>
            <a:r>
              <a:rPr lang="en-US" sz="1800" dirty="0" err="1">
                <a:solidFill>
                  <a:srgbClr val="000000"/>
                </a:solidFill>
                <a:latin typeface="Arial" panose="020B0604020202020204" pitchFamily="34" charset="0"/>
              </a:rPr>
              <a:t>terletak</a:t>
            </a:r>
            <a:r>
              <a:rPr lang="en-US" sz="1800" dirty="0">
                <a:solidFill>
                  <a:srgbClr val="000000"/>
                </a:solidFill>
                <a:latin typeface="Arial" panose="020B0604020202020204" pitchFamily="34" charset="0"/>
              </a:rPr>
              <a:t> di </a:t>
            </a:r>
            <a:r>
              <a:rPr lang="en-US" sz="1800" dirty="0" err="1">
                <a:solidFill>
                  <a:srgbClr val="000000"/>
                </a:solidFill>
                <a:latin typeface="Arial" panose="020B0604020202020204" pitchFamily="34" charset="0"/>
              </a:rPr>
              <a:t>Tampak</a:t>
            </a:r>
            <a:r>
              <a:rPr lang="en-US" sz="1800" dirty="0">
                <a:solidFill>
                  <a:srgbClr val="000000"/>
                </a:solidFill>
                <a:latin typeface="Arial" panose="020B0604020202020204" pitchFamily="34" charset="0"/>
              </a:rPr>
              <a:t> Siring </a:t>
            </a:r>
            <a:r>
              <a:rPr lang="en-US" sz="1800" dirty="0" err="1">
                <a:solidFill>
                  <a:srgbClr val="000000"/>
                </a:solidFill>
                <a:latin typeface="Arial" panose="020B0604020202020204" pitchFamily="34" charset="0"/>
              </a:rPr>
              <a:t>dan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Pejeng</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Kerajaan</a:t>
            </a:r>
            <a:r>
              <a:rPr lang="en-US" sz="1800" dirty="0">
                <a:solidFill>
                  <a:srgbClr val="000000"/>
                </a:solidFill>
                <a:latin typeface="Arial" panose="020B0604020202020204" pitchFamily="34" charset="0"/>
              </a:rPr>
              <a:t> Bali </a:t>
            </a:r>
            <a:r>
              <a:rPr lang="en-US" sz="1800" dirty="0" err="1">
                <a:solidFill>
                  <a:srgbClr val="000000"/>
                </a:solidFill>
                <a:latin typeface="Arial" panose="020B0604020202020204" pitchFamily="34" charset="0"/>
              </a:rPr>
              <a:t>ditaklukkan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oleh</a:t>
            </a:r>
            <a:r>
              <a:rPr lang="en-US" sz="1800" dirty="0">
                <a:solidFill>
                  <a:srgbClr val="000000"/>
                </a:solidFill>
                <a:latin typeface="Arial" panose="020B0604020202020204" pitchFamily="34" charset="0"/>
              </a:rPr>
              <a:t> Gajah </a:t>
            </a:r>
            <a:r>
              <a:rPr lang="en-US" sz="1800" dirty="0" err="1">
                <a:solidFill>
                  <a:srgbClr val="000000"/>
                </a:solidFill>
                <a:latin typeface="Arial" panose="020B0604020202020204" pitchFamily="34" charset="0"/>
              </a:rPr>
              <a:t>Mada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Sejak</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itu</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Kerajaan</a:t>
            </a:r>
            <a:r>
              <a:rPr lang="en-US" sz="1800" dirty="0">
                <a:solidFill>
                  <a:srgbClr val="000000"/>
                </a:solidFill>
                <a:latin typeface="Arial" panose="020B0604020202020204" pitchFamily="34" charset="0"/>
              </a:rPr>
              <a:t> Bali </a:t>
            </a:r>
            <a:r>
              <a:rPr lang="en-US" sz="1800" dirty="0" err="1">
                <a:solidFill>
                  <a:srgbClr val="000000"/>
                </a:solidFill>
                <a:latin typeface="Arial" panose="020B0604020202020204" pitchFamily="34" charset="0"/>
              </a:rPr>
              <a:t>menjadi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wilayah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kekuasaan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Majapahit</a:t>
            </a:r>
            <a:r>
              <a:rPr lang="en-US" sz="1800" dirty="0">
                <a:solidFill>
                  <a:srgbClr val="000000"/>
                </a:solidFill>
                <a:latin typeface="Arial" panose="020B0604020202020204" pitchFamily="34" charset="0"/>
              </a:rPr>
              <a:t>.</a:t>
            </a:r>
          </a:p>
        </p:txBody>
      </p:sp>
      <p:sp>
        <p:nvSpPr>
          <p:cNvPr id="7" name="テキスト プレースホルダー 6"/>
          <p:cNvSpPr txBox="1">
            <a:spLocks/>
          </p:cNvSpPr>
          <p:nvPr/>
        </p:nvSpPr>
        <p:spPr bwMode="auto">
          <a:xfrm>
            <a:off x="296861" y="1945232"/>
            <a:ext cx="3962455" cy="257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defRPr/>
            </a:pPr>
            <a:r>
              <a:rPr lang="en-US" sz="1800" b="1" dirty="0" err="1" smtClean="0">
                <a:solidFill>
                  <a:srgbClr val="000000"/>
                </a:solidFill>
                <a:latin typeface="Arial" panose="020B0604020202020204" pitchFamily="34" charset="0"/>
              </a:rPr>
              <a:t>Struktur</a:t>
            </a:r>
            <a:r>
              <a:rPr lang="en-US" sz="1800" b="1" dirty="0" smtClean="0">
                <a:solidFill>
                  <a:srgbClr val="000000"/>
                </a:solidFill>
                <a:latin typeface="Arial" panose="020B0604020202020204" pitchFamily="34" charset="0"/>
              </a:rPr>
              <a:t> </a:t>
            </a:r>
            <a:r>
              <a:rPr lang="en-US" sz="1800" b="1" dirty="0" err="1" smtClean="0">
                <a:solidFill>
                  <a:srgbClr val="000000"/>
                </a:solidFill>
                <a:latin typeface="Arial" panose="020B0604020202020204" pitchFamily="34" charset="0"/>
              </a:rPr>
              <a:t>pemerintahan</a:t>
            </a:r>
            <a:r>
              <a:rPr lang="en-US" sz="1800" b="1" dirty="0" smtClean="0">
                <a:solidFill>
                  <a:srgbClr val="000000"/>
                </a:solidFill>
                <a:latin typeface="Arial" panose="020B0604020202020204" pitchFamily="34" charset="0"/>
              </a:rPr>
              <a:t>:</a:t>
            </a:r>
          </a:p>
          <a:p>
            <a:pPr marL="285750" indent="-285750" defTabSz="914400" eaLnBrk="1" fontAlgn="base" hangingPunct="1">
              <a:spcBef>
                <a:spcPct val="0"/>
              </a:spcBef>
              <a:spcAft>
                <a:spcPct val="0"/>
              </a:spcAft>
              <a:buFont typeface="Arial" pitchFamily="34" charset="0"/>
              <a:buChar char="•"/>
              <a:defRPr/>
            </a:pPr>
            <a:r>
              <a:rPr lang="en-US" sz="1800" dirty="0" err="1" smtClean="0">
                <a:solidFill>
                  <a:srgbClr val="000000"/>
                </a:solidFill>
                <a:latin typeface="Arial" panose="020B0604020202020204" pitchFamily="34" charset="0"/>
              </a:rPr>
              <a:t>Keluarga</a:t>
            </a:r>
            <a:r>
              <a:rPr lang="en-US" sz="1800" dirty="0" smtClean="0">
                <a:solidFill>
                  <a:srgbClr val="000000"/>
                </a:solidFill>
                <a:latin typeface="Arial" panose="020B0604020202020204" pitchFamily="34" charset="0"/>
              </a:rPr>
              <a:t> raja </a:t>
            </a:r>
            <a:r>
              <a:rPr lang="en-US" sz="1800" dirty="0" err="1" smtClean="0">
                <a:solidFill>
                  <a:srgbClr val="000000"/>
                </a:solidFill>
                <a:latin typeface="Arial" panose="020B0604020202020204" pitchFamily="34" charset="0"/>
              </a:rPr>
              <a:t>memerintah</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secara</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turun-temurun</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sistem</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dinasti</a:t>
            </a:r>
            <a:r>
              <a:rPr lang="en-US" sz="1800" dirty="0" smtClean="0">
                <a:solidFill>
                  <a:srgbClr val="000000"/>
                </a:solidFill>
                <a:latin typeface="Arial" panose="020B0604020202020204" pitchFamily="34" charset="0"/>
              </a:rPr>
              <a:t>).</a:t>
            </a:r>
          </a:p>
          <a:p>
            <a:pPr marL="285750" indent="-285750" defTabSz="914400" eaLnBrk="1" fontAlgn="base" hangingPunct="1">
              <a:spcBef>
                <a:spcPct val="0"/>
              </a:spcBef>
              <a:spcAft>
                <a:spcPct val="0"/>
              </a:spcAft>
              <a:buFont typeface="Arial" pitchFamily="34" charset="0"/>
              <a:buChar char="•"/>
              <a:defRPr/>
            </a:pPr>
            <a:r>
              <a:rPr lang="en-US" sz="1800" dirty="0" err="1" smtClean="0">
                <a:solidFill>
                  <a:srgbClr val="000000"/>
                </a:solidFill>
                <a:latin typeface="Arial" panose="020B0604020202020204" pitchFamily="34" charset="0"/>
              </a:rPr>
              <a:t>Badan</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penasihat</a:t>
            </a:r>
            <a:r>
              <a:rPr lang="en-US" sz="1800" dirty="0" smtClean="0">
                <a:solidFill>
                  <a:srgbClr val="000000"/>
                </a:solidFill>
                <a:latin typeface="Arial" panose="020B0604020202020204" pitchFamily="34" charset="0"/>
              </a:rPr>
              <a:t> raja.</a:t>
            </a:r>
          </a:p>
          <a:p>
            <a:pPr marL="285750" indent="-285750" defTabSz="914400" eaLnBrk="1" fontAlgn="base" hangingPunct="1">
              <a:spcBef>
                <a:spcPct val="0"/>
              </a:spcBef>
              <a:spcAft>
                <a:spcPct val="0"/>
              </a:spcAft>
              <a:buFont typeface="Arial" pitchFamily="34" charset="0"/>
              <a:buChar char="•"/>
              <a:defRPr/>
            </a:pPr>
            <a:r>
              <a:rPr lang="en-US" sz="1800" dirty="0" err="1" smtClean="0">
                <a:solidFill>
                  <a:srgbClr val="000000"/>
                </a:solidFill>
                <a:latin typeface="Arial" panose="020B0604020202020204" pitchFamily="34" charset="0"/>
              </a:rPr>
              <a:t>Pegawai</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pemerintahan</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bagian</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pemerintahan</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pemungutan</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pajak</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dan</a:t>
            </a:r>
            <a:r>
              <a:rPr lang="en-US" sz="1800" dirty="0" smtClean="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administrasi</a:t>
            </a:r>
            <a:r>
              <a:rPr lang="en-US" sz="1800" dirty="0" smtClean="0">
                <a:solidFill>
                  <a:srgbClr val="000000"/>
                </a:solidFill>
                <a:latin typeface="Arial" panose="020B0604020202020204" pitchFamily="34" charset="0"/>
              </a:rPr>
              <a:t>.</a:t>
            </a:r>
          </a:p>
        </p:txBody>
      </p:sp>
      <p:sp>
        <p:nvSpPr>
          <p:cNvPr id="15" name="テキスト プレースホルダー 6"/>
          <p:cNvSpPr txBox="1">
            <a:spLocks/>
          </p:cNvSpPr>
          <p:nvPr/>
        </p:nvSpPr>
        <p:spPr bwMode="auto">
          <a:xfrm>
            <a:off x="4267200" y="1945232"/>
            <a:ext cx="2197769" cy="1287984"/>
          </a:xfrm>
          <a:prstGeom prst="rect">
            <a:avLst/>
          </a:prstGeom>
          <a:solidFill>
            <a:schemeClr val="bg1">
              <a:lumMod val="95000"/>
            </a:schemeClr>
          </a:solidFill>
          <a:ln>
            <a:noFill/>
          </a:ln>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defRPr/>
            </a:pPr>
            <a:r>
              <a:rPr lang="sv-SE" b="1" dirty="0" smtClean="0">
                <a:solidFill>
                  <a:srgbClr val="F79646">
                    <a:lumMod val="50000"/>
                  </a:srgbClr>
                </a:solidFill>
              </a:rPr>
              <a:t>Pura Besakih peninggalan Keraan Bali yang masih ada hingga kini</a:t>
            </a:r>
          </a:p>
        </p:txBody>
      </p:sp>
    </p:spTree>
    <p:extLst>
      <p:ext uri="{BB962C8B-B14F-4D97-AF65-F5344CB8AC3E}">
        <p14:creationId xmlns:p14="http://schemas.microsoft.com/office/powerpoint/2010/main" val="1962724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left)">
                                      <p:cBhvr>
                                        <p:cTn id="11" dur="100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4821"/>
                                        </p:tgtEl>
                                        <p:attrNameLst>
                                          <p:attrName>style.visibility</p:attrName>
                                        </p:attrNameLst>
                                      </p:cBhvr>
                                      <p:to>
                                        <p:strVal val="visible"/>
                                      </p:to>
                                    </p:set>
                                    <p:animEffect transition="in" filter="wipe(left)">
                                      <p:cBhvr>
                                        <p:cTn id="16" dur="500"/>
                                        <p:tgtEl>
                                          <p:spTgt spid="3482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tmplLst>
          <p:tmpl lvl="1">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34821"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7"/>
          <p:cNvSpPr/>
          <p:nvPr/>
        </p:nvSpPr>
        <p:spPr>
          <a:xfrm>
            <a:off x="485775" y="594123"/>
            <a:ext cx="2105025" cy="34528"/>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5" name="テキスト プレースホルダー 6"/>
          <p:cNvSpPr txBox="1">
            <a:spLocks/>
          </p:cNvSpPr>
          <p:nvPr/>
        </p:nvSpPr>
        <p:spPr>
          <a:xfrm>
            <a:off x="381000" y="79772"/>
            <a:ext cx="7772400" cy="40005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3600" i="0" spc="300" dirty="0" err="1" smtClean="0">
                <a:solidFill>
                  <a:prstClr val="black"/>
                </a:solidFill>
                <a:latin typeface="Arial" pitchFamily="34" charset="0"/>
                <a:cs typeface="Arial" pitchFamily="34" charset="0"/>
              </a:rPr>
              <a:t>Kerajaan</a:t>
            </a:r>
            <a:r>
              <a:rPr kumimoji="1" lang="en-US" altLang="ja-JP" sz="3600" i="0" spc="300" dirty="0" smtClean="0">
                <a:solidFill>
                  <a:prstClr val="black"/>
                </a:solidFill>
                <a:latin typeface="Arial" pitchFamily="34" charset="0"/>
                <a:cs typeface="Arial" pitchFamily="34" charset="0"/>
              </a:rPr>
              <a:t> </a:t>
            </a:r>
            <a:r>
              <a:rPr kumimoji="1" lang="en-US" altLang="ja-JP" sz="3600" i="0" spc="300" dirty="0" smtClean="0">
                <a:solidFill>
                  <a:srgbClr val="00B0F0"/>
                </a:solidFill>
                <a:latin typeface="Arial" pitchFamily="34" charset="0"/>
                <a:cs typeface="Arial" pitchFamily="34" charset="0"/>
              </a:rPr>
              <a:t>Bali</a:t>
            </a:r>
            <a:endParaRPr kumimoji="1" lang="en-US" altLang="ja-JP" sz="3600" i="0" spc="300" dirty="0">
              <a:solidFill>
                <a:srgbClr val="00B0F0"/>
              </a:solidFill>
              <a:latin typeface="Arial" pitchFamily="34" charset="0"/>
              <a:cs typeface="Arial" pitchFamily="34" charset="0"/>
            </a:endParaRPr>
          </a:p>
        </p:txBody>
      </p:sp>
      <p:sp>
        <p:nvSpPr>
          <p:cNvPr id="6" name="テキスト プレースホルダー 6"/>
          <p:cNvSpPr txBox="1">
            <a:spLocks/>
          </p:cNvSpPr>
          <p:nvPr/>
        </p:nvSpPr>
        <p:spPr bwMode="auto">
          <a:xfrm>
            <a:off x="0" y="1181883"/>
            <a:ext cx="4051738" cy="3259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buFont typeface="Arial" pitchFamily="34" charset="0"/>
              <a:buNone/>
            </a:pPr>
            <a:r>
              <a:rPr lang="en-US" sz="2400" dirty="0" err="1">
                <a:solidFill>
                  <a:srgbClr val="000000"/>
                </a:solidFill>
                <a:latin typeface="Arial" panose="020B0604020202020204" pitchFamily="34" charset="0"/>
              </a:rPr>
              <a:t>Penduduk</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Kerajaan</a:t>
            </a:r>
            <a:r>
              <a:rPr lang="en-US" sz="2400" dirty="0">
                <a:solidFill>
                  <a:srgbClr val="000000"/>
                </a:solidFill>
                <a:latin typeface="Arial" panose="020B0604020202020204" pitchFamily="34" charset="0"/>
              </a:rPr>
              <a:t> Bali </a:t>
            </a:r>
            <a:r>
              <a:rPr lang="en-US" sz="2400" dirty="0" err="1">
                <a:solidFill>
                  <a:srgbClr val="000000"/>
                </a:solidFill>
                <a:latin typeface="Arial" panose="020B0604020202020204" pitchFamily="34" charset="0"/>
              </a:rPr>
              <a:t>hidup</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teratur</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dengan</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sistem</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caturwarna</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atau</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kasta</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Sistem</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keluarga</a:t>
            </a:r>
            <a:r>
              <a:rPr lang="en-US" sz="2400" dirty="0">
                <a:solidFill>
                  <a:srgbClr val="000000"/>
                </a:solidFill>
                <a:latin typeface="Arial" panose="020B0604020202020204" pitchFamily="34" charset="0"/>
              </a:rPr>
              <a:t> Bali </a:t>
            </a:r>
            <a:r>
              <a:rPr lang="en-US" sz="2400" dirty="0" err="1">
                <a:solidFill>
                  <a:srgbClr val="000000"/>
                </a:solidFill>
                <a:latin typeface="Arial" panose="020B0604020202020204" pitchFamily="34" charset="0"/>
              </a:rPr>
              <a:t>mengenal</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pemberian</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nama</a:t>
            </a:r>
            <a:r>
              <a:rPr lang="en-US" sz="2400" dirty="0">
                <a:solidFill>
                  <a:srgbClr val="000000"/>
                </a:solidFill>
                <a:latin typeface="Arial" panose="020B0604020202020204" pitchFamily="34" charset="0"/>
              </a:rPr>
              <a:t>. Mata </a:t>
            </a:r>
            <a:r>
              <a:rPr lang="en-US" sz="2400" dirty="0" err="1">
                <a:solidFill>
                  <a:srgbClr val="000000"/>
                </a:solidFill>
                <a:latin typeface="Arial" panose="020B0604020202020204" pitchFamily="34" charset="0"/>
              </a:rPr>
              <a:t>pencarian</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penduduknya</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adalah</a:t>
            </a:r>
            <a:r>
              <a:rPr lang="en-US" sz="2400"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bertani</a:t>
            </a:r>
            <a:r>
              <a:rPr lang="en-US" sz="2400" dirty="0">
                <a:solidFill>
                  <a:srgbClr val="000000"/>
                </a:solidFill>
                <a:latin typeface="Arial" panose="020B0604020202020204" pitchFamily="34" charset="0"/>
              </a:rPr>
              <a:t>.</a:t>
            </a:r>
          </a:p>
        </p:txBody>
      </p:sp>
      <p:pic>
        <p:nvPicPr>
          <p:cNvPr id="10" name="Picture 2"/>
          <p:cNvPicPr>
            <a:picLocks noChangeAspect="1" noChangeArrowheads="1"/>
          </p:cNvPicPr>
          <p:nvPr/>
        </p:nvPicPr>
        <p:blipFill rotWithShape="1">
          <a:blip r:embed="rId2"/>
          <a:srcRect l="16172" r="11034"/>
          <a:stretch/>
        </p:blipFill>
        <p:spPr bwMode="auto">
          <a:xfrm>
            <a:off x="4051738" y="479822"/>
            <a:ext cx="5092262" cy="4663678"/>
          </a:xfrm>
          <a:prstGeom prst="rect">
            <a:avLst/>
          </a:prstGeom>
          <a:ln>
            <a:noFill/>
          </a:ln>
          <a:effectLst/>
          <a:extLst>
            <a:ext uri="{909E8E84-426E-40DD-AFC4-6F175D3DCCD1}">
              <a14:hiddenFill xmlns:a14="http://schemas.microsoft.com/office/drawing/2010/main">
                <a:solidFill>
                  <a:schemeClr val="accent1"/>
                </a:solidFill>
              </a14:hiddenFill>
            </a:ext>
          </a:extLst>
        </p:spPr>
      </p:pic>
      <p:sp>
        <p:nvSpPr>
          <p:cNvPr id="11" name="テキスト プレースホルダー 6"/>
          <p:cNvSpPr txBox="1">
            <a:spLocks/>
          </p:cNvSpPr>
          <p:nvPr/>
        </p:nvSpPr>
        <p:spPr bwMode="auto">
          <a:xfrm>
            <a:off x="4267200" y="1945232"/>
            <a:ext cx="2197769" cy="1287984"/>
          </a:xfrm>
          <a:prstGeom prst="rect">
            <a:avLst/>
          </a:prstGeom>
          <a:solidFill>
            <a:schemeClr val="bg1">
              <a:lumMod val="95000"/>
            </a:schemeClr>
          </a:solidFill>
          <a:ln>
            <a:noFill/>
          </a:ln>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defRPr/>
            </a:pPr>
            <a:r>
              <a:rPr lang="sv-SE" b="1" dirty="0" smtClean="0">
                <a:solidFill>
                  <a:srgbClr val="F79646">
                    <a:lumMod val="50000"/>
                  </a:srgbClr>
                </a:solidFill>
              </a:rPr>
              <a:t>Pura Besakih peninggalan Keraan Bali yang masih ada hingga kini</a:t>
            </a:r>
          </a:p>
        </p:txBody>
      </p:sp>
    </p:spTree>
    <p:extLst>
      <p:ext uri="{BB962C8B-B14F-4D97-AF65-F5344CB8AC3E}">
        <p14:creationId xmlns:p14="http://schemas.microsoft.com/office/powerpoint/2010/main" val="3226379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00F75E5E-151A-7EB9-CC58-A961FD5837D8}"/>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0" name="Picture 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 name="Picture 1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2" name="Picture 11">
            <a:extLst>
              <a:ext uri="{FF2B5EF4-FFF2-40B4-BE49-F238E27FC236}">
                <a16:creationId xmlns="" xmlns:a16="http://schemas.microsoft.com/office/drawing/2014/main" id="{0E887A7F-DCB0-DAB8-4B3E-8235041ABF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pic>
        <p:nvPicPr>
          <p:cNvPr id="13" name="Google Shape;63;p11"/>
          <p:cNvPicPr preferRelativeResize="0"/>
          <p:nvPr/>
        </p:nvPicPr>
        <p:blipFill rotWithShape="1">
          <a:blip r:embed="rId7">
            <a:alphaModFix/>
          </a:blip>
          <a:srcRect/>
          <a:stretch/>
        </p:blipFill>
        <p:spPr>
          <a:xfrm>
            <a:off x="1004551" y="467531"/>
            <a:ext cx="7057530" cy="4144482"/>
          </a:xfrm>
          <a:prstGeom prst="rect">
            <a:avLst/>
          </a:prstGeom>
          <a:noFill/>
          <a:ln>
            <a:noFill/>
          </a:ln>
        </p:spPr>
      </p:pic>
      <p:sp>
        <p:nvSpPr>
          <p:cNvPr id="14" name="テキスト プレースホルダー 5"/>
          <p:cNvSpPr txBox="1">
            <a:spLocks/>
          </p:cNvSpPr>
          <p:nvPr/>
        </p:nvSpPr>
        <p:spPr>
          <a:xfrm>
            <a:off x="1769050" y="1998029"/>
            <a:ext cx="1134129" cy="756086"/>
          </a:xfrm>
          <a:prstGeom prst="rect">
            <a:avLst/>
          </a:prstGeom>
          <a:solidFill>
            <a:srgbClr val="0070C0"/>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rPr>
              <a:t> </a:t>
            </a:r>
            <a:endParaRPr lang="ja-JP" altLang="en-US" sz="1800" dirty="0">
              <a:solidFill>
                <a:srgbClr val="545454"/>
              </a:solidFill>
            </a:endParaRPr>
          </a:p>
        </p:txBody>
      </p:sp>
      <p:sp>
        <p:nvSpPr>
          <p:cNvPr id="15" name="直角三角形 10"/>
          <p:cNvSpPr/>
          <p:nvPr/>
        </p:nvSpPr>
        <p:spPr>
          <a:xfrm rot="5400000">
            <a:off x="2657155" y="2698813"/>
            <a:ext cx="216026" cy="324631"/>
          </a:xfrm>
          <a:prstGeom prst="rtTriangle">
            <a:avLst/>
          </a:prstGeom>
          <a:solidFill>
            <a:srgbClr val="00ACE2">
              <a:lumMod val="75000"/>
            </a:srgbClr>
          </a:solidFill>
          <a:ln w="25400" cap="flat" cmpd="sng" algn="ctr">
            <a:noFill/>
            <a:prstDash val="solid"/>
          </a:ln>
          <a:effectLst/>
        </p:spPr>
        <p:txBody>
          <a:bodyPr lIns="68580" tIns="34290" rIns="68580" bIns="34290" rtlCol="0" anchor="ctr"/>
          <a:lstStyle/>
          <a:p>
            <a:pPr algn="ctr">
              <a:defRPr/>
            </a:pPr>
            <a:endParaRPr kumimoji="1" lang="ja-JP" altLang="en-US" kern="0">
              <a:solidFill>
                <a:sysClr val="window" lastClr="FFFFFF"/>
              </a:solidFill>
              <a:latin typeface="Open Sans"/>
            </a:endParaRPr>
          </a:p>
        </p:txBody>
      </p:sp>
      <p:sp>
        <p:nvSpPr>
          <p:cNvPr id="16" name="テキスト プレースホルダー 6"/>
          <p:cNvSpPr txBox="1">
            <a:spLocks/>
          </p:cNvSpPr>
          <p:nvPr/>
        </p:nvSpPr>
        <p:spPr>
          <a:xfrm>
            <a:off x="2935263" y="1519876"/>
            <a:ext cx="4331811" cy="1800840"/>
          </a:xfrm>
          <a:prstGeom prst="rect">
            <a:avLst/>
          </a:prstGeom>
        </p:spPr>
        <p:txBody>
          <a:bodyPr vert="horz" lIns="122456" tIns="61229" rIns="122456" bIns="61229"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spcBef>
                <a:spcPts val="0"/>
              </a:spcBef>
              <a:defRPr/>
            </a:pPr>
            <a:r>
              <a:rPr lang="fi-FI" altLang="ja-JP" sz="2800" dirty="0">
                <a:solidFill>
                  <a:srgbClr val="FFFFFF"/>
                </a:solidFill>
                <a:latin typeface="Arial" pitchFamily="34" charset="0"/>
                <a:cs typeface="Arial" pitchFamily="34" charset="0"/>
              </a:rPr>
              <a:t>Bukti-Bukti Pengaruh Hindu dan Buddha </a:t>
            </a:r>
            <a:r>
              <a:rPr lang="fi-FI" altLang="ja-JP" sz="2800" dirty="0" smtClean="0">
                <a:solidFill>
                  <a:srgbClr val="FFFFFF"/>
                </a:solidFill>
                <a:latin typeface="Arial" pitchFamily="34" charset="0"/>
                <a:cs typeface="Arial" pitchFamily="34" charset="0"/>
              </a:rPr>
              <a:t>dalam Masyarakat </a:t>
            </a:r>
            <a:r>
              <a:rPr lang="fi-FI" altLang="ja-JP" sz="2800" dirty="0">
                <a:solidFill>
                  <a:srgbClr val="FFFFFF"/>
                </a:solidFill>
                <a:latin typeface="Arial" pitchFamily="34" charset="0"/>
                <a:cs typeface="Arial" pitchFamily="34" charset="0"/>
              </a:rPr>
              <a:t>yang Masih Ada hingga Kini</a:t>
            </a:r>
            <a:endParaRPr lang="ja-JP" altLang="en-US" sz="2800" dirty="0">
              <a:solidFill>
                <a:srgbClr val="FFFFFF"/>
              </a:solidFill>
              <a:latin typeface="Arial" pitchFamily="34" charset="0"/>
              <a:cs typeface="Arial" pitchFamily="34" charset="0"/>
            </a:endParaRPr>
          </a:p>
        </p:txBody>
      </p:sp>
      <p:sp>
        <p:nvSpPr>
          <p:cNvPr id="18" name="テキスト プレースホルダー 18"/>
          <p:cNvSpPr txBox="1">
            <a:spLocks/>
          </p:cNvSpPr>
          <p:nvPr/>
        </p:nvSpPr>
        <p:spPr>
          <a:xfrm>
            <a:off x="2069378" y="2190974"/>
            <a:ext cx="533475" cy="342900"/>
          </a:xfrm>
          <a:prstGeom prst="rect">
            <a:avLst/>
          </a:prstGeom>
        </p:spPr>
        <p:txBody>
          <a:bodyPr vert="horz" lIns="122456" tIns="61229" rIns="122456" bIns="61229"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9600" kern="1200" baseline="0">
                <a:solidFill>
                  <a:schemeClr val="bg1"/>
                </a:solidFill>
                <a:latin typeface="+mj-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defRPr/>
            </a:pPr>
            <a:r>
              <a:rPr lang="en-US" altLang="ja-JP" sz="4800" b="1" dirty="0" smtClean="0">
                <a:solidFill>
                  <a:prstClr val="white"/>
                </a:solidFill>
                <a:cs typeface="Arial" pitchFamily="34" charset="0"/>
              </a:rPr>
              <a:t>Ⓓ</a:t>
            </a:r>
            <a:endParaRPr lang="ja-JP" altLang="en-US" sz="3000" b="1" dirty="0">
              <a:solidFill>
                <a:prstClr val="white"/>
              </a:solidFill>
              <a:cs typeface="Arial" pitchFamily="34" charset="0"/>
            </a:endParaRPr>
          </a:p>
        </p:txBody>
      </p:sp>
    </p:spTree>
    <p:extLst>
      <p:ext uri="{BB962C8B-B14F-4D97-AF65-F5344CB8AC3E}">
        <p14:creationId xmlns:p14="http://schemas.microsoft.com/office/powerpoint/2010/main" val="27396640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250"/>
                                        <p:tgtEl>
                                          <p:spTgt spid="15"/>
                                        </p:tgtEl>
                                      </p:cBhvr>
                                    </p:animEffect>
                                  </p:childTnLst>
                                </p:cTn>
                              </p:par>
                            </p:childTnLst>
                          </p:cTn>
                        </p:par>
                        <p:par>
                          <p:cTn id="12" fill="hold">
                            <p:stCondLst>
                              <p:cond delay="750"/>
                            </p:stCondLst>
                            <p:childTnLst>
                              <p:par>
                                <p:cTn id="13" presetID="2" presetClass="entr" presetSubtype="8"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50"/>
                                  </p:stCondLst>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fade">
                                      <p:cBhvr>
                                        <p:cTn id="19"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tmplLst>
          <p:tmpl>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7"/>
          <p:cNvSpPr/>
          <p:nvPr/>
        </p:nvSpPr>
        <p:spPr>
          <a:xfrm flipV="1">
            <a:off x="217487" y="1020320"/>
            <a:ext cx="2012365" cy="45719"/>
          </a:xfrm>
          <a:prstGeom prst="rect">
            <a:avLst/>
          </a:prstGeom>
          <a:solidFill>
            <a:srgbClr val="00ACE2"/>
          </a:solidFill>
          <a:ln w="25400" cap="flat" cmpd="sng" algn="ctr">
            <a:noFill/>
            <a:prstDash val="solid"/>
          </a:ln>
          <a:effectLst/>
        </p:spPr>
        <p:txBody>
          <a:bodyPr anchor="ctr"/>
          <a:lstStyle/>
          <a:p>
            <a:pPr algn="ctr" defTabSz="914400">
              <a:defRPr/>
            </a:pPr>
            <a:endParaRPr kumimoji="1" lang="ja-JP" altLang="en-US" sz="1800" kern="0">
              <a:solidFill>
                <a:sysClr val="window" lastClr="FFFFFF"/>
              </a:solidFill>
              <a:latin typeface="Open Sans"/>
            </a:endParaRPr>
          </a:p>
        </p:txBody>
      </p:sp>
      <p:sp>
        <p:nvSpPr>
          <p:cNvPr id="3" name="テキスト プレースホルダー 6"/>
          <p:cNvSpPr txBox="1">
            <a:spLocks/>
          </p:cNvSpPr>
          <p:nvPr/>
        </p:nvSpPr>
        <p:spPr>
          <a:xfrm>
            <a:off x="152400" y="246647"/>
            <a:ext cx="8991600" cy="960437"/>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defRPr/>
            </a:pPr>
            <a:r>
              <a:rPr kumimoji="1" lang="en-US" altLang="ja-JP" sz="2400" i="0" spc="300" dirty="0" err="1">
                <a:solidFill>
                  <a:prstClr val="black"/>
                </a:solidFill>
                <a:latin typeface="Arial" pitchFamily="34" charset="0"/>
                <a:cs typeface="Arial" pitchFamily="34" charset="0"/>
              </a:rPr>
              <a:t>Bukti-Bukti</a:t>
            </a:r>
            <a:r>
              <a:rPr kumimoji="1" lang="en-US" altLang="ja-JP" sz="2400" i="0" spc="300" dirty="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Pengaruh</a:t>
            </a:r>
            <a:r>
              <a:rPr kumimoji="1" lang="en-US" altLang="ja-JP" sz="2400" i="0" spc="300" dirty="0">
                <a:solidFill>
                  <a:prstClr val="black"/>
                </a:solidFill>
                <a:latin typeface="Arial" pitchFamily="34" charset="0"/>
                <a:cs typeface="Arial" pitchFamily="34" charset="0"/>
              </a:rPr>
              <a:t> </a:t>
            </a:r>
            <a:r>
              <a:rPr kumimoji="1" lang="en-US" altLang="ja-JP" sz="2400" i="0" spc="300" dirty="0" smtClean="0">
                <a:solidFill>
                  <a:prstClr val="black"/>
                </a:solidFill>
                <a:latin typeface="Arial" pitchFamily="34" charset="0"/>
                <a:cs typeface="Arial" pitchFamily="34" charset="0"/>
              </a:rPr>
              <a:t>Hindu-Buddha </a:t>
            </a:r>
            <a:r>
              <a:rPr kumimoji="1" lang="en-US" altLang="ja-JP" sz="2400" i="0" spc="300" dirty="0" err="1">
                <a:solidFill>
                  <a:prstClr val="black"/>
                </a:solidFill>
                <a:latin typeface="Arial" pitchFamily="34" charset="0"/>
                <a:cs typeface="Arial" pitchFamily="34" charset="0"/>
              </a:rPr>
              <a:t>dalam</a:t>
            </a:r>
            <a:r>
              <a:rPr kumimoji="1" lang="en-US" altLang="ja-JP" sz="2400" i="0" spc="300" dirty="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Masyarakat</a:t>
            </a:r>
            <a:r>
              <a:rPr kumimoji="1" lang="en-US" altLang="ja-JP" sz="2400" i="0" spc="300" dirty="0">
                <a:solidFill>
                  <a:prstClr val="black"/>
                </a:solidFill>
                <a:latin typeface="Arial" pitchFamily="34" charset="0"/>
                <a:cs typeface="Arial" pitchFamily="34" charset="0"/>
              </a:rPr>
              <a:t> </a:t>
            </a:r>
            <a:r>
              <a:rPr kumimoji="1" lang="en-US" altLang="ja-JP" sz="2400" b="1" i="0" spc="300" dirty="0">
                <a:solidFill>
                  <a:srgbClr val="00B0F0"/>
                </a:solidFill>
                <a:latin typeface="Arial" pitchFamily="34" charset="0"/>
                <a:cs typeface="Arial" pitchFamily="34" charset="0"/>
              </a:rPr>
              <a:t>yang </a:t>
            </a:r>
            <a:r>
              <a:rPr kumimoji="1" lang="en-US" altLang="ja-JP" sz="2400" b="1" i="0" spc="300" dirty="0" err="1">
                <a:solidFill>
                  <a:srgbClr val="00B0F0"/>
                </a:solidFill>
                <a:latin typeface="Arial" pitchFamily="34" charset="0"/>
                <a:cs typeface="Arial" pitchFamily="34" charset="0"/>
              </a:rPr>
              <a:t>Masih</a:t>
            </a:r>
            <a:r>
              <a:rPr kumimoji="1" lang="en-US" altLang="ja-JP" sz="2400" b="1" i="0" spc="300" dirty="0">
                <a:solidFill>
                  <a:srgbClr val="00B0F0"/>
                </a:solidFill>
                <a:latin typeface="Arial" pitchFamily="34" charset="0"/>
                <a:cs typeface="Arial" pitchFamily="34" charset="0"/>
              </a:rPr>
              <a:t> Ada </a:t>
            </a:r>
            <a:r>
              <a:rPr kumimoji="1" lang="en-US" altLang="ja-JP" sz="2400" b="1" i="0" spc="300" dirty="0" err="1">
                <a:solidFill>
                  <a:srgbClr val="00B0F0"/>
                </a:solidFill>
                <a:latin typeface="Arial" pitchFamily="34" charset="0"/>
                <a:cs typeface="Arial" pitchFamily="34" charset="0"/>
              </a:rPr>
              <a:t>hingga</a:t>
            </a:r>
            <a:r>
              <a:rPr kumimoji="1" lang="en-US" altLang="ja-JP" sz="2400" b="1" i="0" spc="300" dirty="0">
                <a:solidFill>
                  <a:srgbClr val="00B0F0"/>
                </a:solidFill>
                <a:latin typeface="Arial" pitchFamily="34" charset="0"/>
                <a:cs typeface="Arial" pitchFamily="34" charset="0"/>
              </a:rPr>
              <a:t> </a:t>
            </a:r>
            <a:r>
              <a:rPr kumimoji="1" lang="en-US" altLang="ja-JP" sz="2400" b="1" i="0" spc="300" dirty="0" err="1">
                <a:solidFill>
                  <a:srgbClr val="00B0F0"/>
                </a:solidFill>
                <a:latin typeface="Arial" pitchFamily="34" charset="0"/>
                <a:cs typeface="Arial" pitchFamily="34" charset="0"/>
              </a:rPr>
              <a:t>Kini</a:t>
            </a:r>
            <a:endParaRPr kumimoji="1" lang="en-US" altLang="ja-JP" sz="2400" b="1" i="0" spc="300" dirty="0">
              <a:solidFill>
                <a:srgbClr val="00B0F0"/>
              </a:solidFill>
              <a:latin typeface="Arial" pitchFamily="34" charset="0"/>
              <a:cs typeface="Arial" pitchFamily="34" charset="0"/>
            </a:endParaRPr>
          </a:p>
        </p:txBody>
      </p:sp>
      <p:sp>
        <p:nvSpPr>
          <p:cNvPr id="4" name="Shape 267"/>
          <p:cNvSpPr/>
          <p:nvPr/>
        </p:nvSpPr>
        <p:spPr>
          <a:xfrm>
            <a:off x="217488" y="1504950"/>
            <a:ext cx="511175" cy="511175"/>
          </a:xfrm>
          <a:prstGeom prst="rect">
            <a:avLst/>
          </a:prstGeom>
          <a:solidFill>
            <a:schemeClr val="accent6"/>
          </a:solidFill>
          <a:ln w="12700" cap="flat">
            <a:noFill/>
            <a:miter lim="400000"/>
          </a:ln>
          <a:effectLst/>
        </p:spPr>
        <p:txBody>
          <a:bodyPr lIns="45719" tIns="45719" rIns="45719" bIns="45719" anchor="ctr"/>
          <a:lstStyle/>
          <a:p>
            <a:pPr algn="ctr" defTabSz="914400" fontAlgn="base">
              <a:spcBef>
                <a:spcPct val="0"/>
              </a:spcBef>
              <a:spcAft>
                <a:spcPct val="0"/>
              </a:spcAft>
              <a:defRPr>
                <a:solidFill>
                  <a:srgbClr val="FFFFFF"/>
                </a:solidFill>
              </a:defRPr>
            </a:pPr>
            <a:r>
              <a:rPr lang="en-US" sz="3200" b="1" dirty="0">
                <a:solidFill>
                  <a:srgbClr val="FFFFFF"/>
                </a:solidFill>
                <a:cs typeface="Arial" pitchFamily="34" charset="0"/>
              </a:rPr>
              <a:t>01</a:t>
            </a:r>
            <a:endParaRPr sz="3200" b="1" dirty="0">
              <a:solidFill>
                <a:srgbClr val="FFFFFF"/>
              </a:solidFill>
              <a:cs typeface="Arial" pitchFamily="34" charset="0"/>
            </a:endParaRPr>
          </a:p>
        </p:txBody>
      </p:sp>
      <p:sp>
        <p:nvSpPr>
          <p:cNvPr id="5" name="テキスト プレースホルダー 6"/>
          <p:cNvSpPr txBox="1">
            <a:spLocks/>
          </p:cNvSpPr>
          <p:nvPr/>
        </p:nvSpPr>
        <p:spPr>
          <a:xfrm>
            <a:off x="217488" y="1504950"/>
            <a:ext cx="4583112" cy="511175"/>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defRPr/>
            </a:pPr>
            <a:r>
              <a:rPr kumimoji="1" lang="en-US" altLang="ja-JP" sz="2400" i="0" spc="300" dirty="0" err="1">
                <a:solidFill>
                  <a:prstClr val="black"/>
                </a:solidFill>
                <a:latin typeface="Arial" pitchFamily="34" charset="0"/>
                <a:cs typeface="Arial" pitchFamily="34" charset="0"/>
              </a:rPr>
              <a:t>Bahasa</a:t>
            </a:r>
            <a:r>
              <a:rPr kumimoji="1" lang="en-US" altLang="ja-JP" sz="2400" i="0" spc="300" dirty="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dan</a:t>
            </a:r>
            <a:r>
              <a:rPr kumimoji="1" lang="en-US" altLang="ja-JP" sz="2400" i="0" spc="300" dirty="0">
                <a:solidFill>
                  <a:prstClr val="black"/>
                </a:solidFill>
                <a:latin typeface="Arial" pitchFamily="34" charset="0"/>
                <a:cs typeface="Arial" pitchFamily="34" charset="0"/>
              </a:rPr>
              <a:t> </a:t>
            </a:r>
            <a:r>
              <a:rPr kumimoji="1" lang="en-US" altLang="ja-JP" sz="2400" i="0" spc="300" dirty="0" err="1" smtClean="0">
                <a:solidFill>
                  <a:prstClr val="black"/>
                </a:solidFill>
                <a:latin typeface="Arial" pitchFamily="34" charset="0"/>
                <a:cs typeface="Arial" pitchFamily="34" charset="0"/>
              </a:rPr>
              <a:t>Tulisan</a:t>
            </a:r>
            <a:endParaRPr kumimoji="1" lang="en-US" altLang="ja-JP" sz="2400" i="0" spc="300" dirty="0">
              <a:solidFill>
                <a:prstClr val="black"/>
              </a:solidFill>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rcRect l="12459" r="18373"/>
          <a:stretch>
            <a:fillRect/>
          </a:stretch>
        </p:blipFill>
        <p:spPr bwMode="auto">
          <a:xfrm>
            <a:off x="6489031" y="1504950"/>
            <a:ext cx="2542674" cy="374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プレースホルダー 6"/>
          <p:cNvSpPr txBox="1">
            <a:spLocks/>
          </p:cNvSpPr>
          <p:nvPr/>
        </p:nvSpPr>
        <p:spPr bwMode="auto">
          <a:xfrm>
            <a:off x="89234" y="2135438"/>
            <a:ext cx="5598778" cy="2722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marL="285750" indent="-28575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ts val="600"/>
              </a:spcBef>
              <a:spcAft>
                <a:spcPct val="0"/>
              </a:spcAft>
              <a:buFont typeface="Arial" pitchFamily="34" charset="0"/>
              <a:buChar char="•"/>
            </a:pPr>
            <a:r>
              <a:rPr lang="en-US" sz="1800" dirty="0">
                <a:solidFill>
                  <a:srgbClr val="000000"/>
                </a:solidFill>
                <a:latin typeface="Arial" panose="020B0604020202020204" pitchFamily="34" charset="0"/>
              </a:rPr>
              <a:t>Indonesia </a:t>
            </a:r>
            <a:r>
              <a:rPr lang="en-US" sz="1800" dirty="0" err="1">
                <a:solidFill>
                  <a:srgbClr val="000000"/>
                </a:solidFill>
                <a:latin typeface="Arial" panose="020B0604020202020204" pitchFamily="34" charset="0"/>
              </a:rPr>
              <a:t>memasuki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masa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aksara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ditandai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dengan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penggunaan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huruf</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Pallawa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bahasa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Sanskerta</a:t>
            </a:r>
            <a:r>
              <a:rPr lang="en-US" sz="1800" dirty="0">
                <a:solidFill>
                  <a:srgbClr val="000000"/>
                </a:solidFill>
                <a:latin typeface="Arial" panose="020B0604020202020204" pitchFamily="34" charset="0"/>
              </a:rPr>
              <a:t>.</a:t>
            </a:r>
          </a:p>
          <a:p>
            <a:pPr defTabSz="914400" eaLnBrk="1" fontAlgn="base" hangingPunct="1">
              <a:spcBef>
                <a:spcPts val="600"/>
              </a:spcBef>
              <a:spcAft>
                <a:spcPct val="0"/>
              </a:spcAft>
              <a:buFont typeface="Arial" pitchFamily="34" charset="0"/>
              <a:buChar char="•"/>
            </a:pPr>
            <a:r>
              <a:rPr lang="en-US" sz="1800" dirty="0" err="1">
                <a:solidFill>
                  <a:srgbClr val="000000"/>
                </a:solidFill>
                <a:latin typeface="Arial" panose="020B0604020202020204" pitchFamily="34" charset="0"/>
              </a:rPr>
              <a:t>Bukti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pertama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dikenalnya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tulisan</a:t>
            </a:r>
            <a:r>
              <a:rPr lang="en-US" sz="1800" dirty="0">
                <a:solidFill>
                  <a:srgbClr val="000000"/>
                </a:solidFill>
                <a:latin typeface="Arial" panose="020B0604020202020204" pitchFamily="34" charset="0"/>
              </a:rPr>
              <a:t> di Nusantara </a:t>
            </a:r>
            <a:r>
              <a:rPr lang="en-US" sz="1800" dirty="0" err="1">
                <a:solidFill>
                  <a:srgbClr val="000000"/>
                </a:solidFill>
                <a:latin typeface="Arial" panose="020B0604020202020204" pitchFamily="34" charset="0"/>
              </a:rPr>
              <a:t>adalah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tulisan</a:t>
            </a:r>
            <a:r>
              <a:rPr lang="en-US" sz="1800" dirty="0">
                <a:solidFill>
                  <a:srgbClr val="000000"/>
                </a:solidFill>
                <a:latin typeface="Arial" panose="020B0604020202020204" pitchFamily="34" charset="0"/>
              </a:rPr>
              <a:t> yang </a:t>
            </a:r>
            <a:r>
              <a:rPr lang="en-US" sz="1800" dirty="0" err="1">
                <a:solidFill>
                  <a:srgbClr val="000000"/>
                </a:solidFill>
                <a:latin typeface="Arial" panose="020B0604020202020204" pitchFamily="34" charset="0"/>
              </a:rPr>
              <a:t>ada</a:t>
            </a:r>
            <a:r>
              <a:rPr lang="en-US" sz="1800" dirty="0">
                <a:solidFill>
                  <a:srgbClr val="000000"/>
                </a:solidFill>
                <a:latin typeface="Arial" panose="020B0604020202020204" pitchFamily="34" charset="0"/>
              </a:rPr>
              <a:t> di </a:t>
            </a:r>
            <a:r>
              <a:rPr lang="en-US" sz="1800" dirty="0" err="1">
                <a:solidFill>
                  <a:srgbClr val="000000"/>
                </a:solidFill>
                <a:latin typeface="Arial" panose="020B0604020202020204" pitchFamily="34" charset="0"/>
              </a:rPr>
              <a:t>tujuh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buah</a:t>
            </a:r>
            <a:r>
              <a:rPr lang="en-US" sz="1800" dirty="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yupa</a:t>
            </a:r>
            <a:r>
              <a:rPr lang="en-US" sz="1800" dirty="0">
                <a:solidFill>
                  <a:srgbClr val="000000"/>
                </a:solidFill>
                <a:latin typeface="Arial" panose="020B0604020202020204" pitchFamily="34" charset="0"/>
              </a:rPr>
              <a:t> </a:t>
            </a:r>
            <a:r>
              <a:rPr lang="en-US" sz="1800" dirty="0" smtClean="0">
                <a:solidFill>
                  <a:srgbClr val="000000"/>
                </a:solidFill>
                <a:latin typeface="Arial" panose="020B0604020202020204" pitchFamily="34" charset="0"/>
              </a:rPr>
              <a:t>di </a:t>
            </a:r>
            <a:r>
              <a:rPr lang="en-US" sz="1800" dirty="0" err="1">
                <a:solidFill>
                  <a:srgbClr val="000000"/>
                </a:solidFill>
                <a:latin typeface="Arial" panose="020B0604020202020204" pitchFamily="34" charset="0"/>
              </a:rPr>
              <a:t>wilayah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Kutai</a:t>
            </a:r>
            <a:r>
              <a:rPr lang="en-US" sz="1800" dirty="0">
                <a:solidFill>
                  <a:srgbClr val="000000"/>
                </a:solidFill>
                <a:latin typeface="Arial" panose="020B0604020202020204" pitchFamily="34" charset="0"/>
              </a:rPr>
              <a:t>, Kalimantan </a:t>
            </a:r>
            <a:r>
              <a:rPr lang="en-US" sz="1800" dirty="0" err="1">
                <a:solidFill>
                  <a:srgbClr val="000000"/>
                </a:solidFill>
                <a:latin typeface="Arial" panose="020B0604020202020204" pitchFamily="34" charset="0"/>
              </a:rPr>
              <a:t>Timur</a:t>
            </a:r>
            <a:r>
              <a:rPr lang="en-US" sz="1800" dirty="0">
                <a:solidFill>
                  <a:srgbClr val="000000"/>
                </a:solidFill>
                <a:latin typeface="Arial" panose="020B0604020202020204" pitchFamily="34" charset="0"/>
              </a:rPr>
              <a:t>.</a:t>
            </a:r>
          </a:p>
          <a:p>
            <a:pPr defTabSz="914400" eaLnBrk="1" fontAlgn="base" hangingPunct="1">
              <a:spcBef>
                <a:spcPts val="600"/>
              </a:spcBef>
              <a:spcAft>
                <a:spcPct val="0"/>
              </a:spcAft>
              <a:buFont typeface="Arial" pitchFamily="34" charset="0"/>
              <a:buChar char="•"/>
            </a:pPr>
            <a:r>
              <a:rPr lang="en-US" sz="1800" dirty="0" err="1">
                <a:solidFill>
                  <a:srgbClr val="000000"/>
                </a:solidFill>
                <a:latin typeface="Arial" panose="020B0604020202020204" pitchFamily="34" charset="0"/>
              </a:rPr>
              <a:t>Bahasa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tulisan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dapat</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dilihat</a:t>
            </a:r>
            <a:r>
              <a:rPr lang="en-US" sz="1800" dirty="0">
                <a:solidFill>
                  <a:srgbClr val="000000"/>
                </a:solidFill>
                <a:latin typeface="Arial" panose="020B0604020202020204" pitchFamily="34" charset="0"/>
              </a:rPr>
              <a:t> di </a:t>
            </a:r>
            <a:r>
              <a:rPr lang="en-US" sz="1800" dirty="0" err="1">
                <a:solidFill>
                  <a:srgbClr val="000000"/>
                </a:solidFill>
                <a:latin typeface="Arial" panose="020B0604020202020204" pitchFamily="34" charset="0"/>
              </a:rPr>
              <a:t>prasasti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kitab</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manuskrip</a:t>
            </a:r>
            <a:r>
              <a:rPr lang="en-US" sz="1800" dirty="0">
                <a:solidFill>
                  <a:srgbClr val="000000"/>
                </a:solidFill>
                <a:latin typeface="Arial" panose="020B0604020202020204" pitchFamily="34" charset="0"/>
              </a:rPr>
              <a:t>.</a:t>
            </a:r>
          </a:p>
        </p:txBody>
      </p:sp>
      <p:sp>
        <p:nvSpPr>
          <p:cNvPr id="9" name="テキスト プレースホルダー 6"/>
          <p:cNvSpPr txBox="1">
            <a:spLocks/>
          </p:cNvSpPr>
          <p:nvPr/>
        </p:nvSpPr>
        <p:spPr bwMode="auto">
          <a:xfrm>
            <a:off x="5688012" y="3583071"/>
            <a:ext cx="1295400" cy="1263650"/>
          </a:xfrm>
          <a:prstGeom prst="rect">
            <a:avLst/>
          </a:prstGeom>
          <a:solidFill>
            <a:schemeClr val="accent5">
              <a:lumMod val="40000"/>
              <a:lumOff val="60000"/>
            </a:schemeClr>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buFont typeface="Arial" pitchFamily="34" charset="0"/>
              <a:buNone/>
            </a:pPr>
            <a:r>
              <a:rPr lang="sv-SE" sz="1700" b="1" dirty="0" smtClean="0">
                <a:solidFill>
                  <a:prstClr val="black"/>
                </a:solidFill>
              </a:rPr>
              <a:t>Salah satu yupa dengan inskripsi</a:t>
            </a:r>
            <a:endParaRPr lang="id-ID" sz="1700" b="1" dirty="0">
              <a:solidFill>
                <a:prstClr val="black"/>
              </a:solidFill>
            </a:endParaRPr>
          </a:p>
        </p:txBody>
      </p:sp>
    </p:spTree>
    <p:extLst>
      <p:ext uri="{BB962C8B-B14F-4D97-AF65-F5344CB8AC3E}">
        <p14:creationId xmlns:p14="http://schemas.microsoft.com/office/powerpoint/2010/main" val="2241383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10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left)">
                                      <p:cBhvr>
                                        <p:cTn id="15" dur="1000"/>
                                        <p:tgtEl>
                                          <p:spTgt spid="5">
                                            <p:txEl>
                                              <p:pRg st="0" end="0"/>
                                            </p:txEl>
                                          </p:spTgt>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wipe(left)">
                                      <p:cBhvr>
                                        <p:cTn id="31" dur="1500"/>
                                        <p:tgtEl>
                                          <p:spTgt spid="7">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7">
                                            <p:txEl>
                                              <p:pRg st="1" end="1"/>
                                            </p:txEl>
                                          </p:spTgt>
                                        </p:tgtEl>
                                        <p:attrNameLst>
                                          <p:attrName>style.visibility</p:attrName>
                                        </p:attrNameLst>
                                      </p:cBhvr>
                                      <p:to>
                                        <p:strVal val="visible"/>
                                      </p:to>
                                    </p:set>
                                    <p:animEffect transition="in" filter="wipe(left)">
                                      <p:cBhvr>
                                        <p:cTn id="36" dur="1500"/>
                                        <p:tgtEl>
                                          <p:spTgt spid="7">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7">
                                            <p:txEl>
                                              <p:pRg st="2" end="2"/>
                                            </p:txEl>
                                          </p:spTgt>
                                        </p:tgtEl>
                                        <p:attrNameLst>
                                          <p:attrName>style.visibility</p:attrName>
                                        </p:attrNameLst>
                                      </p:cBhvr>
                                      <p:to>
                                        <p:strVal val="visible"/>
                                      </p:to>
                                    </p:set>
                                    <p:animEffect transition="in" filter="wipe(left)">
                                      <p:cBhvr>
                                        <p:cTn id="41" dur="1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tmplLst>
          <p:tmpl lvl="1">
            <p:tnLst>
              <p:par>
                <p:cTn presetID="22" presetClass="entr" presetSubtype="8"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4" grpId="0" animBg="1"/>
      <p:bldP spid="5" grpId="0" build="p">
        <p:tmplLst>
          <p:tmpl lvl="1">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7" grpId="0" build="p">
        <p:tmplLst>
          <p:tmpl lvl="1">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304800" y="285750"/>
            <a:ext cx="6934200" cy="511175"/>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defRPr/>
            </a:pPr>
            <a:r>
              <a:rPr kumimoji="1" lang="en-US" altLang="ja-JP" sz="2400" i="0" spc="300" dirty="0" err="1" smtClean="0">
                <a:solidFill>
                  <a:prstClr val="black"/>
                </a:solidFill>
                <a:latin typeface="Arial" pitchFamily="34" charset="0"/>
                <a:cs typeface="Arial" pitchFamily="34" charset="0"/>
              </a:rPr>
              <a:t>Politik</a:t>
            </a:r>
            <a:r>
              <a:rPr kumimoji="1" lang="en-US" altLang="ja-JP" sz="2400" i="0" spc="300" dirty="0" smtClean="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dan</a:t>
            </a:r>
            <a:r>
              <a:rPr kumimoji="1" lang="en-US" altLang="ja-JP" sz="2400" i="0" spc="300" dirty="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Sistem</a:t>
            </a:r>
            <a:r>
              <a:rPr kumimoji="1" lang="en-US" altLang="ja-JP" sz="2400" i="0" spc="300" dirty="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Pemerintahan</a:t>
            </a:r>
            <a:endParaRPr kumimoji="1" lang="en-US" altLang="ja-JP" sz="2400" i="0" spc="300" dirty="0">
              <a:solidFill>
                <a:prstClr val="black"/>
              </a:solidFill>
              <a:latin typeface="Arial" pitchFamily="34" charset="0"/>
              <a:cs typeface="Arial" pitchFamily="34" charset="0"/>
            </a:endParaRPr>
          </a:p>
        </p:txBody>
      </p:sp>
      <p:sp>
        <p:nvSpPr>
          <p:cNvPr id="3" name="Shape 270"/>
          <p:cNvSpPr/>
          <p:nvPr/>
        </p:nvSpPr>
        <p:spPr>
          <a:xfrm>
            <a:off x="304800" y="285750"/>
            <a:ext cx="511175" cy="511175"/>
          </a:xfrm>
          <a:prstGeom prst="rect">
            <a:avLst/>
          </a:prstGeom>
          <a:solidFill>
            <a:schemeClr val="accent5"/>
          </a:solidFill>
          <a:ln w="12700" cap="flat">
            <a:noFill/>
            <a:miter lim="400000"/>
          </a:ln>
          <a:effectLst/>
        </p:spPr>
        <p:txBody>
          <a:bodyPr lIns="45719" tIns="45719" rIns="45719" bIns="45719" anchor="ctr"/>
          <a:lstStyle/>
          <a:p>
            <a:pPr algn="ctr" defTabSz="914400" fontAlgn="base">
              <a:spcBef>
                <a:spcPct val="0"/>
              </a:spcBef>
              <a:spcAft>
                <a:spcPct val="0"/>
              </a:spcAft>
              <a:defRPr>
                <a:solidFill>
                  <a:srgbClr val="FFFFFF"/>
                </a:solidFill>
              </a:defRPr>
            </a:pPr>
            <a:r>
              <a:rPr lang="en-US" sz="3200" b="1" dirty="0">
                <a:solidFill>
                  <a:srgbClr val="FFFFFF"/>
                </a:solidFill>
                <a:cs typeface="Arial" pitchFamily="34" charset="0"/>
              </a:rPr>
              <a:t>02</a:t>
            </a:r>
            <a:endParaRPr sz="3200" b="1" dirty="0">
              <a:solidFill>
                <a:srgbClr val="FFFFFF"/>
              </a:solidFill>
              <a:cs typeface="Arial" pitchFamily="34" charset="0"/>
            </a:endParaRPr>
          </a:p>
        </p:txBody>
      </p:sp>
      <p:sp>
        <p:nvSpPr>
          <p:cNvPr id="4" name="テキスト プレースホルダー 6"/>
          <p:cNvSpPr txBox="1">
            <a:spLocks/>
          </p:cNvSpPr>
          <p:nvPr/>
        </p:nvSpPr>
        <p:spPr bwMode="auto">
          <a:xfrm>
            <a:off x="838200" y="742950"/>
            <a:ext cx="807164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pPr>
            <a:r>
              <a:rPr lang="en-US" sz="1800" dirty="0">
                <a:solidFill>
                  <a:srgbClr val="000000"/>
                </a:solidFill>
                <a:latin typeface="Arial" panose="020B0604020202020204" pitchFamily="34" charset="0"/>
              </a:rPr>
              <a:t>Salah </a:t>
            </a:r>
            <a:r>
              <a:rPr lang="en-US" sz="1800" dirty="0" err="1">
                <a:solidFill>
                  <a:srgbClr val="000000"/>
                </a:solidFill>
                <a:latin typeface="Arial" panose="020B0604020202020204" pitchFamily="34" charset="0"/>
              </a:rPr>
              <a:t>satu</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pengaruh</a:t>
            </a:r>
            <a:r>
              <a:rPr lang="en-US" sz="1800" dirty="0">
                <a:solidFill>
                  <a:srgbClr val="000000"/>
                </a:solidFill>
                <a:latin typeface="Arial" panose="020B0604020202020204" pitchFamily="34" charset="0"/>
              </a:rPr>
              <a:t> Hindu di </a:t>
            </a:r>
            <a:r>
              <a:rPr lang="en-US" sz="1800" dirty="0" err="1">
                <a:solidFill>
                  <a:srgbClr val="000000"/>
                </a:solidFill>
                <a:latin typeface="Arial" panose="020B0604020202020204" pitchFamily="34" charset="0"/>
              </a:rPr>
              <a:t>bidang</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politik</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muncul</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konsep</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dewa</a:t>
            </a:r>
            <a:r>
              <a:rPr lang="en-US" sz="1800" dirty="0">
                <a:solidFill>
                  <a:srgbClr val="000000"/>
                </a:solidFill>
                <a:latin typeface="Arial" panose="020B0604020202020204" pitchFamily="34" charset="0"/>
              </a:rPr>
              <a:t>-raja. Dari </a:t>
            </a:r>
            <a:r>
              <a:rPr lang="en-US" sz="1800" dirty="0" err="1">
                <a:solidFill>
                  <a:srgbClr val="000000"/>
                </a:solidFill>
                <a:latin typeface="Arial" panose="020B0604020202020204" pitchFamily="34" charset="0"/>
              </a:rPr>
              <a:t>konsep</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ini</a:t>
            </a:r>
            <a:r>
              <a:rPr lang="en-US" sz="1800" dirty="0">
                <a:solidFill>
                  <a:srgbClr val="000000"/>
                </a:solidFill>
                <a:latin typeface="Arial" panose="020B0604020202020204" pitchFamily="34" charset="0"/>
              </a:rPr>
              <a:t>, Indonesia </a:t>
            </a:r>
            <a:r>
              <a:rPr lang="en-US" sz="1800" dirty="0" err="1">
                <a:solidFill>
                  <a:srgbClr val="000000"/>
                </a:solidFill>
                <a:latin typeface="Arial" panose="020B0604020202020204" pitchFamily="34" charset="0"/>
              </a:rPr>
              <a:t>mulai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mengenal</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sistem</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pemerintahan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kerajaan</a:t>
            </a:r>
            <a:r>
              <a:rPr lang="en-US" sz="1800" dirty="0">
                <a:solidFill>
                  <a:srgbClr val="000000"/>
                </a:solidFill>
                <a:latin typeface="Arial" panose="020B0604020202020204" pitchFamily="34" charset="0"/>
              </a:rPr>
              <a:t>.</a:t>
            </a:r>
          </a:p>
        </p:txBody>
      </p:sp>
      <p:sp>
        <p:nvSpPr>
          <p:cNvPr id="5" name="Shape 273"/>
          <p:cNvSpPr/>
          <p:nvPr/>
        </p:nvSpPr>
        <p:spPr>
          <a:xfrm>
            <a:off x="277812" y="1733550"/>
            <a:ext cx="511175" cy="511175"/>
          </a:xfrm>
          <a:prstGeom prst="rect">
            <a:avLst/>
          </a:prstGeom>
          <a:solidFill>
            <a:schemeClr val="accent4"/>
          </a:solidFill>
          <a:ln w="12700" cap="flat">
            <a:noFill/>
            <a:miter lim="400000"/>
          </a:ln>
          <a:effectLst/>
        </p:spPr>
        <p:txBody>
          <a:bodyPr lIns="45719" tIns="45719" rIns="45719" bIns="45719" anchor="ctr"/>
          <a:lstStyle/>
          <a:p>
            <a:pPr algn="ctr" defTabSz="914400" fontAlgn="base">
              <a:spcBef>
                <a:spcPct val="0"/>
              </a:spcBef>
              <a:spcAft>
                <a:spcPct val="0"/>
              </a:spcAft>
              <a:defRPr>
                <a:solidFill>
                  <a:srgbClr val="FFFFFF"/>
                </a:solidFill>
              </a:defRPr>
            </a:pPr>
            <a:r>
              <a:rPr lang="en-US" sz="3200" b="1" dirty="0">
                <a:solidFill>
                  <a:srgbClr val="FFFFFF"/>
                </a:solidFill>
                <a:cs typeface="Arial" pitchFamily="34" charset="0"/>
              </a:rPr>
              <a:t>03</a:t>
            </a:r>
            <a:endParaRPr sz="3200" b="1" dirty="0">
              <a:solidFill>
                <a:srgbClr val="FFFFFF"/>
              </a:solidFill>
              <a:cs typeface="Arial" pitchFamily="34" charset="0"/>
            </a:endParaRPr>
          </a:p>
        </p:txBody>
      </p:sp>
      <p:sp>
        <p:nvSpPr>
          <p:cNvPr id="6" name="テキスト プレースホルダー 6"/>
          <p:cNvSpPr txBox="1">
            <a:spLocks/>
          </p:cNvSpPr>
          <p:nvPr/>
        </p:nvSpPr>
        <p:spPr bwMode="auto">
          <a:xfrm>
            <a:off x="856595" y="2359025"/>
            <a:ext cx="493460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marL="285750" indent="-28575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ts val="600"/>
              </a:spcBef>
              <a:spcAft>
                <a:spcPct val="0"/>
              </a:spcAft>
              <a:buFont typeface="Arial" pitchFamily="34" charset="0"/>
              <a:buChar char="•"/>
            </a:pPr>
            <a:r>
              <a:rPr lang="en-US" sz="1800" dirty="0" err="1">
                <a:solidFill>
                  <a:srgbClr val="000000"/>
                </a:solidFill>
                <a:latin typeface="Arial" panose="020B0604020202020204" pitchFamily="34" charset="0"/>
              </a:rPr>
              <a:t>Pada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zaman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prasejarah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penduduk</a:t>
            </a:r>
            <a:r>
              <a:rPr lang="en-US" sz="1800" dirty="0">
                <a:solidFill>
                  <a:srgbClr val="000000"/>
                </a:solidFill>
                <a:latin typeface="Arial" panose="020B0604020202020204" pitchFamily="34" charset="0"/>
              </a:rPr>
              <a:t> Indonesia </a:t>
            </a:r>
            <a:r>
              <a:rPr lang="en-US" sz="1800" dirty="0" err="1">
                <a:solidFill>
                  <a:srgbClr val="000000"/>
                </a:solidFill>
                <a:latin typeface="Arial" panose="020B0604020202020204" pitchFamily="34" charset="0"/>
              </a:rPr>
              <a:t>adalah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pelayar-pelayar</a:t>
            </a:r>
            <a:r>
              <a:rPr lang="en-US" sz="1800" dirty="0">
                <a:solidFill>
                  <a:srgbClr val="000000"/>
                </a:solidFill>
                <a:latin typeface="Arial" panose="020B0604020202020204" pitchFamily="34" charset="0"/>
              </a:rPr>
              <a:t> yang </a:t>
            </a:r>
            <a:r>
              <a:rPr lang="en-US" sz="1800" dirty="0" err="1">
                <a:solidFill>
                  <a:srgbClr val="000000"/>
                </a:solidFill>
                <a:latin typeface="Arial" panose="020B0604020202020204" pitchFamily="34" charset="0"/>
              </a:rPr>
              <a:t>sanggup</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mengarungi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lautan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lepas</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Lautan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bukan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penghalang</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melainkan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penghubung</a:t>
            </a:r>
            <a:r>
              <a:rPr lang="en-US" sz="1800" dirty="0">
                <a:solidFill>
                  <a:srgbClr val="000000"/>
                </a:solidFill>
                <a:latin typeface="Arial" panose="020B0604020202020204" pitchFamily="34" charset="0"/>
              </a:rPr>
              <a:t>. </a:t>
            </a:r>
          </a:p>
          <a:p>
            <a:pPr defTabSz="914400" eaLnBrk="1" fontAlgn="base" hangingPunct="1">
              <a:spcBef>
                <a:spcPts val="600"/>
              </a:spcBef>
              <a:spcAft>
                <a:spcPct val="0"/>
              </a:spcAft>
              <a:buFont typeface="Arial" pitchFamily="34" charset="0"/>
              <a:buChar char="•"/>
            </a:pPr>
            <a:r>
              <a:rPr lang="en-US" sz="1800" dirty="0" err="1">
                <a:solidFill>
                  <a:srgbClr val="000000"/>
                </a:solidFill>
                <a:latin typeface="Arial" panose="020B0604020202020204" pitchFamily="34" charset="0"/>
              </a:rPr>
              <a:t>Kedatangan</a:t>
            </a:r>
            <a:r>
              <a:rPr lang="en-US" sz="1800" dirty="0">
                <a:solidFill>
                  <a:srgbClr val="000000"/>
                </a:solidFill>
                <a:latin typeface="Arial" panose="020B0604020202020204" pitchFamily="34" charset="0"/>
              </a:rPr>
              <a:t> India </a:t>
            </a:r>
            <a:r>
              <a:rPr lang="en-US" sz="1800" dirty="0" err="1">
                <a:solidFill>
                  <a:srgbClr val="000000"/>
                </a:solidFill>
                <a:latin typeface="Arial" panose="020B0604020202020204" pitchFamily="34" charset="0"/>
              </a:rPr>
              <a:t>memperkuat</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tradisi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agraris</a:t>
            </a:r>
            <a:r>
              <a:rPr lang="en-US" sz="1800" dirty="0">
                <a:solidFill>
                  <a:srgbClr val="000000"/>
                </a:solidFill>
                <a:latin typeface="Arial" panose="020B0604020202020204" pitchFamily="34" charset="0"/>
              </a:rPr>
              <a:t> yang </a:t>
            </a:r>
            <a:r>
              <a:rPr lang="en-US" sz="1800" dirty="0" err="1">
                <a:solidFill>
                  <a:srgbClr val="000000"/>
                </a:solidFill>
                <a:latin typeface="Arial" panose="020B0604020202020204" pitchFamily="34" charset="0"/>
              </a:rPr>
              <a:t>semakin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meramaikan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aktivitas</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perdagangan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pelayaran</a:t>
            </a:r>
            <a:r>
              <a:rPr lang="en-US" sz="1800" dirty="0">
                <a:solidFill>
                  <a:srgbClr val="000000"/>
                </a:solidFill>
                <a:latin typeface="Arial" panose="020B0604020202020204" pitchFamily="34" charset="0"/>
              </a:rPr>
              <a:t>.</a:t>
            </a:r>
          </a:p>
        </p:txBody>
      </p:sp>
      <p:sp>
        <p:nvSpPr>
          <p:cNvPr id="7" name="テキスト プレースホルダー 6"/>
          <p:cNvSpPr txBox="1">
            <a:spLocks/>
          </p:cNvSpPr>
          <p:nvPr/>
        </p:nvSpPr>
        <p:spPr>
          <a:xfrm>
            <a:off x="938048" y="1635125"/>
            <a:ext cx="4046537" cy="511175"/>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2400" i="0" spc="300" dirty="0" err="1" smtClean="0">
                <a:solidFill>
                  <a:prstClr val="black"/>
                </a:solidFill>
                <a:latin typeface="Arial" pitchFamily="34" charset="0"/>
                <a:cs typeface="Arial" pitchFamily="34" charset="0"/>
              </a:rPr>
              <a:t>Ekonomi</a:t>
            </a:r>
            <a:r>
              <a:rPr kumimoji="1" lang="en-US" altLang="ja-JP" sz="2400" i="0" spc="300" dirty="0" smtClean="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dan</a:t>
            </a:r>
            <a:r>
              <a:rPr kumimoji="1" lang="en-US" altLang="ja-JP" sz="2400" i="0" spc="300" dirty="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Sistem</a:t>
            </a:r>
            <a:r>
              <a:rPr kumimoji="1" lang="en-US" altLang="ja-JP" sz="2400" i="0" spc="300" dirty="0">
                <a:solidFill>
                  <a:prstClr val="black"/>
                </a:solidFill>
                <a:latin typeface="Arial" pitchFamily="34" charset="0"/>
                <a:cs typeface="Arial" pitchFamily="34" charset="0"/>
              </a:rPr>
              <a:t> Mata </a:t>
            </a:r>
            <a:r>
              <a:rPr kumimoji="1" lang="en-US" altLang="ja-JP" sz="2400" i="0" spc="300" dirty="0" err="1" smtClean="0">
                <a:solidFill>
                  <a:prstClr val="black"/>
                </a:solidFill>
                <a:latin typeface="Arial" pitchFamily="34" charset="0"/>
                <a:cs typeface="Arial" pitchFamily="34" charset="0"/>
              </a:rPr>
              <a:t>Pencarian</a:t>
            </a:r>
            <a:endParaRPr kumimoji="1" lang="en-US" altLang="ja-JP" sz="2400" i="0" spc="300" dirty="0">
              <a:solidFill>
                <a:prstClr val="black"/>
              </a:solidFill>
              <a:latin typeface="Arial" pitchFamily="34" charset="0"/>
              <a:cs typeface="Arial" pitchFamily="34" charset="0"/>
            </a:endParaRPr>
          </a:p>
        </p:txBody>
      </p:sp>
      <p:sp>
        <p:nvSpPr>
          <p:cNvPr id="8" name="Shape 279"/>
          <p:cNvSpPr/>
          <p:nvPr/>
        </p:nvSpPr>
        <p:spPr>
          <a:xfrm>
            <a:off x="5791200" y="1739900"/>
            <a:ext cx="511175" cy="511175"/>
          </a:xfrm>
          <a:prstGeom prst="rect">
            <a:avLst/>
          </a:prstGeom>
          <a:solidFill>
            <a:schemeClr val="accent3"/>
          </a:solidFill>
          <a:ln w="12700" cap="flat">
            <a:noFill/>
            <a:miter lim="400000"/>
          </a:ln>
          <a:effectLst/>
        </p:spPr>
        <p:txBody>
          <a:bodyPr lIns="45719" tIns="45719" rIns="45719" bIns="45719" anchor="ctr"/>
          <a:lstStyle/>
          <a:p>
            <a:pPr algn="ctr" defTabSz="914400" fontAlgn="base">
              <a:spcBef>
                <a:spcPct val="0"/>
              </a:spcBef>
              <a:spcAft>
                <a:spcPct val="0"/>
              </a:spcAft>
              <a:defRPr>
                <a:solidFill>
                  <a:srgbClr val="FFFFFF"/>
                </a:solidFill>
              </a:defRPr>
            </a:pPr>
            <a:r>
              <a:rPr lang="en-US" sz="3200" b="1" dirty="0">
                <a:solidFill>
                  <a:srgbClr val="FFFFFF"/>
                </a:solidFill>
                <a:cs typeface="Arial" pitchFamily="34" charset="0"/>
              </a:rPr>
              <a:t>04</a:t>
            </a:r>
            <a:endParaRPr sz="3200" b="1" dirty="0">
              <a:solidFill>
                <a:srgbClr val="FFFFFF"/>
              </a:solidFill>
              <a:cs typeface="Arial" pitchFamily="34" charset="0"/>
            </a:endParaRPr>
          </a:p>
        </p:txBody>
      </p:sp>
      <p:sp>
        <p:nvSpPr>
          <p:cNvPr id="9" name="テキスト プレースホルダー 6"/>
          <p:cNvSpPr txBox="1">
            <a:spLocks/>
          </p:cNvSpPr>
          <p:nvPr/>
        </p:nvSpPr>
        <p:spPr>
          <a:xfrm>
            <a:off x="6471444" y="1657350"/>
            <a:ext cx="2438400" cy="511175"/>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en-US" altLang="ja-JP" sz="2400" i="0" spc="300" dirty="0" smtClean="0">
                <a:solidFill>
                  <a:prstClr val="black"/>
                </a:solidFill>
                <a:latin typeface="Arial" pitchFamily="34" charset="0"/>
                <a:cs typeface="Arial" pitchFamily="34" charset="0"/>
              </a:rPr>
              <a:t>Agama </a:t>
            </a:r>
            <a:r>
              <a:rPr kumimoji="1" lang="en-US" altLang="ja-JP" sz="2400" i="0" spc="300" dirty="0" err="1">
                <a:solidFill>
                  <a:prstClr val="black"/>
                </a:solidFill>
                <a:latin typeface="Arial" pitchFamily="34" charset="0"/>
                <a:cs typeface="Arial" pitchFamily="34" charset="0"/>
              </a:rPr>
              <a:t>dan</a:t>
            </a:r>
            <a:r>
              <a:rPr kumimoji="1" lang="en-US" altLang="ja-JP" sz="2400" i="0" spc="300" dirty="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Sosial</a:t>
            </a:r>
            <a:r>
              <a:rPr kumimoji="1" lang="en-US" altLang="ja-JP" sz="2400" i="0" spc="300" dirty="0">
                <a:solidFill>
                  <a:prstClr val="black"/>
                </a:solidFill>
                <a:latin typeface="Arial" pitchFamily="34" charset="0"/>
                <a:cs typeface="Arial" pitchFamily="34" charset="0"/>
              </a:rPr>
              <a:t> </a:t>
            </a:r>
            <a:r>
              <a:rPr kumimoji="1" lang="en-US" altLang="ja-JP" sz="2400" i="0" spc="300" dirty="0" err="1">
                <a:solidFill>
                  <a:prstClr val="black"/>
                </a:solidFill>
                <a:latin typeface="Arial" pitchFamily="34" charset="0"/>
                <a:cs typeface="Arial" pitchFamily="34" charset="0"/>
              </a:rPr>
              <a:t>Budaya</a:t>
            </a:r>
            <a:endParaRPr kumimoji="1" lang="en-US" altLang="ja-JP" sz="2400" i="0" spc="300" dirty="0">
              <a:solidFill>
                <a:prstClr val="black"/>
              </a:solidFill>
              <a:latin typeface="Arial" pitchFamily="34" charset="0"/>
              <a:cs typeface="Arial" pitchFamily="34" charset="0"/>
            </a:endParaRPr>
          </a:p>
        </p:txBody>
      </p:sp>
      <p:sp>
        <p:nvSpPr>
          <p:cNvPr id="10" name="テキスト プレースホルダー 6"/>
          <p:cNvSpPr txBox="1">
            <a:spLocks/>
          </p:cNvSpPr>
          <p:nvPr/>
        </p:nvSpPr>
        <p:spPr bwMode="auto">
          <a:xfrm>
            <a:off x="6365625" y="2952750"/>
            <a:ext cx="2791326"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ct val="0"/>
              </a:spcBef>
              <a:spcAft>
                <a:spcPct val="0"/>
              </a:spcAft>
            </a:pPr>
            <a:r>
              <a:rPr lang="en-US" sz="1800" dirty="0" err="1">
                <a:solidFill>
                  <a:srgbClr val="000000"/>
                </a:solidFill>
                <a:latin typeface="Arial" panose="020B0604020202020204" pitchFamily="34" charset="0"/>
              </a:rPr>
              <a:t>Dalam</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kehidupan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sosial</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pengaruh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kebudayaan</a:t>
            </a:r>
            <a:r>
              <a:rPr lang="en-US" sz="1800" dirty="0">
                <a:solidFill>
                  <a:srgbClr val="000000"/>
                </a:solidFill>
                <a:latin typeface="Arial" panose="020B0604020202020204" pitchFamily="34" charset="0"/>
              </a:rPr>
              <a:t> Hindu yang </a:t>
            </a:r>
            <a:r>
              <a:rPr lang="en-US" sz="1800" dirty="0" err="1">
                <a:solidFill>
                  <a:srgbClr val="000000"/>
                </a:solidFill>
                <a:latin typeface="Arial" panose="020B0604020202020204" pitchFamily="34" charset="0"/>
              </a:rPr>
              <a:t>nyata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adalah</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dikenalnya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sistem</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kasta</a:t>
            </a:r>
            <a:r>
              <a:rPr lang="en-US" sz="1800" dirty="0">
                <a:solidFill>
                  <a:srgbClr val="000000"/>
                </a:solidFill>
                <a:latin typeface="Arial" panose="020B0604020202020204" pitchFamily="34" charset="0"/>
              </a:rPr>
              <a:t>.</a:t>
            </a:r>
          </a:p>
        </p:txBody>
      </p:sp>
    </p:spTree>
    <p:extLst>
      <p:ext uri="{BB962C8B-B14F-4D97-AF65-F5344CB8AC3E}">
        <p14:creationId xmlns:p14="http://schemas.microsoft.com/office/powerpoint/2010/main" val="2968419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1000"/>
                                        <p:tgtEl>
                                          <p:spTgt spid="2">
                                            <p:txEl>
                                              <p:pRg st="0" end="0"/>
                                            </p:txEl>
                                          </p:spTgt>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left)">
                                      <p:cBhvr>
                                        <p:cTn id="15" dur="1500"/>
                                        <p:tgtEl>
                                          <p:spTgt spid="4">
                                            <p:txEl>
                                              <p:pRg st="0" end="0"/>
                                            </p:txEl>
                                          </p:spTgt>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left)">
                                      <p:cBhvr>
                                        <p:cTn id="19" dur="1000"/>
                                        <p:tgtEl>
                                          <p:spTgt spid="7">
                                            <p:txEl>
                                              <p:pRg st="0" end="0"/>
                                            </p:txEl>
                                          </p:spTgt>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left)">
                                      <p:cBhvr>
                                        <p:cTn id="28" dur="1500"/>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animEffect transition="in" filter="wipe(left)">
                                      <p:cBhvr>
                                        <p:cTn id="33" dur="1500"/>
                                        <p:tgtEl>
                                          <p:spTgt spid="6">
                                            <p:txEl>
                                              <p:pRg st="1" end="1"/>
                                            </p:txEl>
                                          </p:spTgt>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wipe(left)">
                                      <p:cBhvr>
                                        <p:cTn id="37" dur="1000"/>
                                        <p:tgtEl>
                                          <p:spTgt spid="9">
                                            <p:txEl>
                                              <p:pRg st="0" end="0"/>
                                            </p:txEl>
                                          </p:spTgt>
                                        </p:tgtEl>
                                      </p:cBhvr>
                                    </p:animEffect>
                                  </p:childTnLst>
                                </p:cTn>
                              </p:par>
                              <p:par>
                                <p:cTn id="38" presetID="2" presetClass="entr" presetSubtype="4"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0">
                                            <p:txEl>
                                              <p:pRg st="0" end="0"/>
                                            </p:txEl>
                                          </p:spTgt>
                                        </p:tgtEl>
                                        <p:attrNameLst>
                                          <p:attrName>style.visibility</p:attrName>
                                        </p:attrNameLst>
                                      </p:cBhvr>
                                      <p:to>
                                        <p:strVal val="visible"/>
                                      </p:to>
                                    </p:set>
                                    <p:animEffect transition="in" filter="wipe(left)">
                                      <p:cBhvr>
                                        <p:cTn id="46" dur="1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with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500"/>
                        <p:tgtEl>
                          <p:spTgt spid="2"/>
                        </p:tgtEl>
                      </p:cBhvr>
                    </p:animEffect>
                  </p:childTnLst>
                </p:cTn>
              </p:par>
            </p:tnLst>
          </p:tmpl>
        </p:tmplLst>
      </p:bldP>
      <p:bldP spid="3" grpId="0" animBg="1"/>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P spid="5" grpId="0" animBg="1"/>
      <p:bldP spid="6" grpId="0" uiExpand="1"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9" grpId="0" build="p">
        <p:tmplLst>
          <p:tmpl lvl="1">
            <p:tnLst>
              <p:par>
                <p:cTn presetID="22" presetClass="entr" presetSubtype="8"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9"/>
          <p:cNvPicPr>
            <a:picLocks noChangeAspect="1"/>
          </p:cNvPicPr>
          <p:nvPr/>
        </p:nvPicPr>
        <p:blipFill>
          <a:blip r:embed="rId2">
            <a:extLst>
              <a:ext uri="{28A0092B-C50C-407E-A947-70E740481C1C}">
                <a14:useLocalDpi xmlns:a14="http://schemas.microsoft.com/office/drawing/2010/main" val="0"/>
              </a:ext>
            </a:extLst>
          </a:blip>
          <a:srcRect l="10046" r="43"/>
          <a:stretch>
            <a:fillRect/>
          </a:stretch>
        </p:blipFill>
        <p:spPr bwMode="auto">
          <a:xfrm>
            <a:off x="0" y="432287"/>
            <a:ext cx="4572000" cy="48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hape 276"/>
          <p:cNvSpPr/>
          <p:nvPr/>
        </p:nvSpPr>
        <p:spPr>
          <a:xfrm>
            <a:off x="228600" y="207169"/>
            <a:ext cx="511175" cy="383381"/>
          </a:xfrm>
          <a:prstGeom prst="rect">
            <a:avLst/>
          </a:prstGeom>
          <a:solidFill>
            <a:schemeClr val="accent2"/>
          </a:solidFill>
          <a:ln w="12700" cap="flat">
            <a:noFill/>
            <a:miter lim="400000"/>
          </a:ln>
          <a:effectLst/>
        </p:spPr>
        <p:txBody>
          <a:bodyPr lIns="45719" tIns="45719" rIns="45719" bIns="45719" anchor="ctr"/>
          <a:lstStyle/>
          <a:p>
            <a:pPr algn="ctr" defTabSz="914400" fontAlgn="base">
              <a:spcBef>
                <a:spcPct val="0"/>
              </a:spcBef>
              <a:spcAft>
                <a:spcPct val="0"/>
              </a:spcAft>
              <a:defRPr>
                <a:solidFill>
                  <a:srgbClr val="FFFFFF"/>
                </a:solidFill>
              </a:defRPr>
            </a:pPr>
            <a:r>
              <a:rPr lang="en-US" sz="3200" b="1" dirty="0">
                <a:solidFill>
                  <a:srgbClr val="FFFFFF"/>
                </a:solidFill>
                <a:cs typeface="Arial" pitchFamily="34" charset="0"/>
              </a:rPr>
              <a:t>05</a:t>
            </a:r>
            <a:endParaRPr sz="3200" b="1" dirty="0">
              <a:solidFill>
                <a:srgbClr val="FFFFFF"/>
              </a:solidFill>
              <a:cs typeface="Arial" pitchFamily="34" charset="0"/>
            </a:endParaRPr>
          </a:p>
        </p:txBody>
      </p:sp>
      <p:sp>
        <p:nvSpPr>
          <p:cNvPr id="6" name="テキスト プレースホルダー 6"/>
          <p:cNvSpPr txBox="1">
            <a:spLocks/>
          </p:cNvSpPr>
          <p:nvPr/>
        </p:nvSpPr>
        <p:spPr>
          <a:xfrm>
            <a:off x="228601" y="207169"/>
            <a:ext cx="7648074" cy="450237"/>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defRPr/>
            </a:pPr>
            <a:r>
              <a:rPr kumimoji="1" lang="it-IT" altLang="ja-JP" sz="2000" i="0" spc="200" dirty="0" smtClean="0">
                <a:solidFill>
                  <a:prstClr val="black"/>
                </a:solidFill>
                <a:latin typeface="Arial" pitchFamily="34" charset="0"/>
                <a:cs typeface="Arial" pitchFamily="34" charset="0"/>
              </a:rPr>
              <a:t>Seni Bangunan, </a:t>
            </a:r>
            <a:r>
              <a:rPr kumimoji="1" lang="it-IT" altLang="ja-JP" sz="2000" i="0" spc="200" dirty="0">
                <a:solidFill>
                  <a:prstClr val="black"/>
                </a:solidFill>
                <a:latin typeface="Arial" pitchFamily="34" charset="0"/>
                <a:cs typeface="Arial" pitchFamily="34" charset="0"/>
              </a:rPr>
              <a:t>Seni Pahat, dan Relief Candi</a:t>
            </a:r>
            <a:endParaRPr kumimoji="1" lang="en-US" altLang="ja-JP" sz="2000" i="0" spc="200" dirty="0">
              <a:solidFill>
                <a:prstClr val="black"/>
              </a:solidFill>
              <a:latin typeface="Arial" pitchFamily="34" charset="0"/>
              <a:cs typeface="Arial" pitchFamily="34" charset="0"/>
            </a:endParaRPr>
          </a:p>
        </p:txBody>
      </p:sp>
      <p:sp>
        <p:nvSpPr>
          <p:cNvPr id="7" name="テキスト プレースホルダー 6"/>
          <p:cNvSpPr txBox="1">
            <a:spLocks/>
          </p:cNvSpPr>
          <p:nvPr/>
        </p:nvSpPr>
        <p:spPr bwMode="auto">
          <a:xfrm>
            <a:off x="4398336" y="793257"/>
            <a:ext cx="4745664"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marL="285750" indent="-28575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ts val="600"/>
              </a:spcBef>
              <a:spcAft>
                <a:spcPct val="0"/>
              </a:spcAft>
              <a:buFont typeface="Arial" pitchFamily="34" charset="0"/>
              <a:buChar char="•"/>
            </a:pPr>
            <a:r>
              <a:rPr lang="en-US" sz="1800" dirty="0" err="1">
                <a:solidFill>
                  <a:srgbClr val="000000"/>
                </a:solidFill>
                <a:latin typeface="Arial" panose="020B0604020202020204" pitchFamily="34" charset="0"/>
              </a:rPr>
              <a:t>Candi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umumnya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berfungsi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untuk</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menghormati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dan</a:t>
            </a:r>
            <a:r>
              <a:rPr lang="en-US" sz="1800" dirty="0">
                <a:solidFill>
                  <a:srgbClr val="000000"/>
                </a:solidFill>
                <a:latin typeface="Arial" panose="020B0604020202020204" pitchFamily="34" charset="0"/>
              </a:rPr>
              <a:t> </a:t>
            </a:r>
            <a:r>
              <a:rPr lang="en-US" sz="1800" dirty="0" err="1" smtClean="0">
                <a:solidFill>
                  <a:srgbClr val="000000"/>
                </a:solidFill>
                <a:latin typeface="Arial" panose="020B0604020202020204" pitchFamily="34" charset="0"/>
              </a:rPr>
              <a:t>memuliakan</a:t>
            </a:r>
            <a:r>
              <a:rPr lang="en-US" sz="1800" dirty="0" smtClean="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dewa-dewi</a:t>
            </a:r>
            <a:r>
              <a:rPr lang="en-US" sz="1800" dirty="0">
                <a:solidFill>
                  <a:srgbClr val="000000"/>
                </a:solidFill>
                <a:latin typeface="Arial" panose="020B0604020202020204" pitchFamily="34" charset="0"/>
              </a:rPr>
              <a:t> Hindu.</a:t>
            </a:r>
          </a:p>
          <a:p>
            <a:pPr defTabSz="914400" eaLnBrk="1" fontAlgn="base" hangingPunct="1">
              <a:spcBef>
                <a:spcPts val="600"/>
              </a:spcBef>
              <a:spcAft>
                <a:spcPct val="0"/>
              </a:spcAft>
              <a:buFont typeface="Arial" pitchFamily="34" charset="0"/>
              <a:buChar char="•"/>
            </a:pPr>
            <a:r>
              <a:rPr lang="en-US" sz="1800" dirty="0" err="1">
                <a:solidFill>
                  <a:srgbClr val="000000"/>
                </a:solidFill>
                <a:latin typeface="Arial" panose="020B0604020202020204" pitchFamily="34" charset="0"/>
              </a:rPr>
              <a:t>Bangunan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candi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pada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umumnya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terdiri</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atas</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tiga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bagian</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utama</a:t>
            </a:r>
            <a:r>
              <a:rPr lang="en-US" sz="1800" dirty="0">
                <a:solidFill>
                  <a:srgbClr val="000000"/>
                </a:solidFill>
                <a:latin typeface="Arial" panose="020B0604020202020204" pitchFamily="34" charset="0"/>
              </a:rPr>
              <a:t>, </a:t>
            </a:r>
            <a:r>
              <a:rPr lang="en-US" sz="1800" dirty="0" err="1">
                <a:solidFill>
                  <a:srgbClr val="000000"/>
                </a:solidFill>
                <a:latin typeface="Arial" panose="020B0604020202020204" pitchFamily="34" charset="0"/>
              </a:rPr>
              <a:t>yaitu</a:t>
            </a:r>
            <a:r>
              <a:rPr lang="en-US" sz="1800" dirty="0">
                <a:solidFill>
                  <a:srgbClr val="000000"/>
                </a:solidFill>
                <a:latin typeface="Arial" panose="020B0604020202020204" pitchFamily="34" charset="0"/>
              </a:rPr>
              <a:t>:</a:t>
            </a:r>
          </a:p>
        </p:txBody>
      </p:sp>
      <p:grpSp>
        <p:nvGrpSpPr>
          <p:cNvPr id="3" name="Group 2"/>
          <p:cNvGrpSpPr/>
          <p:nvPr/>
        </p:nvGrpSpPr>
        <p:grpSpPr>
          <a:xfrm>
            <a:off x="4731713" y="2529308"/>
            <a:ext cx="4412287" cy="2142172"/>
            <a:chOff x="4740110" y="2098775"/>
            <a:chExt cx="4412287" cy="2142172"/>
          </a:xfrm>
        </p:grpSpPr>
        <p:sp>
          <p:nvSpPr>
            <p:cNvPr id="9" name="Rectangle 8"/>
            <p:cNvSpPr>
              <a:spLocks noChangeArrowheads="1"/>
            </p:cNvSpPr>
            <p:nvPr/>
          </p:nvSpPr>
          <p:spPr bwMode="auto">
            <a:xfrm>
              <a:off x="4787734" y="3409950"/>
              <a:ext cx="43520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4488" indent="-342900" defTabSz="914400" fontAlgn="base">
                <a:spcBef>
                  <a:spcPct val="0"/>
                </a:spcBef>
                <a:spcAft>
                  <a:spcPct val="0"/>
                </a:spcAft>
                <a:buFont typeface="Calibri" pitchFamily="34" charset="0"/>
                <a:buAutoNum type="arabicParenR" startAt="3"/>
              </a:pPr>
              <a:r>
                <a:rPr lang="en-US" sz="1600" i="1" dirty="0" err="1">
                  <a:solidFill>
                    <a:srgbClr val="F79646">
                      <a:lumMod val="50000"/>
                    </a:srgbClr>
                  </a:solidFill>
                  <a:latin typeface="Arial" panose="020B0604020202020204" pitchFamily="34" charset="0"/>
                  <a:cs typeface="Arial" panose="020B0604020202020204" pitchFamily="34" charset="0"/>
                </a:rPr>
                <a:t>bhurvaloka</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adalah</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bagian</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candi</a:t>
              </a:r>
              <a:r>
                <a:rPr lang="en-US" sz="1600" dirty="0">
                  <a:solidFill>
                    <a:srgbClr val="F79646">
                      <a:lumMod val="50000"/>
                    </a:srgbClr>
                  </a:solidFill>
                  <a:latin typeface="Arial" panose="020B0604020202020204" pitchFamily="34" charset="0"/>
                  <a:cs typeface="Arial" panose="020B0604020202020204" pitchFamily="34" charset="0"/>
                </a:rPr>
                <a:t> yang </a:t>
              </a:r>
              <a:r>
                <a:rPr lang="en-US" sz="1600" dirty="0" err="1">
                  <a:solidFill>
                    <a:srgbClr val="F79646">
                      <a:lumMod val="50000"/>
                    </a:srgbClr>
                  </a:solidFill>
                  <a:latin typeface="Arial" panose="020B0604020202020204" pitchFamily="34" charset="0"/>
                  <a:cs typeface="Arial" panose="020B0604020202020204" pitchFamily="34" charset="0"/>
                </a:rPr>
                <a:t>melambangkan</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tahap</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pembersihan</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dan</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pemurnian</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jiwa</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dan</a:t>
              </a:r>
              <a:endParaRPr lang="en-US" sz="1600" dirty="0">
                <a:solidFill>
                  <a:srgbClr val="F79646">
                    <a:lumMod val="50000"/>
                  </a:srgbClr>
                </a:solidFill>
                <a:latin typeface="Arial" panose="020B0604020202020204" pitchFamily="34" charset="0"/>
                <a:cs typeface="Arial" panose="020B0604020202020204" pitchFamily="34" charset="0"/>
              </a:endParaRPr>
            </a:p>
          </p:txBody>
        </p:sp>
        <p:sp>
          <p:nvSpPr>
            <p:cNvPr id="15" name="Rectangle 14"/>
            <p:cNvSpPr>
              <a:spLocks noChangeArrowheads="1"/>
            </p:cNvSpPr>
            <p:nvPr/>
          </p:nvSpPr>
          <p:spPr bwMode="auto">
            <a:xfrm>
              <a:off x="4771861" y="2098775"/>
              <a:ext cx="43721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4163" indent="-284163" defTabSz="914400" fontAlgn="base">
                <a:spcBef>
                  <a:spcPct val="0"/>
                </a:spcBef>
                <a:spcAft>
                  <a:spcPct val="0"/>
                </a:spcAft>
                <a:buFont typeface="Calibri" pitchFamily="34" charset="0"/>
                <a:buAutoNum type="arabicParenR"/>
              </a:pPr>
              <a:r>
                <a:rPr lang="en-US" sz="1600" i="1" dirty="0" err="1">
                  <a:solidFill>
                    <a:srgbClr val="F79646">
                      <a:lumMod val="50000"/>
                    </a:srgbClr>
                  </a:solidFill>
                  <a:latin typeface="Arial" panose="020B0604020202020204" pitchFamily="34" charset="0"/>
                  <a:cs typeface="Arial" panose="020B0604020202020204" pitchFamily="34" charset="0"/>
                </a:rPr>
                <a:t>Svarloka</a:t>
              </a:r>
              <a:r>
                <a:rPr lang="en-US" sz="1600" dirty="0">
                  <a:solidFill>
                    <a:srgbClr val="F79646">
                      <a:lumMod val="50000"/>
                    </a:srgbClr>
                  </a:solidFill>
                  <a:latin typeface="Arial" panose="020B0604020202020204" pitchFamily="34" charset="0"/>
                  <a:cs typeface="Arial" panose="020B0604020202020204" pitchFamily="34" charset="0"/>
                </a:rPr>
                <a:t>, yang </a:t>
              </a:r>
              <a:r>
                <a:rPr lang="en-US" sz="1600" dirty="0" err="1">
                  <a:solidFill>
                    <a:srgbClr val="F79646">
                      <a:lumMod val="50000"/>
                    </a:srgbClr>
                  </a:solidFill>
                  <a:latin typeface="Arial" panose="020B0604020202020204" pitchFamily="34" charset="0"/>
                  <a:cs typeface="Arial" panose="020B0604020202020204" pitchFamily="34" charset="0"/>
                </a:rPr>
                <a:t>melambangkan</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tempat</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para</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dewa</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atau</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jiwa</a:t>
              </a:r>
              <a:r>
                <a:rPr lang="en-US" sz="1600" dirty="0">
                  <a:solidFill>
                    <a:srgbClr val="F79646">
                      <a:lumMod val="50000"/>
                    </a:srgbClr>
                  </a:solidFill>
                  <a:latin typeface="Arial" panose="020B0604020202020204" pitchFamily="34" charset="0"/>
                  <a:cs typeface="Arial" panose="020B0604020202020204" pitchFamily="34" charset="0"/>
                </a:rPr>
                <a:t> yang </a:t>
              </a:r>
              <a:r>
                <a:rPr lang="en-US" sz="1600" dirty="0" err="1">
                  <a:solidFill>
                    <a:srgbClr val="F79646">
                      <a:lumMod val="50000"/>
                    </a:srgbClr>
                  </a:solidFill>
                  <a:latin typeface="Arial" panose="020B0604020202020204" pitchFamily="34" charset="0"/>
                  <a:cs typeface="Arial" panose="020B0604020202020204" pitchFamily="34" charset="0"/>
                </a:rPr>
                <a:t>telah</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disucikan</a:t>
              </a:r>
              <a:r>
                <a:rPr lang="en-US" sz="1600" dirty="0">
                  <a:solidFill>
                    <a:srgbClr val="F79646">
                      <a:lumMod val="50000"/>
                    </a:srgbClr>
                  </a:solidFill>
                  <a:latin typeface="Arial" panose="020B0604020202020204" pitchFamily="34" charset="0"/>
                  <a:cs typeface="Arial" panose="020B0604020202020204" pitchFamily="34" charset="0"/>
                </a:rPr>
                <a:t>.</a:t>
              </a:r>
            </a:p>
          </p:txBody>
        </p:sp>
        <p:sp>
          <p:nvSpPr>
            <p:cNvPr id="16" name="Rectangle 15"/>
            <p:cNvSpPr>
              <a:spLocks noChangeArrowheads="1"/>
            </p:cNvSpPr>
            <p:nvPr/>
          </p:nvSpPr>
          <p:spPr bwMode="auto">
            <a:xfrm>
              <a:off x="4740110" y="2754275"/>
              <a:ext cx="44122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6075" indent="-346075" defTabSz="914400" fontAlgn="base">
                <a:spcBef>
                  <a:spcPct val="0"/>
                </a:spcBef>
                <a:spcAft>
                  <a:spcPct val="0"/>
                </a:spcAft>
                <a:buFont typeface="Calibri" pitchFamily="34" charset="0"/>
                <a:buAutoNum type="arabicParenR" startAt="2"/>
              </a:pPr>
              <a:r>
                <a:rPr lang="en-US" sz="1600" i="1" dirty="0" err="1">
                  <a:solidFill>
                    <a:srgbClr val="F79646">
                      <a:lumMod val="50000"/>
                    </a:srgbClr>
                  </a:solidFill>
                  <a:latin typeface="Arial" panose="020B0604020202020204" pitchFamily="34" charset="0"/>
                  <a:cs typeface="Arial" panose="020B0604020202020204" pitchFamily="34" charset="0"/>
                </a:rPr>
                <a:t>bhurloka</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yaitu</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bagian</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bawah</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candi</a:t>
              </a:r>
              <a:r>
                <a:rPr lang="en-US" sz="1600" dirty="0">
                  <a:solidFill>
                    <a:srgbClr val="F79646">
                      <a:lumMod val="50000"/>
                    </a:srgbClr>
                  </a:solidFill>
                  <a:latin typeface="Arial" panose="020B0604020202020204" pitchFamily="34" charset="0"/>
                  <a:cs typeface="Arial" panose="020B0604020202020204" pitchFamily="34" charset="0"/>
                </a:rPr>
                <a:t> yang </a:t>
              </a:r>
              <a:r>
                <a:rPr lang="en-US" sz="1600" dirty="0" err="1">
                  <a:solidFill>
                    <a:srgbClr val="F79646">
                      <a:lumMod val="50000"/>
                    </a:srgbClr>
                  </a:solidFill>
                  <a:latin typeface="Arial" panose="020B0604020202020204" pitchFamily="34" charset="0"/>
                  <a:cs typeface="Arial" panose="020B0604020202020204" pitchFamily="34" charset="0"/>
                </a:rPr>
                <a:t>melambangkan</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kehidupan</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dunia</a:t>
              </a:r>
              <a:r>
                <a:rPr lang="en-US" sz="1600" dirty="0">
                  <a:solidFill>
                    <a:srgbClr val="F79646">
                      <a:lumMod val="50000"/>
                    </a:srgbClr>
                  </a:solidFill>
                  <a:latin typeface="Arial" panose="020B0604020202020204" pitchFamily="34" charset="0"/>
                  <a:cs typeface="Arial" panose="020B0604020202020204" pitchFamily="34" charset="0"/>
                </a:rPr>
                <a:t> </a:t>
              </a:r>
              <a:r>
                <a:rPr lang="en-US" sz="1600" dirty="0" err="1">
                  <a:solidFill>
                    <a:srgbClr val="F79646">
                      <a:lumMod val="50000"/>
                    </a:srgbClr>
                  </a:solidFill>
                  <a:latin typeface="Arial" panose="020B0604020202020204" pitchFamily="34" charset="0"/>
                  <a:cs typeface="Arial" panose="020B0604020202020204" pitchFamily="34" charset="0"/>
                </a:rPr>
                <a:t>fana</a:t>
              </a:r>
              <a:r>
                <a:rPr lang="en-US" sz="1600" dirty="0">
                  <a:solidFill>
                    <a:srgbClr val="F79646">
                      <a:lumMod val="50000"/>
                    </a:srgbClr>
                  </a:solidFill>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12238669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000"/>
                                        <p:tgtEl>
                                          <p:spTgt spid="6">
                                            <p:txEl>
                                              <p:pRg st="0" end="0"/>
                                            </p:txEl>
                                          </p:spTgt>
                                        </p:tgtEl>
                                      </p:cBhvr>
                                    </p:animEffect>
                                  </p:childTnLst>
                                </p:cTn>
                              </p:par>
                              <p:par>
                                <p:cTn id="8" presetID="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nodeType="after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wipe(left)">
                                      <p:cBhvr>
                                        <p:cTn id="16" dur="1500"/>
                                        <p:tgtEl>
                                          <p:spTgt spid="7">
                                            <p:txEl>
                                              <p:pRg st="0" end="0"/>
                                            </p:txEl>
                                          </p:spTgt>
                                        </p:tgtEl>
                                      </p:cBhvr>
                                    </p:animEffect>
                                  </p:childTnLst>
                                </p:cTn>
                              </p:par>
                            </p:childTnLst>
                          </p:cTn>
                        </p:par>
                      </p:childTnLst>
                    </p:cTn>
                  </p:par>
                  <p:par>
                    <p:cTn id="17" fill="hold">
                      <p:stCondLst>
                        <p:cond delay="indefinite"/>
                      </p:stCondLst>
                      <p:childTnLst>
                        <p:par>
                          <p:cTn id="18" fill="hold" nodeType="after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wipe(left)">
                                      <p:cBhvr>
                                        <p:cTn id="21" dur="1500"/>
                                        <p:tgtEl>
                                          <p:spTgt spid="7">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p:tmplLst>
          <p:tmpl lvl="1">
            <p:tnLst>
              <p:par>
                <p:cTn presetID="22" presetClass="entr" presetSubtype="8"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6"/>
          <p:cNvSpPr txBox="1">
            <a:spLocks/>
          </p:cNvSpPr>
          <p:nvPr/>
        </p:nvSpPr>
        <p:spPr>
          <a:xfrm>
            <a:off x="0" y="191692"/>
            <a:ext cx="7748661" cy="347410"/>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r>
              <a:rPr kumimoji="1" lang="it-IT" altLang="ja-JP" sz="2000" i="0" spc="200" dirty="0" smtClean="0">
                <a:solidFill>
                  <a:prstClr val="black"/>
                </a:solidFill>
                <a:latin typeface="Arial" pitchFamily="34" charset="0"/>
                <a:cs typeface="Arial" pitchFamily="34" charset="0"/>
              </a:rPr>
              <a:t>Perbedaan Candi Jawa Tengah dengan Jawa Timur</a:t>
            </a:r>
            <a:endParaRPr kumimoji="1" lang="en-US" altLang="ja-JP" sz="2000" i="0" spc="200" dirty="0">
              <a:solidFill>
                <a:prstClr val="black"/>
              </a:solidFill>
              <a:latin typeface="Arial" pitchFamily="34" charset="0"/>
              <a:cs typeface="Arial" pitchFamily="34" charset="0"/>
            </a:endParaRPr>
          </a:p>
        </p:txBody>
      </p:sp>
      <p:sp>
        <p:nvSpPr>
          <p:cNvPr id="38919" name="テキスト プレースホルダー 6"/>
          <p:cNvSpPr txBox="1">
            <a:spLocks/>
          </p:cNvSpPr>
          <p:nvPr/>
        </p:nvSpPr>
        <p:spPr bwMode="auto">
          <a:xfrm>
            <a:off x="233362" y="2972991"/>
            <a:ext cx="2089150" cy="955988"/>
          </a:xfrm>
          <a:prstGeom prst="rect">
            <a:avLst/>
          </a:prstGeom>
          <a:solidFill>
            <a:schemeClr val="accent6">
              <a:lumMod val="50000"/>
            </a:schemeClr>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pPr>
            <a:r>
              <a:rPr lang="en-US" sz="1600" b="1" dirty="0" err="1">
                <a:solidFill>
                  <a:prstClr val="white"/>
                </a:solidFill>
              </a:rPr>
              <a:t>Candi</a:t>
            </a:r>
            <a:r>
              <a:rPr lang="en-US" sz="1600" b="1" dirty="0">
                <a:solidFill>
                  <a:prstClr val="white"/>
                </a:solidFill>
              </a:rPr>
              <a:t> </a:t>
            </a:r>
            <a:r>
              <a:rPr lang="en-US" sz="1600" b="1" dirty="0" err="1">
                <a:solidFill>
                  <a:prstClr val="white"/>
                </a:solidFill>
              </a:rPr>
              <a:t>Singasari</a:t>
            </a:r>
            <a:r>
              <a:rPr lang="en-US" sz="1600" b="1" dirty="0">
                <a:solidFill>
                  <a:prstClr val="white"/>
                </a:solidFill>
              </a:rPr>
              <a:t>, </a:t>
            </a:r>
            <a:r>
              <a:rPr lang="en-US" sz="1600" b="1" dirty="0" err="1">
                <a:solidFill>
                  <a:prstClr val="white"/>
                </a:solidFill>
              </a:rPr>
              <a:t>Kabupaten</a:t>
            </a:r>
            <a:r>
              <a:rPr lang="en-US" sz="1600" b="1" dirty="0">
                <a:solidFill>
                  <a:prstClr val="white"/>
                </a:solidFill>
              </a:rPr>
              <a:t> Malang, </a:t>
            </a:r>
            <a:r>
              <a:rPr lang="en-US" sz="1600" b="1" dirty="0" err="1">
                <a:solidFill>
                  <a:prstClr val="white"/>
                </a:solidFill>
              </a:rPr>
              <a:t>Jawa</a:t>
            </a:r>
            <a:r>
              <a:rPr lang="en-US" sz="1600" b="1" dirty="0">
                <a:solidFill>
                  <a:prstClr val="white"/>
                </a:solidFill>
              </a:rPr>
              <a:t> </a:t>
            </a:r>
            <a:r>
              <a:rPr lang="en-US" sz="1600" b="1" dirty="0" err="1">
                <a:solidFill>
                  <a:prstClr val="white"/>
                </a:solidFill>
              </a:rPr>
              <a:t>Timur</a:t>
            </a:r>
            <a:r>
              <a:rPr lang="en-US" sz="1600" b="1" dirty="0">
                <a:solidFill>
                  <a:prstClr val="white"/>
                </a:solidFill>
              </a:rPr>
              <a:t>.</a:t>
            </a:r>
          </a:p>
        </p:txBody>
      </p:sp>
      <p:sp>
        <p:nvSpPr>
          <p:cNvPr id="38920" name="テキスト プレースホルダー 6"/>
          <p:cNvSpPr txBox="1">
            <a:spLocks/>
          </p:cNvSpPr>
          <p:nvPr/>
        </p:nvSpPr>
        <p:spPr bwMode="auto">
          <a:xfrm>
            <a:off x="5715001" y="742950"/>
            <a:ext cx="3252862" cy="866870"/>
          </a:xfrm>
          <a:prstGeom prst="rect">
            <a:avLst/>
          </a:prstGeom>
          <a:solidFill>
            <a:schemeClr val="accent6">
              <a:lumMod val="50000"/>
            </a:schemeClr>
          </a:solidFill>
          <a:ln>
            <a:noFill/>
          </a:ln>
          <a:extLst/>
        </p:spPr>
        <p:txBody>
          <a:bodyPr lIns="163275" tIns="81638" rIns="163275" bIns="81638"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fontAlgn="base" hangingPunct="1">
              <a:spcBef>
                <a:spcPct val="0"/>
              </a:spcBef>
              <a:spcAft>
                <a:spcPct val="0"/>
              </a:spcAft>
            </a:pPr>
            <a:r>
              <a:rPr lang="en-US" sz="1600" b="1" dirty="0" err="1">
                <a:solidFill>
                  <a:prstClr val="white"/>
                </a:solidFill>
              </a:rPr>
              <a:t>Candi</a:t>
            </a:r>
            <a:r>
              <a:rPr lang="en-US" sz="1600" b="1" dirty="0">
                <a:solidFill>
                  <a:prstClr val="white"/>
                </a:solidFill>
              </a:rPr>
              <a:t> </a:t>
            </a:r>
            <a:r>
              <a:rPr lang="en-US" sz="1600" b="1" dirty="0" err="1">
                <a:solidFill>
                  <a:prstClr val="white"/>
                </a:solidFill>
              </a:rPr>
              <a:t>Plaosan</a:t>
            </a:r>
            <a:r>
              <a:rPr lang="en-US" sz="1600" b="1" dirty="0">
                <a:solidFill>
                  <a:prstClr val="white"/>
                </a:solidFill>
              </a:rPr>
              <a:t>, </a:t>
            </a:r>
            <a:r>
              <a:rPr lang="en-US" sz="1600" b="1" dirty="0" err="1">
                <a:solidFill>
                  <a:prstClr val="white"/>
                </a:solidFill>
              </a:rPr>
              <a:t>Kabupaten</a:t>
            </a:r>
            <a:r>
              <a:rPr lang="en-US" sz="1600" b="1" dirty="0">
                <a:solidFill>
                  <a:prstClr val="white"/>
                </a:solidFill>
              </a:rPr>
              <a:t> </a:t>
            </a:r>
            <a:r>
              <a:rPr lang="en-US" sz="1600" b="1" dirty="0" err="1">
                <a:solidFill>
                  <a:prstClr val="white"/>
                </a:solidFill>
              </a:rPr>
              <a:t>Klaten</a:t>
            </a:r>
            <a:r>
              <a:rPr lang="en-US" sz="1600" b="1" dirty="0">
                <a:solidFill>
                  <a:prstClr val="white"/>
                </a:solidFill>
              </a:rPr>
              <a:t>, </a:t>
            </a:r>
            <a:r>
              <a:rPr lang="en-US" sz="1600" b="1" dirty="0" err="1">
                <a:solidFill>
                  <a:prstClr val="white"/>
                </a:solidFill>
              </a:rPr>
              <a:t>Jawa</a:t>
            </a:r>
            <a:r>
              <a:rPr lang="en-US" sz="1600" b="1" dirty="0">
                <a:solidFill>
                  <a:prstClr val="white"/>
                </a:solidFill>
              </a:rPr>
              <a:t> Tengah</a:t>
            </a:r>
          </a:p>
        </p:txBody>
      </p:sp>
      <p:sp>
        <p:nvSpPr>
          <p:cNvPr id="12" name="テキスト プレースホルダー 6"/>
          <p:cNvSpPr txBox="1">
            <a:spLocks/>
          </p:cNvSpPr>
          <p:nvPr/>
        </p:nvSpPr>
        <p:spPr bwMode="auto">
          <a:xfrm>
            <a:off x="2258344" y="742950"/>
            <a:ext cx="3564941" cy="2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ts val="600"/>
              </a:spcBef>
              <a:spcAft>
                <a:spcPct val="0"/>
              </a:spcAft>
              <a:defRPr/>
            </a:pPr>
            <a:r>
              <a:rPr lang="en-US" sz="1600" b="1" dirty="0" err="1" smtClean="0">
                <a:solidFill>
                  <a:srgbClr val="000000"/>
                </a:solidFill>
                <a:latin typeface="Arial" panose="020B0604020202020204" pitchFamily="34" charset="0"/>
              </a:rPr>
              <a:t>Candi</a:t>
            </a:r>
            <a:r>
              <a:rPr lang="en-US" sz="1600" b="1" dirty="0" smtClean="0">
                <a:solidFill>
                  <a:srgbClr val="000000"/>
                </a:solidFill>
                <a:latin typeface="Arial" panose="020B0604020202020204" pitchFamily="34" charset="0"/>
              </a:rPr>
              <a:t> </a:t>
            </a:r>
            <a:r>
              <a:rPr lang="en-US" sz="1600" b="1" dirty="0" err="1" smtClean="0">
                <a:solidFill>
                  <a:srgbClr val="000000"/>
                </a:solidFill>
                <a:latin typeface="Arial" panose="020B0604020202020204" pitchFamily="34" charset="0"/>
              </a:rPr>
              <a:t>Jawa</a:t>
            </a:r>
            <a:r>
              <a:rPr lang="en-US" sz="1600" b="1" dirty="0" smtClean="0">
                <a:solidFill>
                  <a:srgbClr val="000000"/>
                </a:solidFill>
                <a:latin typeface="Arial" panose="020B0604020202020204" pitchFamily="34" charset="0"/>
              </a:rPr>
              <a:t> Tengah:</a:t>
            </a:r>
          </a:p>
          <a:p>
            <a:pPr marL="285750" indent="-285750" defTabSz="914400" eaLnBrk="1" fontAlgn="base" hangingPunct="1">
              <a:spcBef>
                <a:spcPts val="600"/>
              </a:spcBef>
              <a:spcAft>
                <a:spcPct val="0"/>
              </a:spcAft>
              <a:buFont typeface="Arial" pitchFamily="34" charset="0"/>
              <a:buChar char="•"/>
              <a:defRPr/>
            </a:pPr>
            <a:r>
              <a:rPr lang="en-US" sz="1600" dirty="0" err="1" smtClean="0">
                <a:solidFill>
                  <a:srgbClr val="000000"/>
                </a:solidFill>
                <a:latin typeface="Arial" panose="020B0604020202020204" pitchFamily="34" charset="0"/>
              </a:rPr>
              <a:t>berbentuk</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tambun</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dengan</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hiasan</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kalamakara</a:t>
            </a:r>
            <a:r>
              <a:rPr lang="en-US" sz="1600" dirty="0" smtClean="0">
                <a:solidFill>
                  <a:srgbClr val="000000"/>
                </a:solidFill>
                <a:latin typeface="Arial" panose="020B0604020202020204" pitchFamily="34" charset="0"/>
              </a:rPr>
              <a:t> di </a:t>
            </a:r>
            <a:r>
              <a:rPr lang="en-US" sz="1600" dirty="0" err="1" smtClean="0">
                <a:solidFill>
                  <a:srgbClr val="000000"/>
                </a:solidFill>
                <a:latin typeface="Arial" panose="020B0604020202020204" pitchFamily="34" charset="0"/>
              </a:rPr>
              <a:t>atas</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gawang</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pintu</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masuk</a:t>
            </a:r>
            <a:r>
              <a:rPr lang="en-US" sz="1600" dirty="0" smtClean="0">
                <a:solidFill>
                  <a:srgbClr val="000000"/>
                </a:solidFill>
                <a:latin typeface="Arial" panose="020B0604020202020204" pitchFamily="34" charset="0"/>
              </a:rPr>
              <a:t>, </a:t>
            </a:r>
          </a:p>
          <a:p>
            <a:pPr marL="285750" indent="-285750" defTabSz="914400" eaLnBrk="1" fontAlgn="base" hangingPunct="1">
              <a:spcBef>
                <a:spcPts val="600"/>
              </a:spcBef>
              <a:spcAft>
                <a:spcPct val="0"/>
              </a:spcAft>
              <a:buFont typeface="Arial" pitchFamily="34" charset="0"/>
              <a:buChar char="•"/>
              <a:defRPr/>
            </a:pPr>
            <a:r>
              <a:rPr lang="en-US" sz="1600" dirty="0" err="1" smtClean="0">
                <a:solidFill>
                  <a:srgbClr val="000000"/>
                </a:solidFill>
                <a:latin typeface="Arial" panose="020B0604020202020204" pitchFamily="34" charset="0"/>
              </a:rPr>
              <a:t>puncak</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candi</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berbentuk</a:t>
            </a:r>
            <a:r>
              <a:rPr lang="en-US" sz="1600" dirty="0" smtClean="0">
                <a:solidFill>
                  <a:srgbClr val="000000"/>
                </a:solidFill>
                <a:latin typeface="Arial" panose="020B0604020202020204" pitchFamily="34" charset="0"/>
              </a:rPr>
              <a:t> stupa, </a:t>
            </a:r>
          </a:p>
          <a:p>
            <a:pPr marL="285750" indent="-285750" defTabSz="914400" eaLnBrk="1" fontAlgn="base" hangingPunct="1">
              <a:spcBef>
                <a:spcPts val="600"/>
              </a:spcBef>
              <a:spcAft>
                <a:spcPct val="0"/>
              </a:spcAft>
              <a:buFont typeface="Arial" pitchFamily="34" charset="0"/>
              <a:buChar char="•"/>
              <a:defRPr/>
            </a:pPr>
            <a:r>
              <a:rPr lang="en-US" sz="1600" dirty="0" err="1" smtClean="0">
                <a:solidFill>
                  <a:srgbClr val="000000"/>
                </a:solidFill>
                <a:latin typeface="Arial" panose="020B0604020202020204" pitchFamily="34" charset="0"/>
              </a:rPr>
              <a:t>bahan</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utamanya</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batu</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andesit</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dan</a:t>
            </a:r>
            <a:r>
              <a:rPr lang="en-US" sz="1600" dirty="0" smtClean="0">
                <a:solidFill>
                  <a:srgbClr val="000000"/>
                </a:solidFill>
                <a:latin typeface="Arial" panose="020B0604020202020204" pitchFamily="34" charset="0"/>
              </a:rPr>
              <a:t> </a:t>
            </a:r>
          </a:p>
          <a:p>
            <a:pPr marL="285750" indent="-285750" defTabSz="914400" eaLnBrk="1" fontAlgn="base" hangingPunct="1">
              <a:spcBef>
                <a:spcPts val="600"/>
              </a:spcBef>
              <a:spcAft>
                <a:spcPct val="0"/>
              </a:spcAft>
              <a:buFont typeface="Arial" pitchFamily="34" charset="0"/>
              <a:buChar char="•"/>
              <a:defRPr/>
            </a:pPr>
            <a:r>
              <a:rPr lang="en-US" sz="1600" dirty="0" err="1" smtClean="0">
                <a:solidFill>
                  <a:srgbClr val="000000"/>
                </a:solidFill>
                <a:latin typeface="Arial" panose="020B0604020202020204" pitchFamily="34" charset="0"/>
              </a:rPr>
              <a:t>umumnya</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menghadap</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ke</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timur</a:t>
            </a:r>
            <a:r>
              <a:rPr lang="en-US" sz="1600" dirty="0" smtClean="0">
                <a:solidFill>
                  <a:srgbClr val="000000"/>
                </a:solidFill>
                <a:latin typeface="Arial" panose="020B0604020202020204" pitchFamily="34" charset="0"/>
              </a:rPr>
              <a:t>. </a:t>
            </a:r>
          </a:p>
        </p:txBody>
      </p:sp>
      <p:sp>
        <p:nvSpPr>
          <p:cNvPr id="13" name="テキスト プレースホルダー 6"/>
          <p:cNvSpPr txBox="1">
            <a:spLocks/>
          </p:cNvSpPr>
          <p:nvPr/>
        </p:nvSpPr>
        <p:spPr bwMode="auto">
          <a:xfrm>
            <a:off x="2322511" y="3315431"/>
            <a:ext cx="7046077" cy="155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14400" eaLnBrk="1" fontAlgn="base" hangingPunct="1">
              <a:spcBef>
                <a:spcPts val="600"/>
              </a:spcBef>
              <a:spcAft>
                <a:spcPct val="0"/>
              </a:spcAft>
              <a:defRPr/>
            </a:pPr>
            <a:r>
              <a:rPr lang="en-US" sz="1600" b="1" dirty="0" err="1" smtClean="0">
                <a:solidFill>
                  <a:srgbClr val="000000"/>
                </a:solidFill>
                <a:latin typeface="Arial" panose="020B0604020202020204" pitchFamily="34" charset="0"/>
              </a:rPr>
              <a:t>Candi</a:t>
            </a:r>
            <a:r>
              <a:rPr lang="en-US" sz="1600" b="1" dirty="0" smtClean="0">
                <a:solidFill>
                  <a:srgbClr val="000000"/>
                </a:solidFill>
                <a:latin typeface="Arial" panose="020B0604020202020204" pitchFamily="34" charset="0"/>
              </a:rPr>
              <a:t> </a:t>
            </a:r>
            <a:r>
              <a:rPr lang="en-US" sz="1600" b="1" dirty="0" err="1" smtClean="0">
                <a:solidFill>
                  <a:srgbClr val="000000"/>
                </a:solidFill>
                <a:latin typeface="Arial" panose="020B0604020202020204" pitchFamily="34" charset="0"/>
              </a:rPr>
              <a:t>Jawa</a:t>
            </a:r>
            <a:r>
              <a:rPr lang="en-US" sz="1600" b="1" dirty="0" smtClean="0">
                <a:solidFill>
                  <a:srgbClr val="000000"/>
                </a:solidFill>
                <a:latin typeface="Arial" panose="020B0604020202020204" pitchFamily="34" charset="0"/>
              </a:rPr>
              <a:t> </a:t>
            </a:r>
            <a:r>
              <a:rPr lang="en-US" sz="1600" b="1" dirty="0" err="1" smtClean="0">
                <a:solidFill>
                  <a:srgbClr val="000000"/>
                </a:solidFill>
                <a:latin typeface="Arial" panose="020B0604020202020204" pitchFamily="34" charset="0"/>
              </a:rPr>
              <a:t>Timur</a:t>
            </a:r>
            <a:r>
              <a:rPr lang="en-US" sz="1600" b="1" dirty="0" smtClean="0">
                <a:solidFill>
                  <a:srgbClr val="000000"/>
                </a:solidFill>
                <a:latin typeface="Arial" panose="020B0604020202020204" pitchFamily="34" charset="0"/>
              </a:rPr>
              <a:t>:</a:t>
            </a:r>
          </a:p>
          <a:p>
            <a:pPr marL="285750" indent="-285750" defTabSz="914400" eaLnBrk="1" fontAlgn="base" hangingPunct="1">
              <a:spcBef>
                <a:spcPts val="600"/>
              </a:spcBef>
              <a:spcAft>
                <a:spcPct val="0"/>
              </a:spcAft>
              <a:buFont typeface="Arial" pitchFamily="34" charset="0"/>
              <a:buChar char="•"/>
              <a:defRPr/>
            </a:pPr>
            <a:r>
              <a:rPr lang="en-US" sz="1600" dirty="0" err="1" smtClean="0">
                <a:solidFill>
                  <a:srgbClr val="000000"/>
                </a:solidFill>
                <a:latin typeface="Arial" panose="020B0604020202020204" pitchFamily="34" charset="0"/>
              </a:rPr>
              <a:t>berbentuk</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lebih</a:t>
            </a:r>
            <a:r>
              <a:rPr lang="en-US" sz="1600" dirty="0" smtClean="0">
                <a:solidFill>
                  <a:srgbClr val="000000"/>
                </a:solidFill>
                <a:latin typeface="Arial" panose="020B0604020202020204" pitchFamily="34" charset="0"/>
              </a:rPr>
              <a:t> ramping, </a:t>
            </a:r>
          </a:p>
          <a:p>
            <a:pPr marL="285750" indent="-285750" defTabSz="914400" eaLnBrk="1" fontAlgn="base" hangingPunct="1">
              <a:spcBef>
                <a:spcPts val="600"/>
              </a:spcBef>
              <a:spcAft>
                <a:spcPct val="0"/>
              </a:spcAft>
              <a:buFont typeface="Arial" pitchFamily="34" charset="0"/>
              <a:buChar char="•"/>
              <a:defRPr/>
            </a:pPr>
            <a:r>
              <a:rPr lang="en-US" sz="1600" dirty="0" err="1" smtClean="0">
                <a:solidFill>
                  <a:srgbClr val="000000"/>
                </a:solidFill>
                <a:latin typeface="Arial" panose="020B0604020202020204" pitchFamily="34" charset="0"/>
              </a:rPr>
              <a:t>puncak</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candi</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berbentuk</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kubus</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dan</a:t>
            </a:r>
            <a:r>
              <a:rPr lang="en-US" sz="1600" dirty="0" smtClean="0">
                <a:solidFill>
                  <a:srgbClr val="000000"/>
                </a:solidFill>
                <a:latin typeface="Arial" panose="020B0604020202020204" pitchFamily="34" charset="0"/>
              </a:rPr>
              <a:t> </a:t>
            </a:r>
          </a:p>
          <a:p>
            <a:pPr marL="285750" indent="-285750" defTabSz="914400" eaLnBrk="1" fontAlgn="base" hangingPunct="1">
              <a:spcBef>
                <a:spcPts val="600"/>
              </a:spcBef>
              <a:spcAft>
                <a:spcPct val="0"/>
              </a:spcAft>
              <a:buFont typeface="Arial" pitchFamily="34" charset="0"/>
              <a:buChar char="•"/>
              <a:defRPr/>
            </a:pPr>
            <a:r>
              <a:rPr lang="en-US" sz="1600" dirty="0" smtClean="0">
                <a:solidFill>
                  <a:srgbClr val="000000"/>
                </a:solidFill>
                <a:latin typeface="Arial" panose="020B0604020202020204" pitchFamily="34" charset="0"/>
              </a:rPr>
              <a:t>di </a:t>
            </a:r>
            <a:r>
              <a:rPr lang="en-US" sz="1600" dirty="0" err="1" smtClean="0">
                <a:solidFill>
                  <a:srgbClr val="000000"/>
                </a:solidFill>
                <a:latin typeface="Arial" panose="020B0604020202020204" pitchFamily="34" charset="0"/>
              </a:rPr>
              <a:t>atas</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gawang</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pintu</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terdapat</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hiasan</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kala</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atau</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wujud</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kepala</a:t>
            </a:r>
            <a:r>
              <a:rPr lang="en-US" sz="1600" dirty="0" smtClean="0">
                <a:solidFill>
                  <a:srgbClr val="000000"/>
                </a:solidFill>
                <a:latin typeface="Arial" panose="020B0604020202020204" pitchFamily="34" charset="0"/>
              </a:rPr>
              <a:t> </a:t>
            </a:r>
            <a:r>
              <a:rPr lang="en-US" sz="1600" dirty="0" err="1" smtClean="0">
                <a:solidFill>
                  <a:srgbClr val="000000"/>
                </a:solidFill>
                <a:latin typeface="Arial" panose="020B0604020202020204" pitchFamily="34" charset="0"/>
              </a:rPr>
              <a:t>raksasa</a:t>
            </a:r>
            <a:r>
              <a:rPr lang="en-US" sz="1600" dirty="0" smtClean="0">
                <a:solidFill>
                  <a:srgbClr val="000000"/>
                </a:solidFill>
                <a:latin typeface="Arial" panose="020B0604020202020204" pitchFamily="34" charset="0"/>
              </a:rPr>
              <a:t>.</a:t>
            </a:r>
          </a:p>
        </p:txBody>
      </p:sp>
      <p:pic>
        <p:nvPicPr>
          <p:cNvPr id="38915"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362" y="742950"/>
            <a:ext cx="2089150" cy="223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7"/>
          <p:cNvPicPr>
            <a:picLocks noChangeAspect="1"/>
          </p:cNvPicPr>
          <p:nvPr/>
        </p:nvPicPr>
        <p:blipFill>
          <a:blip r:embed="rId4" cstate="print">
            <a:extLst>
              <a:ext uri="{28A0092B-C50C-407E-A947-70E740481C1C}">
                <a14:useLocalDpi xmlns:a14="http://schemas.microsoft.com/office/drawing/2010/main" val="0"/>
              </a:ext>
            </a:extLst>
          </a:blip>
          <a:srcRect l="9253" r="10825"/>
          <a:stretch>
            <a:fillRect/>
          </a:stretch>
        </p:blipFill>
        <p:spPr bwMode="auto">
          <a:xfrm>
            <a:off x="5715000" y="1605861"/>
            <a:ext cx="3244249" cy="2032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1608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left)">
                                      <p:cBhvr>
                                        <p:cTn id="7" dur="1000"/>
                                        <p:tgtEl>
                                          <p:spTgt spid="14">
                                            <p:txEl>
                                              <p:pRg st="0" end="0"/>
                                            </p:txEl>
                                          </p:spTgt>
                                        </p:tgtEl>
                                      </p:cBhvr>
                                    </p:animEffect>
                                  </p:childTnLst>
                                </p:cTn>
                              </p:par>
                            </p:childTnLst>
                          </p:cTn>
                        </p:par>
                        <p:par>
                          <p:cTn id="8" fill="hold" nodeType="afterGroup">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wipe(left)">
                                      <p:cBhvr>
                                        <p:cTn id="11" dur="1500"/>
                                        <p:tgtEl>
                                          <p:spTgt spid="12">
                                            <p:txEl>
                                              <p:pRg st="0" end="0"/>
                                            </p:txEl>
                                          </p:spTgt>
                                        </p:tgtEl>
                                      </p:cBhvr>
                                    </p:animEffect>
                                  </p:childTnLst>
                                </p:cTn>
                              </p:par>
                            </p:childTnLst>
                          </p:cTn>
                        </p:par>
                        <p:par>
                          <p:cTn id="12" fill="hold" nodeType="afterGroup">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wipe(left)">
                                      <p:cBhvr>
                                        <p:cTn id="15" dur="1500"/>
                                        <p:tgtEl>
                                          <p:spTgt spid="12">
                                            <p:txEl>
                                              <p:pRg st="1" end="1"/>
                                            </p:txEl>
                                          </p:spTgt>
                                        </p:tgtEl>
                                      </p:cBhvr>
                                    </p:animEffect>
                                  </p:childTnLst>
                                </p:cTn>
                              </p:par>
                            </p:childTnLst>
                          </p:cTn>
                        </p:par>
                        <p:par>
                          <p:cTn id="16" fill="hold" nodeType="afterGroup">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wipe(left)">
                                      <p:cBhvr>
                                        <p:cTn id="19" dur="1500"/>
                                        <p:tgtEl>
                                          <p:spTgt spid="12">
                                            <p:txEl>
                                              <p:pRg st="2" end="2"/>
                                            </p:txEl>
                                          </p:spTgt>
                                        </p:tgtEl>
                                      </p:cBhvr>
                                    </p:animEffect>
                                  </p:childTnLst>
                                </p:cTn>
                              </p:par>
                            </p:childTnLst>
                          </p:cTn>
                        </p:par>
                        <p:par>
                          <p:cTn id="20" fill="hold" nodeType="afterGroup">
                            <p:stCondLst>
                              <p:cond delay="5500"/>
                            </p:stCondLst>
                            <p:childTnLst>
                              <p:par>
                                <p:cTn id="21" presetID="22" presetClass="entr" presetSubtype="8" fill="hold" grpId="0" nodeType="after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animEffect transition="in" filter="wipe(left)">
                                      <p:cBhvr>
                                        <p:cTn id="23" dur="1500"/>
                                        <p:tgtEl>
                                          <p:spTgt spid="12">
                                            <p:txEl>
                                              <p:pRg st="3" end="3"/>
                                            </p:txEl>
                                          </p:spTgt>
                                        </p:tgtEl>
                                      </p:cBhvr>
                                    </p:animEffect>
                                  </p:childTnLst>
                                </p:cTn>
                              </p:par>
                            </p:childTnLst>
                          </p:cTn>
                        </p:par>
                        <p:par>
                          <p:cTn id="24" fill="hold" nodeType="afterGroup">
                            <p:stCondLst>
                              <p:cond delay="7000"/>
                            </p:stCondLst>
                            <p:childTnLst>
                              <p:par>
                                <p:cTn id="25" presetID="22" presetClass="entr" presetSubtype="8" fill="hold" grpId="0" nodeType="after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wipe(left)">
                                      <p:cBhvr>
                                        <p:cTn id="27" dur="1500"/>
                                        <p:tgtEl>
                                          <p:spTgt spid="12">
                                            <p:txEl>
                                              <p:pRg st="4" end="4"/>
                                            </p:txEl>
                                          </p:spTgt>
                                        </p:tgtEl>
                                      </p:cBhvr>
                                    </p:animEffect>
                                  </p:childTnLst>
                                </p:cTn>
                              </p:par>
                            </p:childTnLst>
                          </p:cTn>
                        </p:par>
                        <p:par>
                          <p:cTn id="28" fill="hold" nodeType="afterGroup">
                            <p:stCondLst>
                              <p:cond delay="8500"/>
                            </p:stCondLst>
                            <p:childTnLst>
                              <p:par>
                                <p:cTn id="29" presetID="22" presetClass="entr" presetSubtype="8"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Effect transition="in" filter="wipe(left)">
                                      <p:cBhvr>
                                        <p:cTn id="31" dur="1500"/>
                                        <p:tgtEl>
                                          <p:spTgt spid="13">
                                            <p:txEl>
                                              <p:pRg st="0" end="0"/>
                                            </p:txEl>
                                          </p:spTgt>
                                        </p:tgtEl>
                                      </p:cBhvr>
                                    </p:animEffect>
                                  </p:childTnLst>
                                </p:cTn>
                              </p:par>
                            </p:childTnLst>
                          </p:cTn>
                        </p:par>
                        <p:par>
                          <p:cTn id="32" fill="hold" nodeType="afterGroup">
                            <p:stCondLst>
                              <p:cond delay="10000"/>
                            </p:stCondLst>
                            <p:childTnLst>
                              <p:par>
                                <p:cTn id="33" presetID="22" presetClass="entr" presetSubtype="8" fill="hold" grpId="0" nodeType="afterEffect">
                                  <p:stCondLst>
                                    <p:cond delay="0"/>
                                  </p:stCondLst>
                                  <p:childTnLst>
                                    <p:set>
                                      <p:cBhvr>
                                        <p:cTn id="34" dur="1" fill="hold">
                                          <p:stCondLst>
                                            <p:cond delay="0"/>
                                          </p:stCondLst>
                                        </p:cTn>
                                        <p:tgtEl>
                                          <p:spTgt spid="13">
                                            <p:txEl>
                                              <p:pRg st="1" end="1"/>
                                            </p:txEl>
                                          </p:spTgt>
                                        </p:tgtEl>
                                        <p:attrNameLst>
                                          <p:attrName>style.visibility</p:attrName>
                                        </p:attrNameLst>
                                      </p:cBhvr>
                                      <p:to>
                                        <p:strVal val="visible"/>
                                      </p:to>
                                    </p:set>
                                    <p:animEffect transition="in" filter="wipe(left)">
                                      <p:cBhvr>
                                        <p:cTn id="35" dur="1500"/>
                                        <p:tgtEl>
                                          <p:spTgt spid="13">
                                            <p:txEl>
                                              <p:pRg st="1" end="1"/>
                                            </p:txEl>
                                          </p:spTgt>
                                        </p:tgtEl>
                                      </p:cBhvr>
                                    </p:animEffect>
                                  </p:childTnLst>
                                </p:cTn>
                              </p:par>
                            </p:childTnLst>
                          </p:cTn>
                        </p:par>
                        <p:par>
                          <p:cTn id="36" fill="hold" nodeType="afterGroup">
                            <p:stCondLst>
                              <p:cond delay="11500"/>
                            </p:stCondLst>
                            <p:childTnLst>
                              <p:par>
                                <p:cTn id="37" presetID="22" presetClass="entr" presetSubtype="8" fill="hold" grpId="0" nodeType="afterEffect">
                                  <p:stCondLst>
                                    <p:cond delay="0"/>
                                  </p:stCondLst>
                                  <p:childTnLst>
                                    <p:set>
                                      <p:cBhvr>
                                        <p:cTn id="38" dur="1" fill="hold">
                                          <p:stCondLst>
                                            <p:cond delay="0"/>
                                          </p:stCondLst>
                                        </p:cTn>
                                        <p:tgtEl>
                                          <p:spTgt spid="13">
                                            <p:txEl>
                                              <p:pRg st="2" end="2"/>
                                            </p:txEl>
                                          </p:spTgt>
                                        </p:tgtEl>
                                        <p:attrNameLst>
                                          <p:attrName>style.visibility</p:attrName>
                                        </p:attrNameLst>
                                      </p:cBhvr>
                                      <p:to>
                                        <p:strVal val="visible"/>
                                      </p:to>
                                    </p:set>
                                    <p:animEffect transition="in" filter="wipe(left)">
                                      <p:cBhvr>
                                        <p:cTn id="39" dur="1500"/>
                                        <p:tgtEl>
                                          <p:spTgt spid="13">
                                            <p:txEl>
                                              <p:pRg st="2" end="2"/>
                                            </p:txEl>
                                          </p:spTgt>
                                        </p:tgtEl>
                                      </p:cBhvr>
                                    </p:animEffect>
                                  </p:childTnLst>
                                </p:cTn>
                              </p:par>
                            </p:childTnLst>
                          </p:cTn>
                        </p:par>
                        <p:par>
                          <p:cTn id="40" fill="hold" nodeType="afterGroup">
                            <p:stCondLst>
                              <p:cond delay="13000"/>
                            </p:stCondLst>
                            <p:childTnLst>
                              <p:par>
                                <p:cTn id="41" presetID="22" presetClass="entr" presetSubtype="8" fill="hold" grpId="0" nodeType="afterEffect">
                                  <p:stCondLst>
                                    <p:cond delay="0"/>
                                  </p:stCondLst>
                                  <p:childTnLst>
                                    <p:set>
                                      <p:cBhvr>
                                        <p:cTn id="42" dur="1" fill="hold">
                                          <p:stCondLst>
                                            <p:cond delay="0"/>
                                          </p:stCondLst>
                                        </p:cTn>
                                        <p:tgtEl>
                                          <p:spTgt spid="13">
                                            <p:txEl>
                                              <p:pRg st="3" end="3"/>
                                            </p:txEl>
                                          </p:spTgt>
                                        </p:tgtEl>
                                        <p:attrNameLst>
                                          <p:attrName>style.visibility</p:attrName>
                                        </p:attrNameLst>
                                      </p:cBhvr>
                                      <p:to>
                                        <p:strVal val="visible"/>
                                      </p:to>
                                    </p:set>
                                    <p:animEffect transition="in" filter="wipe(left)">
                                      <p:cBhvr>
                                        <p:cTn id="43" dur="1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22" presetClass="entr" presetSubtype="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3" grpId="0" build="p">
        <p:tmplLst>
          <p:tmpl lvl="1">
            <p:tnLst>
              <p:par>
                <p:cTn presetID="22" presetClass="entr" presetSubtype="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00F75E5E-151A-7EB9-CC58-A961FD5837D8}"/>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0" name="Picture 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 name="Picture 1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2" name="Picture 11">
            <a:extLst>
              <a:ext uri="{FF2B5EF4-FFF2-40B4-BE49-F238E27FC236}">
                <a16:creationId xmlns="" xmlns:a16="http://schemas.microsoft.com/office/drawing/2014/main" id="{0E887A7F-DCB0-DAB8-4B3E-8235041ABF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pic>
        <p:nvPicPr>
          <p:cNvPr id="13" name="Google Shape;63;p11"/>
          <p:cNvPicPr preferRelativeResize="0"/>
          <p:nvPr/>
        </p:nvPicPr>
        <p:blipFill rotWithShape="1">
          <a:blip r:embed="rId7">
            <a:alphaModFix/>
          </a:blip>
          <a:srcRect/>
          <a:stretch/>
        </p:blipFill>
        <p:spPr>
          <a:xfrm>
            <a:off x="1004551" y="467531"/>
            <a:ext cx="7057530" cy="4144482"/>
          </a:xfrm>
          <a:prstGeom prst="rect">
            <a:avLst/>
          </a:prstGeom>
          <a:noFill/>
          <a:ln>
            <a:noFill/>
          </a:ln>
        </p:spPr>
      </p:pic>
      <p:sp>
        <p:nvSpPr>
          <p:cNvPr id="14" name="テキスト プレースホルダー 5"/>
          <p:cNvSpPr txBox="1">
            <a:spLocks/>
          </p:cNvSpPr>
          <p:nvPr/>
        </p:nvSpPr>
        <p:spPr>
          <a:xfrm>
            <a:off x="1769050" y="1965944"/>
            <a:ext cx="1134129" cy="756086"/>
          </a:xfrm>
          <a:prstGeom prst="rect">
            <a:avLst/>
          </a:prstGeom>
          <a:solidFill>
            <a:srgbClr val="0070C0"/>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rPr>
              <a:t> </a:t>
            </a:r>
            <a:endParaRPr lang="ja-JP" altLang="en-US" sz="1800" dirty="0">
              <a:solidFill>
                <a:srgbClr val="545454"/>
              </a:solidFill>
            </a:endParaRPr>
          </a:p>
        </p:txBody>
      </p:sp>
      <p:sp>
        <p:nvSpPr>
          <p:cNvPr id="15" name="直角三角形 10"/>
          <p:cNvSpPr/>
          <p:nvPr/>
        </p:nvSpPr>
        <p:spPr>
          <a:xfrm rot="5400000">
            <a:off x="2657155" y="2666728"/>
            <a:ext cx="216026" cy="324631"/>
          </a:xfrm>
          <a:prstGeom prst="rtTriangle">
            <a:avLst/>
          </a:prstGeom>
          <a:solidFill>
            <a:srgbClr val="00ACE2">
              <a:lumMod val="75000"/>
            </a:srgbClr>
          </a:solidFill>
          <a:ln w="25400" cap="flat" cmpd="sng" algn="ctr">
            <a:noFill/>
            <a:prstDash val="solid"/>
          </a:ln>
          <a:effectLst/>
        </p:spPr>
        <p:txBody>
          <a:bodyPr lIns="68580" tIns="34290" rIns="68580" bIns="34290" rtlCol="0" anchor="ctr"/>
          <a:lstStyle/>
          <a:p>
            <a:pPr algn="ctr">
              <a:defRPr/>
            </a:pPr>
            <a:endParaRPr kumimoji="1" lang="ja-JP" altLang="en-US" kern="0">
              <a:solidFill>
                <a:sysClr val="window" lastClr="FFFFFF"/>
              </a:solidFill>
              <a:latin typeface="Open Sans"/>
            </a:endParaRPr>
          </a:p>
        </p:txBody>
      </p:sp>
      <p:sp>
        <p:nvSpPr>
          <p:cNvPr id="16" name="テキスト プレースホルダー 6"/>
          <p:cNvSpPr txBox="1">
            <a:spLocks/>
          </p:cNvSpPr>
          <p:nvPr/>
        </p:nvSpPr>
        <p:spPr>
          <a:xfrm>
            <a:off x="2935263" y="1824676"/>
            <a:ext cx="4361984" cy="912396"/>
          </a:xfrm>
          <a:prstGeom prst="rect">
            <a:avLst/>
          </a:prstGeom>
        </p:spPr>
        <p:txBody>
          <a:bodyPr vert="horz" lIns="122456" tIns="61229" rIns="122456" bIns="61229"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spcBef>
                <a:spcPts val="0"/>
              </a:spcBef>
              <a:defRPr/>
            </a:pPr>
            <a:r>
              <a:rPr lang="fi-FI" altLang="ja-JP" sz="2800" dirty="0">
                <a:solidFill>
                  <a:srgbClr val="FFFFFF"/>
                </a:solidFill>
                <a:latin typeface="Arial" pitchFamily="34" charset="0"/>
                <a:cs typeface="Arial" pitchFamily="34" charset="0"/>
              </a:rPr>
              <a:t>Jalur Rempah pada Masa Hindu-Buddha</a:t>
            </a:r>
            <a:endParaRPr lang="ja-JP" altLang="en-US" sz="2800" dirty="0">
              <a:solidFill>
                <a:srgbClr val="FFFFFF"/>
              </a:solidFill>
              <a:latin typeface="Arial" pitchFamily="34" charset="0"/>
              <a:cs typeface="Arial" pitchFamily="34" charset="0"/>
            </a:endParaRPr>
          </a:p>
        </p:txBody>
      </p:sp>
      <p:sp>
        <p:nvSpPr>
          <p:cNvPr id="18" name="テキスト プレースホルダー 18"/>
          <p:cNvSpPr txBox="1">
            <a:spLocks/>
          </p:cNvSpPr>
          <p:nvPr/>
        </p:nvSpPr>
        <p:spPr>
          <a:xfrm>
            <a:off x="2069378" y="2158889"/>
            <a:ext cx="533475" cy="342900"/>
          </a:xfrm>
          <a:prstGeom prst="rect">
            <a:avLst/>
          </a:prstGeom>
        </p:spPr>
        <p:txBody>
          <a:bodyPr vert="horz" lIns="122456" tIns="61229" rIns="122456" bIns="61229"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9600" kern="1200" baseline="0">
                <a:solidFill>
                  <a:schemeClr val="bg1"/>
                </a:solidFill>
                <a:latin typeface="+mj-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defRPr/>
            </a:pPr>
            <a:r>
              <a:rPr lang="en-US" altLang="ja-JP" sz="4800" b="1" dirty="0" smtClean="0">
                <a:solidFill>
                  <a:prstClr val="white"/>
                </a:solidFill>
                <a:cs typeface="Arial" pitchFamily="34" charset="0"/>
              </a:rPr>
              <a:t>Ⓔ</a:t>
            </a:r>
            <a:endParaRPr lang="ja-JP" altLang="en-US" sz="3000" b="1" dirty="0">
              <a:solidFill>
                <a:prstClr val="white"/>
              </a:solidFill>
              <a:cs typeface="Arial" pitchFamily="34" charset="0"/>
            </a:endParaRPr>
          </a:p>
        </p:txBody>
      </p:sp>
    </p:spTree>
    <p:extLst>
      <p:ext uri="{BB962C8B-B14F-4D97-AF65-F5344CB8AC3E}">
        <p14:creationId xmlns:p14="http://schemas.microsoft.com/office/powerpoint/2010/main" val="104115184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250"/>
                                        <p:tgtEl>
                                          <p:spTgt spid="15"/>
                                        </p:tgtEl>
                                      </p:cBhvr>
                                    </p:animEffect>
                                  </p:childTnLst>
                                </p:cTn>
                              </p:par>
                            </p:childTnLst>
                          </p:cTn>
                        </p:par>
                        <p:par>
                          <p:cTn id="12" fill="hold">
                            <p:stCondLst>
                              <p:cond delay="750"/>
                            </p:stCondLst>
                            <p:childTnLst>
                              <p:par>
                                <p:cTn id="13" presetID="2" presetClass="entr" presetSubtype="8"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50"/>
                                  </p:stCondLst>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fade">
                                      <p:cBhvr>
                                        <p:cTn id="19"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tmplLst>
          <p:tmpl>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53856" y="-152447"/>
            <a:ext cx="9486224" cy="5461031"/>
          </a:xfrm>
          <a:prstGeom prst="rect">
            <a:avLst/>
          </a:prstGeom>
          <a:solidFill>
            <a:srgbClr val="1E1C11">
              <a:alpha val="32941"/>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smtClean="0">
              <a:ln>
                <a:noFill/>
              </a:ln>
              <a:solidFill>
                <a:prstClr val="white"/>
              </a:solidFill>
              <a:effectLst/>
              <a:uLnTx/>
              <a:uFillTx/>
              <a:latin typeface="Calibri"/>
              <a:sym typeface="Aria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833" y="-20162"/>
            <a:ext cx="9175833" cy="5163662"/>
          </a:xfrm>
          <a:prstGeom prst="rect">
            <a:avLst/>
          </a:prstGeom>
        </p:spPr>
      </p:pic>
      <p:pic>
        <p:nvPicPr>
          <p:cNvPr id="3" name="Picture 2">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4" name="Picture 3"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5" name="Picture 4"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6" name="Picture 5">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7" name="Google Shape;192;p4"/>
          <p:cNvSpPr/>
          <p:nvPr/>
        </p:nvSpPr>
        <p:spPr>
          <a:xfrm>
            <a:off x="-31833" y="133350"/>
            <a:ext cx="8042013" cy="989597"/>
          </a:xfrm>
          <a:prstGeom prst="rect">
            <a:avLst/>
          </a:prstGeom>
          <a:solidFill>
            <a:srgbClr val="FFFFFF">
              <a:alpha val="65882"/>
            </a:srgbClr>
          </a:solidFill>
          <a:ln>
            <a:noFill/>
          </a:ln>
        </p:spPr>
        <p:txBody>
          <a:bodyPr spcFirstLastPara="1" wrap="square" lIns="91425" tIns="91425" rIns="91425" bIns="91425" anchor="ctr" anchorCtr="0">
            <a:noAutofit/>
          </a:bodyPr>
          <a:lstStyle/>
          <a:p>
            <a:pPr defTabSz="914400">
              <a:defRPr/>
            </a:pPr>
            <a:endParaRPr sz="2400" kern="0" dirty="0" smtClean="0">
              <a:solidFill>
                <a:sysClr val="windowText" lastClr="000000"/>
              </a:solidFill>
              <a:cs typeface="Calibri" pitchFamily="34" charset="0"/>
              <a:sym typeface="Arial"/>
            </a:endParaRPr>
          </a:p>
        </p:txBody>
      </p:sp>
      <p:sp>
        <p:nvSpPr>
          <p:cNvPr id="8" name="円/楕円 59"/>
          <p:cNvSpPr/>
          <p:nvPr/>
        </p:nvSpPr>
        <p:spPr>
          <a:xfrm>
            <a:off x="134938" y="345447"/>
            <a:ext cx="582612" cy="436960"/>
          </a:xfrm>
          <a:prstGeom prst="ellipse">
            <a:avLst/>
          </a:prstGeom>
          <a:solidFill>
            <a:srgbClr val="5BB8D1"/>
          </a:solidFill>
          <a:ln w="25400" cap="flat" cmpd="sng" algn="ctr">
            <a:noFill/>
            <a:prstDash val="solid"/>
          </a:ln>
          <a:effectLst/>
        </p:spPr>
        <p:txBody>
          <a:bodyPr anchor="ctr"/>
          <a:lstStyle/>
          <a:p>
            <a:pPr algn="ctr" defTabSz="914400">
              <a:buClr>
                <a:srgbClr val="000000"/>
              </a:buClr>
              <a:buFont typeface="Arial"/>
              <a:buNone/>
              <a:defRPr/>
            </a:pPr>
            <a:endParaRPr kumimoji="1" lang="ja-JP" altLang="en-US" kern="0">
              <a:solidFill>
                <a:sysClr val="window" lastClr="FFFFFF"/>
              </a:solidFill>
              <a:latin typeface="Open Sans"/>
              <a:sym typeface="Arial"/>
            </a:endParaRPr>
          </a:p>
        </p:txBody>
      </p:sp>
      <p:sp>
        <p:nvSpPr>
          <p:cNvPr id="9" name="図プレースホルダー 12"/>
          <p:cNvSpPr txBox="1">
            <a:spLocks/>
          </p:cNvSpPr>
          <p:nvPr/>
        </p:nvSpPr>
        <p:spPr bwMode="auto">
          <a:xfrm>
            <a:off x="159595" y="226663"/>
            <a:ext cx="620713" cy="58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lstStyle>
            <a:lvl1pPr defTabSz="1631950" eaLnBrk="0" hangingPunct="0">
              <a:defRPr>
                <a:solidFill>
                  <a:schemeClr val="tx1"/>
                </a:solidFill>
                <a:latin typeface="Calibri" pitchFamily="34" charset="0"/>
                <a:cs typeface="Arial" pitchFamily="34" charset="0"/>
              </a:defRPr>
            </a:lvl1pPr>
            <a:lvl2pPr marL="742950" indent="-285750" defTabSz="1631950" eaLnBrk="0" hangingPunct="0">
              <a:defRPr>
                <a:solidFill>
                  <a:schemeClr val="tx1"/>
                </a:solidFill>
                <a:latin typeface="Calibri" pitchFamily="34" charset="0"/>
                <a:cs typeface="Arial" pitchFamily="34" charset="0"/>
              </a:defRPr>
            </a:lvl2pPr>
            <a:lvl3pPr marL="1143000" indent="-228600" defTabSz="1631950" eaLnBrk="0" hangingPunct="0">
              <a:defRPr>
                <a:solidFill>
                  <a:schemeClr val="tx1"/>
                </a:solidFill>
                <a:latin typeface="Calibri" pitchFamily="34" charset="0"/>
                <a:cs typeface="Arial" pitchFamily="34" charset="0"/>
              </a:defRPr>
            </a:lvl3pPr>
            <a:lvl4pPr marL="1600200" indent="-228600" defTabSz="1631950" eaLnBrk="0" hangingPunct="0">
              <a:defRPr>
                <a:solidFill>
                  <a:schemeClr val="tx1"/>
                </a:solidFill>
                <a:latin typeface="Calibri" pitchFamily="34" charset="0"/>
                <a:cs typeface="Arial" pitchFamily="34" charset="0"/>
              </a:defRPr>
            </a:lvl4pPr>
            <a:lvl5pPr marL="2057400" indent="-228600" defTabSz="1631950" eaLnBrk="0" hangingPunct="0">
              <a:defRPr>
                <a:solidFill>
                  <a:schemeClr val="tx1"/>
                </a:solidFill>
                <a:latin typeface="Calibri" pitchFamily="34" charset="0"/>
                <a:cs typeface="Arial" pitchFamily="34" charset="0"/>
              </a:defRPr>
            </a:lvl5pPr>
            <a:lvl6pPr marL="2514600" indent="-228600" defTabSz="163195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163195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163195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163195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lnSpc>
                <a:spcPct val="120000"/>
              </a:lnSpc>
              <a:spcBef>
                <a:spcPts val="1200"/>
              </a:spcBef>
              <a:buClr>
                <a:srgbClr val="000000"/>
              </a:buClr>
              <a:buFont typeface="Arial" pitchFamily="34" charset="0"/>
              <a:buNone/>
            </a:pPr>
            <a:r>
              <a:rPr kumimoji="1" lang="en-US" altLang="ja-JP" sz="2800" b="1" kern="0" dirty="0" smtClean="0">
                <a:solidFill>
                  <a:prstClr val="white"/>
                </a:solidFill>
                <a:latin typeface="Calibri"/>
                <a:cs typeface="Calibri" pitchFamily="34" charset="0"/>
                <a:sym typeface="Arial"/>
              </a:rPr>
              <a:t>2</a:t>
            </a:r>
            <a:endParaRPr kumimoji="1" lang="ja-JP" altLang="en-US" sz="2800" b="1" kern="0" dirty="0">
              <a:solidFill>
                <a:prstClr val="white"/>
              </a:solidFill>
              <a:latin typeface="Calibri"/>
              <a:cs typeface="Calibri" pitchFamily="34" charset="0"/>
              <a:sym typeface="Arial"/>
            </a:endParaRPr>
          </a:p>
        </p:txBody>
      </p:sp>
      <p:sp>
        <p:nvSpPr>
          <p:cNvPr id="10" name="テキスト プレースホルダー 6"/>
          <p:cNvSpPr txBox="1">
            <a:spLocks/>
          </p:cNvSpPr>
          <p:nvPr/>
        </p:nvSpPr>
        <p:spPr bwMode="auto">
          <a:xfrm>
            <a:off x="642070" y="334986"/>
            <a:ext cx="7611439" cy="48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75" tIns="81638" rIns="163275" bIns="81638" anchor="ctr"/>
          <a:lstStyle>
            <a:lvl1pPr defTabSz="1631950" eaLnBrk="0" hangingPunct="0">
              <a:defRPr>
                <a:solidFill>
                  <a:schemeClr val="tx1"/>
                </a:solidFill>
                <a:latin typeface="Calibri" pitchFamily="34" charset="0"/>
                <a:cs typeface="Arial" pitchFamily="34" charset="0"/>
              </a:defRPr>
            </a:lvl1pPr>
            <a:lvl2pPr marL="742950" indent="-285750" defTabSz="1631950" eaLnBrk="0" hangingPunct="0">
              <a:defRPr>
                <a:solidFill>
                  <a:schemeClr val="tx1"/>
                </a:solidFill>
                <a:latin typeface="Calibri" pitchFamily="34" charset="0"/>
                <a:cs typeface="Arial" pitchFamily="34" charset="0"/>
              </a:defRPr>
            </a:lvl2pPr>
            <a:lvl3pPr marL="1143000" indent="-228600" defTabSz="1631950" eaLnBrk="0" hangingPunct="0">
              <a:defRPr>
                <a:solidFill>
                  <a:schemeClr val="tx1"/>
                </a:solidFill>
                <a:latin typeface="Calibri" pitchFamily="34" charset="0"/>
                <a:cs typeface="Arial" pitchFamily="34" charset="0"/>
              </a:defRPr>
            </a:lvl3pPr>
            <a:lvl4pPr marL="1600200" indent="-228600" defTabSz="1631950" eaLnBrk="0" hangingPunct="0">
              <a:defRPr>
                <a:solidFill>
                  <a:schemeClr val="tx1"/>
                </a:solidFill>
                <a:latin typeface="Calibri" pitchFamily="34" charset="0"/>
                <a:cs typeface="Arial" pitchFamily="34" charset="0"/>
              </a:defRPr>
            </a:lvl4pPr>
            <a:lvl5pPr marL="2057400" indent="-228600" defTabSz="1631950" eaLnBrk="0" hangingPunct="0">
              <a:defRPr>
                <a:solidFill>
                  <a:schemeClr val="tx1"/>
                </a:solidFill>
                <a:latin typeface="Calibri" pitchFamily="34" charset="0"/>
                <a:cs typeface="Arial" pitchFamily="34" charset="0"/>
              </a:defRPr>
            </a:lvl5pPr>
            <a:lvl6pPr marL="2514600" indent="-228600" defTabSz="163195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defTabSz="163195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defTabSz="163195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defTabSz="163195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buClr>
                <a:srgbClr val="000000"/>
              </a:buClr>
              <a:buFont typeface="Arial" pitchFamily="34" charset="0"/>
              <a:buNone/>
            </a:pPr>
            <a:r>
              <a:rPr kumimoji="1" lang="fi-FI" altLang="ja-JP" sz="2400" b="1" kern="0" dirty="0">
                <a:solidFill>
                  <a:srgbClr val="4F81BD">
                    <a:lumMod val="75000"/>
                  </a:srgbClr>
                </a:solidFill>
                <a:latin typeface="Arial" panose="020B0604020202020204" pitchFamily="34" charset="0"/>
                <a:sym typeface="Arial"/>
              </a:rPr>
              <a:t>Peran Selat Malaka dalam Jaringan </a:t>
            </a:r>
            <a:r>
              <a:rPr kumimoji="1" lang="fi-FI" altLang="ja-JP" sz="2400" b="1" kern="0" dirty="0" smtClean="0">
                <a:solidFill>
                  <a:srgbClr val="4F81BD">
                    <a:lumMod val="75000"/>
                  </a:srgbClr>
                </a:solidFill>
                <a:latin typeface="Arial" panose="020B0604020202020204" pitchFamily="34" charset="0"/>
                <a:sym typeface="Arial"/>
              </a:rPr>
              <a:t>Perdagangan Kerajaan </a:t>
            </a:r>
            <a:r>
              <a:rPr kumimoji="1" lang="fi-FI" altLang="ja-JP" sz="2400" b="1" kern="0" dirty="0">
                <a:solidFill>
                  <a:srgbClr val="4F81BD">
                    <a:lumMod val="75000"/>
                  </a:srgbClr>
                </a:solidFill>
                <a:latin typeface="Arial" panose="020B0604020202020204" pitchFamily="34" charset="0"/>
                <a:sym typeface="Arial"/>
              </a:rPr>
              <a:t>Hindu-Buddha Nusantara</a:t>
            </a:r>
            <a:endParaRPr kumimoji="1" lang="sv-SE" altLang="ja-JP" sz="2400" b="1" kern="0" dirty="0">
              <a:solidFill>
                <a:srgbClr val="4F81BD">
                  <a:lumMod val="75000"/>
                </a:srgbClr>
              </a:solidFill>
              <a:latin typeface="Arial" panose="020B0604020202020204" pitchFamily="34" charset="0"/>
              <a:sym typeface="Arial"/>
            </a:endParaRPr>
          </a:p>
        </p:txBody>
      </p:sp>
      <p:sp>
        <p:nvSpPr>
          <p:cNvPr id="11" name="正方形/長方形 63"/>
          <p:cNvSpPr/>
          <p:nvPr/>
        </p:nvSpPr>
        <p:spPr>
          <a:xfrm>
            <a:off x="752234" y="926450"/>
            <a:ext cx="7136684" cy="45719"/>
          </a:xfrm>
          <a:prstGeom prst="rect">
            <a:avLst/>
          </a:prstGeom>
          <a:solidFill>
            <a:schemeClr val="accent3">
              <a:lumMod val="40000"/>
              <a:lumOff val="60000"/>
            </a:schemeClr>
          </a:solidFill>
          <a:ln w="25400" cap="flat" cmpd="sng" algn="ctr">
            <a:noFill/>
            <a:prstDash val="solid"/>
          </a:ln>
          <a:effectLst/>
        </p:spPr>
        <p:txBody>
          <a:bodyPr anchor="ctr"/>
          <a:lstStyle/>
          <a:p>
            <a:pPr algn="ctr" defTabSz="914400">
              <a:buClr>
                <a:srgbClr val="000000"/>
              </a:buClr>
              <a:buFont typeface="Arial"/>
              <a:buNone/>
              <a:defRPr/>
            </a:pPr>
            <a:endParaRPr kumimoji="1" lang="ja-JP" altLang="en-US" kern="0">
              <a:solidFill>
                <a:sysClr val="window" lastClr="FFFFFF"/>
              </a:solidFill>
              <a:latin typeface="Open Sans"/>
              <a:sym typeface="Arial"/>
            </a:endParaRPr>
          </a:p>
        </p:txBody>
      </p:sp>
      <p:sp>
        <p:nvSpPr>
          <p:cNvPr id="14" name="Rectangle 13"/>
          <p:cNvSpPr/>
          <p:nvPr/>
        </p:nvSpPr>
        <p:spPr>
          <a:xfrm>
            <a:off x="159594" y="1543255"/>
            <a:ext cx="8685199" cy="707886"/>
          </a:xfrm>
          <a:prstGeom prst="rect">
            <a:avLst/>
          </a:prstGeom>
          <a:solidFill>
            <a:schemeClr val="accent3">
              <a:lumMod val="40000"/>
              <a:lumOff val="60000"/>
            </a:schemeClr>
          </a:solidFill>
        </p:spPr>
        <p:txBody>
          <a:bodyPr wrap="square">
            <a:spAutoFit/>
          </a:bodyPr>
          <a:lstStyle/>
          <a:p>
            <a:pPr marL="285750" marR="0" lvl="0" indent="-285750" defTabSz="914400" eaLnBrk="1" fontAlgn="auto" latinLnBrk="0" hangingPunct="1">
              <a:lnSpc>
                <a:spcPct val="100000"/>
              </a:lnSpc>
              <a:spcBef>
                <a:spcPts val="0"/>
              </a:spcBef>
              <a:spcAft>
                <a:spcPts val="0"/>
              </a:spcAft>
              <a:buClrTx/>
              <a:buSzTx/>
              <a:buFont typeface="Wingdings" pitchFamily="2" charset="2"/>
              <a:buChar char="ü"/>
              <a:tabLst/>
              <a:defRPr/>
            </a:pP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Kepulauan</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Nusantara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terletak</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dalam</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jalur</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perdagangan</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antara</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dua</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pusat</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perdagangan</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internasional</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zaman</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kuno</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yaitu</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India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dan</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Tiongkok</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p>
        </p:txBody>
      </p:sp>
      <p:sp>
        <p:nvSpPr>
          <p:cNvPr id="15" name="Rectangle 14"/>
          <p:cNvSpPr/>
          <p:nvPr/>
        </p:nvSpPr>
        <p:spPr>
          <a:xfrm>
            <a:off x="159595" y="2473843"/>
            <a:ext cx="8685198" cy="1015663"/>
          </a:xfrm>
          <a:prstGeom prst="rect">
            <a:avLst/>
          </a:prstGeom>
          <a:solidFill>
            <a:schemeClr val="accent3">
              <a:lumMod val="40000"/>
              <a:lumOff val="60000"/>
            </a:schemeClr>
          </a:solidFill>
        </p:spPr>
        <p:txBody>
          <a:bodyPr wrap="square">
            <a:spAutoFit/>
          </a:bodyPr>
          <a:lstStyle/>
          <a:p>
            <a:pPr marL="285750" marR="0" lvl="0" indent="-285750" defTabSz="914400" eaLnBrk="1" fontAlgn="auto" latinLnBrk="0" hangingPunct="1">
              <a:lnSpc>
                <a:spcPct val="100000"/>
              </a:lnSpc>
              <a:spcBef>
                <a:spcPts val="0"/>
              </a:spcBef>
              <a:spcAft>
                <a:spcPts val="0"/>
              </a:spcAft>
              <a:buClrTx/>
              <a:buSzTx/>
              <a:buFont typeface="Wingdings" pitchFamily="2" charset="2"/>
              <a:buChar char="ü"/>
              <a:tabLst/>
              <a:defRPr/>
            </a:pPr>
            <a:r>
              <a:rPr kumimoji="0" lang="sv-SE"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Selat Malaka menjadi gerbang utama </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yang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menghubungkan</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pedagang-pedagang</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Tiongkok</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dan</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India yang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berlayar</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melalui</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bandar-bandar</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penting</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di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sekitar</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wilayah</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tersebut</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p>
        </p:txBody>
      </p:sp>
      <p:sp>
        <p:nvSpPr>
          <p:cNvPr id="16" name="Rectangle 15"/>
          <p:cNvSpPr/>
          <p:nvPr/>
        </p:nvSpPr>
        <p:spPr>
          <a:xfrm>
            <a:off x="159594" y="3712208"/>
            <a:ext cx="8685199" cy="707886"/>
          </a:xfrm>
          <a:prstGeom prst="rect">
            <a:avLst/>
          </a:prstGeom>
          <a:solidFill>
            <a:schemeClr val="accent3">
              <a:lumMod val="40000"/>
              <a:lumOff val="60000"/>
            </a:schemeClr>
          </a:solidFill>
        </p:spPr>
        <p:txBody>
          <a:bodyPr wrap="square">
            <a:spAutoFit/>
          </a:bodyPr>
          <a:lstStyle/>
          <a:p>
            <a:pPr marL="285750" marR="0" lvl="0" indent="-285750" defTabSz="914400" eaLnBrk="1" fontAlgn="auto" latinLnBrk="0" hangingPunct="1">
              <a:lnSpc>
                <a:spcPct val="100000"/>
              </a:lnSpc>
              <a:spcBef>
                <a:spcPts val="0"/>
              </a:spcBef>
              <a:spcAft>
                <a:spcPts val="0"/>
              </a:spcAft>
              <a:buClrTx/>
              <a:buSzTx/>
              <a:buFont typeface="Wingdings" pitchFamily="2" charset="2"/>
              <a:buChar char="ü"/>
              <a:tabLst/>
              <a:defRPr/>
            </a:pP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Komoditas</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penting</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yang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diperdagangkan</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ketika</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itu</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adalah</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rempah-rempah</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seperti</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kayu</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manis</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cengkih</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dan</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0" i="0" u="none" strike="noStrike" kern="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pala</a:t>
            </a:r>
            <a:r>
              <a:rPr kumimoji="0" lang="en-US"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583034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ppt_x"/>
                                          </p:val>
                                        </p:tav>
                                        <p:tav tm="100000">
                                          <p:val>
                                            <p:strVal val="#ppt_x"/>
                                          </p:val>
                                        </p:tav>
                                      </p:tavLst>
                                    </p:anim>
                                    <p:anim calcmode="lin" valueType="num">
                                      <p:cBhvr additive="base">
                                        <p:cTn id="8" dur="75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0-#ppt_h/2"/>
                                          </p:val>
                                        </p:tav>
                                        <p:tav tm="100000">
                                          <p:val>
                                            <p:strVal val="#ppt_y"/>
                                          </p:val>
                                        </p:tav>
                                      </p:tavLst>
                                    </p:anim>
                                  </p:childTnLst>
                                </p:cTn>
                              </p:par>
                              <p:par>
                                <p:cTn id="13" presetID="45" presetClass="entr"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anim calcmode="lin" valueType="num">
                                      <p:cBhvr>
                                        <p:cTn id="16" dur="750" fill="hold"/>
                                        <p:tgtEl>
                                          <p:spTgt spid="8"/>
                                        </p:tgtEl>
                                        <p:attrNameLst>
                                          <p:attrName>ppt_w</p:attrName>
                                        </p:attrNameLst>
                                      </p:cBhvr>
                                      <p:tavLst>
                                        <p:tav tm="0" fmla="#ppt_w*sin(2.5*pi*$)">
                                          <p:val>
                                            <p:fltVal val="0"/>
                                          </p:val>
                                        </p:tav>
                                        <p:tav tm="100000">
                                          <p:val>
                                            <p:fltVal val="1"/>
                                          </p:val>
                                        </p:tav>
                                      </p:tavLst>
                                    </p:anim>
                                    <p:anim calcmode="lin" valueType="num">
                                      <p:cBhvr>
                                        <p:cTn id="17" dur="750" fill="hold"/>
                                        <p:tgtEl>
                                          <p:spTgt spid="8"/>
                                        </p:tgtEl>
                                        <p:attrNameLst>
                                          <p:attrName>ppt_h</p:attrName>
                                        </p:attrNameLst>
                                      </p:cBhvr>
                                      <p:tavLst>
                                        <p:tav tm="0">
                                          <p:val>
                                            <p:strVal val="#ppt_h"/>
                                          </p:val>
                                        </p:tav>
                                        <p:tav tm="100000">
                                          <p:val>
                                            <p:strVal val="#ppt_h"/>
                                          </p:val>
                                        </p:tav>
                                      </p:tavLst>
                                    </p:anim>
                                  </p:childTnLst>
                                </p:cTn>
                              </p:par>
                              <p:par>
                                <p:cTn id="18" presetID="45" presetClass="entr" presetSubtype="0" fill="hold" grpId="1"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anim calcmode="lin" valueType="num">
                                      <p:cBhvr>
                                        <p:cTn id="21" dur="750" fill="hold"/>
                                        <p:tgtEl>
                                          <p:spTgt spid="9"/>
                                        </p:tgtEl>
                                        <p:attrNameLst>
                                          <p:attrName>ppt_w</p:attrName>
                                        </p:attrNameLst>
                                      </p:cBhvr>
                                      <p:tavLst>
                                        <p:tav tm="0" fmla="#ppt_w*sin(2.5*pi*$)">
                                          <p:val>
                                            <p:fltVal val="0"/>
                                          </p:val>
                                        </p:tav>
                                        <p:tav tm="100000">
                                          <p:val>
                                            <p:fltVal val="1"/>
                                          </p:val>
                                        </p:tav>
                                      </p:tavLst>
                                    </p:anim>
                                    <p:anim calcmode="lin" valueType="num">
                                      <p:cBhvr>
                                        <p:cTn id="22" dur="750" fill="hold"/>
                                        <p:tgtEl>
                                          <p:spTgt spid="9"/>
                                        </p:tgtEl>
                                        <p:attrNameLst>
                                          <p:attrName>ppt_h</p:attrName>
                                        </p:attrNameLst>
                                      </p:cBhvr>
                                      <p:tavLst>
                                        <p:tav tm="0">
                                          <p:val>
                                            <p:strVal val="#ppt_h"/>
                                          </p:val>
                                        </p:tav>
                                        <p:tav tm="100000">
                                          <p:val>
                                            <p:strVal val="#ppt_h"/>
                                          </p:val>
                                        </p:tav>
                                      </p:tavLst>
                                    </p:anim>
                                  </p:childTnLst>
                                </p:cTn>
                              </p:par>
                            </p:childTnLst>
                          </p:cTn>
                        </p:par>
                        <p:par>
                          <p:cTn id="23" fill="hold">
                            <p:stCondLst>
                              <p:cond delay="750"/>
                            </p:stCondLst>
                            <p:childTnLst>
                              <p:par>
                                <p:cTn id="24" presetID="2" presetClass="entr" presetSubtype="2" decel="100000" fill="hold" grpId="0" nodeType="afterEffect">
                                  <p:stCondLst>
                                    <p:cond delay="0"/>
                                  </p:stCondLst>
                                  <p:iterate type="wd">
                                    <p:tmPct val="10000"/>
                                  </p:iterate>
                                  <p:childTnLst>
                                    <p:set>
                                      <p:cBhvr>
                                        <p:cTn id="25" dur="1" fill="hold">
                                          <p:stCondLst>
                                            <p:cond delay="0"/>
                                          </p:stCondLst>
                                        </p:cTn>
                                        <p:tgtEl>
                                          <p:spTgt spid="10">
                                            <p:txEl>
                                              <p:pRg st="0" end="0"/>
                                            </p:txEl>
                                          </p:spTgt>
                                        </p:tgtEl>
                                        <p:attrNameLst>
                                          <p:attrName>style.visibility</p:attrName>
                                        </p:attrNameLst>
                                      </p:cBhvr>
                                      <p:to>
                                        <p:strVal val="visible"/>
                                      </p:to>
                                    </p:set>
                                    <p:anim calcmode="lin" valueType="num">
                                      <p:cBhvr additive="base">
                                        <p:cTn id="26"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0">
                                            <p:txEl>
                                              <p:pRg st="0" end="0"/>
                                            </p:txEl>
                                          </p:spTgt>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animBg="1"/>
      <p:bldP spid="8" grpId="0" animBg="1"/>
      <p:bldP spid="8" grpId="1" animBg="1"/>
      <p:bldP spid="9" grpId="0"/>
      <p:bldP spid="9" grpId="1"/>
      <p:bldP spid="10"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animBg="1"/>
      <p:bldP spid="14" grpId="0" animBg="1"/>
      <p:bldP spid="15" grpId="0" animBg="1"/>
      <p:bldP spid="1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a:extLst>
              <a:ext uri="{FF2B5EF4-FFF2-40B4-BE49-F238E27FC236}">
                <a16:creationId xmlns:a16="http://schemas.microsoft.com/office/drawing/2014/main" xmlns="" id="{05ADA8C1-7CE2-9BEC-1392-3876E05EBF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1" name="Group 60">
            <a:extLst>
              <a:ext uri="{FF2B5EF4-FFF2-40B4-BE49-F238E27FC236}">
                <a16:creationId xmlns:a16="http://schemas.microsoft.com/office/drawing/2014/main" xmlns="" id="{459FDA51-92EF-C912-7B6A-1CC4FD184822}"/>
              </a:ext>
            </a:extLst>
          </p:cNvPr>
          <p:cNvGrpSpPr/>
          <p:nvPr/>
        </p:nvGrpSpPr>
        <p:grpSpPr>
          <a:xfrm>
            <a:off x="1208141" y="1995697"/>
            <a:ext cx="6853940" cy="1138880"/>
            <a:chOff x="5193177" y="4389479"/>
            <a:chExt cx="5840323" cy="2684891"/>
          </a:xfrm>
          <a:solidFill>
            <a:schemeClr val="bg1">
              <a:alpha val="67000"/>
            </a:schemeClr>
          </a:solidFill>
        </p:grpSpPr>
        <p:sp>
          <p:nvSpPr>
            <p:cNvPr id="62" name="Rectangle: Rounded Corners 61">
              <a:extLst>
                <a:ext uri="{FF2B5EF4-FFF2-40B4-BE49-F238E27FC236}">
                  <a16:creationId xmlns:a16="http://schemas.microsoft.com/office/drawing/2014/main" xmlns="" id="{C1E7337C-3964-9951-885E-FA5F9BC1A73A}"/>
                </a:ext>
              </a:extLst>
            </p:cNvPr>
            <p:cNvSpPr/>
            <p:nvPr/>
          </p:nvSpPr>
          <p:spPr>
            <a:xfrm>
              <a:off x="5193177" y="4389479"/>
              <a:ext cx="5840323" cy="2684891"/>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63" name="TextBox 4">
              <a:extLst>
                <a:ext uri="{FF2B5EF4-FFF2-40B4-BE49-F238E27FC236}">
                  <a16:creationId xmlns:a16="http://schemas.microsoft.com/office/drawing/2014/main" xmlns="" id="{E9DFB88C-B6D0-EE1C-08D7-0CAA83710E77}"/>
                </a:ext>
              </a:extLst>
            </p:cNvPr>
            <p:cNvSpPr txBox="1"/>
            <p:nvPr/>
          </p:nvSpPr>
          <p:spPr>
            <a:xfrm>
              <a:off x="5445858" y="4725171"/>
              <a:ext cx="5172756" cy="2176735"/>
            </a:xfrm>
            <a:prstGeom prst="rect">
              <a:avLst/>
            </a:prstGeom>
            <a:noFill/>
            <a:ln w="38100">
              <a:noFill/>
            </a:ln>
          </p:spPr>
          <p:txBody>
            <a:bodyPr wrap="square" lIns="0" tIns="0" rIns="0" bIns="0" rtlCol="0" anchor="t">
              <a:spAutoFit/>
            </a:bodyPr>
            <a:lstStyle/>
            <a:p>
              <a:pPr algn="ctr" defTabSz="457200"/>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Terdapat</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beberapa</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jejak</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Jalur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Rempah</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pada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empat</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kerajaan</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kuno</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yaitu</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Sriwijaya</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Mataram</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Kuno,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Singasari</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dan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Majapahit</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endParaRPr lang="en-US" sz="2000" b="1" dirty="0">
                <a:solidFill>
                  <a:srgbClr val="ED7D31"/>
                </a:solidFill>
                <a:latin typeface="Arial" panose="020B0604020202020204" pitchFamily="34" charset="0"/>
                <a:cs typeface="Arial" panose="020B0604020202020204" pitchFamily="34" charset="0"/>
              </a:endParaRPr>
            </a:p>
          </p:txBody>
        </p:sp>
      </p:grpSp>
      <p:grpSp>
        <p:nvGrpSpPr>
          <p:cNvPr id="58" name="Group 57">
            <a:extLst>
              <a:ext uri="{FF2B5EF4-FFF2-40B4-BE49-F238E27FC236}">
                <a16:creationId xmlns:a16="http://schemas.microsoft.com/office/drawing/2014/main" xmlns="" id="{E1C93D8E-9F1F-E440-21AF-0A264E4FA93B}"/>
              </a:ext>
            </a:extLst>
          </p:cNvPr>
          <p:cNvGrpSpPr/>
          <p:nvPr/>
        </p:nvGrpSpPr>
        <p:grpSpPr>
          <a:xfrm>
            <a:off x="468348" y="833845"/>
            <a:ext cx="6853940" cy="897447"/>
            <a:chOff x="5193177" y="4389479"/>
            <a:chExt cx="5840323" cy="2115716"/>
          </a:xfrm>
          <a:solidFill>
            <a:schemeClr val="bg1">
              <a:alpha val="67000"/>
            </a:schemeClr>
          </a:solidFill>
        </p:grpSpPr>
        <p:sp>
          <p:nvSpPr>
            <p:cNvPr id="59" name="Rectangle: Rounded Corners 58">
              <a:extLst>
                <a:ext uri="{FF2B5EF4-FFF2-40B4-BE49-F238E27FC236}">
                  <a16:creationId xmlns:a16="http://schemas.microsoft.com/office/drawing/2014/main" xmlns="" id="{C8FBF226-1582-287B-450D-AA966678B074}"/>
                </a:ext>
              </a:extLst>
            </p:cNvPr>
            <p:cNvSpPr/>
            <p:nvPr/>
          </p:nvSpPr>
          <p:spPr>
            <a:xfrm>
              <a:off x="5193177" y="4389479"/>
              <a:ext cx="5840323" cy="2115716"/>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60" name="TextBox 4">
              <a:extLst>
                <a:ext uri="{FF2B5EF4-FFF2-40B4-BE49-F238E27FC236}">
                  <a16:creationId xmlns:a16="http://schemas.microsoft.com/office/drawing/2014/main" xmlns="" id="{C6BB3BD5-A027-EAEB-0BAD-155F0B57A350}"/>
                </a:ext>
              </a:extLst>
            </p:cNvPr>
            <p:cNvSpPr txBox="1"/>
            <p:nvPr/>
          </p:nvSpPr>
          <p:spPr>
            <a:xfrm>
              <a:off x="5445858" y="4775300"/>
              <a:ext cx="5172756" cy="1451156"/>
            </a:xfrm>
            <a:prstGeom prst="rect">
              <a:avLst/>
            </a:prstGeom>
            <a:noFill/>
            <a:ln w="38100">
              <a:noFill/>
            </a:ln>
          </p:spPr>
          <p:txBody>
            <a:bodyPr wrap="square" lIns="0" tIns="0" rIns="0" bIns="0" rtlCol="0" anchor="t">
              <a:spAutoFit/>
            </a:bodyPr>
            <a:lstStyle/>
            <a:p>
              <a:pPr algn="ctr" defTabSz="457200"/>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Pada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periode</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kerajaan-kerajaan</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Hindu-Buddha, Jalur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Rempah</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semakin</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berkembang</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pesat</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endParaRPr lang="en-US" sz="2000" b="1" dirty="0">
                <a:solidFill>
                  <a:srgbClr val="ED7D31"/>
                </a:solidFill>
                <a:latin typeface="Arial" panose="020B0604020202020204" pitchFamily="34" charset="0"/>
                <a:cs typeface="Arial" panose="020B0604020202020204" pitchFamily="34" charset="0"/>
              </a:endParaRPr>
            </a:p>
          </p:txBody>
        </p:sp>
      </p:grpSp>
      <p:pic>
        <p:nvPicPr>
          <p:cNvPr id="66" name="Picture 65">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69" name="Picture 68"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70" name="Picture 69"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71" name="Picture 70">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grpSp>
        <p:nvGrpSpPr>
          <p:cNvPr id="72" name="Group 71">
            <a:extLst>
              <a:ext uri="{FF2B5EF4-FFF2-40B4-BE49-F238E27FC236}">
                <a16:creationId xmlns:a16="http://schemas.microsoft.com/office/drawing/2014/main" xmlns="" id="{9DDB217D-41CD-6785-808A-9E0BCA261D54}"/>
              </a:ext>
            </a:extLst>
          </p:cNvPr>
          <p:cNvGrpSpPr/>
          <p:nvPr/>
        </p:nvGrpSpPr>
        <p:grpSpPr>
          <a:xfrm>
            <a:off x="1665349" y="2035739"/>
            <a:ext cx="5939524" cy="1388018"/>
            <a:chOff x="5193177" y="4389479"/>
            <a:chExt cx="5892996" cy="3272230"/>
          </a:xfrm>
          <a:solidFill>
            <a:schemeClr val="bg1">
              <a:alpha val="67000"/>
            </a:schemeClr>
          </a:solidFill>
        </p:grpSpPr>
        <p:sp>
          <p:nvSpPr>
            <p:cNvPr id="73" name="Rectangle: Rounded Corners 68">
              <a:extLst>
                <a:ext uri="{FF2B5EF4-FFF2-40B4-BE49-F238E27FC236}">
                  <a16:creationId xmlns:a16="http://schemas.microsoft.com/office/drawing/2014/main" xmlns="" id="{CFF10BBB-0D85-3711-AA20-31E55EB7C64F}"/>
                </a:ext>
              </a:extLst>
            </p:cNvPr>
            <p:cNvSpPr/>
            <p:nvPr/>
          </p:nvSpPr>
          <p:spPr>
            <a:xfrm>
              <a:off x="5193177" y="4389479"/>
              <a:ext cx="5892996" cy="3272230"/>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2000">
                <a:solidFill>
                  <a:prstClr val="white"/>
                </a:solidFill>
                <a:latin typeface="Arial" panose="020B0604020202020204" pitchFamily="34" charset="0"/>
                <a:cs typeface="Arial" panose="020B0604020202020204" pitchFamily="34" charset="0"/>
              </a:endParaRPr>
            </a:p>
          </p:txBody>
        </p:sp>
        <p:sp>
          <p:nvSpPr>
            <p:cNvPr id="77" name="TextBox 4">
              <a:extLst>
                <a:ext uri="{FF2B5EF4-FFF2-40B4-BE49-F238E27FC236}">
                  <a16:creationId xmlns:a16="http://schemas.microsoft.com/office/drawing/2014/main" xmlns="" id="{7E6F7288-3E76-6ACF-1826-A3C9C98FBF79}"/>
                </a:ext>
              </a:extLst>
            </p:cNvPr>
            <p:cNvSpPr txBox="1"/>
            <p:nvPr/>
          </p:nvSpPr>
          <p:spPr>
            <a:xfrm>
              <a:off x="5368285" y="4922662"/>
              <a:ext cx="5172756" cy="2031618"/>
            </a:xfrm>
            <a:prstGeom prst="rect">
              <a:avLst/>
            </a:prstGeom>
            <a:noFill/>
            <a:ln w="38100">
              <a:noFill/>
            </a:ln>
          </p:spPr>
          <p:txBody>
            <a:bodyPr wrap="square" lIns="0" tIns="0" rIns="0" bIns="0" rtlCol="0" anchor="t">
              <a:spAutoFit/>
            </a:bodyPr>
            <a:lstStyle/>
            <a:p>
              <a:pPr algn="ctr" defTabSz="457200"/>
              <a:r>
                <a:rPr lang="en-ID" sz="2800" dirty="0" err="1">
                  <a:solidFill>
                    <a:prstClr val="black"/>
                  </a:solidFill>
                  <a:latin typeface="Arial" panose="020B0604020202020204" pitchFamily="34" charset="0"/>
                  <a:ea typeface="Calibri" panose="020F0502020204030204" pitchFamily="34" charset="0"/>
                  <a:cs typeface="Arial" panose="020B0604020202020204" pitchFamily="34" charset="0"/>
                </a:rPr>
                <a:t>Apa</a:t>
              </a:r>
              <a:r>
                <a:rPr lang="en-ID" sz="2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800" dirty="0" err="1">
                  <a:solidFill>
                    <a:prstClr val="black"/>
                  </a:solidFill>
                  <a:latin typeface="Arial" panose="020B0604020202020204" pitchFamily="34" charset="0"/>
                  <a:ea typeface="Calibri" panose="020F0502020204030204" pitchFamily="34" charset="0"/>
                  <a:cs typeface="Arial" panose="020B0604020202020204" pitchFamily="34" charset="0"/>
                </a:rPr>
                <a:t>peran</a:t>
              </a:r>
              <a:r>
                <a:rPr lang="en-ID" sz="2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800" dirty="0" err="1">
                  <a:solidFill>
                    <a:prstClr val="black"/>
                  </a:solidFill>
                  <a:latin typeface="Arial" panose="020B0604020202020204" pitchFamily="34" charset="0"/>
                  <a:ea typeface="Calibri" panose="020F0502020204030204" pitchFamily="34" charset="0"/>
                  <a:cs typeface="Arial" panose="020B0604020202020204" pitchFamily="34" charset="0"/>
                </a:rPr>
                <a:t>keempat</a:t>
              </a:r>
              <a:r>
                <a:rPr lang="en-ID" sz="2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800" dirty="0" err="1">
                  <a:solidFill>
                    <a:prstClr val="black"/>
                  </a:solidFill>
                  <a:latin typeface="Arial" panose="020B0604020202020204" pitchFamily="34" charset="0"/>
                  <a:ea typeface="Calibri" panose="020F0502020204030204" pitchFamily="34" charset="0"/>
                  <a:cs typeface="Arial" panose="020B0604020202020204" pitchFamily="34" charset="0"/>
                </a:rPr>
                <a:t>kerajaan</a:t>
              </a:r>
              <a:r>
                <a:rPr lang="en-ID" sz="2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800" dirty="0" err="1">
                  <a:solidFill>
                    <a:prstClr val="black"/>
                  </a:solidFill>
                  <a:latin typeface="Arial" panose="020B0604020202020204" pitchFamily="34" charset="0"/>
                  <a:ea typeface="Calibri" panose="020F0502020204030204" pitchFamily="34" charset="0"/>
                  <a:cs typeface="Arial" panose="020B0604020202020204" pitchFamily="34" charset="0"/>
                </a:rPr>
                <a:t>tersebut</a:t>
              </a:r>
              <a:r>
                <a:rPr lang="en-ID" sz="2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800" dirty="0" err="1">
                  <a:solidFill>
                    <a:prstClr val="black"/>
                  </a:solidFill>
                  <a:latin typeface="Arial" panose="020B0604020202020204" pitchFamily="34" charset="0"/>
                  <a:ea typeface="Calibri" panose="020F0502020204030204" pitchFamily="34" charset="0"/>
                  <a:cs typeface="Arial" panose="020B0604020202020204" pitchFamily="34" charset="0"/>
                </a:rPr>
                <a:t>dalam</a:t>
              </a:r>
              <a:r>
                <a:rPr lang="en-ID" sz="2800" dirty="0">
                  <a:solidFill>
                    <a:prstClr val="black"/>
                  </a:solidFill>
                  <a:latin typeface="Arial" panose="020B0604020202020204" pitchFamily="34" charset="0"/>
                  <a:ea typeface="Calibri" panose="020F0502020204030204" pitchFamily="34" charset="0"/>
                  <a:cs typeface="Arial" panose="020B0604020202020204" pitchFamily="34" charset="0"/>
                </a:rPr>
                <a:t> Jalur </a:t>
              </a:r>
              <a:r>
                <a:rPr lang="en-ID" sz="2800" dirty="0" err="1">
                  <a:solidFill>
                    <a:prstClr val="black"/>
                  </a:solidFill>
                  <a:latin typeface="Arial" panose="020B0604020202020204" pitchFamily="34" charset="0"/>
                  <a:ea typeface="Calibri" panose="020F0502020204030204" pitchFamily="34" charset="0"/>
                  <a:cs typeface="Arial" panose="020B0604020202020204" pitchFamily="34" charset="0"/>
                </a:rPr>
                <a:t>Rempah</a:t>
              </a:r>
              <a:r>
                <a:rPr lang="en-ID" sz="2800" dirty="0">
                  <a:solidFill>
                    <a:prstClr val="black"/>
                  </a:solidFill>
                  <a:latin typeface="Arial" panose="020B0604020202020204" pitchFamily="34" charset="0"/>
                  <a:ea typeface="Calibri" panose="020F0502020204030204" pitchFamily="34" charset="0"/>
                  <a:cs typeface="Arial" panose="020B0604020202020204" pitchFamily="34" charset="0"/>
                </a:rPr>
                <a:t>?</a:t>
              </a:r>
              <a:endParaRPr lang="en-US" sz="2800" b="1" dirty="0">
                <a:solidFill>
                  <a:srgbClr val="ED7D3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3196750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ipe(left)">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58"/>
                                        </p:tgtEl>
                                      </p:cBhvr>
                                    </p:animEffect>
                                    <p:set>
                                      <p:cBhvr>
                                        <p:cTn id="17" dur="1" fill="hold">
                                          <p:stCondLst>
                                            <p:cond delay="499"/>
                                          </p:stCondLst>
                                        </p:cTn>
                                        <p:tgtEl>
                                          <p:spTgt spid="58"/>
                                        </p:tgtEl>
                                        <p:attrNameLst>
                                          <p:attrName>style.visibility</p:attrName>
                                        </p:attrNameLst>
                                      </p:cBhvr>
                                      <p:to>
                                        <p:strVal val="hidden"/>
                                      </p:to>
                                    </p:set>
                                  </p:childTnLst>
                                </p:cTn>
                              </p:par>
                              <p:par>
                                <p:cTn id="18" presetID="22" presetClass="exit" presetSubtype="4" fill="hold" nodeType="withEffect">
                                  <p:stCondLst>
                                    <p:cond delay="0"/>
                                  </p:stCondLst>
                                  <p:childTnLst>
                                    <p:animEffect transition="out" filter="wipe(down)">
                                      <p:cBhvr>
                                        <p:cTn id="19" dur="500"/>
                                        <p:tgtEl>
                                          <p:spTgt spid="61"/>
                                        </p:tgtEl>
                                      </p:cBhvr>
                                    </p:animEffect>
                                    <p:set>
                                      <p:cBhvr>
                                        <p:cTn id="20" dur="1" fill="hold">
                                          <p:stCondLst>
                                            <p:cond delay="499"/>
                                          </p:stCondLst>
                                        </p:cTn>
                                        <p:tgtEl>
                                          <p:spTgt spid="61"/>
                                        </p:tgtEl>
                                        <p:attrNameLst>
                                          <p:attrName>style.visibility</p:attrName>
                                        </p:attrNameLst>
                                      </p:cBhvr>
                                      <p:to>
                                        <p:strVal val="hidden"/>
                                      </p:to>
                                    </p:set>
                                  </p:childTnLst>
                                </p:cTn>
                              </p:par>
                              <p:par>
                                <p:cTn id="21" presetID="22" presetClass="entr" presetSubtype="8" fill="hold" nodeType="withEffect">
                                  <p:stCondLst>
                                    <p:cond delay="250"/>
                                  </p:stCondLst>
                                  <p:childTnLst>
                                    <p:set>
                                      <p:cBhvr>
                                        <p:cTn id="22" dur="1" fill="hold">
                                          <p:stCondLst>
                                            <p:cond delay="0"/>
                                          </p:stCondLst>
                                        </p:cTn>
                                        <p:tgtEl>
                                          <p:spTgt spid="72"/>
                                        </p:tgtEl>
                                        <p:attrNameLst>
                                          <p:attrName>style.visibility</p:attrName>
                                        </p:attrNameLst>
                                      </p:cBhvr>
                                      <p:to>
                                        <p:strVal val="visible"/>
                                      </p:to>
                                    </p:set>
                                    <p:animEffect transition="in" filter="wipe(left)">
                                      <p:cBhvr>
                                        <p:cTn id="2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544EC149-CE4F-DA37-666D-4412E13E9F5A}"/>
              </a:ext>
            </a:extLst>
          </p:cNvPr>
          <p:cNvGrpSpPr/>
          <p:nvPr/>
        </p:nvGrpSpPr>
        <p:grpSpPr>
          <a:xfrm>
            <a:off x="247904" y="0"/>
            <a:ext cx="3188979" cy="819807"/>
            <a:chOff x="247904" y="0"/>
            <a:chExt cx="3188979" cy="819807"/>
          </a:xfrm>
        </p:grpSpPr>
        <p:sp>
          <p:nvSpPr>
            <p:cNvPr id="4" name="Freeform: Shape 3">
              <a:extLst>
                <a:ext uri="{FF2B5EF4-FFF2-40B4-BE49-F238E27FC236}">
                  <a16:creationId xmlns:a16="http://schemas.microsoft.com/office/drawing/2014/main" xmlns="" id="{F81439D4-081D-4CBA-8638-0D76D1B0028C}"/>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5" name="Freeform: Shape 4">
              <a:extLst>
                <a:ext uri="{FF2B5EF4-FFF2-40B4-BE49-F238E27FC236}">
                  <a16:creationId xmlns:a16="http://schemas.microsoft.com/office/drawing/2014/main" xmlns="" id="{062F1873-1F18-A537-1A8D-E0632704C031}"/>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6" name="TextBox 4">
              <a:extLst>
                <a:ext uri="{FF2B5EF4-FFF2-40B4-BE49-F238E27FC236}">
                  <a16:creationId xmlns:a16="http://schemas.microsoft.com/office/drawing/2014/main" xmlns="" id="{BCD1AB7A-910A-812F-A2B9-7B020F2E5401}"/>
                </a:ext>
              </a:extLst>
            </p:cNvPr>
            <p:cNvSpPr txBox="1"/>
            <p:nvPr/>
          </p:nvSpPr>
          <p:spPr>
            <a:xfrm>
              <a:off x="247904" y="196652"/>
              <a:ext cx="3024685" cy="380864"/>
            </a:xfrm>
            <a:prstGeom prst="rect">
              <a:avLst/>
            </a:prstGeom>
            <a:noFill/>
            <a:ln>
              <a:noFill/>
            </a:ln>
          </p:spPr>
          <p:txBody>
            <a:bodyPr wrap="square" lIns="0" tIns="0" rIns="0" bIns="0" rtlCol="0" anchor="t">
              <a:spAutoFit/>
            </a:bodyPr>
            <a:lstStyle/>
            <a:p>
              <a:pPr algn="ctr" defTabSz="457200"/>
              <a:r>
                <a:rPr lang="en-US" sz="2400" dirty="0">
                  <a:solidFill>
                    <a:prstClr val="white"/>
                  </a:solidFill>
                  <a:latin typeface="Arial" panose="020B0604020202020204" pitchFamily="34" charset="0"/>
                  <a:cs typeface="Arial" panose="020B0604020202020204" pitchFamily="34" charset="0"/>
                </a:rPr>
                <a:t>Kerajaan </a:t>
              </a:r>
              <a:r>
                <a:rPr lang="en-US" sz="2400" dirty="0" err="1">
                  <a:solidFill>
                    <a:prstClr val="white"/>
                  </a:solidFill>
                  <a:latin typeface="Arial" panose="020B0604020202020204" pitchFamily="34" charset="0"/>
                  <a:cs typeface="Arial" panose="020B0604020202020204" pitchFamily="34" charset="0"/>
                </a:rPr>
                <a:t>Sriwijaya</a:t>
              </a:r>
              <a:endParaRPr lang="en-US" sz="2400" dirty="0">
                <a:solidFill>
                  <a:prstClr val="white"/>
                </a:solidFill>
                <a:latin typeface="Arial" panose="020B0604020202020204" pitchFamily="34" charset="0"/>
                <a:cs typeface="Arial" panose="020B0604020202020204" pitchFamily="34" charset="0"/>
              </a:endParaRPr>
            </a:p>
          </p:txBody>
        </p:sp>
      </p:grpSp>
      <p:grpSp>
        <p:nvGrpSpPr>
          <p:cNvPr id="795" name="Group 794">
            <a:extLst>
              <a:ext uri="{FF2B5EF4-FFF2-40B4-BE49-F238E27FC236}">
                <a16:creationId xmlns:a16="http://schemas.microsoft.com/office/drawing/2014/main" xmlns="" id="{6CC7EDD4-7443-1142-B3FA-B0A745EEF471}"/>
              </a:ext>
            </a:extLst>
          </p:cNvPr>
          <p:cNvGrpSpPr/>
          <p:nvPr/>
        </p:nvGrpSpPr>
        <p:grpSpPr>
          <a:xfrm>
            <a:off x="284844" y="1748117"/>
            <a:ext cx="6176683" cy="2608729"/>
            <a:chOff x="385482" y="1631577"/>
            <a:chExt cx="5477436" cy="2232212"/>
          </a:xfrm>
          <a:effectLst>
            <a:outerShdw blurRad="50800" dist="38100" dir="18900000" algn="bl" rotWithShape="0">
              <a:prstClr val="black">
                <a:alpha val="40000"/>
              </a:prstClr>
            </a:outerShdw>
          </a:effectLst>
        </p:grpSpPr>
        <p:grpSp>
          <p:nvGrpSpPr>
            <p:cNvPr id="720" name="Google Shape;400;p16">
              <a:extLst>
                <a:ext uri="{FF2B5EF4-FFF2-40B4-BE49-F238E27FC236}">
                  <a16:creationId xmlns:a16="http://schemas.microsoft.com/office/drawing/2014/main" xmlns="" id="{9FC38750-A4B5-8FB3-B543-E0F010699124}"/>
                </a:ext>
              </a:extLst>
            </p:cNvPr>
            <p:cNvGrpSpPr/>
            <p:nvPr/>
          </p:nvGrpSpPr>
          <p:grpSpPr>
            <a:xfrm>
              <a:off x="385482" y="1631577"/>
              <a:ext cx="5477436" cy="2232212"/>
              <a:chOff x="2306638" y="1931625"/>
              <a:chExt cx="4537425" cy="1679900"/>
            </a:xfrm>
            <a:solidFill>
              <a:schemeClr val="accent2">
                <a:lumMod val="60000"/>
                <a:lumOff val="40000"/>
              </a:schemeClr>
            </a:solidFill>
          </p:grpSpPr>
          <p:grpSp>
            <p:nvGrpSpPr>
              <p:cNvPr id="721" name="Google Shape;401;p16">
                <a:extLst>
                  <a:ext uri="{FF2B5EF4-FFF2-40B4-BE49-F238E27FC236}">
                    <a16:creationId xmlns:a16="http://schemas.microsoft.com/office/drawing/2014/main" xmlns="" id="{9C7B44D7-AABC-EFE4-8274-69E746FE08F2}"/>
                  </a:ext>
                </a:extLst>
              </p:cNvPr>
              <p:cNvGrpSpPr/>
              <p:nvPr/>
            </p:nvGrpSpPr>
            <p:grpSpPr>
              <a:xfrm>
                <a:off x="2306638" y="1931625"/>
                <a:ext cx="1170025" cy="1177875"/>
                <a:chOff x="2303288" y="1931625"/>
                <a:chExt cx="1170025" cy="1177875"/>
              </a:xfrm>
              <a:grpFill/>
            </p:grpSpPr>
            <p:sp>
              <p:nvSpPr>
                <p:cNvPr id="778" name="Google Shape;402;p16">
                  <a:extLst>
                    <a:ext uri="{FF2B5EF4-FFF2-40B4-BE49-F238E27FC236}">
                      <a16:creationId xmlns:a16="http://schemas.microsoft.com/office/drawing/2014/main" xmlns="" id="{3D6696FF-28CF-A5A2-902B-72984E3F37B0}"/>
                    </a:ext>
                  </a:extLst>
                </p:cNvPr>
                <p:cNvSpPr/>
                <p:nvPr/>
              </p:nvSpPr>
              <p:spPr>
                <a:xfrm>
                  <a:off x="2303288" y="1931625"/>
                  <a:ext cx="30050" cy="21225"/>
                </a:xfrm>
                <a:custGeom>
                  <a:avLst/>
                  <a:gdLst/>
                  <a:ahLst/>
                  <a:cxnLst/>
                  <a:rect l="l" t="t" r="r" b="b"/>
                  <a:pathLst>
                    <a:path w="1202" h="849" extrusionOk="0">
                      <a:moveTo>
                        <a:pt x="143" y="1"/>
                      </a:moveTo>
                      <a:cubicBezTo>
                        <a:pt x="98" y="1"/>
                        <a:pt x="58" y="24"/>
                        <a:pt x="34" y="48"/>
                      </a:cubicBezTo>
                      <a:cubicBezTo>
                        <a:pt x="34" y="48"/>
                        <a:pt x="34" y="81"/>
                        <a:pt x="34" y="114"/>
                      </a:cubicBezTo>
                      <a:cubicBezTo>
                        <a:pt x="1" y="181"/>
                        <a:pt x="1" y="248"/>
                        <a:pt x="1" y="315"/>
                      </a:cubicBezTo>
                      <a:lnTo>
                        <a:pt x="1" y="448"/>
                      </a:lnTo>
                      <a:cubicBezTo>
                        <a:pt x="134" y="648"/>
                        <a:pt x="401" y="815"/>
                        <a:pt x="668" y="848"/>
                      </a:cubicBezTo>
                      <a:cubicBezTo>
                        <a:pt x="768" y="848"/>
                        <a:pt x="868" y="815"/>
                        <a:pt x="1001" y="748"/>
                      </a:cubicBezTo>
                      <a:cubicBezTo>
                        <a:pt x="1202" y="615"/>
                        <a:pt x="1135" y="448"/>
                        <a:pt x="1035" y="281"/>
                      </a:cubicBezTo>
                      <a:cubicBezTo>
                        <a:pt x="1001" y="215"/>
                        <a:pt x="968" y="114"/>
                        <a:pt x="968" y="14"/>
                      </a:cubicBezTo>
                      <a:lnTo>
                        <a:pt x="201" y="14"/>
                      </a:lnTo>
                      <a:cubicBezTo>
                        <a:pt x="181" y="5"/>
                        <a:pt x="162" y="1"/>
                        <a:pt x="14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9" name="Google Shape;403;p16">
                  <a:extLst>
                    <a:ext uri="{FF2B5EF4-FFF2-40B4-BE49-F238E27FC236}">
                      <a16:creationId xmlns:a16="http://schemas.microsoft.com/office/drawing/2014/main" xmlns="" id="{986B4CA2-7811-68EC-69C2-C672E63E97C9}"/>
                    </a:ext>
                  </a:extLst>
                </p:cNvPr>
                <p:cNvSpPr/>
                <p:nvPr/>
              </p:nvSpPr>
              <p:spPr>
                <a:xfrm>
                  <a:off x="2309963" y="1955325"/>
                  <a:ext cx="1163350" cy="1154175"/>
                </a:xfrm>
                <a:custGeom>
                  <a:avLst/>
                  <a:gdLst/>
                  <a:ahLst/>
                  <a:cxnLst/>
                  <a:rect l="l" t="t" r="r" b="b"/>
                  <a:pathLst>
                    <a:path w="46534" h="46167" extrusionOk="0">
                      <a:moveTo>
                        <a:pt x="1201" y="0"/>
                      </a:moveTo>
                      <a:cubicBezTo>
                        <a:pt x="1135" y="0"/>
                        <a:pt x="1068" y="0"/>
                        <a:pt x="1001" y="34"/>
                      </a:cubicBezTo>
                      <a:cubicBezTo>
                        <a:pt x="901" y="67"/>
                        <a:pt x="801" y="67"/>
                        <a:pt x="701" y="100"/>
                      </a:cubicBezTo>
                      <a:cubicBezTo>
                        <a:pt x="401" y="134"/>
                        <a:pt x="134" y="201"/>
                        <a:pt x="67" y="601"/>
                      </a:cubicBezTo>
                      <a:cubicBezTo>
                        <a:pt x="1" y="901"/>
                        <a:pt x="1" y="1235"/>
                        <a:pt x="67" y="1568"/>
                      </a:cubicBezTo>
                      <a:cubicBezTo>
                        <a:pt x="67" y="1702"/>
                        <a:pt x="34" y="1802"/>
                        <a:pt x="167" y="1868"/>
                      </a:cubicBezTo>
                      <a:cubicBezTo>
                        <a:pt x="234" y="1968"/>
                        <a:pt x="167" y="2035"/>
                        <a:pt x="101" y="2102"/>
                      </a:cubicBezTo>
                      <a:cubicBezTo>
                        <a:pt x="67" y="2169"/>
                        <a:pt x="34" y="2235"/>
                        <a:pt x="34" y="2302"/>
                      </a:cubicBezTo>
                      <a:cubicBezTo>
                        <a:pt x="67" y="2369"/>
                        <a:pt x="101" y="2402"/>
                        <a:pt x="134" y="2435"/>
                      </a:cubicBezTo>
                      <a:cubicBezTo>
                        <a:pt x="167" y="2469"/>
                        <a:pt x="167" y="2502"/>
                        <a:pt x="134" y="2569"/>
                      </a:cubicBezTo>
                      <a:lnTo>
                        <a:pt x="1101" y="4103"/>
                      </a:lnTo>
                      <a:cubicBezTo>
                        <a:pt x="1168" y="4270"/>
                        <a:pt x="1335" y="4404"/>
                        <a:pt x="1468" y="4470"/>
                      </a:cubicBezTo>
                      <a:lnTo>
                        <a:pt x="1568" y="4537"/>
                      </a:lnTo>
                      <a:lnTo>
                        <a:pt x="2269" y="5204"/>
                      </a:lnTo>
                      <a:lnTo>
                        <a:pt x="2702" y="5771"/>
                      </a:lnTo>
                      <a:cubicBezTo>
                        <a:pt x="2769" y="6005"/>
                        <a:pt x="2969" y="6138"/>
                        <a:pt x="3203" y="6205"/>
                      </a:cubicBezTo>
                      <a:cubicBezTo>
                        <a:pt x="3403" y="6272"/>
                        <a:pt x="3603" y="6372"/>
                        <a:pt x="3670" y="6605"/>
                      </a:cubicBezTo>
                      <a:cubicBezTo>
                        <a:pt x="3737" y="6772"/>
                        <a:pt x="3837" y="6872"/>
                        <a:pt x="3970" y="6905"/>
                      </a:cubicBezTo>
                      <a:lnTo>
                        <a:pt x="4637" y="7506"/>
                      </a:lnTo>
                      <a:cubicBezTo>
                        <a:pt x="4671" y="7539"/>
                        <a:pt x="4704" y="7606"/>
                        <a:pt x="4704" y="7673"/>
                      </a:cubicBezTo>
                      <a:cubicBezTo>
                        <a:pt x="4804" y="7839"/>
                        <a:pt x="4904" y="7973"/>
                        <a:pt x="5071" y="8039"/>
                      </a:cubicBezTo>
                      <a:cubicBezTo>
                        <a:pt x="5971" y="8173"/>
                        <a:pt x="6772" y="8673"/>
                        <a:pt x="7206" y="9474"/>
                      </a:cubicBezTo>
                      <a:cubicBezTo>
                        <a:pt x="7272" y="9541"/>
                        <a:pt x="7372" y="9641"/>
                        <a:pt x="7473" y="9707"/>
                      </a:cubicBezTo>
                      <a:cubicBezTo>
                        <a:pt x="7506" y="9741"/>
                        <a:pt x="7573" y="9774"/>
                        <a:pt x="7606" y="9807"/>
                      </a:cubicBezTo>
                      <a:cubicBezTo>
                        <a:pt x="7639" y="10041"/>
                        <a:pt x="7739" y="10241"/>
                        <a:pt x="7906" y="10374"/>
                      </a:cubicBezTo>
                      <a:cubicBezTo>
                        <a:pt x="8106" y="10675"/>
                        <a:pt x="8373" y="10908"/>
                        <a:pt x="8640" y="11142"/>
                      </a:cubicBezTo>
                      <a:cubicBezTo>
                        <a:pt x="9007" y="11409"/>
                        <a:pt x="9307" y="11742"/>
                        <a:pt x="9507" y="12142"/>
                      </a:cubicBezTo>
                      <a:cubicBezTo>
                        <a:pt x="9541" y="12209"/>
                        <a:pt x="9574" y="12276"/>
                        <a:pt x="9574" y="12343"/>
                      </a:cubicBezTo>
                      <a:lnTo>
                        <a:pt x="9574" y="12476"/>
                      </a:lnTo>
                      <a:cubicBezTo>
                        <a:pt x="9574" y="12509"/>
                        <a:pt x="9574" y="12576"/>
                        <a:pt x="9607" y="12609"/>
                      </a:cubicBezTo>
                      <a:cubicBezTo>
                        <a:pt x="9407" y="12910"/>
                        <a:pt x="9407" y="13310"/>
                        <a:pt x="9641" y="13577"/>
                      </a:cubicBezTo>
                      <a:cubicBezTo>
                        <a:pt x="9774" y="13910"/>
                        <a:pt x="10041" y="13944"/>
                        <a:pt x="10341" y="13944"/>
                      </a:cubicBezTo>
                      <a:lnTo>
                        <a:pt x="10408" y="13944"/>
                      </a:lnTo>
                      <a:cubicBezTo>
                        <a:pt x="10975" y="14010"/>
                        <a:pt x="11542" y="14177"/>
                        <a:pt x="12042" y="14411"/>
                      </a:cubicBezTo>
                      <a:lnTo>
                        <a:pt x="12176" y="14611"/>
                      </a:lnTo>
                      <a:cubicBezTo>
                        <a:pt x="12509" y="14711"/>
                        <a:pt x="12810" y="14911"/>
                        <a:pt x="13043" y="15211"/>
                      </a:cubicBezTo>
                      <a:lnTo>
                        <a:pt x="13277" y="15411"/>
                      </a:lnTo>
                      <a:cubicBezTo>
                        <a:pt x="13343" y="15578"/>
                        <a:pt x="13510" y="15712"/>
                        <a:pt x="13677" y="15712"/>
                      </a:cubicBezTo>
                      <a:lnTo>
                        <a:pt x="13744" y="15712"/>
                      </a:lnTo>
                      <a:lnTo>
                        <a:pt x="13744" y="16012"/>
                      </a:lnTo>
                      <a:cubicBezTo>
                        <a:pt x="13777" y="16145"/>
                        <a:pt x="13777" y="16279"/>
                        <a:pt x="13744" y="16445"/>
                      </a:cubicBezTo>
                      <a:cubicBezTo>
                        <a:pt x="13810" y="16646"/>
                        <a:pt x="13910" y="16879"/>
                        <a:pt x="13977" y="17113"/>
                      </a:cubicBezTo>
                      <a:cubicBezTo>
                        <a:pt x="14211" y="17646"/>
                        <a:pt x="14377" y="18247"/>
                        <a:pt x="14444" y="18847"/>
                      </a:cubicBezTo>
                      <a:cubicBezTo>
                        <a:pt x="14511" y="19314"/>
                        <a:pt x="14611" y="19781"/>
                        <a:pt x="14811" y="20215"/>
                      </a:cubicBezTo>
                      <a:cubicBezTo>
                        <a:pt x="14978" y="20649"/>
                        <a:pt x="15111" y="21082"/>
                        <a:pt x="15178" y="21516"/>
                      </a:cubicBezTo>
                      <a:cubicBezTo>
                        <a:pt x="15178" y="21683"/>
                        <a:pt x="15345" y="21783"/>
                        <a:pt x="15445" y="21816"/>
                      </a:cubicBezTo>
                      <a:lnTo>
                        <a:pt x="15512" y="21816"/>
                      </a:lnTo>
                      <a:lnTo>
                        <a:pt x="15545" y="21849"/>
                      </a:lnTo>
                      <a:cubicBezTo>
                        <a:pt x="16412" y="22083"/>
                        <a:pt x="17246" y="22350"/>
                        <a:pt x="17646" y="23250"/>
                      </a:cubicBezTo>
                      <a:cubicBezTo>
                        <a:pt x="17713" y="23484"/>
                        <a:pt x="17880" y="23717"/>
                        <a:pt x="18047" y="23918"/>
                      </a:cubicBezTo>
                      <a:cubicBezTo>
                        <a:pt x="18180" y="24051"/>
                        <a:pt x="18280" y="24184"/>
                        <a:pt x="18347" y="24351"/>
                      </a:cubicBezTo>
                      <a:cubicBezTo>
                        <a:pt x="18380" y="24418"/>
                        <a:pt x="18447" y="24518"/>
                        <a:pt x="18547" y="24518"/>
                      </a:cubicBezTo>
                      <a:lnTo>
                        <a:pt x="18614" y="24518"/>
                      </a:lnTo>
                      <a:cubicBezTo>
                        <a:pt x="18714" y="24718"/>
                        <a:pt x="18847" y="24852"/>
                        <a:pt x="19047" y="24952"/>
                      </a:cubicBezTo>
                      <a:lnTo>
                        <a:pt x="19214" y="25185"/>
                      </a:lnTo>
                      <a:lnTo>
                        <a:pt x="19381" y="25452"/>
                      </a:lnTo>
                      <a:cubicBezTo>
                        <a:pt x="19381" y="25485"/>
                        <a:pt x="19381" y="25519"/>
                        <a:pt x="19381" y="25552"/>
                      </a:cubicBezTo>
                      <a:lnTo>
                        <a:pt x="19581" y="25919"/>
                      </a:lnTo>
                      <a:cubicBezTo>
                        <a:pt x="19781" y="26319"/>
                        <a:pt x="20015" y="26686"/>
                        <a:pt x="20282" y="27053"/>
                      </a:cubicBezTo>
                      <a:cubicBezTo>
                        <a:pt x="20248" y="27187"/>
                        <a:pt x="20282" y="27353"/>
                        <a:pt x="20415" y="27453"/>
                      </a:cubicBezTo>
                      <a:cubicBezTo>
                        <a:pt x="20815" y="27787"/>
                        <a:pt x="21082" y="28221"/>
                        <a:pt x="21182" y="28754"/>
                      </a:cubicBezTo>
                      <a:cubicBezTo>
                        <a:pt x="21282" y="29021"/>
                        <a:pt x="21382" y="29288"/>
                        <a:pt x="21516" y="29555"/>
                      </a:cubicBezTo>
                      <a:cubicBezTo>
                        <a:pt x="21583" y="29822"/>
                        <a:pt x="21749" y="30022"/>
                        <a:pt x="21983" y="30189"/>
                      </a:cubicBezTo>
                      <a:cubicBezTo>
                        <a:pt x="22083" y="30255"/>
                        <a:pt x="22150" y="30355"/>
                        <a:pt x="22183" y="30456"/>
                      </a:cubicBezTo>
                      <a:lnTo>
                        <a:pt x="22183" y="30489"/>
                      </a:lnTo>
                      <a:cubicBezTo>
                        <a:pt x="21616" y="31023"/>
                        <a:pt x="21649" y="31223"/>
                        <a:pt x="22350" y="32057"/>
                      </a:cubicBezTo>
                      <a:lnTo>
                        <a:pt x="23084" y="32957"/>
                      </a:lnTo>
                      <a:cubicBezTo>
                        <a:pt x="23117" y="33057"/>
                        <a:pt x="23184" y="33191"/>
                        <a:pt x="23284" y="33258"/>
                      </a:cubicBezTo>
                      <a:lnTo>
                        <a:pt x="23517" y="33424"/>
                      </a:lnTo>
                      <a:cubicBezTo>
                        <a:pt x="23617" y="33491"/>
                        <a:pt x="23717" y="33558"/>
                        <a:pt x="23818" y="33624"/>
                      </a:cubicBezTo>
                      <a:cubicBezTo>
                        <a:pt x="23884" y="33691"/>
                        <a:pt x="23984" y="33725"/>
                        <a:pt x="24051" y="33791"/>
                      </a:cubicBezTo>
                      <a:cubicBezTo>
                        <a:pt x="24084" y="33858"/>
                        <a:pt x="24118" y="33925"/>
                        <a:pt x="24184" y="33991"/>
                      </a:cubicBezTo>
                      <a:cubicBezTo>
                        <a:pt x="24318" y="34392"/>
                        <a:pt x="24551" y="34725"/>
                        <a:pt x="24852" y="35025"/>
                      </a:cubicBezTo>
                      <a:cubicBezTo>
                        <a:pt x="24852" y="35226"/>
                        <a:pt x="24952" y="35426"/>
                        <a:pt x="25152" y="35526"/>
                      </a:cubicBezTo>
                      <a:lnTo>
                        <a:pt x="25285" y="35626"/>
                      </a:lnTo>
                      <a:cubicBezTo>
                        <a:pt x="25719" y="35993"/>
                        <a:pt x="26186" y="36326"/>
                        <a:pt x="26686" y="36627"/>
                      </a:cubicBezTo>
                      <a:cubicBezTo>
                        <a:pt x="26720" y="36727"/>
                        <a:pt x="26786" y="36793"/>
                        <a:pt x="26853" y="36827"/>
                      </a:cubicBezTo>
                      <a:lnTo>
                        <a:pt x="26953" y="36827"/>
                      </a:lnTo>
                      <a:lnTo>
                        <a:pt x="26953" y="36860"/>
                      </a:lnTo>
                      <a:lnTo>
                        <a:pt x="27120" y="36927"/>
                      </a:lnTo>
                      <a:lnTo>
                        <a:pt x="27287" y="37027"/>
                      </a:lnTo>
                      <a:cubicBezTo>
                        <a:pt x="27253" y="37127"/>
                        <a:pt x="27287" y="37227"/>
                        <a:pt x="27353" y="37327"/>
                      </a:cubicBezTo>
                      <a:cubicBezTo>
                        <a:pt x="27453" y="37494"/>
                        <a:pt x="27520" y="37661"/>
                        <a:pt x="27554" y="37861"/>
                      </a:cubicBezTo>
                      <a:cubicBezTo>
                        <a:pt x="27587" y="38228"/>
                        <a:pt x="27820" y="38561"/>
                        <a:pt x="28154" y="38728"/>
                      </a:cubicBezTo>
                      <a:cubicBezTo>
                        <a:pt x="28214" y="38878"/>
                        <a:pt x="28380" y="39000"/>
                        <a:pt x="28534" y="39000"/>
                      </a:cubicBezTo>
                      <a:cubicBezTo>
                        <a:pt x="28552" y="39000"/>
                        <a:pt x="28570" y="38998"/>
                        <a:pt x="28588" y="38995"/>
                      </a:cubicBezTo>
                      <a:lnTo>
                        <a:pt x="29155" y="39462"/>
                      </a:lnTo>
                      <a:cubicBezTo>
                        <a:pt x="29255" y="39595"/>
                        <a:pt x="29388" y="39695"/>
                        <a:pt x="29522" y="39695"/>
                      </a:cubicBezTo>
                      <a:lnTo>
                        <a:pt x="29855" y="39962"/>
                      </a:lnTo>
                      <a:cubicBezTo>
                        <a:pt x="29955" y="40129"/>
                        <a:pt x="30089" y="40229"/>
                        <a:pt x="30255" y="40263"/>
                      </a:cubicBezTo>
                      <a:cubicBezTo>
                        <a:pt x="30422" y="40329"/>
                        <a:pt x="30556" y="40463"/>
                        <a:pt x="30622" y="40629"/>
                      </a:cubicBezTo>
                      <a:cubicBezTo>
                        <a:pt x="30722" y="40796"/>
                        <a:pt x="30823" y="40996"/>
                        <a:pt x="31089" y="40996"/>
                      </a:cubicBezTo>
                      <a:cubicBezTo>
                        <a:pt x="31123" y="41030"/>
                        <a:pt x="31123" y="41063"/>
                        <a:pt x="31156" y="41063"/>
                      </a:cubicBezTo>
                      <a:lnTo>
                        <a:pt x="31256" y="41063"/>
                      </a:lnTo>
                      <a:cubicBezTo>
                        <a:pt x="31590" y="41430"/>
                        <a:pt x="32023" y="41730"/>
                        <a:pt x="32457" y="41964"/>
                      </a:cubicBezTo>
                      <a:lnTo>
                        <a:pt x="32691" y="42064"/>
                      </a:lnTo>
                      <a:cubicBezTo>
                        <a:pt x="33524" y="42531"/>
                        <a:pt x="34392" y="42998"/>
                        <a:pt x="34792" y="43999"/>
                      </a:cubicBezTo>
                      <a:cubicBezTo>
                        <a:pt x="34925" y="44265"/>
                        <a:pt x="35159" y="44532"/>
                        <a:pt x="35426" y="44666"/>
                      </a:cubicBezTo>
                      <a:lnTo>
                        <a:pt x="35593" y="44799"/>
                      </a:lnTo>
                      <a:lnTo>
                        <a:pt x="35593" y="44832"/>
                      </a:lnTo>
                      <a:cubicBezTo>
                        <a:pt x="35626" y="45099"/>
                        <a:pt x="35693" y="45400"/>
                        <a:pt x="36026" y="45400"/>
                      </a:cubicBezTo>
                      <a:cubicBezTo>
                        <a:pt x="36060" y="45533"/>
                        <a:pt x="36160" y="45633"/>
                        <a:pt x="36326" y="45666"/>
                      </a:cubicBezTo>
                      <a:lnTo>
                        <a:pt x="36527" y="45666"/>
                      </a:lnTo>
                      <a:cubicBezTo>
                        <a:pt x="36693" y="46000"/>
                        <a:pt x="36860" y="46167"/>
                        <a:pt x="37060" y="46167"/>
                      </a:cubicBezTo>
                      <a:cubicBezTo>
                        <a:pt x="37227" y="46167"/>
                        <a:pt x="37394" y="46067"/>
                        <a:pt x="37494" y="45933"/>
                      </a:cubicBezTo>
                      <a:lnTo>
                        <a:pt x="37494" y="45867"/>
                      </a:lnTo>
                      <a:cubicBezTo>
                        <a:pt x="37494" y="45800"/>
                        <a:pt x="37527" y="45733"/>
                        <a:pt x="37527" y="45666"/>
                      </a:cubicBezTo>
                      <a:cubicBezTo>
                        <a:pt x="37594" y="45566"/>
                        <a:pt x="37527" y="45466"/>
                        <a:pt x="37461" y="45366"/>
                      </a:cubicBezTo>
                      <a:cubicBezTo>
                        <a:pt x="37394" y="45266"/>
                        <a:pt x="37361" y="45199"/>
                        <a:pt x="37394" y="45133"/>
                      </a:cubicBezTo>
                      <a:cubicBezTo>
                        <a:pt x="37427" y="45066"/>
                        <a:pt x="37461" y="45033"/>
                        <a:pt x="37561" y="44999"/>
                      </a:cubicBezTo>
                      <a:cubicBezTo>
                        <a:pt x="37627" y="44966"/>
                        <a:pt x="37694" y="44966"/>
                        <a:pt x="37761" y="44966"/>
                      </a:cubicBezTo>
                      <a:cubicBezTo>
                        <a:pt x="37994" y="44999"/>
                        <a:pt x="38194" y="45099"/>
                        <a:pt x="38328" y="45299"/>
                      </a:cubicBezTo>
                      <a:cubicBezTo>
                        <a:pt x="38568" y="45539"/>
                        <a:pt x="38862" y="45671"/>
                        <a:pt x="39185" y="45671"/>
                      </a:cubicBezTo>
                      <a:cubicBezTo>
                        <a:pt x="39221" y="45671"/>
                        <a:pt x="39258" y="45670"/>
                        <a:pt x="39295" y="45666"/>
                      </a:cubicBezTo>
                      <a:lnTo>
                        <a:pt x="39529" y="45700"/>
                      </a:lnTo>
                      <a:lnTo>
                        <a:pt x="39562" y="45666"/>
                      </a:lnTo>
                      <a:cubicBezTo>
                        <a:pt x="39662" y="45600"/>
                        <a:pt x="39729" y="45566"/>
                        <a:pt x="39729" y="45466"/>
                      </a:cubicBezTo>
                      <a:cubicBezTo>
                        <a:pt x="39729" y="45400"/>
                        <a:pt x="39696" y="45333"/>
                        <a:pt x="39629" y="45299"/>
                      </a:cubicBezTo>
                      <a:cubicBezTo>
                        <a:pt x="39495" y="45199"/>
                        <a:pt x="39495" y="45066"/>
                        <a:pt x="39529" y="44899"/>
                      </a:cubicBezTo>
                      <a:cubicBezTo>
                        <a:pt x="39529" y="44866"/>
                        <a:pt x="39529" y="44799"/>
                        <a:pt x="39529" y="44732"/>
                      </a:cubicBezTo>
                      <a:cubicBezTo>
                        <a:pt x="39562" y="44666"/>
                        <a:pt x="39662" y="44632"/>
                        <a:pt x="39729" y="44632"/>
                      </a:cubicBezTo>
                      <a:cubicBezTo>
                        <a:pt x="39796" y="44632"/>
                        <a:pt x="39862" y="44666"/>
                        <a:pt x="39929" y="44699"/>
                      </a:cubicBezTo>
                      <a:cubicBezTo>
                        <a:pt x="39962" y="44699"/>
                        <a:pt x="40029" y="44732"/>
                        <a:pt x="40062" y="44766"/>
                      </a:cubicBezTo>
                      <a:cubicBezTo>
                        <a:pt x="40096" y="44799"/>
                        <a:pt x="40129" y="44832"/>
                        <a:pt x="40163" y="44832"/>
                      </a:cubicBezTo>
                      <a:lnTo>
                        <a:pt x="40196" y="44832"/>
                      </a:lnTo>
                      <a:lnTo>
                        <a:pt x="40329" y="45133"/>
                      </a:lnTo>
                      <a:lnTo>
                        <a:pt x="40930" y="45766"/>
                      </a:lnTo>
                      <a:lnTo>
                        <a:pt x="41197" y="46067"/>
                      </a:lnTo>
                      <a:lnTo>
                        <a:pt x="41297" y="46067"/>
                      </a:lnTo>
                      <a:cubicBezTo>
                        <a:pt x="41497" y="46067"/>
                        <a:pt x="41697" y="46000"/>
                        <a:pt x="41864" y="45867"/>
                      </a:cubicBezTo>
                      <a:cubicBezTo>
                        <a:pt x="42064" y="45566"/>
                        <a:pt x="42164" y="45199"/>
                        <a:pt x="42131" y="44832"/>
                      </a:cubicBezTo>
                      <a:lnTo>
                        <a:pt x="42164" y="43498"/>
                      </a:lnTo>
                      <a:lnTo>
                        <a:pt x="42264" y="43398"/>
                      </a:lnTo>
                      <a:lnTo>
                        <a:pt x="42264" y="43131"/>
                      </a:lnTo>
                      <a:lnTo>
                        <a:pt x="42264" y="42831"/>
                      </a:lnTo>
                      <a:lnTo>
                        <a:pt x="42331" y="42764"/>
                      </a:lnTo>
                      <a:lnTo>
                        <a:pt x="42464" y="42631"/>
                      </a:lnTo>
                      <a:cubicBezTo>
                        <a:pt x="42464" y="42531"/>
                        <a:pt x="42498" y="42464"/>
                        <a:pt x="42498" y="42397"/>
                      </a:cubicBezTo>
                      <a:lnTo>
                        <a:pt x="42531" y="42297"/>
                      </a:lnTo>
                      <a:cubicBezTo>
                        <a:pt x="42564" y="42197"/>
                        <a:pt x="42598" y="42064"/>
                        <a:pt x="42598" y="41930"/>
                      </a:cubicBezTo>
                      <a:lnTo>
                        <a:pt x="42598" y="41730"/>
                      </a:lnTo>
                      <a:cubicBezTo>
                        <a:pt x="42631" y="41630"/>
                        <a:pt x="42631" y="41530"/>
                        <a:pt x="42598" y="41430"/>
                      </a:cubicBezTo>
                      <a:cubicBezTo>
                        <a:pt x="42598" y="41363"/>
                        <a:pt x="42598" y="41330"/>
                        <a:pt x="42598" y="41263"/>
                      </a:cubicBezTo>
                      <a:cubicBezTo>
                        <a:pt x="42564" y="41163"/>
                        <a:pt x="42564" y="41063"/>
                        <a:pt x="42498" y="40930"/>
                      </a:cubicBezTo>
                      <a:cubicBezTo>
                        <a:pt x="42498" y="40896"/>
                        <a:pt x="42498" y="40863"/>
                        <a:pt x="42464" y="40830"/>
                      </a:cubicBezTo>
                      <a:cubicBezTo>
                        <a:pt x="42464" y="40763"/>
                        <a:pt x="42431" y="40696"/>
                        <a:pt x="42397" y="40663"/>
                      </a:cubicBezTo>
                      <a:lnTo>
                        <a:pt x="42364" y="40296"/>
                      </a:lnTo>
                      <a:cubicBezTo>
                        <a:pt x="42231" y="39529"/>
                        <a:pt x="42364" y="38728"/>
                        <a:pt x="42664" y="37994"/>
                      </a:cubicBezTo>
                      <a:cubicBezTo>
                        <a:pt x="42064" y="36960"/>
                        <a:pt x="42064" y="36660"/>
                        <a:pt x="42731" y="35859"/>
                      </a:cubicBezTo>
                      <a:cubicBezTo>
                        <a:pt x="42798" y="35793"/>
                        <a:pt x="42831" y="35726"/>
                        <a:pt x="42898" y="35659"/>
                      </a:cubicBezTo>
                      <a:lnTo>
                        <a:pt x="42965" y="35559"/>
                      </a:lnTo>
                      <a:cubicBezTo>
                        <a:pt x="43031" y="35526"/>
                        <a:pt x="43065" y="35526"/>
                        <a:pt x="43098" y="35492"/>
                      </a:cubicBezTo>
                      <a:cubicBezTo>
                        <a:pt x="43198" y="35326"/>
                        <a:pt x="43265" y="35126"/>
                        <a:pt x="43098" y="34959"/>
                      </a:cubicBezTo>
                      <a:cubicBezTo>
                        <a:pt x="42931" y="34925"/>
                        <a:pt x="42965" y="34792"/>
                        <a:pt x="42965" y="34659"/>
                      </a:cubicBezTo>
                      <a:cubicBezTo>
                        <a:pt x="42898" y="34592"/>
                        <a:pt x="42864" y="34525"/>
                        <a:pt x="42864" y="34458"/>
                      </a:cubicBezTo>
                      <a:cubicBezTo>
                        <a:pt x="42864" y="34358"/>
                        <a:pt x="42798" y="34292"/>
                        <a:pt x="42731" y="34225"/>
                      </a:cubicBezTo>
                      <a:lnTo>
                        <a:pt x="42698" y="34192"/>
                      </a:lnTo>
                      <a:lnTo>
                        <a:pt x="42698" y="34192"/>
                      </a:lnTo>
                      <a:lnTo>
                        <a:pt x="42764" y="34225"/>
                      </a:lnTo>
                      <a:cubicBezTo>
                        <a:pt x="42965" y="34325"/>
                        <a:pt x="43165" y="34358"/>
                        <a:pt x="43365" y="34392"/>
                      </a:cubicBezTo>
                      <a:cubicBezTo>
                        <a:pt x="43632" y="34425"/>
                        <a:pt x="43865" y="34525"/>
                        <a:pt x="44099" y="34659"/>
                      </a:cubicBezTo>
                      <a:cubicBezTo>
                        <a:pt x="44265" y="34992"/>
                        <a:pt x="44632" y="35226"/>
                        <a:pt x="45033" y="35226"/>
                      </a:cubicBezTo>
                      <a:cubicBezTo>
                        <a:pt x="45233" y="35226"/>
                        <a:pt x="45433" y="35192"/>
                        <a:pt x="45633" y="35092"/>
                      </a:cubicBezTo>
                      <a:lnTo>
                        <a:pt x="45666" y="35059"/>
                      </a:lnTo>
                      <a:lnTo>
                        <a:pt x="45767" y="35059"/>
                      </a:lnTo>
                      <a:cubicBezTo>
                        <a:pt x="46467" y="34825"/>
                        <a:pt x="46534" y="34725"/>
                        <a:pt x="46334" y="33958"/>
                      </a:cubicBezTo>
                      <a:cubicBezTo>
                        <a:pt x="46234" y="33891"/>
                        <a:pt x="46133" y="33891"/>
                        <a:pt x="46000" y="33891"/>
                      </a:cubicBezTo>
                      <a:cubicBezTo>
                        <a:pt x="45833" y="33891"/>
                        <a:pt x="45666" y="33925"/>
                        <a:pt x="45533" y="33958"/>
                      </a:cubicBezTo>
                      <a:lnTo>
                        <a:pt x="45400" y="34025"/>
                      </a:lnTo>
                      <a:cubicBezTo>
                        <a:pt x="45333" y="33791"/>
                        <a:pt x="45400" y="33524"/>
                        <a:pt x="45600" y="33358"/>
                      </a:cubicBezTo>
                      <a:cubicBezTo>
                        <a:pt x="45733" y="33224"/>
                        <a:pt x="45800" y="33024"/>
                        <a:pt x="45767" y="32857"/>
                      </a:cubicBezTo>
                      <a:cubicBezTo>
                        <a:pt x="45800" y="32724"/>
                        <a:pt x="45767" y="32624"/>
                        <a:pt x="45666" y="32590"/>
                      </a:cubicBezTo>
                      <a:cubicBezTo>
                        <a:pt x="45550" y="32386"/>
                        <a:pt x="45331" y="32284"/>
                        <a:pt x="45121" y="32284"/>
                      </a:cubicBezTo>
                      <a:cubicBezTo>
                        <a:pt x="45092" y="32284"/>
                        <a:pt x="45062" y="32286"/>
                        <a:pt x="45033" y="32290"/>
                      </a:cubicBezTo>
                      <a:lnTo>
                        <a:pt x="44232" y="32290"/>
                      </a:lnTo>
                      <a:cubicBezTo>
                        <a:pt x="44099" y="32290"/>
                        <a:pt x="43999" y="32257"/>
                        <a:pt x="43965" y="31990"/>
                      </a:cubicBezTo>
                      <a:lnTo>
                        <a:pt x="43965" y="31923"/>
                      </a:lnTo>
                      <a:cubicBezTo>
                        <a:pt x="43965" y="31923"/>
                        <a:pt x="43965" y="31890"/>
                        <a:pt x="43965" y="31890"/>
                      </a:cubicBezTo>
                      <a:cubicBezTo>
                        <a:pt x="43965" y="31857"/>
                        <a:pt x="43932" y="31823"/>
                        <a:pt x="43932" y="31790"/>
                      </a:cubicBezTo>
                      <a:lnTo>
                        <a:pt x="43865" y="31756"/>
                      </a:lnTo>
                      <a:cubicBezTo>
                        <a:pt x="43865" y="31756"/>
                        <a:pt x="43865" y="31723"/>
                        <a:pt x="43832" y="31723"/>
                      </a:cubicBezTo>
                      <a:cubicBezTo>
                        <a:pt x="43598" y="31556"/>
                        <a:pt x="43465" y="31289"/>
                        <a:pt x="43498" y="31023"/>
                      </a:cubicBezTo>
                      <a:cubicBezTo>
                        <a:pt x="43498" y="30355"/>
                        <a:pt x="43365" y="29722"/>
                        <a:pt x="43065" y="29155"/>
                      </a:cubicBezTo>
                      <a:cubicBezTo>
                        <a:pt x="42764" y="28654"/>
                        <a:pt x="42564" y="28354"/>
                        <a:pt x="42131" y="28354"/>
                      </a:cubicBezTo>
                      <a:cubicBezTo>
                        <a:pt x="41930" y="28354"/>
                        <a:pt x="41697" y="28421"/>
                        <a:pt x="41497" y="28521"/>
                      </a:cubicBezTo>
                      <a:lnTo>
                        <a:pt x="41430" y="28521"/>
                      </a:lnTo>
                      <a:cubicBezTo>
                        <a:pt x="41297" y="28487"/>
                        <a:pt x="41197" y="28487"/>
                        <a:pt x="41097" y="28421"/>
                      </a:cubicBezTo>
                      <a:cubicBezTo>
                        <a:pt x="40996" y="28387"/>
                        <a:pt x="40863" y="28354"/>
                        <a:pt x="40730" y="28354"/>
                      </a:cubicBezTo>
                      <a:cubicBezTo>
                        <a:pt x="40563" y="28354"/>
                        <a:pt x="40429" y="28454"/>
                        <a:pt x="40363" y="28621"/>
                      </a:cubicBezTo>
                      <a:cubicBezTo>
                        <a:pt x="40062" y="28754"/>
                        <a:pt x="39896" y="29055"/>
                        <a:pt x="39929" y="29388"/>
                      </a:cubicBezTo>
                      <a:cubicBezTo>
                        <a:pt x="39929" y="29722"/>
                        <a:pt x="39762" y="29888"/>
                        <a:pt x="39395" y="29888"/>
                      </a:cubicBezTo>
                      <a:cubicBezTo>
                        <a:pt x="39295" y="29888"/>
                        <a:pt x="39195" y="29955"/>
                        <a:pt x="39128" y="30022"/>
                      </a:cubicBezTo>
                      <a:cubicBezTo>
                        <a:pt x="39095" y="30189"/>
                        <a:pt x="38995" y="30289"/>
                        <a:pt x="38862" y="30389"/>
                      </a:cubicBezTo>
                      <a:cubicBezTo>
                        <a:pt x="38728" y="30456"/>
                        <a:pt x="38695" y="30589"/>
                        <a:pt x="38762" y="30722"/>
                      </a:cubicBezTo>
                      <a:cubicBezTo>
                        <a:pt x="38795" y="30822"/>
                        <a:pt x="38862" y="30923"/>
                        <a:pt x="38928" y="30989"/>
                      </a:cubicBezTo>
                      <a:cubicBezTo>
                        <a:pt x="39062" y="31089"/>
                        <a:pt x="39229" y="31156"/>
                        <a:pt x="39395" y="31189"/>
                      </a:cubicBezTo>
                      <a:cubicBezTo>
                        <a:pt x="39529" y="31189"/>
                        <a:pt x="39629" y="31223"/>
                        <a:pt x="39762" y="31256"/>
                      </a:cubicBezTo>
                      <a:lnTo>
                        <a:pt x="39896" y="31289"/>
                      </a:lnTo>
                      <a:cubicBezTo>
                        <a:pt x="40062" y="31323"/>
                        <a:pt x="40263" y="31356"/>
                        <a:pt x="40429" y="31356"/>
                      </a:cubicBezTo>
                      <a:lnTo>
                        <a:pt x="40796" y="31356"/>
                      </a:lnTo>
                      <a:cubicBezTo>
                        <a:pt x="41230" y="31356"/>
                        <a:pt x="41463" y="31523"/>
                        <a:pt x="41630" y="32023"/>
                      </a:cubicBezTo>
                      <a:cubicBezTo>
                        <a:pt x="41730" y="32290"/>
                        <a:pt x="41797" y="32557"/>
                        <a:pt x="41864" y="32824"/>
                      </a:cubicBezTo>
                      <a:cubicBezTo>
                        <a:pt x="41864" y="32924"/>
                        <a:pt x="41897" y="33024"/>
                        <a:pt x="41930" y="33124"/>
                      </a:cubicBezTo>
                      <a:lnTo>
                        <a:pt x="41930" y="33191"/>
                      </a:lnTo>
                      <a:lnTo>
                        <a:pt x="41830" y="33057"/>
                      </a:lnTo>
                      <a:cubicBezTo>
                        <a:pt x="41697" y="32924"/>
                        <a:pt x="41597" y="32724"/>
                        <a:pt x="41530" y="32557"/>
                      </a:cubicBezTo>
                      <a:cubicBezTo>
                        <a:pt x="41330" y="31823"/>
                        <a:pt x="41297" y="31656"/>
                        <a:pt x="40763" y="31656"/>
                      </a:cubicBezTo>
                      <a:lnTo>
                        <a:pt x="40229" y="31656"/>
                      </a:lnTo>
                      <a:cubicBezTo>
                        <a:pt x="40163" y="31656"/>
                        <a:pt x="40062" y="31690"/>
                        <a:pt x="39996" y="31756"/>
                      </a:cubicBezTo>
                      <a:lnTo>
                        <a:pt x="39562" y="31690"/>
                      </a:lnTo>
                      <a:cubicBezTo>
                        <a:pt x="38428" y="31623"/>
                        <a:pt x="38428" y="31623"/>
                        <a:pt x="38361" y="30456"/>
                      </a:cubicBezTo>
                      <a:lnTo>
                        <a:pt x="37828" y="30389"/>
                      </a:lnTo>
                      <a:cubicBezTo>
                        <a:pt x="37361" y="30222"/>
                        <a:pt x="37227" y="29855"/>
                        <a:pt x="37127" y="29488"/>
                      </a:cubicBezTo>
                      <a:cubicBezTo>
                        <a:pt x="37060" y="29255"/>
                        <a:pt x="36960" y="29055"/>
                        <a:pt x="36827" y="28888"/>
                      </a:cubicBezTo>
                      <a:cubicBezTo>
                        <a:pt x="36660" y="28621"/>
                        <a:pt x="36560" y="28321"/>
                        <a:pt x="36593" y="28020"/>
                      </a:cubicBezTo>
                      <a:cubicBezTo>
                        <a:pt x="36560" y="27887"/>
                        <a:pt x="36560" y="27720"/>
                        <a:pt x="36527" y="27587"/>
                      </a:cubicBezTo>
                      <a:cubicBezTo>
                        <a:pt x="36493" y="27520"/>
                        <a:pt x="36493" y="27453"/>
                        <a:pt x="36460" y="27387"/>
                      </a:cubicBezTo>
                      <a:cubicBezTo>
                        <a:pt x="36493" y="27253"/>
                        <a:pt x="36460" y="27086"/>
                        <a:pt x="36393" y="26986"/>
                      </a:cubicBezTo>
                      <a:cubicBezTo>
                        <a:pt x="36360" y="26886"/>
                        <a:pt x="36326" y="26820"/>
                        <a:pt x="36293" y="26753"/>
                      </a:cubicBezTo>
                      <a:cubicBezTo>
                        <a:pt x="36260" y="26553"/>
                        <a:pt x="36060" y="26419"/>
                        <a:pt x="35859" y="26419"/>
                      </a:cubicBezTo>
                      <a:lnTo>
                        <a:pt x="35526" y="26419"/>
                      </a:lnTo>
                      <a:cubicBezTo>
                        <a:pt x="35326" y="26419"/>
                        <a:pt x="35126" y="26386"/>
                        <a:pt x="34892" y="26319"/>
                      </a:cubicBezTo>
                      <a:cubicBezTo>
                        <a:pt x="34725" y="26319"/>
                        <a:pt x="34525" y="26353"/>
                        <a:pt x="34358" y="26386"/>
                      </a:cubicBezTo>
                      <a:cubicBezTo>
                        <a:pt x="34292" y="26419"/>
                        <a:pt x="34192" y="26419"/>
                        <a:pt x="34125" y="26419"/>
                      </a:cubicBezTo>
                      <a:cubicBezTo>
                        <a:pt x="33424" y="26353"/>
                        <a:pt x="32791" y="25886"/>
                        <a:pt x="32557" y="25218"/>
                      </a:cubicBezTo>
                      <a:lnTo>
                        <a:pt x="32957" y="24685"/>
                      </a:lnTo>
                      <a:cubicBezTo>
                        <a:pt x="33057" y="24618"/>
                        <a:pt x="33191" y="24551"/>
                        <a:pt x="33291" y="24518"/>
                      </a:cubicBezTo>
                      <a:cubicBezTo>
                        <a:pt x="33524" y="24418"/>
                        <a:pt x="33691" y="24284"/>
                        <a:pt x="33825" y="24084"/>
                      </a:cubicBezTo>
                      <a:cubicBezTo>
                        <a:pt x="33858" y="24051"/>
                        <a:pt x="33858" y="23984"/>
                        <a:pt x="33858" y="23951"/>
                      </a:cubicBezTo>
                      <a:cubicBezTo>
                        <a:pt x="33891" y="23651"/>
                        <a:pt x="33658" y="23584"/>
                        <a:pt x="33391" y="23517"/>
                      </a:cubicBezTo>
                      <a:cubicBezTo>
                        <a:pt x="33291" y="23451"/>
                        <a:pt x="33191" y="23417"/>
                        <a:pt x="33091" y="23350"/>
                      </a:cubicBezTo>
                      <a:cubicBezTo>
                        <a:pt x="33024" y="23317"/>
                        <a:pt x="32991" y="23284"/>
                        <a:pt x="32991" y="23250"/>
                      </a:cubicBezTo>
                      <a:cubicBezTo>
                        <a:pt x="32991" y="23217"/>
                        <a:pt x="33024" y="23184"/>
                        <a:pt x="33091" y="23117"/>
                      </a:cubicBezTo>
                      <a:cubicBezTo>
                        <a:pt x="33158" y="23084"/>
                        <a:pt x="33224" y="23050"/>
                        <a:pt x="33224" y="23017"/>
                      </a:cubicBezTo>
                      <a:lnTo>
                        <a:pt x="33424" y="22950"/>
                      </a:lnTo>
                      <a:lnTo>
                        <a:pt x="33691" y="22883"/>
                      </a:lnTo>
                      <a:lnTo>
                        <a:pt x="33825" y="22883"/>
                      </a:lnTo>
                      <a:cubicBezTo>
                        <a:pt x="33958" y="22883"/>
                        <a:pt x="34092" y="22883"/>
                        <a:pt x="34158" y="22783"/>
                      </a:cubicBezTo>
                      <a:cubicBezTo>
                        <a:pt x="34192" y="22683"/>
                        <a:pt x="34158" y="22583"/>
                        <a:pt x="34058" y="22383"/>
                      </a:cubicBezTo>
                      <a:lnTo>
                        <a:pt x="33925" y="22150"/>
                      </a:lnTo>
                      <a:cubicBezTo>
                        <a:pt x="33925" y="22083"/>
                        <a:pt x="33925" y="22016"/>
                        <a:pt x="33925" y="21949"/>
                      </a:cubicBezTo>
                      <a:cubicBezTo>
                        <a:pt x="33958" y="21749"/>
                        <a:pt x="33891" y="21549"/>
                        <a:pt x="33791" y="21416"/>
                      </a:cubicBezTo>
                      <a:lnTo>
                        <a:pt x="33791" y="21216"/>
                      </a:lnTo>
                      <a:cubicBezTo>
                        <a:pt x="33658" y="20682"/>
                        <a:pt x="33224" y="20582"/>
                        <a:pt x="32757" y="20482"/>
                      </a:cubicBezTo>
                      <a:lnTo>
                        <a:pt x="32424" y="20382"/>
                      </a:lnTo>
                      <a:lnTo>
                        <a:pt x="32157" y="20315"/>
                      </a:lnTo>
                      <a:cubicBezTo>
                        <a:pt x="32157" y="20248"/>
                        <a:pt x="32224" y="20182"/>
                        <a:pt x="32290" y="20182"/>
                      </a:cubicBezTo>
                      <a:lnTo>
                        <a:pt x="32557" y="20182"/>
                      </a:lnTo>
                      <a:cubicBezTo>
                        <a:pt x="32657" y="20182"/>
                        <a:pt x="32724" y="20148"/>
                        <a:pt x="32791" y="20115"/>
                      </a:cubicBezTo>
                      <a:lnTo>
                        <a:pt x="32824" y="20081"/>
                      </a:lnTo>
                      <a:cubicBezTo>
                        <a:pt x="32824" y="20081"/>
                        <a:pt x="32891" y="20048"/>
                        <a:pt x="32891" y="20015"/>
                      </a:cubicBezTo>
                      <a:cubicBezTo>
                        <a:pt x="32891" y="20015"/>
                        <a:pt x="32891" y="19981"/>
                        <a:pt x="32891" y="19948"/>
                      </a:cubicBezTo>
                      <a:lnTo>
                        <a:pt x="32891" y="19915"/>
                      </a:lnTo>
                      <a:cubicBezTo>
                        <a:pt x="32891" y="19881"/>
                        <a:pt x="32891" y="19815"/>
                        <a:pt x="32891" y="19781"/>
                      </a:cubicBezTo>
                      <a:cubicBezTo>
                        <a:pt x="32891" y="19781"/>
                        <a:pt x="32891" y="19748"/>
                        <a:pt x="32891" y="19748"/>
                      </a:cubicBezTo>
                      <a:cubicBezTo>
                        <a:pt x="32891" y="19715"/>
                        <a:pt x="32891" y="19681"/>
                        <a:pt x="32891" y="19681"/>
                      </a:cubicBezTo>
                      <a:cubicBezTo>
                        <a:pt x="32824" y="19481"/>
                        <a:pt x="32757" y="19281"/>
                        <a:pt x="32724" y="19081"/>
                      </a:cubicBezTo>
                      <a:cubicBezTo>
                        <a:pt x="32691" y="18881"/>
                        <a:pt x="32624" y="18680"/>
                        <a:pt x="32557" y="18514"/>
                      </a:cubicBezTo>
                      <a:lnTo>
                        <a:pt x="32557" y="18447"/>
                      </a:lnTo>
                      <a:cubicBezTo>
                        <a:pt x="32457" y="18314"/>
                        <a:pt x="32390" y="18113"/>
                        <a:pt x="32224" y="18113"/>
                      </a:cubicBezTo>
                      <a:cubicBezTo>
                        <a:pt x="32157" y="18113"/>
                        <a:pt x="32123" y="18147"/>
                        <a:pt x="32057" y="18147"/>
                      </a:cubicBezTo>
                      <a:cubicBezTo>
                        <a:pt x="31790" y="18213"/>
                        <a:pt x="31656" y="18514"/>
                        <a:pt x="31790" y="18781"/>
                      </a:cubicBezTo>
                      <a:lnTo>
                        <a:pt x="31823" y="18881"/>
                      </a:lnTo>
                      <a:cubicBezTo>
                        <a:pt x="31923" y="19047"/>
                        <a:pt x="31957" y="19281"/>
                        <a:pt x="31890" y="19481"/>
                      </a:cubicBezTo>
                      <a:cubicBezTo>
                        <a:pt x="31890" y="19514"/>
                        <a:pt x="31857" y="19548"/>
                        <a:pt x="31857" y="19581"/>
                      </a:cubicBezTo>
                      <a:cubicBezTo>
                        <a:pt x="31823" y="19614"/>
                        <a:pt x="31790" y="19648"/>
                        <a:pt x="31723" y="19681"/>
                      </a:cubicBezTo>
                      <a:cubicBezTo>
                        <a:pt x="31723" y="19648"/>
                        <a:pt x="31723" y="19581"/>
                        <a:pt x="31690" y="19581"/>
                      </a:cubicBezTo>
                      <a:lnTo>
                        <a:pt x="31656" y="19581"/>
                      </a:lnTo>
                      <a:cubicBezTo>
                        <a:pt x="31640" y="19564"/>
                        <a:pt x="31631" y="19556"/>
                        <a:pt x="31623" y="19556"/>
                      </a:cubicBezTo>
                      <a:cubicBezTo>
                        <a:pt x="31615" y="19556"/>
                        <a:pt x="31606" y="19564"/>
                        <a:pt x="31590" y="19581"/>
                      </a:cubicBezTo>
                      <a:cubicBezTo>
                        <a:pt x="31523" y="19581"/>
                        <a:pt x="31456" y="19614"/>
                        <a:pt x="31390" y="19648"/>
                      </a:cubicBezTo>
                      <a:cubicBezTo>
                        <a:pt x="31390" y="19648"/>
                        <a:pt x="31356" y="19681"/>
                        <a:pt x="31323" y="19715"/>
                      </a:cubicBezTo>
                      <a:cubicBezTo>
                        <a:pt x="31323" y="19715"/>
                        <a:pt x="31290" y="19715"/>
                        <a:pt x="31290" y="19748"/>
                      </a:cubicBezTo>
                      <a:cubicBezTo>
                        <a:pt x="31256" y="19815"/>
                        <a:pt x="31290" y="19815"/>
                        <a:pt x="31290" y="19815"/>
                      </a:cubicBezTo>
                      <a:cubicBezTo>
                        <a:pt x="31223" y="19848"/>
                        <a:pt x="31156" y="19915"/>
                        <a:pt x="31089" y="19948"/>
                      </a:cubicBezTo>
                      <a:lnTo>
                        <a:pt x="31023" y="19981"/>
                      </a:lnTo>
                      <a:cubicBezTo>
                        <a:pt x="31089" y="19915"/>
                        <a:pt x="31089" y="19815"/>
                        <a:pt x="31023" y="19748"/>
                      </a:cubicBezTo>
                      <a:cubicBezTo>
                        <a:pt x="31123" y="19715"/>
                        <a:pt x="31156" y="19614"/>
                        <a:pt x="31189" y="19548"/>
                      </a:cubicBezTo>
                      <a:cubicBezTo>
                        <a:pt x="31189" y="19514"/>
                        <a:pt x="31223" y="19514"/>
                        <a:pt x="31223" y="19481"/>
                      </a:cubicBezTo>
                      <a:lnTo>
                        <a:pt x="31223" y="19448"/>
                      </a:lnTo>
                      <a:cubicBezTo>
                        <a:pt x="31256" y="19481"/>
                        <a:pt x="31323" y="19481"/>
                        <a:pt x="31356" y="19481"/>
                      </a:cubicBezTo>
                      <a:cubicBezTo>
                        <a:pt x="31456" y="19481"/>
                        <a:pt x="31523" y="19414"/>
                        <a:pt x="31590" y="19248"/>
                      </a:cubicBezTo>
                      <a:cubicBezTo>
                        <a:pt x="31490" y="18714"/>
                        <a:pt x="31123" y="18314"/>
                        <a:pt x="30622" y="18180"/>
                      </a:cubicBezTo>
                      <a:cubicBezTo>
                        <a:pt x="30589" y="18147"/>
                        <a:pt x="30556" y="18147"/>
                        <a:pt x="30489" y="18147"/>
                      </a:cubicBezTo>
                      <a:lnTo>
                        <a:pt x="30356" y="17880"/>
                      </a:lnTo>
                      <a:cubicBezTo>
                        <a:pt x="30255" y="17680"/>
                        <a:pt x="30089" y="17580"/>
                        <a:pt x="29889" y="17580"/>
                      </a:cubicBezTo>
                      <a:cubicBezTo>
                        <a:pt x="29822" y="17580"/>
                        <a:pt x="29755" y="17580"/>
                        <a:pt x="29688" y="17613"/>
                      </a:cubicBezTo>
                      <a:cubicBezTo>
                        <a:pt x="29622" y="17646"/>
                        <a:pt x="29522" y="17646"/>
                        <a:pt x="29455" y="17646"/>
                      </a:cubicBezTo>
                      <a:cubicBezTo>
                        <a:pt x="29221" y="17646"/>
                        <a:pt x="29121" y="17480"/>
                        <a:pt x="29055" y="17146"/>
                      </a:cubicBezTo>
                      <a:lnTo>
                        <a:pt x="29055" y="17013"/>
                      </a:lnTo>
                      <a:cubicBezTo>
                        <a:pt x="29088" y="16879"/>
                        <a:pt x="29021" y="16746"/>
                        <a:pt x="28955" y="16646"/>
                      </a:cubicBezTo>
                      <a:cubicBezTo>
                        <a:pt x="28821" y="16412"/>
                        <a:pt x="28654" y="16245"/>
                        <a:pt x="28421" y="16145"/>
                      </a:cubicBezTo>
                      <a:cubicBezTo>
                        <a:pt x="28321" y="16079"/>
                        <a:pt x="28154" y="16045"/>
                        <a:pt x="28021" y="16045"/>
                      </a:cubicBezTo>
                      <a:lnTo>
                        <a:pt x="27920" y="16045"/>
                      </a:lnTo>
                      <a:cubicBezTo>
                        <a:pt x="27854" y="16045"/>
                        <a:pt x="27787" y="16045"/>
                        <a:pt x="27720" y="16079"/>
                      </a:cubicBezTo>
                      <a:cubicBezTo>
                        <a:pt x="27687" y="16079"/>
                        <a:pt x="27654" y="16112"/>
                        <a:pt x="27654" y="16112"/>
                      </a:cubicBezTo>
                      <a:lnTo>
                        <a:pt x="27387" y="16012"/>
                      </a:lnTo>
                      <a:lnTo>
                        <a:pt x="27120" y="15878"/>
                      </a:lnTo>
                      <a:cubicBezTo>
                        <a:pt x="27087" y="15878"/>
                        <a:pt x="27053" y="15912"/>
                        <a:pt x="27020" y="15945"/>
                      </a:cubicBezTo>
                      <a:cubicBezTo>
                        <a:pt x="26920" y="15945"/>
                        <a:pt x="26853" y="15978"/>
                        <a:pt x="26786" y="16045"/>
                      </a:cubicBezTo>
                      <a:cubicBezTo>
                        <a:pt x="26720" y="16112"/>
                        <a:pt x="26653" y="16179"/>
                        <a:pt x="26553" y="16179"/>
                      </a:cubicBezTo>
                      <a:lnTo>
                        <a:pt x="26453" y="16179"/>
                      </a:lnTo>
                      <a:cubicBezTo>
                        <a:pt x="26453" y="16145"/>
                        <a:pt x="26453" y="16112"/>
                        <a:pt x="26453" y="16079"/>
                      </a:cubicBezTo>
                      <a:lnTo>
                        <a:pt x="26286" y="16012"/>
                      </a:lnTo>
                      <a:lnTo>
                        <a:pt x="26119" y="15978"/>
                      </a:lnTo>
                      <a:lnTo>
                        <a:pt x="26119" y="15878"/>
                      </a:lnTo>
                      <a:cubicBezTo>
                        <a:pt x="26119" y="15612"/>
                        <a:pt x="26086" y="15345"/>
                        <a:pt x="26052" y="15111"/>
                      </a:cubicBezTo>
                      <a:cubicBezTo>
                        <a:pt x="26086" y="15078"/>
                        <a:pt x="26086" y="15078"/>
                        <a:pt x="26052" y="15044"/>
                      </a:cubicBezTo>
                      <a:cubicBezTo>
                        <a:pt x="26052" y="14978"/>
                        <a:pt x="26052" y="14878"/>
                        <a:pt x="26052" y="14811"/>
                      </a:cubicBezTo>
                      <a:lnTo>
                        <a:pt x="25886" y="14544"/>
                      </a:lnTo>
                      <a:lnTo>
                        <a:pt x="25786" y="14511"/>
                      </a:lnTo>
                      <a:cubicBezTo>
                        <a:pt x="25752" y="14477"/>
                        <a:pt x="25752" y="14411"/>
                        <a:pt x="25786" y="14377"/>
                      </a:cubicBezTo>
                      <a:cubicBezTo>
                        <a:pt x="25819" y="14277"/>
                        <a:pt x="25786" y="14177"/>
                        <a:pt x="25752" y="14077"/>
                      </a:cubicBezTo>
                      <a:cubicBezTo>
                        <a:pt x="25652" y="14010"/>
                        <a:pt x="25552" y="13977"/>
                        <a:pt x="25452" y="13977"/>
                      </a:cubicBezTo>
                      <a:cubicBezTo>
                        <a:pt x="25185" y="14144"/>
                        <a:pt x="24918" y="14211"/>
                        <a:pt x="24618" y="14211"/>
                      </a:cubicBezTo>
                      <a:cubicBezTo>
                        <a:pt x="24118" y="14177"/>
                        <a:pt x="23651" y="13944"/>
                        <a:pt x="23317" y="13543"/>
                      </a:cubicBezTo>
                      <a:cubicBezTo>
                        <a:pt x="23250" y="13477"/>
                        <a:pt x="23150" y="13410"/>
                        <a:pt x="23050" y="13343"/>
                      </a:cubicBezTo>
                      <a:lnTo>
                        <a:pt x="22950" y="13243"/>
                      </a:lnTo>
                      <a:cubicBezTo>
                        <a:pt x="22850" y="13110"/>
                        <a:pt x="22683" y="13043"/>
                        <a:pt x="22517" y="13043"/>
                      </a:cubicBezTo>
                      <a:cubicBezTo>
                        <a:pt x="22316" y="13043"/>
                        <a:pt x="22183" y="13243"/>
                        <a:pt x="22050" y="13443"/>
                      </a:cubicBezTo>
                      <a:lnTo>
                        <a:pt x="21950" y="13577"/>
                      </a:lnTo>
                      <a:lnTo>
                        <a:pt x="21916" y="13944"/>
                      </a:lnTo>
                      <a:cubicBezTo>
                        <a:pt x="21849" y="13977"/>
                        <a:pt x="21749" y="14010"/>
                        <a:pt x="21649" y="14010"/>
                      </a:cubicBezTo>
                      <a:cubicBezTo>
                        <a:pt x="21483" y="13977"/>
                        <a:pt x="21316" y="13944"/>
                        <a:pt x="21182" y="13877"/>
                      </a:cubicBezTo>
                      <a:lnTo>
                        <a:pt x="21116" y="13844"/>
                      </a:lnTo>
                      <a:cubicBezTo>
                        <a:pt x="21116" y="13810"/>
                        <a:pt x="21082" y="13777"/>
                        <a:pt x="21049" y="13744"/>
                      </a:cubicBezTo>
                      <a:lnTo>
                        <a:pt x="21016" y="13677"/>
                      </a:lnTo>
                      <a:cubicBezTo>
                        <a:pt x="20915" y="13577"/>
                        <a:pt x="20815" y="13477"/>
                        <a:pt x="20682" y="13410"/>
                      </a:cubicBezTo>
                      <a:cubicBezTo>
                        <a:pt x="20582" y="13277"/>
                        <a:pt x="20515" y="13110"/>
                        <a:pt x="20482" y="12943"/>
                      </a:cubicBezTo>
                      <a:cubicBezTo>
                        <a:pt x="20482" y="12776"/>
                        <a:pt x="20415" y="12576"/>
                        <a:pt x="20282" y="12443"/>
                      </a:cubicBezTo>
                      <a:lnTo>
                        <a:pt x="19981" y="11809"/>
                      </a:lnTo>
                      <a:cubicBezTo>
                        <a:pt x="19915" y="11642"/>
                        <a:pt x="19781" y="11542"/>
                        <a:pt x="19648" y="11475"/>
                      </a:cubicBezTo>
                      <a:cubicBezTo>
                        <a:pt x="19481" y="11409"/>
                        <a:pt x="19381" y="11308"/>
                        <a:pt x="19281" y="11175"/>
                      </a:cubicBezTo>
                      <a:cubicBezTo>
                        <a:pt x="19047" y="10708"/>
                        <a:pt x="18647" y="10374"/>
                        <a:pt x="18180" y="10208"/>
                      </a:cubicBezTo>
                      <a:lnTo>
                        <a:pt x="15245" y="7939"/>
                      </a:lnTo>
                      <a:cubicBezTo>
                        <a:pt x="15178" y="7906"/>
                        <a:pt x="15111" y="7873"/>
                        <a:pt x="15045" y="7839"/>
                      </a:cubicBezTo>
                      <a:lnTo>
                        <a:pt x="14978" y="7873"/>
                      </a:lnTo>
                      <a:cubicBezTo>
                        <a:pt x="14878" y="7839"/>
                        <a:pt x="14811" y="7839"/>
                        <a:pt x="14711" y="7839"/>
                      </a:cubicBezTo>
                      <a:lnTo>
                        <a:pt x="14611" y="7839"/>
                      </a:lnTo>
                      <a:cubicBezTo>
                        <a:pt x="14377" y="7372"/>
                        <a:pt x="13977" y="7039"/>
                        <a:pt x="13510" y="6872"/>
                      </a:cubicBezTo>
                      <a:lnTo>
                        <a:pt x="13277" y="6772"/>
                      </a:lnTo>
                      <a:lnTo>
                        <a:pt x="13010" y="6438"/>
                      </a:lnTo>
                      <a:cubicBezTo>
                        <a:pt x="12943" y="6305"/>
                        <a:pt x="12810" y="6171"/>
                        <a:pt x="12676" y="6071"/>
                      </a:cubicBezTo>
                      <a:cubicBezTo>
                        <a:pt x="12543" y="6005"/>
                        <a:pt x="12409" y="5871"/>
                        <a:pt x="12343" y="5738"/>
                      </a:cubicBezTo>
                      <a:lnTo>
                        <a:pt x="12343" y="5338"/>
                      </a:lnTo>
                      <a:cubicBezTo>
                        <a:pt x="12376" y="4837"/>
                        <a:pt x="12009" y="4670"/>
                        <a:pt x="11642" y="4537"/>
                      </a:cubicBezTo>
                      <a:lnTo>
                        <a:pt x="11575" y="4504"/>
                      </a:lnTo>
                      <a:lnTo>
                        <a:pt x="11509" y="4504"/>
                      </a:lnTo>
                      <a:cubicBezTo>
                        <a:pt x="11475" y="4504"/>
                        <a:pt x="11409" y="4470"/>
                        <a:pt x="11409" y="4437"/>
                      </a:cubicBezTo>
                      <a:lnTo>
                        <a:pt x="11375" y="4370"/>
                      </a:lnTo>
                      <a:cubicBezTo>
                        <a:pt x="11075" y="3470"/>
                        <a:pt x="10775" y="2569"/>
                        <a:pt x="9674" y="2235"/>
                      </a:cubicBezTo>
                      <a:cubicBezTo>
                        <a:pt x="9641" y="2235"/>
                        <a:pt x="9607" y="2135"/>
                        <a:pt x="9574" y="2069"/>
                      </a:cubicBezTo>
                      <a:cubicBezTo>
                        <a:pt x="9541" y="2002"/>
                        <a:pt x="9507" y="1935"/>
                        <a:pt x="9474" y="1902"/>
                      </a:cubicBezTo>
                      <a:lnTo>
                        <a:pt x="9374" y="1802"/>
                      </a:lnTo>
                      <a:cubicBezTo>
                        <a:pt x="9274" y="1668"/>
                        <a:pt x="9140" y="1535"/>
                        <a:pt x="8974" y="1535"/>
                      </a:cubicBezTo>
                      <a:cubicBezTo>
                        <a:pt x="8940" y="1535"/>
                        <a:pt x="8907" y="1568"/>
                        <a:pt x="8907" y="1568"/>
                      </a:cubicBezTo>
                      <a:cubicBezTo>
                        <a:pt x="8807" y="1602"/>
                        <a:pt x="8707" y="1635"/>
                        <a:pt x="8640" y="1735"/>
                      </a:cubicBezTo>
                      <a:cubicBezTo>
                        <a:pt x="8540" y="1802"/>
                        <a:pt x="8440" y="1835"/>
                        <a:pt x="8306" y="1835"/>
                      </a:cubicBezTo>
                      <a:cubicBezTo>
                        <a:pt x="8140" y="1835"/>
                        <a:pt x="7940" y="1802"/>
                        <a:pt x="7773" y="1702"/>
                      </a:cubicBezTo>
                      <a:cubicBezTo>
                        <a:pt x="7439" y="1568"/>
                        <a:pt x="7072" y="1501"/>
                        <a:pt x="6705" y="1501"/>
                      </a:cubicBezTo>
                      <a:cubicBezTo>
                        <a:pt x="6438" y="1501"/>
                        <a:pt x="6172" y="1535"/>
                        <a:pt x="5938" y="1602"/>
                      </a:cubicBezTo>
                      <a:cubicBezTo>
                        <a:pt x="5438" y="1735"/>
                        <a:pt x="4904" y="1802"/>
                        <a:pt x="4370" y="1802"/>
                      </a:cubicBezTo>
                      <a:lnTo>
                        <a:pt x="4304" y="1802"/>
                      </a:lnTo>
                      <a:lnTo>
                        <a:pt x="3303" y="1235"/>
                      </a:lnTo>
                      <a:cubicBezTo>
                        <a:pt x="2903" y="634"/>
                        <a:pt x="2302" y="201"/>
                        <a:pt x="16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0" name="Google Shape;404;p16">
                  <a:extLst>
                    <a:ext uri="{FF2B5EF4-FFF2-40B4-BE49-F238E27FC236}">
                      <a16:creationId xmlns:a16="http://schemas.microsoft.com/office/drawing/2014/main" xmlns="" id="{17D04740-0B47-3524-6740-31875F123736}"/>
                    </a:ext>
                  </a:extLst>
                </p:cNvPr>
                <p:cNvSpPr/>
                <p:nvPr/>
              </p:nvSpPr>
              <p:spPr>
                <a:xfrm>
                  <a:off x="3197263" y="2493200"/>
                  <a:ext cx="79250" cy="92600"/>
                </a:xfrm>
                <a:custGeom>
                  <a:avLst/>
                  <a:gdLst/>
                  <a:ahLst/>
                  <a:cxnLst/>
                  <a:rect l="l" t="t" r="r" b="b"/>
                  <a:pathLst>
                    <a:path w="3170" h="3704" extrusionOk="0">
                      <a:moveTo>
                        <a:pt x="1135" y="1"/>
                      </a:moveTo>
                      <a:cubicBezTo>
                        <a:pt x="1101" y="1"/>
                        <a:pt x="1068" y="34"/>
                        <a:pt x="1035" y="68"/>
                      </a:cubicBezTo>
                      <a:cubicBezTo>
                        <a:pt x="968" y="101"/>
                        <a:pt x="935" y="168"/>
                        <a:pt x="935" y="234"/>
                      </a:cubicBezTo>
                      <a:cubicBezTo>
                        <a:pt x="935" y="301"/>
                        <a:pt x="935" y="401"/>
                        <a:pt x="1001" y="434"/>
                      </a:cubicBezTo>
                      <a:cubicBezTo>
                        <a:pt x="1235" y="668"/>
                        <a:pt x="1101" y="835"/>
                        <a:pt x="935" y="1002"/>
                      </a:cubicBezTo>
                      <a:cubicBezTo>
                        <a:pt x="768" y="1202"/>
                        <a:pt x="701" y="1469"/>
                        <a:pt x="701" y="1735"/>
                      </a:cubicBezTo>
                      <a:cubicBezTo>
                        <a:pt x="634" y="1869"/>
                        <a:pt x="701" y="1969"/>
                        <a:pt x="801" y="2102"/>
                      </a:cubicBezTo>
                      <a:cubicBezTo>
                        <a:pt x="834" y="2169"/>
                        <a:pt x="901" y="2236"/>
                        <a:pt x="935" y="2302"/>
                      </a:cubicBezTo>
                      <a:cubicBezTo>
                        <a:pt x="935" y="2336"/>
                        <a:pt x="935" y="2336"/>
                        <a:pt x="935" y="2336"/>
                      </a:cubicBezTo>
                      <a:lnTo>
                        <a:pt x="734" y="2336"/>
                      </a:lnTo>
                      <a:cubicBezTo>
                        <a:pt x="701" y="2336"/>
                        <a:pt x="668" y="2336"/>
                        <a:pt x="601" y="2369"/>
                      </a:cubicBezTo>
                      <a:lnTo>
                        <a:pt x="534" y="2369"/>
                      </a:lnTo>
                      <a:cubicBezTo>
                        <a:pt x="501" y="2369"/>
                        <a:pt x="468" y="2403"/>
                        <a:pt x="434" y="2403"/>
                      </a:cubicBezTo>
                      <a:cubicBezTo>
                        <a:pt x="401" y="2436"/>
                        <a:pt x="367" y="2436"/>
                        <a:pt x="334" y="2469"/>
                      </a:cubicBezTo>
                      <a:cubicBezTo>
                        <a:pt x="301" y="2503"/>
                        <a:pt x="234" y="2536"/>
                        <a:pt x="201" y="2569"/>
                      </a:cubicBezTo>
                      <a:lnTo>
                        <a:pt x="167" y="2636"/>
                      </a:lnTo>
                      <a:cubicBezTo>
                        <a:pt x="134" y="2703"/>
                        <a:pt x="101" y="2769"/>
                        <a:pt x="67" y="2836"/>
                      </a:cubicBezTo>
                      <a:cubicBezTo>
                        <a:pt x="67" y="2870"/>
                        <a:pt x="67" y="2870"/>
                        <a:pt x="67" y="2903"/>
                      </a:cubicBezTo>
                      <a:cubicBezTo>
                        <a:pt x="67" y="2936"/>
                        <a:pt x="34" y="2970"/>
                        <a:pt x="34" y="3036"/>
                      </a:cubicBezTo>
                      <a:cubicBezTo>
                        <a:pt x="1" y="3270"/>
                        <a:pt x="167" y="3270"/>
                        <a:pt x="367" y="3303"/>
                      </a:cubicBezTo>
                      <a:cubicBezTo>
                        <a:pt x="468" y="3303"/>
                        <a:pt x="568" y="3370"/>
                        <a:pt x="668" y="3437"/>
                      </a:cubicBezTo>
                      <a:cubicBezTo>
                        <a:pt x="701" y="3470"/>
                        <a:pt x="701" y="3470"/>
                        <a:pt x="734" y="3470"/>
                      </a:cubicBezTo>
                      <a:cubicBezTo>
                        <a:pt x="801" y="3503"/>
                        <a:pt x="834" y="3537"/>
                        <a:pt x="901" y="3570"/>
                      </a:cubicBezTo>
                      <a:cubicBezTo>
                        <a:pt x="968" y="3637"/>
                        <a:pt x="1068" y="3703"/>
                        <a:pt x="1201" y="3703"/>
                      </a:cubicBezTo>
                      <a:cubicBezTo>
                        <a:pt x="1268" y="3703"/>
                        <a:pt x="1368" y="3670"/>
                        <a:pt x="1435" y="3603"/>
                      </a:cubicBezTo>
                      <a:lnTo>
                        <a:pt x="1502" y="3537"/>
                      </a:lnTo>
                      <a:cubicBezTo>
                        <a:pt x="1702" y="3337"/>
                        <a:pt x="1902" y="3136"/>
                        <a:pt x="1735" y="2769"/>
                      </a:cubicBezTo>
                      <a:cubicBezTo>
                        <a:pt x="1668" y="2636"/>
                        <a:pt x="1668" y="2503"/>
                        <a:pt x="1735" y="2369"/>
                      </a:cubicBezTo>
                      <a:cubicBezTo>
                        <a:pt x="1802" y="2302"/>
                        <a:pt x="1902" y="2269"/>
                        <a:pt x="2002" y="2269"/>
                      </a:cubicBezTo>
                      <a:cubicBezTo>
                        <a:pt x="2102" y="2269"/>
                        <a:pt x="2202" y="2302"/>
                        <a:pt x="2269" y="2302"/>
                      </a:cubicBezTo>
                      <a:cubicBezTo>
                        <a:pt x="2369" y="2336"/>
                        <a:pt x="2469" y="2403"/>
                        <a:pt x="2569" y="2436"/>
                      </a:cubicBezTo>
                      <a:cubicBezTo>
                        <a:pt x="2702" y="2536"/>
                        <a:pt x="2869" y="2569"/>
                        <a:pt x="3036" y="2569"/>
                      </a:cubicBezTo>
                      <a:cubicBezTo>
                        <a:pt x="3053" y="2586"/>
                        <a:pt x="3069" y="2594"/>
                        <a:pt x="3086" y="2594"/>
                      </a:cubicBezTo>
                      <a:cubicBezTo>
                        <a:pt x="3103" y="2594"/>
                        <a:pt x="3119" y="2586"/>
                        <a:pt x="3136" y="2569"/>
                      </a:cubicBezTo>
                      <a:cubicBezTo>
                        <a:pt x="3169" y="2369"/>
                        <a:pt x="3136" y="2136"/>
                        <a:pt x="3036" y="1936"/>
                      </a:cubicBezTo>
                      <a:cubicBezTo>
                        <a:pt x="3003" y="1902"/>
                        <a:pt x="2969" y="1869"/>
                        <a:pt x="2936" y="1869"/>
                      </a:cubicBezTo>
                      <a:lnTo>
                        <a:pt x="2903" y="1835"/>
                      </a:lnTo>
                      <a:cubicBezTo>
                        <a:pt x="2803" y="1802"/>
                        <a:pt x="2702" y="1769"/>
                        <a:pt x="2602" y="1735"/>
                      </a:cubicBezTo>
                      <a:cubicBezTo>
                        <a:pt x="2302" y="1669"/>
                        <a:pt x="2269" y="1435"/>
                        <a:pt x="2235" y="1168"/>
                      </a:cubicBezTo>
                      <a:cubicBezTo>
                        <a:pt x="2169" y="668"/>
                        <a:pt x="1835" y="268"/>
                        <a:pt x="1368" y="68"/>
                      </a:cubicBezTo>
                      <a:cubicBezTo>
                        <a:pt x="1301" y="34"/>
                        <a:pt x="1235" y="1"/>
                        <a:pt x="11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1" name="Google Shape;405;p16">
                  <a:extLst>
                    <a:ext uri="{FF2B5EF4-FFF2-40B4-BE49-F238E27FC236}">
                      <a16:creationId xmlns:a16="http://schemas.microsoft.com/office/drawing/2014/main" xmlns="" id="{83771784-34A5-2EB1-71E8-56054D3F0C7C}"/>
                    </a:ext>
                  </a:extLst>
                </p:cNvPr>
                <p:cNvSpPr/>
                <p:nvPr/>
              </p:nvSpPr>
              <p:spPr>
                <a:xfrm>
                  <a:off x="3158913" y="2396475"/>
                  <a:ext cx="90075" cy="52550"/>
                </a:xfrm>
                <a:custGeom>
                  <a:avLst/>
                  <a:gdLst/>
                  <a:ahLst/>
                  <a:cxnLst/>
                  <a:rect l="l" t="t" r="r" b="b"/>
                  <a:pathLst>
                    <a:path w="3603" h="2102" extrusionOk="0">
                      <a:moveTo>
                        <a:pt x="1201" y="0"/>
                      </a:moveTo>
                      <a:cubicBezTo>
                        <a:pt x="967" y="0"/>
                        <a:pt x="767" y="67"/>
                        <a:pt x="634" y="234"/>
                      </a:cubicBezTo>
                      <a:cubicBezTo>
                        <a:pt x="601" y="367"/>
                        <a:pt x="467" y="367"/>
                        <a:pt x="367" y="367"/>
                      </a:cubicBezTo>
                      <a:cubicBezTo>
                        <a:pt x="234" y="401"/>
                        <a:pt x="134" y="367"/>
                        <a:pt x="67" y="534"/>
                      </a:cubicBezTo>
                      <a:cubicBezTo>
                        <a:pt x="33" y="601"/>
                        <a:pt x="0" y="668"/>
                        <a:pt x="33" y="768"/>
                      </a:cubicBezTo>
                      <a:cubicBezTo>
                        <a:pt x="67" y="868"/>
                        <a:pt x="167" y="934"/>
                        <a:pt x="267" y="968"/>
                      </a:cubicBezTo>
                      <a:lnTo>
                        <a:pt x="334" y="1034"/>
                      </a:lnTo>
                      <a:cubicBezTo>
                        <a:pt x="767" y="1235"/>
                        <a:pt x="1134" y="1602"/>
                        <a:pt x="1334" y="2102"/>
                      </a:cubicBezTo>
                      <a:cubicBezTo>
                        <a:pt x="1701" y="2102"/>
                        <a:pt x="2035" y="1835"/>
                        <a:pt x="2135" y="1468"/>
                      </a:cubicBezTo>
                      <a:lnTo>
                        <a:pt x="2135" y="1435"/>
                      </a:lnTo>
                      <a:cubicBezTo>
                        <a:pt x="2202" y="1468"/>
                        <a:pt x="2268" y="1535"/>
                        <a:pt x="2302" y="1602"/>
                      </a:cubicBezTo>
                      <a:cubicBezTo>
                        <a:pt x="2368" y="1702"/>
                        <a:pt x="2502" y="1768"/>
                        <a:pt x="2635" y="1768"/>
                      </a:cubicBezTo>
                      <a:lnTo>
                        <a:pt x="2869" y="1768"/>
                      </a:lnTo>
                      <a:cubicBezTo>
                        <a:pt x="3436" y="1768"/>
                        <a:pt x="3536" y="1535"/>
                        <a:pt x="3603" y="668"/>
                      </a:cubicBezTo>
                      <a:cubicBezTo>
                        <a:pt x="3503" y="501"/>
                        <a:pt x="3369" y="334"/>
                        <a:pt x="3169" y="234"/>
                      </a:cubicBezTo>
                      <a:cubicBezTo>
                        <a:pt x="3024" y="118"/>
                        <a:pt x="2804" y="27"/>
                        <a:pt x="2595" y="27"/>
                      </a:cubicBezTo>
                      <a:cubicBezTo>
                        <a:pt x="2564" y="27"/>
                        <a:pt x="2533" y="29"/>
                        <a:pt x="2502" y="34"/>
                      </a:cubicBezTo>
                      <a:lnTo>
                        <a:pt x="1468" y="34"/>
                      </a:lnTo>
                      <a:cubicBezTo>
                        <a:pt x="1368" y="0"/>
                        <a:pt x="1268" y="0"/>
                        <a:pt x="12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2" name="Google Shape;406;p16">
                  <a:extLst>
                    <a:ext uri="{FF2B5EF4-FFF2-40B4-BE49-F238E27FC236}">
                      <a16:creationId xmlns:a16="http://schemas.microsoft.com/office/drawing/2014/main" xmlns="" id="{4166EB4C-D424-6D17-3F98-A3CBE1C4EA5F}"/>
                    </a:ext>
                  </a:extLst>
                </p:cNvPr>
                <p:cNvSpPr/>
                <p:nvPr/>
              </p:nvSpPr>
              <p:spPr>
                <a:xfrm>
                  <a:off x="3337363" y="2213000"/>
                  <a:ext cx="25875" cy="30050"/>
                </a:xfrm>
                <a:custGeom>
                  <a:avLst/>
                  <a:gdLst/>
                  <a:ahLst/>
                  <a:cxnLst/>
                  <a:rect l="l" t="t" r="r" b="b"/>
                  <a:pathLst>
                    <a:path w="1035" h="1202" extrusionOk="0">
                      <a:moveTo>
                        <a:pt x="401" y="1"/>
                      </a:moveTo>
                      <a:cubicBezTo>
                        <a:pt x="134" y="168"/>
                        <a:pt x="1" y="434"/>
                        <a:pt x="34" y="701"/>
                      </a:cubicBezTo>
                      <a:cubicBezTo>
                        <a:pt x="101" y="835"/>
                        <a:pt x="134" y="1202"/>
                        <a:pt x="434" y="1202"/>
                      </a:cubicBezTo>
                      <a:lnTo>
                        <a:pt x="501" y="1202"/>
                      </a:lnTo>
                      <a:cubicBezTo>
                        <a:pt x="534" y="1202"/>
                        <a:pt x="568" y="1202"/>
                        <a:pt x="601" y="1168"/>
                      </a:cubicBezTo>
                      <a:lnTo>
                        <a:pt x="634" y="1168"/>
                      </a:lnTo>
                      <a:cubicBezTo>
                        <a:pt x="701" y="1168"/>
                        <a:pt x="768" y="1135"/>
                        <a:pt x="801" y="1102"/>
                      </a:cubicBezTo>
                      <a:cubicBezTo>
                        <a:pt x="868" y="1035"/>
                        <a:pt x="901" y="1001"/>
                        <a:pt x="935" y="935"/>
                      </a:cubicBezTo>
                      <a:lnTo>
                        <a:pt x="968" y="901"/>
                      </a:lnTo>
                      <a:cubicBezTo>
                        <a:pt x="1001" y="868"/>
                        <a:pt x="1001" y="801"/>
                        <a:pt x="1035" y="735"/>
                      </a:cubicBezTo>
                      <a:cubicBezTo>
                        <a:pt x="1035" y="735"/>
                        <a:pt x="1035" y="701"/>
                        <a:pt x="1035" y="701"/>
                      </a:cubicBezTo>
                      <a:cubicBezTo>
                        <a:pt x="1035" y="668"/>
                        <a:pt x="1035" y="635"/>
                        <a:pt x="1035" y="601"/>
                      </a:cubicBezTo>
                      <a:cubicBezTo>
                        <a:pt x="1035" y="568"/>
                        <a:pt x="1001" y="534"/>
                        <a:pt x="1001" y="501"/>
                      </a:cubicBezTo>
                      <a:cubicBezTo>
                        <a:pt x="935" y="301"/>
                        <a:pt x="734" y="134"/>
                        <a:pt x="4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3" name="Google Shape;407;p16">
                  <a:extLst>
                    <a:ext uri="{FF2B5EF4-FFF2-40B4-BE49-F238E27FC236}">
                      <a16:creationId xmlns:a16="http://schemas.microsoft.com/office/drawing/2014/main" xmlns="" id="{1D4B859C-3BE7-ED9E-23E4-7058FA19A4CB}"/>
                    </a:ext>
                  </a:extLst>
                </p:cNvPr>
                <p:cNvSpPr/>
                <p:nvPr/>
              </p:nvSpPr>
              <p:spPr>
                <a:xfrm>
                  <a:off x="2493438" y="2368950"/>
                  <a:ext cx="90925" cy="101775"/>
                </a:xfrm>
                <a:custGeom>
                  <a:avLst/>
                  <a:gdLst/>
                  <a:ahLst/>
                  <a:cxnLst/>
                  <a:rect l="l" t="t" r="r" b="b"/>
                  <a:pathLst>
                    <a:path w="3637" h="4071" extrusionOk="0">
                      <a:moveTo>
                        <a:pt x="1268" y="1"/>
                      </a:moveTo>
                      <a:cubicBezTo>
                        <a:pt x="1001" y="34"/>
                        <a:pt x="801" y="101"/>
                        <a:pt x="601" y="234"/>
                      </a:cubicBezTo>
                      <a:cubicBezTo>
                        <a:pt x="467" y="334"/>
                        <a:pt x="334" y="401"/>
                        <a:pt x="167" y="401"/>
                      </a:cubicBezTo>
                      <a:lnTo>
                        <a:pt x="100" y="401"/>
                      </a:lnTo>
                      <a:cubicBezTo>
                        <a:pt x="33" y="534"/>
                        <a:pt x="0" y="634"/>
                        <a:pt x="33" y="768"/>
                      </a:cubicBezTo>
                      <a:cubicBezTo>
                        <a:pt x="100" y="935"/>
                        <a:pt x="234" y="1035"/>
                        <a:pt x="400" y="1101"/>
                      </a:cubicBezTo>
                      <a:cubicBezTo>
                        <a:pt x="467" y="1135"/>
                        <a:pt x="500" y="1201"/>
                        <a:pt x="534" y="1268"/>
                      </a:cubicBezTo>
                      <a:lnTo>
                        <a:pt x="567" y="1302"/>
                      </a:lnTo>
                      <a:cubicBezTo>
                        <a:pt x="701" y="1468"/>
                        <a:pt x="834" y="1668"/>
                        <a:pt x="934" y="1902"/>
                      </a:cubicBezTo>
                      <a:cubicBezTo>
                        <a:pt x="1034" y="2102"/>
                        <a:pt x="1168" y="2336"/>
                        <a:pt x="1301" y="2536"/>
                      </a:cubicBezTo>
                      <a:cubicBezTo>
                        <a:pt x="1601" y="2869"/>
                        <a:pt x="1801" y="3236"/>
                        <a:pt x="1968" y="3637"/>
                      </a:cubicBezTo>
                      <a:cubicBezTo>
                        <a:pt x="2068" y="3903"/>
                        <a:pt x="2302" y="4070"/>
                        <a:pt x="2569" y="4070"/>
                      </a:cubicBezTo>
                      <a:cubicBezTo>
                        <a:pt x="2669" y="4070"/>
                        <a:pt x="2735" y="4037"/>
                        <a:pt x="2835" y="4037"/>
                      </a:cubicBezTo>
                      <a:cubicBezTo>
                        <a:pt x="3169" y="4003"/>
                        <a:pt x="3403" y="3670"/>
                        <a:pt x="3369" y="3336"/>
                      </a:cubicBezTo>
                      <a:lnTo>
                        <a:pt x="3369" y="3303"/>
                      </a:lnTo>
                      <a:cubicBezTo>
                        <a:pt x="3336" y="3103"/>
                        <a:pt x="3369" y="2903"/>
                        <a:pt x="3436" y="2736"/>
                      </a:cubicBezTo>
                      <a:cubicBezTo>
                        <a:pt x="3636" y="2035"/>
                        <a:pt x="3403" y="1435"/>
                        <a:pt x="2802" y="1235"/>
                      </a:cubicBezTo>
                      <a:cubicBezTo>
                        <a:pt x="2469" y="1135"/>
                        <a:pt x="2235" y="901"/>
                        <a:pt x="2102" y="568"/>
                      </a:cubicBezTo>
                      <a:cubicBezTo>
                        <a:pt x="1968" y="368"/>
                        <a:pt x="1801" y="201"/>
                        <a:pt x="1601" y="101"/>
                      </a:cubicBezTo>
                      <a:cubicBezTo>
                        <a:pt x="1501" y="34"/>
                        <a:pt x="1368" y="1"/>
                        <a:pt x="12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4" name="Google Shape;408;p16">
                  <a:extLst>
                    <a:ext uri="{FF2B5EF4-FFF2-40B4-BE49-F238E27FC236}">
                      <a16:creationId xmlns:a16="http://schemas.microsoft.com/office/drawing/2014/main" xmlns="" id="{75DFAC69-77D8-62E5-AB04-385776A17B6B}"/>
                    </a:ext>
                  </a:extLst>
                </p:cNvPr>
                <p:cNvSpPr/>
                <p:nvPr/>
              </p:nvSpPr>
              <p:spPr>
                <a:xfrm>
                  <a:off x="2349163" y="2223025"/>
                  <a:ext cx="89250" cy="75900"/>
                </a:xfrm>
                <a:custGeom>
                  <a:avLst/>
                  <a:gdLst/>
                  <a:ahLst/>
                  <a:cxnLst/>
                  <a:rect l="l" t="t" r="r" b="b"/>
                  <a:pathLst>
                    <a:path w="3570" h="3036" extrusionOk="0">
                      <a:moveTo>
                        <a:pt x="901" y="0"/>
                      </a:moveTo>
                      <a:cubicBezTo>
                        <a:pt x="634" y="33"/>
                        <a:pt x="434" y="133"/>
                        <a:pt x="301" y="334"/>
                      </a:cubicBezTo>
                      <a:cubicBezTo>
                        <a:pt x="100" y="500"/>
                        <a:pt x="0" y="701"/>
                        <a:pt x="0" y="934"/>
                      </a:cubicBezTo>
                      <a:cubicBezTo>
                        <a:pt x="34" y="1134"/>
                        <a:pt x="167" y="1334"/>
                        <a:pt x="367" y="1468"/>
                      </a:cubicBezTo>
                      <a:cubicBezTo>
                        <a:pt x="567" y="1701"/>
                        <a:pt x="868" y="1868"/>
                        <a:pt x="1201" y="1935"/>
                      </a:cubicBezTo>
                      <a:cubicBezTo>
                        <a:pt x="1501" y="2001"/>
                        <a:pt x="1835" y="2135"/>
                        <a:pt x="2102" y="2302"/>
                      </a:cubicBezTo>
                      <a:cubicBezTo>
                        <a:pt x="2202" y="2368"/>
                        <a:pt x="2302" y="2468"/>
                        <a:pt x="2402" y="2535"/>
                      </a:cubicBezTo>
                      <a:lnTo>
                        <a:pt x="2469" y="2602"/>
                      </a:lnTo>
                      <a:cubicBezTo>
                        <a:pt x="2502" y="2635"/>
                        <a:pt x="2535" y="2702"/>
                        <a:pt x="2569" y="2735"/>
                      </a:cubicBezTo>
                      <a:cubicBezTo>
                        <a:pt x="2702" y="2902"/>
                        <a:pt x="2902" y="3002"/>
                        <a:pt x="3103" y="3036"/>
                      </a:cubicBezTo>
                      <a:cubicBezTo>
                        <a:pt x="3169" y="3036"/>
                        <a:pt x="3269" y="3002"/>
                        <a:pt x="3336" y="2969"/>
                      </a:cubicBezTo>
                      <a:cubicBezTo>
                        <a:pt x="3570" y="2869"/>
                        <a:pt x="3570" y="2635"/>
                        <a:pt x="3570" y="2402"/>
                      </a:cubicBezTo>
                      <a:cubicBezTo>
                        <a:pt x="3570" y="2335"/>
                        <a:pt x="3570" y="2302"/>
                        <a:pt x="3570" y="2235"/>
                      </a:cubicBezTo>
                      <a:cubicBezTo>
                        <a:pt x="3570" y="2135"/>
                        <a:pt x="3536" y="2035"/>
                        <a:pt x="3503" y="1935"/>
                      </a:cubicBezTo>
                      <a:lnTo>
                        <a:pt x="3503" y="1901"/>
                      </a:lnTo>
                      <a:lnTo>
                        <a:pt x="3336" y="1735"/>
                      </a:lnTo>
                      <a:cubicBezTo>
                        <a:pt x="3303" y="1701"/>
                        <a:pt x="3303" y="1668"/>
                        <a:pt x="3269" y="1635"/>
                      </a:cubicBezTo>
                      <a:lnTo>
                        <a:pt x="3203" y="1534"/>
                      </a:lnTo>
                      <a:cubicBezTo>
                        <a:pt x="3103" y="1468"/>
                        <a:pt x="3036" y="1401"/>
                        <a:pt x="2936" y="1334"/>
                      </a:cubicBezTo>
                      <a:cubicBezTo>
                        <a:pt x="2702" y="1168"/>
                        <a:pt x="2469" y="1034"/>
                        <a:pt x="2202" y="967"/>
                      </a:cubicBezTo>
                      <a:lnTo>
                        <a:pt x="2068" y="934"/>
                      </a:lnTo>
                      <a:cubicBezTo>
                        <a:pt x="2002" y="867"/>
                        <a:pt x="1935" y="834"/>
                        <a:pt x="1835" y="801"/>
                      </a:cubicBezTo>
                      <a:cubicBezTo>
                        <a:pt x="1601" y="667"/>
                        <a:pt x="1368" y="567"/>
                        <a:pt x="1335" y="234"/>
                      </a:cubicBezTo>
                      <a:cubicBezTo>
                        <a:pt x="1235" y="100"/>
                        <a:pt x="1068" y="0"/>
                        <a:pt x="9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5" name="Google Shape;409;p16">
                  <a:extLst>
                    <a:ext uri="{FF2B5EF4-FFF2-40B4-BE49-F238E27FC236}">
                      <a16:creationId xmlns:a16="http://schemas.microsoft.com/office/drawing/2014/main" xmlns="" id="{C459E6D6-09A3-8FF5-B83B-5E44E61E0458}"/>
                    </a:ext>
                  </a:extLst>
                </p:cNvPr>
                <p:cNvSpPr/>
                <p:nvPr/>
              </p:nvSpPr>
              <p:spPr>
                <a:xfrm>
                  <a:off x="2766963" y="2761725"/>
                  <a:ext cx="68400" cy="89275"/>
                </a:xfrm>
                <a:custGeom>
                  <a:avLst/>
                  <a:gdLst/>
                  <a:ahLst/>
                  <a:cxnLst/>
                  <a:rect l="l" t="t" r="r" b="b"/>
                  <a:pathLst>
                    <a:path w="2736" h="3571" extrusionOk="0">
                      <a:moveTo>
                        <a:pt x="601" y="1"/>
                      </a:moveTo>
                      <a:cubicBezTo>
                        <a:pt x="501" y="1"/>
                        <a:pt x="401" y="34"/>
                        <a:pt x="334" y="101"/>
                      </a:cubicBezTo>
                      <a:cubicBezTo>
                        <a:pt x="0" y="368"/>
                        <a:pt x="134" y="701"/>
                        <a:pt x="334" y="1002"/>
                      </a:cubicBezTo>
                      <a:cubicBezTo>
                        <a:pt x="434" y="1435"/>
                        <a:pt x="701" y="1835"/>
                        <a:pt x="1101" y="2069"/>
                      </a:cubicBezTo>
                      <a:cubicBezTo>
                        <a:pt x="1401" y="2302"/>
                        <a:pt x="1635" y="2636"/>
                        <a:pt x="1735" y="3003"/>
                      </a:cubicBezTo>
                      <a:cubicBezTo>
                        <a:pt x="1802" y="3103"/>
                        <a:pt x="1835" y="3203"/>
                        <a:pt x="1902" y="3303"/>
                      </a:cubicBezTo>
                      <a:cubicBezTo>
                        <a:pt x="1935" y="3470"/>
                        <a:pt x="2068" y="3570"/>
                        <a:pt x="2235" y="3570"/>
                      </a:cubicBezTo>
                      <a:cubicBezTo>
                        <a:pt x="2302" y="3570"/>
                        <a:pt x="2335" y="3570"/>
                        <a:pt x="2402" y="3537"/>
                      </a:cubicBezTo>
                      <a:cubicBezTo>
                        <a:pt x="2502" y="3503"/>
                        <a:pt x="2569" y="3470"/>
                        <a:pt x="2569" y="3403"/>
                      </a:cubicBezTo>
                      <a:cubicBezTo>
                        <a:pt x="2569" y="3370"/>
                        <a:pt x="2502" y="3270"/>
                        <a:pt x="2435" y="3170"/>
                      </a:cubicBezTo>
                      <a:cubicBezTo>
                        <a:pt x="2369" y="3136"/>
                        <a:pt x="2335" y="3103"/>
                        <a:pt x="2335" y="3036"/>
                      </a:cubicBezTo>
                      <a:cubicBezTo>
                        <a:pt x="2335" y="2970"/>
                        <a:pt x="2402" y="2936"/>
                        <a:pt x="2469" y="2903"/>
                      </a:cubicBezTo>
                      <a:cubicBezTo>
                        <a:pt x="2469" y="2870"/>
                        <a:pt x="2502" y="2870"/>
                        <a:pt x="2535" y="2836"/>
                      </a:cubicBezTo>
                      <a:cubicBezTo>
                        <a:pt x="2736" y="2636"/>
                        <a:pt x="2736" y="2336"/>
                        <a:pt x="2535" y="2136"/>
                      </a:cubicBezTo>
                      <a:lnTo>
                        <a:pt x="2469" y="2036"/>
                      </a:lnTo>
                      <a:cubicBezTo>
                        <a:pt x="2335" y="1769"/>
                        <a:pt x="2168" y="1569"/>
                        <a:pt x="1935" y="1469"/>
                      </a:cubicBezTo>
                      <a:lnTo>
                        <a:pt x="1701" y="1002"/>
                      </a:lnTo>
                      <a:cubicBezTo>
                        <a:pt x="1635" y="935"/>
                        <a:pt x="1635" y="868"/>
                        <a:pt x="1635" y="768"/>
                      </a:cubicBezTo>
                      <a:cubicBezTo>
                        <a:pt x="1635" y="668"/>
                        <a:pt x="1601" y="568"/>
                        <a:pt x="1535" y="501"/>
                      </a:cubicBezTo>
                      <a:cubicBezTo>
                        <a:pt x="1468" y="468"/>
                        <a:pt x="1401" y="434"/>
                        <a:pt x="1335" y="401"/>
                      </a:cubicBezTo>
                      <a:cubicBezTo>
                        <a:pt x="1268" y="334"/>
                        <a:pt x="1201" y="301"/>
                        <a:pt x="1134" y="234"/>
                      </a:cubicBezTo>
                      <a:lnTo>
                        <a:pt x="1001" y="168"/>
                      </a:lnTo>
                      <a:cubicBezTo>
                        <a:pt x="868" y="68"/>
                        <a:pt x="734" y="1"/>
                        <a:pt x="6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6" name="Google Shape;410;p16">
                  <a:extLst>
                    <a:ext uri="{FF2B5EF4-FFF2-40B4-BE49-F238E27FC236}">
                      <a16:creationId xmlns:a16="http://schemas.microsoft.com/office/drawing/2014/main" xmlns="" id="{4A720E06-0258-C0AB-DBA3-7753B49B0E6B}"/>
                    </a:ext>
                  </a:extLst>
                </p:cNvPr>
                <p:cNvSpPr/>
                <p:nvPr/>
              </p:nvSpPr>
              <p:spPr>
                <a:xfrm>
                  <a:off x="2730263" y="2719200"/>
                  <a:ext cx="45050" cy="40050"/>
                </a:xfrm>
                <a:custGeom>
                  <a:avLst/>
                  <a:gdLst/>
                  <a:ahLst/>
                  <a:cxnLst/>
                  <a:rect l="l" t="t" r="r" b="b"/>
                  <a:pathLst>
                    <a:path w="1802" h="1602" extrusionOk="0">
                      <a:moveTo>
                        <a:pt x="501" y="1"/>
                      </a:moveTo>
                      <a:cubicBezTo>
                        <a:pt x="401" y="1"/>
                        <a:pt x="334" y="1"/>
                        <a:pt x="234" y="34"/>
                      </a:cubicBezTo>
                      <a:cubicBezTo>
                        <a:pt x="1" y="167"/>
                        <a:pt x="34" y="401"/>
                        <a:pt x="101" y="634"/>
                      </a:cubicBezTo>
                      <a:cubicBezTo>
                        <a:pt x="101" y="668"/>
                        <a:pt x="101" y="734"/>
                        <a:pt x="134" y="801"/>
                      </a:cubicBezTo>
                      <a:cubicBezTo>
                        <a:pt x="134" y="1001"/>
                        <a:pt x="267" y="1035"/>
                        <a:pt x="401" y="1068"/>
                      </a:cubicBezTo>
                      <a:cubicBezTo>
                        <a:pt x="501" y="1068"/>
                        <a:pt x="568" y="1101"/>
                        <a:pt x="634" y="1168"/>
                      </a:cubicBezTo>
                      <a:cubicBezTo>
                        <a:pt x="768" y="1168"/>
                        <a:pt x="868" y="1235"/>
                        <a:pt x="935" y="1302"/>
                      </a:cubicBezTo>
                      <a:cubicBezTo>
                        <a:pt x="1001" y="1368"/>
                        <a:pt x="1068" y="1402"/>
                        <a:pt x="1135" y="1435"/>
                      </a:cubicBezTo>
                      <a:cubicBezTo>
                        <a:pt x="1168" y="1468"/>
                        <a:pt x="1201" y="1502"/>
                        <a:pt x="1235" y="1502"/>
                      </a:cubicBezTo>
                      <a:cubicBezTo>
                        <a:pt x="1301" y="1568"/>
                        <a:pt x="1402" y="1602"/>
                        <a:pt x="1468" y="1602"/>
                      </a:cubicBezTo>
                      <a:cubicBezTo>
                        <a:pt x="1535" y="1602"/>
                        <a:pt x="1602" y="1568"/>
                        <a:pt x="1635" y="1535"/>
                      </a:cubicBezTo>
                      <a:cubicBezTo>
                        <a:pt x="1802" y="1435"/>
                        <a:pt x="1735" y="1335"/>
                        <a:pt x="1702" y="1235"/>
                      </a:cubicBezTo>
                      <a:cubicBezTo>
                        <a:pt x="1635" y="1168"/>
                        <a:pt x="1635" y="1101"/>
                        <a:pt x="1635" y="1035"/>
                      </a:cubicBezTo>
                      <a:cubicBezTo>
                        <a:pt x="1568" y="968"/>
                        <a:pt x="1535" y="901"/>
                        <a:pt x="1502" y="801"/>
                      </a:cubicBezTo>
                      <a:cubicBezTo>
                        <a:pt x="1402" y="634"/>
                        <a:pt x="1268" y="468"/>
                        <a:pt x="1135" y="301"/>
                      </a:cubicBezTo>
                      <a:cubicBezTo>
                        <a:pt x="968" y="134"/>
                        <a:pt x="734" y="1"/>
                        <a:pt x="5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7" name="Google Shape;411;p16">
                  <a:extLst>
                    <a:ext uri="{FF2B5EF4-FFF2-40B4-BE49-F238E27FC236}">
                      <a16:creationId xmlns:a16="http://schemas.microsoft.com/office/drawing/2014/main" xmlns="" id="{7451D4B5-8840-CCA5-A0EE-843ACFC0CA67}"/>
                    </a:ext>
                  </a:extLst>
                </p:cNvPr>
                <p:cNvSpPr/>
                <p:nvPr/>
              </p:nvSpPr>
              <p:spPr>
                <a:xfrm>
                  <a:off x="2986288" y="3041800"/>
                  <a:ext cx="41725" cy="31025"/>
                </a:xfrm>
                <a:custGeom>
                  <a:avLst/>
                  <a:gdLst/>
                  <a:ahLst/>
                  <a:cxnLst/>
                  <a:rect l="l" t="t" r="r" b="b"/>
                  <a:pathLst>
                    <a:path w="1669" h="1241" extrusionOk="0">
                      <a:moveTo>
                        <a:pt x="635" y="1"/>
                      </a:moveTo>
                      <a:cubicBezTo>
                        <a:pt x="601" y="1"/>
                        <a:pt x="568" y="2"/>
                        <a:pt x="534" y="6"/>
                      </a:cubicBezTo>
                      <a:lnTo>
                        <a:pt x="200" y="6"/>
                      </a:lnTo>
                      <a:cubicBezTo>
                        <a:pt x="100" y="6"/>
                        <a:pt x="67" y="39"/>
                        <a:pt x="34" y="139"/>
                      </a:cubicBezTo>
                      <a:cubicBezTo>
                        <a:pt x="0" y="339"/>
                        <a:pt x="134" y="406"/>
                        <a:pt x="267" y="506"/>
                      </a:cubicBezTo>
                      <a:lnTo>
                        <a:pt x="334" y="573"/>
                      </a:lnTo>
                      <a:lnTo>
                        <a:pt x="534" y="706"/>
                      </a:lnTo>
                      <a:cubicBezTo>
                        <a:pt x="667" y="806"/>
                        <a:pt x="767" y="906"/>
                        <a:pt x="901" y="1007"/>
                      </a:cubicBezTo>
                      <a:lnTo>
                        <a:pt x="968" y="1073"/>
                      </a:lnTo>
                      <a:cubicBezTo>
                        <a:pt x="1034" y="1173"/>
                        <a:pt x="1134" y="1240"/>
                        <a:pt x="1234" y="1240"/>
                      </a:cubicBezTo>
                      <a:cubicBezTo>
                        <a:pt x="1334" y="1240"/>
                        <a:pt x="1401" y="1207"/>
                        <a:pt x="1468" y="1140"/>
                      </a:cubicBezTo>
                      <a:cubicBezTo>
                        <a:pt x="1668" y="906"/>
                        <a:pt x="1668" y="573"/>
                        <a:pt x="1468" y="373"/>
                      </a:cubicBezTo>
                      <a:cubicBezTo>
                        <a:pt x="1228" y="133"/>
                        <a:pt x="934" y="1"/>
                        <a:pt x="6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8" name="Google Shape;412;p16">
                  <a:extLst>
                    <a:ext uri="{FF2B5EF4-FFF2-40B4-BE49-F238E27FC236}">
                      <a16:creationId xmlns:a16="http://schemas.microsoft.com/office/drawing/2014/main" xmlns="" id="{A3573A23-B231-EF6C-BB4C-4C0D42C628C0}"/>
                    </a:ext>
                  </a:extLst>
                </p:cNvPr>
                <p:cNvSpPr/>
                <p:nvPr/>
              </p:nvSpPr>
              <p:spPr>
                <a:xfrm>
                  <a:off x="2631863" y="2497375"/>
                  <a:ext cx="42550" cy="17650"/>
                </a:xfrm>
                <a:custGeom>
                  <a:avLst/>
                  <a:gdLst/>
                  <a:ahLst/>
                  <a:cxnLst/>
                  <a:rect l="l" t="t" r="r" b="b"/>
                  <a:pathLst>
                    <a:path w="1702" h="706" extrusionOk="0">
                      <a:moveTo>
                        <a:pt x="267" y="1"/>
                      </a:moveTo>
                      <a:cubicBezTo>
                        <a:pt x="134" y="67"/>
                        <a:pt x="34" y="167"/>
                        <a:pt x="0" y="301"/>
                      </a:cubicBezTo>
                      <a:cubicBezTo>
                        <a:pt x="31" y="545"/>
                        <a:pt x="257" y="705"/>
                        <a:pt x="499" y="705"/>
                      </a:cubicBezTo>
                      <a:cubicBezTo>
                        <a:pt x="522" y="705"/>
                        <a:pt x="545" y="704"/>
                        <a:pt x="567" y="701"/>
                      </a:cubicBezTo>
                      <a:lnTo>
                        <a:pt x="1635" y="701"/>
                      </a:lnTo>
                      <a:cubicBezTo>
                        <a:pt x="1702" y="101"/>
                        <a:pt x="1335" y="67"/>
                        <a:pt x="1001" y="34"/>
                      </a:cubicBezTo>
                      <a:cubicBezTo>
                        <a:pt x="901" y="34"/>
                        <a:pt x="768" y="1"/>
                        <a:pt x="6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9" name="Google Shape;413;p16">
                  <a:extLst>
                    <a:ext uri="{FF2B5EF4-FFF2-40B4-BE49-F238E27FC236}">
                      <a16:creationId xmlns:a16="http://schemas.microsoft.com/office/drawing/2014/main" xmlns="" id="{56EBE68C-08D3-618E-0589-B1F7EF8857CF}"/>
                    </a:ext>
                  </a:extLst>
                </p:cNvPr>
                <p:cNvSpPr/>
                <p:nvPr/>
              </p:nvSpPr>
              <p:spPr>
                <a:xfrm>
                  <a:off x="2494263" y="2293900"/>
                  <a:ext cx="27550" cy="29200"/>
                </a:xfrm>
                <a:custGeom>
                  <a:avLst/>
                  <a:gdLst/>
                  <a:ahLst/>
                  <a:cxnLst/>
                  <a:rect l="l" t="t" r="r" b="b"/>
                  <a:pathLst>
                    <a:path w="1102" h="1168" extrusionOk="0">
                      <a:moveTo>
                        <a:pt x="267" y="0"/>
                      </a:moveTo>
                      <a:cubicBezTo>
                        <a:pt x="134" y="0"/>
                        <a:pt x="34" y="34"/>
                        <a:pt x="0" y="267"/>
                      </a:cubicBezTo>
                      <a:cubicBezTo>
                        <a:pt x="101" y="501"/>
                        <a:pt x="234" y="668"/>
                        <a:pt x="401" y="834"/>
                      </a:cubicBezTo>
                      <a:cubicBezTo>
                        <a:pt x="467" y="901"/>
                        <a:pt x="701" y="1168"/>
                        <a:pt x="801" y="1168"/>
                      </a:cubicBezTo>
                      <a:cubicBezTo>
                        <a:pt x="1001" y="1101"/>
                        <a:pt x="1035" y="934"/>
                        <a:pt x="1101" y="734"/>
                      </a:cubicBezTo>
                      <a:cubicBezTo>
                        <a:pt x="1068" y="701"/>
                        <a:pt x="1068" y="668"/>
                        <a:pt x="1101" y="634"/>
                      </a:cubicBezTo>
                      <a:cubicBezTo>
                        <a:pt x="1068" y="234"/>
                        <a:pt x="868" y="0"/>
                        <a:pt x="5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90" name="Google Shape;414;p16">
                  <a:extLst>
                    <a:ext uri="{FF2B5EF4-FFF2-40B4-BE49-F238E27FC236}">
                      <a16:creationId xmlns:a16="http://schemas.microsoft.com/office/drawing/2014/main" xmlns="" id="{7F6719A5-C151-F9D5-B77A-74C4BAB681E2}"/>
                    </a:ext>
                  </a:extLst>
                </p:cNvPr>
                <p:cNvSpPr/>
                <p:nvPr/>
              </p:nvSpPr>
              <p:spPr>
                <a:xfrm>
                  <a:off x="2635188" y="2605800"/>
                  <a:ext cx="82600" cy="103425"/>
                </a:xfrm>
                <a:custGeom>
                  <a:avLst/>
                  <a:gdLst/>
                  <a:ahLst/>
                  <a:cxnLst/>
                  <a:rect l="l" t="t" r="r" b="b"/>
                  <a:pathLst>
                    <a:path w="3304" h="4137" extrusionOk="0">
                      <a:moveTo>
                        <a:pt x="1469" y="0"/>
                      </a:moveTo>
                      <a:cubicBezTo>
                        <a:pt x="1368" y="0"/>
                        <a:pt x="1235" y="67"/>
                        <a:pt x="1168" y="133"/>
                      </a:cubicBezTo>
                      <a:cubicBezTo>
                        <a:pt x="1068" y="234"/>
                        <a:pt x="968" y="267"/>
                        <a:pt x="835" y="300"/>
                      </a:cubicBezTo>
                      <a:cubicBezTo>
                        <a:pt x="501" y="300"/>
                        <a:pt x="334" y="467"/>
                        <a:pt x="268" y="867"/>
                      </a:cubicBezTo>
                      <a:lnTo>
                        <a:pt x="101" y="1134"/>
                      </a:lnTo>
                      <a:cubicBezTo>
                        <a:pt x="1" y="1268"/>
                        <a:pt x="1" y="1434"/>
                        <a:pt x="101" y="1568"/>
                      </a:cubicBezTo>
                      <a:lnTo>
                        <a:pt x="234" y="1701"/>
                      </a:lnTo>
                      <a:cubicBezTo>
                        <a:pt x="234" y="1901"/>
                        <a:pt x="334" y="2068"/>
                        <a:pt x="501" y="2168"/>
                      </a:cubicBezTo>
                      <a:cubicBezTo>
                        <a:pt x="568" y="2202"/>
                        <a:pt x="601" y="2235"/>
                        <a:pt x="635" y="2268"/>
                      </a:cubicBezTo>
                      <a:lnTo>
                        <a:pt x="735" y="2502"/>
                      </a:lnTo>
                      <a:cubicBezTo>
                        <a:pt x="735" y="2769"/>
                        <a:pt x="735" y="3069"/>
                        <a:pt x="1068" y="3169"/>
                      </a:cubicBezTo>
                      <a:lnTo>
                        <a:pt x="1068" y="3269"/>
                      </a:lnTo>
                      <a:lnTo>
                        <a:pt x="1102" y="3369"/>
                      </a:lnTo>
                      <a:lnTo>
                        <a:pt x="2002" y="3869"/>
                      </a:lnTo>
                      <a:cubicBezTo>
                        <a:pt x="2036" y="3903"/>
                        <a:pt x="2036" y="3970"/>
                        <a:pt x="2036" y="4003"/>
                      </a:cubicBezTo>
                      <a:cubicBezTo>
                        <a:pt x="2102" y="4070"/>
                        <a:pt x="2236" y="4136"/>
                        <a:pt x="2336" y="4136"/>
                      </a:cubicBezTo>
                      <a:cubicBezTo>
                        <a:pt x="2469" y="4136"/>
                        <a:pt x="2569" y="4036"/>
                        <a:pt x="2636" y="3936"/>
                      </a:cubicBezTo>
                      <a:lnTo>
                        <a:pt x="2903" y="3669"/>
                      </a:lnTo>
                      <a:cubicBezTo>
                        <a:pt x="3303" y="3569"/>
                        <a:pt x="3236" y="3336"/>
                        <a:pt x="3203" y="3102"/>
                      </a:cubicBezTo>
                      <a:cubicBezTo>
                        <a:pt x="3170" y="3002"/>
                        <a:pt x="3170" y="2902"/>
                        <a:pt x="3170" y="2802"/>
                      </a:cubicBezTo>
                      <a:lnTo>
                        <a:pt x="2870" y="2468"/>
                      </a:lnTo>
                      <a:lnTo>
                        <a:pt x="2769" y="2368"/>
                      </a:lnTo>
                      <a:lnTo>
                        <a:pt x="2769" y="2235"/>
                      </a:lnTo>
                      <a:lnTo>
                        <a:pt x="2436" y="1568"/>
                      </a:lnTo>
                      <a:cubicBezTo>
                        <a:pt x="2436" y="1534"/>
                        <a:pt x="2436" y="1468"/>
                        <a:pt x="2436" y="1434"/>
                      </a:cubicBezTo>
                      <a:cubicBezTo>
                        <a:pt x="2403" y="1434"/>
                        <a:pt x="2369" y="1401"/>
                        <a:pt x="2336" y="1401"/>
                      </a:cubicBezTo>
                      <a:cubicBezTo>
                        <a:pt x="2236" y="1334"/>
                        <a:pt x="2202" y="1234"/>
                        <a:pt x="2236" y="1101"/>
                      </a:cubicBezTo>
                      <a:lnTo>
                        <a:pt x="2102" y="1101"/>
                      </a:lnTo>
                      <a:cubicBezTo>
                        <a:pt x="2169" y="767"/>
                        <a:pt x="1936" y="567"/>
                        <a:pt x="1702" y="400"/>
                      </a:cubicBezTo>
                      <a:cubicBezTo>
                        <a:pt x="1702" y="300"/>
                        <a:pt x="1669" y="200"/>
                        <a:pt x="1602" y="100"/>
                      </a:cubicBezTo>
                      <a:cubicBezTo>
                        <a:pt x="1569" y="67"/>
                        <a:pt x="1569" y="33"/>
                        <a:pt x="15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91" name="Google Shape;415;p16">
                  <a:extLst>
                    <a:ext uri="{FF2B5EF4-FFF2-40B4-BE49-F238E27FC236}">
                      <a16:creationId xmlns:a16="http://schemas.microsoft.com/office/drawing/2014/main" xmlns="" id="{CBEA0DBD-0C45-C5CB-A67A-527AE11A74F0}"/>
                    </a:ext>
                  </a:extLst>
                </p:cNvPr>
                <p:cNvSpPr/>
                <p:nvPr/>
              </p:nvSpPr>
              <p:spPr>
                <a:xfrm>
                  <a:off x="2620188" y="2349775"/>
                  <a:ext cx="26700" cy="12875"/>
                </a:xfrm>
                <a:custGeom>
                  <a:avLst/>
                  <a:gdLst/>
                  <a:ahLst/>
                  <a:cxnLst/>
                  <a:rect l="l" t="t" r="r" b="b"/>
                  <a:pathLst>
                    <a:path w="1068" h="515" extrusionOk="0">
                      <a:moveTo>
                        <a:pt x="367" y="0"/>
                      </a:moveTo>
                      <a:cubicBezTo>
                        <a:pt x="301" y="0"/>
                        <a:pt x="234" y="0"/>
                        <a:pt x="167" y="34"/>
                      </a:cubicBezTo>
                      <a:cubicBezTo>
                        <a:pt x="34" y="234"/>
                        <a:pt x="0" y="367"/>
                        <a:pt x="34" y="434"/>
                      </a:cubicBezTo>
                      <a:cubicBezTo>
                        <a:pt x="46" y="459"/>
                        <a:pt x="54" y="465"/>
                        <a:pt x="59" y="465"/>
                      </a:cubicBezTo>
                      <a:cubicBezTo>
                        <a:pt x="64" y="465"/>
                        <a:pt x="66" y="457"/>
                        <a:pt x="67" y="457"/>
                      </a:cubicBezTo>
                      <a:cubicBezTo>
                        <a:pt x="67" y="457"/>
                        <a:pt x="67" y="460"/>
                        <a:pt x="67" y="467"/>
                      </a:cubicBezTo>
                      <a:cubicBezTo>
                        <a:pt x="114" y="491"/>
                        <a:pt x="161" y="515"/>
                        <a:pt x="209" y="515"/>
                      </a:cubicBezTo>
                      <a:cubicBezTo>
                        <a:pt x="228" y="515"/>
                        <a:pt x="248" y="510"/>
                        <a:pt x="267" y="501"/>
                      </a:cubicBezTo>
                      <a:lnTo>
                        <a:pt x="1001" y="501"/>
                      </a:lnTo>
                      <a:cubicBezTo>
                        <a:pt x="1068" y="301"/>
                        <a:pt x="968" y="234"/>
                        <a:pt x="868" y="167"/>
                      </a:cubicBezTo>
                      <a:cubicBezTo>
                        <a:pt x="801" y="134"/>
                        <a:pt x="768" y="67"/>
                        <a:pt x="734" y="34"/>
                      </a:cubicBezTo>
                      <a:lnTo>
                        <a:pt x="634" y="34"/>
                      </a:lnTo>
                      <a:cubicBezTo>
                        <a:pt x="567" y="0"/>
                        <a:pt x="467" y="0"/>
                        <a:pt x="3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92" name="Google Shape;416;p16">
                  <a:extLst>
                    <a:ext uri="{FF2B5EF4-FFF2-40B4-BE49-F238E27FC236}">
                      <a16:creationId xmlns:a16="http://schemas.microsoft.com/office/drawing/2014/main" xmlns="" id="{A3540D5D-9DE9-855A-EFD7-BDA8B292123B}"/>
                    </a:ext>
                  </a:extLst>
                </p:cNvPr>
                <p:cNvSpPr/>
                <p:nvPr/>
              </p:nvSpPr>
              <p:spPr>
                <a:xfrm>
                  <a:off x="2607688" y="2517400"/>
                  <a:ext cx="35875" cy="64225"/>
                </a:xfrm>
                <a:custGeom>
                  <a:avLst/>
                  <a:gdLst/>
                  <a:ahLst/>
                  <a:cxnLst/>
                  <a:rect l="l" t="t" r="r" b="b"/>
                  <a:pathLst>
                    <a:path w="1435" h="2569" extrusionOk="0">
                      <a:moveTo>
                        <a:pt x="434" y="0"/>
                      </a:moveTo>
                      <a:cubicBezTo>
                        <a:pt x="334" y="34"/>
                        <a:pt x="200" y="67"/>
                        <a:pt x="100" y="134"/>
                      </a:cubicBezTo>
                      <a:cubicBezTo>
                        <a:pt x="33" y="134"/>
                        <a:pt x="0" y="167"/>
                        <a:pt x="0" y="234"/>
                      </a:cubicBezTo>
                      <a:cubicBezTo>
                        <a:pt x="0" y="300"/>
                        <a:pt x="33" y="334"/>
                        <a:pt x="67" y="400"/>
                      </a:cubicBezTo>
                      <a:cubicBezTo>
                        <a:pt x="100" y="434"/>
                        <a:pt x="133" y="501"/>
                        <a:pt x="133" y="567"/>
                      </a:cubicBezTo>
                      <a:lnTo>
                        <a:pt x="200" y="567"/>
                      </a:lnTo>
                      <a:cubicBezTo>
                        <a:pt x="300" y="567"/>
                        <a:pt x="400" y="601"/>
                        <a:pt x="400" y="701"/>
                      </a:cubicBezTo>
                      <a:cubicBezTo>
                        <a:pt x="400" y="767"/>
                        <a:pt x="400" y="834"/>
                        <a:pt x="400" y="901"/>
                      </a:cubicBezTo>
                      <a:cubicBezTo>
                        <a:pt x="434" y="1001"/>
                        <a:pt x="434" y="1068"/>
                        <a:pt x="367" y="1134"/>
                      </a:cubicBezTo>
                      <a:cubicBezTo>
                        <a:pt x="367" y="1234"/>
                        <a:pt x="334" y="1334"/>
                        <a:pt x="300" y="1435"/>
                      </a:cubicBezTo>
                      <a:cubicBezTo>
                        <a:pt x="200" y="1668"/>
                        <a:pt x="200" y="1902"/>
                        <a:pt x="234" y="2135"/>
                      </a:cubicBezTo>
                      <a:cubicBezTo>
                        <a:pt x="234" y="2202"/>
                        <a:pt x="267" y="2302"/>
                        <a:pt x="300" y="2402"/>
                      </a:cubicBezTo>
                      <a:cubicBezTo>
                        <a:pt x="300" y="2435"/>
                        <a:pt x="300" y="2435"/>
                        <a:pt x="334" y="2469"/>
                      </a:cubicBezTo>
                      <a:cubicBezTo>
                        <a:pt x="367" y="2502"/>
                        <a:pt x="467" y="2535"/>
                        <a:pt x="534" y="2535"/>
                      </a:cubicBezTo>
                      <a:lnTo>
                        <a:pt x="934" y="2535"/>
                      </a:lnTo>
                      <a:cubicBezTo>
                        <a:pt x="967" y="2535"/>
                        <a:pt x="1034" y="2535"/>
                        <a:pt x="1067" y="2569"/>
                      </a:cubicBezTo>
                      <a:lnTo>
                        <a:pt x="1201" y="2535"/>
                      </a:lnTo>
                      <a:cubicBezTo>
                        <a:pt x="1234" y="2502"/>
                        <a:pt x="1234" y="2469"/>
                        <a:pt x="1234" y="2435"/>
                      </a:cubicBezTo>
                      <a:cubicBezTo>
                        <a:pt x="1334" y="2335"/>
                        <a:pt x="1434" y="2202"/>
                        <a:pt x="1368" y="2002"/>
                      </a:cubicBezTo>
                      <a:lnTo>
                        <a:pt x="1368" y="1935"/>
                      </a:lnTo>
                      <a:cubicBezTo>
                        <a:pt x="1401" y="1668"/>
                        <a:pt x="1368" y="1401"/>
                        <a:pt x="1234" y="1134"/>
                      </a:cubicBezTo>
                      <a:cubicBezTo>
                        <a:pt x="1268" y="767"/>
                        <a:pt x="1101" y="400"/>
                        <a:pt x="801" y="167"/>
                      </a:cubicBezTo>
                      <a:cubicBezTo>
                        <a:pt x="701" y="67"/>
                        <a:pt x="567" y="0"/>
                        <a:pt x="43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2" name="Google Shape;417;p16">
                <a:extLst>
                  <a:ext uri="{FF2B5EF4-FFF2-40B4-BE49-F238E27FC236}">
                    <a16:creationId xmlns:a16="http://schemas.microsoft.com/office/drawing/2014/main" xmlns="" id="{B6C82E38-C385-1C4E-3588-6BDC4C122AC9}"/>
                  </a:ext>
                </a:extLst>
              </p:cNvPr>
              <p:cNvGrpSpPr/>
              <p:nvPr/>
            </p:nvGrpSpPr>
            <p:grpSpPr>
              <a:xfrm>
                <a:off x="3525838" y="2082075"/>
                <a:ext cx="1144175" cy="858150"/>
                <a:chOff x="3522488" y="2082075"/>
                <a:chExt cx="1144175" cy="858150"/>
              </a:xfrm>
              <a:grpFill/>
            </p:grpSpPr>
            <p:sp>
              <p:nvSpPr>
                <p:cNvPr id="772" name="Google Shape;418;p16">
                  <a:extLst>
                    <a:ext uri="{FF2B5EF4-FFF2-40B4-BE49-F238E27FC236}">
                      <a16:creationId xmlns:a16="http://schemas.microsoft.com/office/drawing/2014/main" xmlns="" id="{DED230C3-D1FA-2A3F-9ED6-19F0A859FD65}"/>
                    </a:ext>
                  </a:extLst>
                </p:cNvPr>
                <p:cNvSpPr/>
                <p:nvPr/>
              </p:nvSpPr>
              <p:spPr>
                <a:xfrm>
                  <a:off x="3652588" y="2082075"/>
                  <a:ext cx="1014075" cy="858150"/>
                </a:xfrm>
                <a:custGeom>
                  <a:avLst/>
                  <a:gdLst/>
                  <a:ahLst/>
                  <a:cxnLst/>
                  <a:rect l="l" t="t" r="r" b="b"/>
                  <a:pathLst>
                    <a:path w="40563" h="34326" extrusionOk="0">
                      <a:moveTo>
                        <a:pt x="4504" y="24285"/>
                      </a:moveTo>
                      <a:cubicBezTo>
                        <a:pt x="4519" y="24300"/>
                        <a:pt x="4534" y="24308"/>
                        <a:pt x="4546" y="24313"/>
                      </a:cubicBezTo>
                      <a:lnTo>
                        <a:pt x="4546" y="24313"/>
                      </a:lnTo>
                      <a:cubicBezTo>
                        <a:pt x="4549" y="24309"/>
                        <a:pt x="4552" y="24306"/>
                        <a:pt x="4555" y="24302"/>
                      </a:cubicBezTo>
                      <a:lnTo>
                        <a:pt x="4555" y="24302"/>
                      </a:lnTo>
                      <a:lnTo>
                        <a:pt x="4537" y="24285"/>
                      </a:lnTo>
                      <a:close/>
                      <a:moveTo>
                        <a:pt x="29622" y="32591"/>
                      </a:moveTo>
                      <a:cubicBezTo>
                        <a:pt x="29622" y="32591"/>
                        <a:pt x="29688" y="32624"/>
                        <a:pt x="29722" y="32624"/>
                      </a:cubicBezTo>
                      <a:lnTo>
                        <a:pt x="29688" y="32691"/>
                      </a:lnTo>
                      <a:cubicBezTo>
                        <a:pt x="29622" y="32624"/>
                        <a:pt x="29622" y="32591"/>
                        <a:pt x="29622" y="32591"/>
                      </a:cubicBezTo>
                      <a:close/>
                      <a:moveTo>
                        <a:pt x="29822" y="1"/>
                      </a:moveTo>
                      <a:cubicBezTo>
                        <a:pt x="29755" y="1"/>
                        <a:pt x="29722" y="1"/>
                        <a:pt x="29655" y="34"/>
                      </a:cubicBezTo>
                      <a:cubicBezTo>
                        <a:pt x="29555" y="101"/>
                        <a:pt x="29455" y="134"/>
                        <a:pt x="29355" y="201"/>
                      </a:cubicBezTo>
                      <a:cubicBezTo>
                        <a:pt x="29221" y="301"/>
                        <a:pt x="29021" y="368"/>
                        <a:pt x="28821" y="401"/>
                      </a:cubicBezTo>
                      <a:cubicBezTo>
                        <a:pt x="28654" y="368"/>
                        <a:pt x="28454" y="268"/>
                        <a:pt x="28354" y="101"/>
                      </a:cubicBezTo>
                      <a:cubicBezTo>
                        <a:pt x="28321" y="67"/>
                        <a:pt x="28254" y="34"/>
                        <a:pt x="28187" y="34"/>
                      </a:cubicBezTo>
                      <a:cubicBezTo>
                        <a:pt x="28087" y="34"/>
                        <a:pt x="27987" y="67"/>
                        <a:pt x="27887" y="167"/>
                      </a:cubicBezTo>
                      <a:cubicBezTo>
                        <a:pt x="27820" y="234"/>
                        <a:pt x="27754" y="268"/>
                        <a:pt x="27654" y="334"/>
                      </a:cubicBezTo>
                      <a:cubicBezTo>
                        <a:pt x="27420" y="501"/>
                        <a:pt x="27220" y="735"/>
                        <a:pt x="27120" y="1001"/>
                      </a:cubicBezTo>
                      <a:cubicBezTo>
                        <a:pt x="27120" y="1035"/>
                        <a:pt x="27087" y="1068"/>
                        <a:pt x="27087" y="1101"/>
                      </a:cubicBezTo>
                      <a:lnTo>
                        <a:pt x="27020" y="1468"/>
                      </a:lnTo>
                      <a:cubicBezTo>
                        <a:pt x="26953" y="1802"/>
                        <a:pt x="26853" y="2136"/>
                        <a:pt x="26720" y="2469"/>
                      </a:cubicBezTo>
                      <a:cubicBezTo>
                        <a:pt x="26586" y="2803"/>
                        <a:pt x="26553" y="3136"/>
                        <a:pt x="26620" y="3470"/>
                      </a:cubicBezTo>
                      <a:cubicBezTo>
                        <a:pt x="26653" y="3737"/>
                        <a:pt x="26620" y="4004"/>
                        <a:pt x="26553" y="4270"/>
                      </a:cubicBezTo>
                      <a:cubicBezTo>
                        <a:pt x="26486" y="4370"/>
                        <a:pt x="26453" y="4537"/>
                        <a:pt x="26453" y="4671"/>
                      </a:cubicBezTo>
                      <a:lnTo>
                        <a:pt x="26453" y="4771"/>
                      </a:lnTo>
                      <a:cubicBezTo>
                        <a:pt x="26453" y="5271"/>
                        <a:pt x="26253" y="5505"/>
                        <a:pt x="25819" y="5505"/>
                      </a:cubicBezTo>
                      <a:lnTo>
                        <a:pt x="25452" y="5505"/>
                      </a:lnTo>
                      <a:cubicBezTo>
                        <a:pt x="25052" y="5505"/>
                        <a:pt x="24918" y="5872"/>
                        <a:pt x="24818" y="6205"/>
                      </a:cubicBezTo>
                      <a:cubicBezTo>
                        <a:pt x="24818" y="6272"/>
                        <a:pt x="24818" y="6372"/>
                        <a:pt x="24818" y="6439"/>
                      </a:cubicBezTo>
                      <a:cubicBezTo>
                        <a:pt x="24852" y="6572"/>
                        <a:pt x="24852" y="6705"/>
                        <a:pt x="24785" y="6806"/>
                      </a:cubicBezTo>
                      <a:cubicBezTo>
                        <a:pt x="24752" y="6839"/>
                        <a:pt x="24718" y="6906"/>
                        <a:pt x="24718" y="6939"/>
                      </a:cubicBezTo>
                      <a:cubicBezTo>
                        <a:pt x="24618" y="7139"/>
                        <a:pt x="24518" y="7306"/>
                        <a:pt x="24752" y="7473"/>
                      </a:cubicBezTo>
                      <a:cubicBezTo>
                        <a:pt x="24852" y="7539"/>
                        <a:pt x="24885" y="7606"/>
                        <a:pt x="24885" y="7673"/>
                      </a:cubicBezTo>
                      <a:cubicBezTo>
                        <a:pt x="24885" y="7706"/>
                        <a:pt x="24818" y="7773"/>
                        <a:pt x="24752" y="7806"/>
                      </a:cubicBezTo>
                      <a:cubicBezTo>
                        <a:pt x="24718" y="7840"/>
                        <a:pt x="24685" y="7873"/>
                        <a:pt x="24651" y="7940"/>
                      </a:cubicBezTo>
                      <a:cubicBezTo>
                        <a:pt x="24451" y="8006"/>
                        <a:pt x="24318" y="8140"/>
                        <a:pt x="24218" y="8307"/>
                      </a:cubicBezTo>
                      <a:cubicBezTo>
                        <a:pt x="23984" y="8407"/>
                        <a:pt x="23784" y="8573"/>
                        <a:pt x="23651" y="8807"/>
                      </a:cubicBezTo>
                      <a:cubicBezTo>
                        <a:pt x="23584" y="9074"/>
                        <a:pt x="23617" y="9341"/>
                        <a:pt x="23751" y="9608"/>
                      </a:cubicBezTo>
                      <a:cubicBezTo>
                        <a:pt x="23784" y="9741"/>
                        <a:pt x="23784" y="9841"/>
                        <a:pt x="23751" y="9974"/>
                      </a:cubicBezTo>
                      <a:cubicBezTo>
                        <a:pt x="23484" y="10175"/>
                        <a:pt x="23250" y="10508"/>
                        <a:pt x="23184" y="10875"/>
                      </a:cubicBezTo>
                      <a:cubicBezTo>
                        <a:pt x="23017" y="10908"/>
                        <a:pt x="22950" y="11109"/>
                        <a:pt x="22884" y="11275"/>
                      </a:cubicBezTo>
                      <a:cubicBezTo>
                        <a:pt x="22850" y="11442"/>
                        <a:pt x="22817" y="11509"/>
                        <a:pt x="22750" y="11509"/>
                      </a:cubicBezTo>
                      <a:lnTo>
                        <a:pt x="22717" y="11509"/>
                      </a:lnTo>
                      <a:cubicBezTo>
                        <a:pt x="22583" y="11442"/>
                        <a:pt x="22417" y="11409"/>
                        <a:pt x="22250" y="11409"/>
                      </a:cubicBezTo>
                      <a:cubicBezTo>
                        <a:pt x="22050" y="11409"/>
                        <a:pt x="21849" y="11476"/>
                        <a:pt x="21616" y="11542"/>
                      </a:cubicBezTo>
                      <a:cubicBezTo>
                        <a:pt x="21416" y="11609"/>
                        <a:pt x="21216" y="11642"/>
                        <a:pt x="21016" y="11642"/>
                      </a:cubicBezTo>
                      <a:cubicBezTo>
                        <a:pt x="20915" y="11642"/>
                        <a:pt x="20815" y="11642"/>
                        <a:pt x="20715" y="11609"/>
                      </a:cubicBezTo>
                      <a:lnTo>
                        <a:pt x="20615" y="11609"/>
                      </a:lnTo>
                      <a:cubicBezTo>
                        <a:pt x="20315" y="11609"/>
                        <a:pt x="20048" y="11742"/>
                        <a:pt x="19881" y="11976"/>
                      </a:cubicBezTo>
                      <a:cubicBezTo>
                        <a:pt x="19715" y="12143"/>
                        <a:pt x="19514" y="12243"/>
                        <a:pt x="19281" y="12243"/>
                      </a:cubicBezTo>
                      <a:cubicBezTo>
                        <a:pt x="19114" y="12243"/>
                        <a:pt x="18981" y="12209"/>
                        <a:pt x="18814" y="12176"/>
                      </a:cubicBezTo>
                      <a:cubicBezTo>
                        <a:pt x="18681" y="12143"/>
                        <a:pt x="18514" y="12143"/>
                        <a:pt x="18380" y="12143"/>
                      </a:cubicBezTo>
                      <a:cubicBezTo>
                        <a:pt x="18364" y="12126"/>
                        <a:pt x="18339" y="12118"/>
                        <a:pt x="18314" y="12118"/>
                      </a:cubicBezTo>
                      <a:cubicBezTo>
                        <a:pt x="18289" y="12118"/>
                        <a:pt x="18264" y="12126"/>
                        <a:pt x="18247" y="12143"/>
                      </a:cubicBezTo>
                      <a:cubicBezTo>
                        <a:pt x="18214" y="12076"/>
                        <a:pt x="18214" y="12043"/>
                        <a:pt x="18214" y="12009"/>
                      </a:cubicBezTo>
                      <a:lnTo>
                        <a:pt x="17913" y="11843"/>
                      </a:lnTo>
                      <a:lnTo>
                        <a:pt x="17646" y="11843"/>
                      </a:lnTo>
                      <a:cubicBezTo>
                        <a:pt x="17613" y="11776"/>
                        <a:pt x="17546" y="11742"/>
                        <a:pt x="17480" y="11676"/>
                      </a:cubicBezTo>
                      <a:lnTo>
                        <a:pt x="17413" y="11609"/>
                      </a:lnTo>
                      <a:cubicBezTo>
                        <a:pt x="17246" y="11442"/>
                        <a:pt x="17013" y="11309"/>
                        <a:pt x="16779" y="11242"/>
                      </a:cubicBezTo>
                      <a:lnTo>
                        <a:pt x="16679" y="11209"/>
                      </a:lnTo>
                      <a:cubicBezTo>
                        <a:pt x="16546" y="11175"/>
                        <a:pt x="16412" y="11142"/>
                        <a:pt x="16279" y="11142"/>
                      </a:cubicBezTo>
                      <a:lnTo>
                        <a:pt x="14811" y="11142"/>
                      </a:lnTo>
                      <a:cubicBezTo>
                        <a:pt x="14746" y="11133"/>
                        <a:pt x="14682" y="11129"/>
                        <a:pt x="14617" y="11129"/>
                      </a:cubicBezTo>
                      <a:cubicBezTo>
                        <a:pt x="14184" y="11129"/>
                        <a:pt x="13763" y="11319"/>
                        <a:pt x="13443" y="11609"/>
                      </a:cubicBezTo>
                      <a:cubicBezTo>
                        <a:pt x="13243" y="11742"/>
                        <a:pt x="13110" y="11976"/>
                        <a:pt x="13110" y="12209"/>
                      </a:cubicBezTo>
                      <a:cubicBezTo>
                        <a:pt x="13110" y="12376"/>
                        <a:pt x="13043" y="12576"/>
                        <a:pt x="12943" y="12710"/>
                      </a:cubicBezTo>
                      <a:lnTo>
                        <a:pt x="12876" y="12710"/>
                      </a:lnTo>
                      <a:cubicBezTo>
                        <a:pt x="12843" y="12743"/>
                        <a:pt x="12843" y="12777"/>
                        <a:pt x="12876" y="12777"/>
                      </a:cubicBezTo>
                      <a:cubicBezTo>
                        <a:pt x="12643" y="12843"/>
                        <a:pt x="12443" y="12910"/>
                        <a:pt x="12276" y="13043"/>
                      </a:cubicBezTo>
                      <a:cubicBezTo>
                        <a:pt x="12042" y="13177"/>
                        <a:pt x="11776" y="13277"/>
                        <a:pt x="11509" y="13310"/>
                      </a:cubicBezTo>
                      <a:cubicBezTo>
                        <a:pt x="11409" y="13310"/>
                        <a:pt x="11342" y="13277"/>
                        <a:pt x="11242" y="13277"/>
                      </a:cubicBezTo>
                      <a:lnTo>
                        <a:pt x="11209" y="13277"/>
                      </a:lnTo>
                      <a:cubicBezTo>
                        <a:pt x="11142" y="13310"/>
                        <a:pt x="11108" y="13344"/>
                        <a:pt x="11108" y="13377"/>
                      </a:cubicBezTo>
                      <a:lnTo>
                        <a:pt x="11008" y="13377"/>
                      </a:lnTo>
                      <a:cubicBezTo>
                        <a:pt x="10808" y="13344"/>
                        <a:pt x="10608" y="13310"/>
                        <a:pt x="10441" y="13244"/>
                      </a:cubicBezTo>
                      <a:cubicBezTo>
                        <a:pt x="10275" y="13177"/>
                        <a:pt x="10074" y="13143"/>
                        <a:pt x="9908" y="13143"/>
                      </a:cubicBezTo>
                      <a:lnTo>
                        <a:pt x="9808" y="13143"/>
                      </a:lnTo>
                      <a:lnTo>
                        <a:pt x="9541" y="13110"/>
                      </a:lnTo>
                      <a:cubicBezTo>
                        <a:pt x="9474" y="13043"/>
                        <a:pt x="9374" y="13043"/>
                        <a:pt x="9274" y="13043"/>
                      </a:cubicBezTo>
                      <a:cubicBezTo>
                        <a:pt x="9140" y="13043"/>
                        <a:pt x="9040" y="13043"/>
                        <a:pt x="8940" y="13077"/>
                      </a:cubicBezTo>
                      <a:cubicBezTo>
                        <a:pt x="8807" y="13110"/>
                        <a:pt x="8707" y="13143"/>
                        <a:pt x="8607" y="13143"/>
                      </a:cubicBezTo>
                      <a:lnTo>
                        <a:pt x="8507" y="13143"/>
                      </a:lnTo>
                      <a:cubicBezTo>
                        <a:pt x="8206" y="13210"/>
                        <a:pt x="7906" y="13344"/>
                        <a:pt x="7639" y="13544"/>
                      </a:cubicBezTo>
                      <a:cubicBezTo>
                        <a:pt x="7506" y="13677"/>
                        <a:pt x="7339" y="13744"/>
                        <a:pt x="7172" y="13744"/>
                      </a:cubicBezTo>
                      <a:cubicBezTo>
                        <a:pt x="6972" y="13744"/>
                        <a:pt x="6805" y="13677"/>
                        <a:pt x="6672" y="13577"/>
                      </a:cubicBezTo>
                      <a:lnTo>
                        <a:pt x="6639" y="13577"/>
                      </a:lnTo>
                      <a:cubicBezTo>
                        <a:pt x="6539" y="13544"/>
                        <a:pt x="6438" y="13510"/>
                        <a:pt x="6338" y="13510"/>
                      </a:cubicBezTo>
                      <a:lnTo>
                        <a:pt x="6305" y="13510"/>
                      </a:lnTo>
                      <a:cubicBezTo>
                        <a:pt x="6072" y="13110"/>
                        <a:pt x="5738" y="12810"/>
                        <a:pt x="5338" y="12610"/>
                      </a:cubicBezTo>
                      <a:lnTo>
                        <a:pt x="5238" y="12543"/>
                      </a:lnTo>
                      <a:lnTo>
                        <a:pt x="5104" y="12510"/>
                      </a:lnTo>
                      <a:cubicBezTo>
                        <a:pt x="5071" y="12476"/>
                        <a:pt x="5037" y="12410"/>
                        <a:pt x="5004" y="12376"/>
                      </a:cubicBezTo>
                      <a:lnTo>
                        <a:pt x="4904" y="12276"/>
                      </a:lnTo>
                      <a:cubicBezTo>
                        <a:pt x="4737" y="12109"/>
                        <a:pt x="4570" y="11976"/>
                        <a:pt x="4404" y="11843"/>
                      </a:cubicBezTo>
                      <a:cubicBezTo>
                        <a:pt x="4370" y="11709"/>
                        <a:pt x="4237" y="11609"/>
                        <a:pt x="4137" y="11576"/>
                      </a:cubicBezTo>
                      <a:cubicBezTo>
                        <a:pt x="3703" y="11042"/>
                        <a:pt x="3370" y="10441"/>
                        <a:pt x="3136" y="9774"/>
                      </a:cubicBezTo>
                      <a:cubicBezTo>
                        <a:pt x="3270" y="9774"/>
                        <a:pt x="3336" y="9674"/>
                        <a:pt x="3403" y="9574"/>
                      </a:cubicBezTo>
                      <a:cubicBezTo>
                        <a:pt x="3403" y="9541"/>
                        <a:pt x="3403" y="9474"/>
                        <a:pt x="3403" y="9407"/>
                      </a:cubicBezTo>
                      <a:cubicBezTo>
                        <a:pt x="3370" y="9374"/>
                        <a:pt x="3336" y="9341"/>
                        <a:pt x="3303" y="9341"/>
                      </a:cubicBezTo>
                      <a:cubicBezTo>
                        <a:pt x="3236" y="9341"/>
                        <a:pt x="3203" y="9407"/>
                        <a:pt x="3136" y="9474"/>
                      </a:cubicBezTo>
                      <a:lnTo>
                        <a:pt x="3003" y="9474"/>
                      </a:lnTo>
                      <a:cubicBezTo>
                        <a:pt x="2939" y="9464"/>
                        <a:pt x="2876" y="9460"/>
                        <a:pt x="2813" y="9460"/>
                      </a:cubicBezTo>
                      <a:cubicBezTo>
                        <a:pt x="2445" y="9460"/>
                        <a:pt x="2092" y="9623"/>
                        <a:pt x="1835" y="9908"/>
                      </a:cubicBezTo>
                      <a:cubicBezTo>
                        <a:pt x="1835" y="9941"/>
                        <a:pt x="1835" y="9941"/>
                        <a:pt x="1835" y="9974"/>
                      </a:cubicBezTo>
                      <a:cubicBezTo>
                        <a:pt x="1735" y="10141"/>
                        <a:pt x="1635" y="10275"/>
                        <a:pt x="1502" y="10408"/>
                      </a:cubicBezTo>
                      <a:cubicBezTo>
                        <a:pt x="1201" y="10775"/>
                        <a:pt x="968" y="11209"/>
                        <a:pt x="801" y="11642"/>
                      </a:cubicBezTo>
                      <a:cubicBezTo>
                        <a:pt x="734" y="11876"/>
                        <a:pt x="701" y="12076"/>
                        <a:pt x="701" y="12310"/>
                      </a:cubicBezTo>
                      <a:cubicBezTo>
                        <a:pt x="668" y="12943"/>
                        <a:pt x="468" y="13577"/>
                        <a:pt x="101" y="14111"/>
                      </a:cubicBezTo>
                      <a:cubicBezTo>
                        <a:pt x="34" y="14144"/>
                        <a:pt x="1" y="14211"/>
                        <a:pt x="1" y="14278"/>
                      </a:cubicBezTo>
                      <a:cubicBezTo>
                        <a:pt x="1" y="14378"/>
                        <a:pt x="34" y="14478"/>
                        <a:pt x="101" y="14511"/>
                      </a:cubicBezTo>
                      <a:cubicBezTo>
                        <a:pt x="167" y="14611"/>
                        <a:pt x="234" y="14711"/>
                        <a:pt x="234" y="14845"/>
                      </a:cubicBezTo>
                      <a:cubicBezTo>
                        <a:pt x="234" y="14911"/>
                        <a:pt x="267" y="15011"/>
                        <a:pt x="334" y="15078"/>
                      </a:cubicBezTo>
                      <a:lnTo>
                        <a:pt x="334" y="15212"/>
                      </a:lnTo>
                      <a:cubicBezTo>
                        <a:pt x="334" y="15345"/>
                        <a:pt x="334" y="15478"/>
                        <a:pt x="334" y="15579"/>
                      </a:cubicBezTo>
                      <a:cubicBezTo>
                        <a:pt x="301" y="15945"/>
                        <a:pt x="267" y="16279"/>
                        <a:pt x="601" y="16479"/>
                      </a:cubicBezTo>
                      <a:cubicBezTo>
                        <a:pt x="1101" y="16779"/>
                        <a:pt x="1368" y="17313"/>
                        <a:pt x="1335" y="17880"/>
                      </a:cubicBezTo>
                      <a:lnTo>
                        <a:pt x="1335" y="18014"/>
                      </a:lnTo>
                      <a:cubicBezTo>
                        <a:pt x="801" y="18314"/>
                        <a:pt x="701" y="18714"/>
                        <a:pt x="1035" y="19348"/>
                      </a:cubicBezTo>
                      <a:cubicBezTo>
                        <a:pt x="1101" y="19481"/>
                        <a:pt x="1168" y="19615"/>
                        <a:pt x="1235" y="19748"/>
                      </a:cubicBezTo>
                      <a:cubicBezTo>
                        <a:pt x="1535" y="20115"/>
                        <a:pt x="1702" y="20582"/>
                        <a:pt x="1635" y="21082"/>
                      </a:cubicBezTo>
                      <a:cubicBezTo>
                        <a:pt x="1568" y="21116"/>
                        <a:pt x="1568" y="21149"/>
                        <a:pt x="1568" y="21183"/>
                      </a:cubicBezTo>
                      <a:cubicBezTo>
                        <a:pt x="1568" y="21183"/>
                        <a:pt x="1602" y="21216"/>
                        <a:pt x="1668" y="21216"/>
                      </a:cubicBezTo>
                      <a:cubicBezTo>
                        <a:pt x="1969" y="21216"/>
                        <a:pt x="2269" y="21283"/>
                        <a:pt x="2402" y="21449"/>
                      </a:cubicBezTo>
                      <a:cubicBezTo>
                        <a:pt x="2469" y="21650"/>
                        <a:pt x="2436" y="21883"/>
                        <a:pt x="2336" y="22050"/>
                      </a:cubicBezTo>
                      <a:cubicBezTo>
                        <a:pt x="2169" y="22217"/>
                        <a:pt x="2169" y="22450"/>
                        <a:pt x="2336" y="22617"/>
                      </a:cubicBezTo>
                      <a:cubicBezTo>
                        <a:pt x="2436" y="22784"/>
                        <a:pt x="2602" y="22884"/>
                        <a:pt x="2803" y="22884"/>
                      </a:cubicBezTo>
                      <a:cubicBezTo>
                        <a:pt x="3036" y="22884"/>
                        <a:pt x="3236" y="22784"/>
                        <a:pt x="3403" y="22584"/>
                      </a:cubicBezTo>
                      <a:cubicBezTo>
                        <a:pt x="3536" y="22450"/>
                        <a:pt x="3737" y="22350"/>
                        <a:pt x="3970" y="22317"/>
                      </a:cubicBezTo>
                      <a:cubicBezTo>
                        <a:pt x="4103" y="22350"/>
                        <a:pt x="4270" y="22383"/>
                        <a:pt x="4404" y="22483"/>
                      </a:cubicBezTo>
                      <a:lnTo>
                        <a:pt x="4871" y="23451"/>
                      </a:lnTo>
                      <a:lnTo>
                        <a:pt x="4570" y="24285"/>
                      </a:lnTo>
                      <a:cubicBezTo>
                        <a:pt x="4565" y="24291"/>
                        <a:pt x="4560" y="24297"/>
                        <a:pt x="4555" y="24302"/>
                      </a:cubicBezTo>
                      <a:lnTo>
                        <a:pt x="4555" y="24302"/>
                      </a:lnTo>
                      <a:lnTo>
                        <a:pt x="4570" y="24318"/>
                      </a:lnTo>
                      <a:cubicBezTo>
                        <a:pt x="4570" y="24318"/>
                        <a:pt x="4560" y="24318"/>
                        <a:pt x="4546" y="24313"/>
                      </a:cubicBezTo>
                      <a:lnTo>
                        <a:pt x="4546" y="24313"/>
                      </a:lnTo>
                      <a:cubicBezTo>
                        <a:pt x="4297" y="24595"/>
                        <a:pt x="4204" y="24756"/>
                        <a:pt x="4204" y="24885"/>
                      </a:cubicBezTo>
                      <a:cubicBezTo>
                        <a:pt x="4204" y="25019"/>
                        <a:pt x="4337" y="25085"/>
                        <a:pt x="4570" y="25252"/>
                      </a:cubicBezTo>
                      <a:lnTo>
                        <a:pt x="4570" y="25319"/>
                      </a:lnTo>
                      <a:lnTo>
                        <a:pt x="4704" y="25352"/>
                      </a:lnTo>
                      <a:cubicBezTo>
                        <a:pt x="4804" y="25386"/>
                        <a:pt x="4904" y="25452"/>
                        <a:pt x="5004" y="25519"/>
                      </a:cubicBezTo>
                      <a:cubicBezTo>
                        <a:pt x="5004" y="25519"/>
                        <a:pt x="5004" y="25552"/>
                        <a:pt x="5037" y="25552"/>
                      </a:cubicBezTo>
                      <a:cubicBezTo>
                        <a:pt x="5071" y="25786"/>
                        <a:pt x="5104" y="25986"/>
                        <a:pt x="5071" y="26219"/>
                      </a:cubicBezTo>
                      <a:cubicBezTo>
                        <a:pt x="5037" y="26486"/>
                        <a:pt x="5037" y="26720"/>
                        <a:pt x="5138" y="26987"/>
                      </a:cubicBezTo>
                      <a:cubicBezTo>
                        <a:pt x="5238" y="27120"/>
                        <a:pt x="5304" y="27287"/>
                        <a:pt x="5338" y="27454"/>
                      </a:cubicBezTo>
                      <a:cubicBezTo>
                        <a:pt x="5371" y="27654"/>
                        <a:pt x="5438" y="27821"/>
                        <a:pt x="5538" y="27987"/>
                      </a:cubicBezTo>
                      <a:lnTo>
                        <a:pt x="5538" y="28888"/>
                      </a:lnTo>
                      <a:cubicBezTo>
                        <a:pt x="5471" y="28955"/>
                        <a:pt x="5438" y="29055"/>
                        <a:pt x="5438" y="29122"/>
                      </a:cubicBezTo>
                      <a:cubicBezTo>
                        <a:pt x="5438" y="29155"/>
                        <a:pt x="5438" y="29188"/>
                        <a:pt x="5438" y="29222"/>
                      </a:cubicBezTo>
                      <a:cubicBezTo>
                        <a:pt x="5471" y="29388"/>
                        <a:pt x="5571" y="29522"/>
                        <a:pt x="5705" y="29622"/>
                      </a:cubicBezTo>
                      <a:cubicBezTo>
                        <a:pt x="5738" y="29622"/>
                        <a:pt x="5771" y="29655"/>
                        <a:pt x="5805" y="29655"/>
                      </a:cubicBezTo>
                      <a:lnTo>
                        <a:pt x="5905" y="29655"/>
                      </a:lnTo>
                      <a:cubicBezTo>
                        <a:pt x="6072" y="29622"/>
                        <a:pt x="6205" y="29555"/>
                        <a:pt x="6338" y="29422"/>
                      </a:cubicBezTo>
                      <a:cubicBezTo>
                        <a:pt x="6405" y="29388"/>
                        <a:pt x="6472" y="29355"/>
                        <a:pt x="6539" y="29288"/>
                      </a:cubicBezTo>
                      <a:lnTo>
                        <a:pt x="6972" y="29322"/>
                      </a:lnTo>
                      <a:lnTo>
                        <a:pt x="7006" y="29388"/>
                      </a:lnTo>
                      <a:cubicBezTo>
                        <a:pt x="7072" y="29589"/>
                        <a:pt x="7239" y="29755"/>
                        <a:pt x="7406" y="29855"/>
                      </a:cubicBezTo>
                      <a:lnTo>
                        <a:pt x="7506" y="29855"/>
                      </a:lnTo>
                      <a:cubicBezTo>
                        <a:pt x="7639" y="29855"/>
                        <a:pt x="7773" y="29822"/>
                        <a:pt x="7873" y="29722"/>
                      </a:cubicBezTo>
                      <a:cubicBezTo>
                        <a:pt x="7906" y="29722"/>
                        <a:pt x="7940" y="29689"/>
                        <a:pt x="7973" y="29689"/>
                      </a:cubicBezTo>
                      <a:cubicBezTo>
                        <a:pt x="8073" y="29689"/>
                        <a:pt x="8173" y="29755"/>
                        <a:pt x="8206" y="29855"/>
                      </a:cubicBezTo>
                      <a:cubicBezTo>
                        <a:pt x="8273" y="30022"/>
                        <a:pt x="8440" y="30089"/>
                        <a:pt x="8607" y="30089"/>
                      </a:cubicBezTo>
                      <a:cubicBezTo>
                        <a:pt x="8707" y="30089"/>
                        <a:pt x="8807" y="30056"/>
                        <a:pt x="8907" y="30022"/>
                      </a:cubicBezTo>
                      <a:lnTo>
                        <a:pt x="9174" y="29855"/>
                      </a:lnTo>
                      <a:cubicBezTo>
                        <a:pt x="9474" y="29589"/>
                        <a:pt x="9874" y="29422"/>
                        <a:pt x="10275" y="29388"/>
                      </a:cubicBezTo>
                      <a:cubicBezTo>
                        <a:pt x="10541" y="29388"/>
                        <a:pt x="10808" y="29488"/>
                        <a:pt x="11008" y="29689"/>
                      </a:cubicBezTo>
                      <a:cubicBezTo>
                        <a:pt x="11042" y="29689"/>
                        <a:pt x="11108" y="29655"/>
                        <a:pt x="11142" y="29655"/>
                      </a:cubicBezTo>
                      <a:lnTo>
                        <a:pt x="11175" y="29622"/>
                      </a:lnTo>
                      <a:lnTo>
                        <a:pt x="11242" y="29622"/>
                      </a:lnTo>
                      <a:lnTo>
                        <a:pt x="11309" y="29555"/>
                      </a:lnTo>
                      <a:cubicBezTo>
                        <a:pt x="11442" y="29488"/>
                        <a:pt x="11575" y="29455"/>
                        <a:pt x="11709" y="29455"/>
                      </a:cubicBezTo>
                      <a:lnTo>
                        <a:pt x="11842" y="29455"/>
                      </a:lnTo>
                      <a:cubicBezTo>
                        <a:pt x="11809" y="29555"/>
                        <a:pt x="11809" y="29655"/>
                        <a:pt x="11776" y="29755"/>
                      </a:cubicBezTo>
                      <a:cubicBezTo>
                        <a:pt x="11709" y="29955"/>
                        <a:pt x="11676" y="30189"/>
                        <a:pt x="11709" y="30389"/>
                      </a:cubicBezTo>
                      <a:cubicBezTo>
                        <a:pt x="11742" y="30489"/>
                        <a:pt x="11742" y="30589"/>
                        <a:pt x="11776" y="30689"/>
                      </a:cubicBezTo>
                      <a:cubicBezTo>
                        <a:pt x="11842" y="30823"/>
                        <a:pt x="11876" y="30990"/>
                        <a:pt x="11876" y="31156"/>
                      </a:cubicBezTo>
                      <a:cubicBezTo>
                        <a:pt x="11909" y="31256"/>
                        <a:pt x="11876" y="31390"/>
                        <a:pt x="11809" y="31457"/>
                      </a:cubicBezTo>
                      <a:cubicBezTo>
                        <a:pt x="11742" y="31557"/>
                        <a:pt x="11709" y="31657"/>
                        <a:pt x="11742" y="31757"/>
                      </a:cubicBezTo>
                      <a:cubicBezTo>
                        <a:pt x="11909" y="31790"/>
                        <a:pt x="12076" y="31823"/>
                        <a:pt x="12243" y="31823"/>
                      </a:cubicBezTo>
                      <a:cubicBezTo>
                        <a:pt x="12267" y="31827"/>
                        <a:pt x="12291" y="31829"/>
                        <a:pt x="12316" y="31829"/>
                      </a:cubicBezTo>
                      <a:cubicBezTo>
                        <a:pt x="12524" y="31829"/>
                        <a:pt x="12724" y="31706"/>
                        <a:pt x="12843" y="31557"/>
                      </a:cubicBezTo>
                      <a:cubicBezTo>
                        <a:pt x="13046" y="31129"/>
                        <a:pt x="13473" y="30901"/>
                        <a:pt x="13904" y="30901"/>
                      </a:cubicBezTo>
                      <a:cubicBezTo>
                        <a:pt x="14179" y="30901"/>
                        <a:pt x="14456" y="30994"/>
                        <a:pt x="14678" y="31190"/>
                      </a:cubicBezTo>
                      <a:cubicBezTo>
                        <a:pt x="14811" y="31323"/>
                        <a:pt x="14978" y="31390"/>
                        <a:pt x="15145" y="31390"/>
                      </a:cubicBezTo>
                      <a:cubicBezTo>
                        <a:pt x="15311" y="31390"/>
                        <a:pt x="15445" y="31256"/>
                        <a:pt x="15478" y="30990"/>
                      </a:cubicBezTo>
                      <a:cubicBezTo>
                        <a:pt x="15612" y="30923"/>
                        <a:pt x="15712" y="30889"/>
                        <a:pt x="15845" y="30823"/>
                      </a:cubicBezTo>
                      <a:cubicBezTo>
                        <a:pt x="16279" y="30623"/>
                        <a:pt x="16746" y="30422"/>
                        <a:pt x="16779" y="29755"/>
                      </a:cubicBezTo>
                      <a:cubicBezTo>
                        <a:pt x="16779" y="29722"/>
                        <a:pt x="16813" y="29722"/>
                        <a:pt x="16813" y="29722"/>
                      </a:cubicBezTo>
                      <a:cubicBezTo>
                        <a:pt x="16879" y="29722"/>
                        <a:pt x="16946" y="29755"/>
                        <a:pt x="17013" y="29822"/>
                      </a:cubicBezTo>
                      <a:cubicBezTo>
                        <a:pt x="17046" y="29855"/>
                        <a:pt x="17079" y="29855"/>
                        <a:pt x="17146" y="29889"/>
                      </a:cubicBezTo>
                      <a:lnTo>
                        <a:pt x="17246" y="30022"/>
                      </a:lnTo>
                      <a:cubicBezTo>
                        <a:pt x="17313" y="30156"/>
                        <a:pt x="17413" y="30256"/>
                        <a:pt x="17580" y="30289"/>
                      </a:cubicBezTo>
                      <a:cubicBezTo>
                        <a:pt x="17713" y="30389"/>
                        <a:pt x="17880" y="30489"/>
                        <a:pt x="18047" y="30489"/>
                      </a:cubicBezTo>
                      <a:lnTo>
                        <a:pt x="18247" y="30556"/>
                      </a:lnTo>
                      <a:lnTo>
                        <a:pt x="18347" y="30556"/>
                      </a:lnTo>
                      <a:cubicBezTo>
                        <a:pt x="18447" y="30556"/>
                        <a:pt x="18514" y="30523"/>
                        <a:pt x="18580" y="30489"/>
                      </a:cubicBezTo>
                      <a:cubicBezTo>
                        <a:pt x="18681" y="30456"/>
                        <a:pt x="18747" y="30422"/>
                        <a:pt x="18847" y="30422"/>
                      </a:cubicBezTo>
                      <a:cubicBezTo>
                        <a:pt x="18947" y="30422"/>
                        <a:pt x="19014" y="30489"/>
                        <a:pt x="19081" y="30556"/>
                      </a:cubicBezTo>
                      <a:lnTo>
                        <a:pt x="18947" y="30823"/>
                      </a:lnTo>
                      <a:cubicBezTo>
                        <a:pt x="18814" y="31156"/>
                        <a:pt x="19014" y="31356"/>
                        <a:pt x="19248" y="31523"/>
                      </a:cubicBezTo>
                      <a:cubicBezTo>
                        <a:pt x="19348" y="31590"/>
                        <a:pt x="19448" y="31623"/>
                        <a:pt x="19548" y="31623"/>
                      </a:cubicBezTo>
                      <a:cubicBezTo>
                        <a:pt x="19615" y="31623"/>
                        <a:pt x="19715" y="31590"/>
                        <a:pt x="19781" y="31523"/>
                      </a:cubicBezTo>
                      <a:cubicBezTo>
                        <a:pt x="20048" y="31256"/>
                        <a:pt x="20382" y="31090"/>
                        <a:pt x="20782" y="31090"/>
                      </a:cubicBezTo>
                      <a:cubicBezTo>
                        <a:pt x="20849" y="31090"/>
                        <a:pt x="20949" y="31090"/>
                        <a:pt x="21049" y="31123"/>
                      </a:cubicBezTo>
                      <a:cubicBezTo>
                        <a:pt x="21182" y="31223"/>
                        <a:pt x="21349" y="31290"/>
                        <a:pt x="21516" y="31290"/>
                      </a:cubicBezTo>
                      <a:cubicBezTo>
                        <a:pt x="21616" y="31323"/>
                        <a:pt x="21716" y="31356"/>
                        <a:pt x="21849" y="31356"/>
                      </a:cubicBezTo>
                      <a:cubicBezTo>
                        <a:pt x="22083" y="31390"/>
                        <a:pt x="22283" y="31523"/>
                        <a:pt x="22450" y="31690"/>
                      </a:cubicBezTo>
                      <a:cubicBezTo>
                        <a:pt x="22717" y="32057"/>
                        <a:pt x="22783" y="32524"/>
                        <a:pt x="22617" y="32958"/>
                      </a:cubicBezTo>
                      <a:cubicBezTo>
                        <a:pt x="22550" y="33391"/>
                        <a:pt x="22617" y="33825"/>
                        <a:pt x="22884" y="34192"/>
                      </a:cubicBezTo>
                      <a:cubicBezTo>
                        <a:pt x="22984" y="34292"/>
                        <a:pt x="23084" y="34325"/>
                        <a:pt x="23217" y="34325"/>
                      </a:cubicBezTo>
                      <a:cubicBezTo>
                        <a:pt x="23351" y="34325"/>
                        <a:pt x="23451" y="34292"/>
                        <a:pt x="23584" y="34192"/>
                      </a:cubicBezTo>
                      <a:lnTo>
                        <a:pt x="24485" y="33858"/>
                      </a:lnTo>
                      <a:cubicBezTo>
                        <a:pt x="24818" y="33758"/>
                        <a:pt x="25118" y="33625"/>
                        <a:pt x="25452" y="33525"/>
                      </a:cubicBezTo>
                      <a:lnTo>
                        <a:pt x="25519" y="33491"/>
                      </a:lnTo>
                      <a:cubicBezTo>
                        <a:pt x="25719" y="33458"/>
                        <a:pt x="25919" y="33358"/>
                        <a:pt x="26019" y="33158"/>
                      </a:cubicBezTo>
                      <a:lnTo>
                        <a:pt x="26019" y="33124"/>
                      </a:lnTo>
                      <a:cubicBezTo>
                        <a:pt x="26052" y="33158"/>
                        <a:pt x="26086" y="33158"/>
                        <a:pt x="26153" y="33158"/>
                      </a:cubicBezTo>
                      <a:cubicBezTo>
                        <a:pt x="26253" y="33158"/>
                        <a:pt x="26353" y="33091"/>
                        <a:pt x="26386" y="32924"/>
                      </a:cubicBezTo>
                      <a:cubicBezTo>
                        <a:pt x="26386" y="32858"/>
                        <a:pt x="26453" y="32824"/>
                        <a:pt x="26553" y="32824"/>
                      </a:cubicBezTo>
                      <a:cubicBezTo>
                        <a:pt x="26620" y="32791"/>
                        <a:pt x="26720" y="32757"/>
                        <a:pt x="26820" y="32757"/>
                      </a:cubicBezTo>
                      <a:lnTo>
                        <a:pt x="27087" y="32757"/>
                      </a:lnTo>
                      <a:cubicBezTo>
                        <a:pt x="27107" y="32761"/>
                        <a:pt x="27127" y="32763"/>
                        <a:pt x="27148" y="32763"/>
                      </a:cubicBezTo>
                      <a:cubicBezTo>
                        <a:pt x="27326" y="32763"/>
                        <a:pt x="27490" y="32634"/>
                        <a:pt x="27520" y="32424"/>
                      </a:cubicBezTo>
                      <a:cubicBezTo>
                        <a:pt x="27620" y="32457"/>
                        <a:pt x="27687" y="32491"/>
                        <a:pt x="27787" y="32491"/>
                      </a:cubicBezTo>
                      <a:lnTo>
                        <a:pt x="27920" y="32491"/>
                      </a:lnTo>
                      <a:cubicBezTo>
                        <a:pt x="27951" y="32482"/>
                        <a:pt x="27982" y="32478"/>
                        <a:pt x="28012" y="32478"/>
                      </a:cubicBezTo>
                      <a:cubicBezTo>
                        <a:pt x="28212" y="32478"/>
                        <a:pt x="28392" y="32659"/>
                        <a:pt x="28421" y="32891"/>
                      </a:cubicBezTo>
                      <a:lnTo>
                        <a:pt x="28488" y="32991"/>
                      </a:lnTo>
                      <a:cubicBezTo>
                        <a:pt x="28488" y="33058"/>
                        <a:pt x="28521" y="33091"/>
                        <a:pt x="28554" y="33124"/>
                      </a:cubicBezTo>
                      <a:cubicBezTo>
                        <a:pt x="28554" y="33224"/>
                        <a:pt x="28588" y="33291"/>
                        <a:pt x="28654" y="33391"/>
                      </a:cubicBezTo>
                      <a:cubicBezTo>
                        <a:pt x="28588" y="33525"/>
                        <a:pt x="28688" y="33691"/>
                        <a:pt x="28821" y="33725"/>
                      </a:cubicBezTo>
                      <a:lnTo>
                        <a:pt x="28888" y="33725"/>
                      </a:lnTo>
                      <a:cubicBezTo>
                        <a:pt x="28988" y="33725"/>
                        <a:pt x="29021" y="33658"/>
                        <a:pt x="29088" y="33591"/>
                      </a:cubicBezTo>
                      <a:cubicBezTo>
                        <a:pt x="29088" y="33558"/>
                        <a:pt x="29088" y="33525"/>
                        <a:pt x="29121" y="33525"/>
                      </a:cubicBezTo>
                      <a:lnTo>
                        <a:pt x="29388" y="33391"/>
                      </a:lnTo>
                      <a:cubicBezTo>
                        <a:pt x="29455" y="33325"/>
                        <a:pt x="29522" y="33258"/>
                        <a:pt x="29588" y="33191"/>
                      </a:cubicBezTo>
                      <a:cubicBezTo>
                        <a:pt x="29822" y="33058"/>
                        <a:pt x="29955" y="32791"/>
                        <a:pt x="29922" y="32524"/>
                      </a:cubicBezTo>
                      <a:lnTo>
                        <a:pt x="29955" y="32491"/>
                      </a:lnTo>
                      <a:cubicBezTo>
                        <a:pt x="29955" y="32457"/>
                        <a:pt x="29955" y="32424"/>
                        <a:pt x="29922" y="32391"/>
                      </a:cubicBezTo>
                      <a:cubicBezTo>
                        <a:pt x="29922" y="32324"/>
                        <a:pt x="29889" y="32290"/>
                        <a:pt x="29889" y="32224"/>
                      </a:cubicBezTo>
                      <a:cubicBezTo>
                        <a:pt x="29822" y="32190"/>
                        <a:pt x="29822" y="32124"/>
                        <a:pt x="29822" y="32057"/>
                      </a:cubicBezTo>
                      <a:lnTo>
                        <a:pt x="29822" y="32024"/>
                      </a:lnTo>
                      <a:lnTo>
                        <a:pt x="29822" y="31990"/>
                      </a:lnTo>
                      <a:lnTo>
                        <a:pt x="30022" y="31990"/>
                      </a:lnTo>
                      <a:cubicBezTo>
                        <a:pt x="30037" y="31993"/>
                        <a:pt x="30051" y="31995"/>
                        <a:pt x="30065" y="31995"/>
                      </a:cubicBezTo>
                      <a:cubicBezTo>
                        <a:pt x="30211" y="31995"/>
                        <a:pt x="30316" y="31845"/>
                        <a:pt x="30255" y="31723"/>
                      </a:cubicBezTo>
                      <a:cubicBezTo>
                        <a:pt x="30255" y="31623"/>
                        <a:pt x="30255" y="31490"/>
                        <a:pt x="30255" y="31390"/>
                      </a:cubicBezTo>
                      <a:cubicBezTo>
                        <a:pt x="30255" y="31156"/>
                        <a:pt x="30255" y="30923"/>
                        <a:pt x="30189" y="30823"/>
                      </a:cubicBezTo>
                      <a:cubicBezTo>
                        <a:pt x="30155" y="30789"/>
                        <a:pt x="30122" y="30789"/>
                        <a:pt x="30055" y="30789"/>
                      </a:cubicBezTo>
                      <a:cubicBezTo>
                        <a:pt x="29788" y="30789"/>
                        <a:pt x="29755" y="30656"/>
                        <a:pt x="29755" y="30523"/>
                      </a:cubicBezTo>
                      <a:cubicBezTo>
                        <a:pt x="29755" y="30489"/>
                        <a:pt x="29722" y="30422"/>
                        <a:pt x="29688" y="30389"/>
                      </a:cubicBezTo>
                      <a:cubicBezTo>
                        <a:pt x="29455" y="29889"/>
                        <a:pt x="29688" y="29522"/>
                        <a:pt x="29922" y="29155"/>
                      </a:cubicBezTo>
                      <a:cubicBezTo>
                        <a:pt x="30022" y="29088"/>
                        <a:pt x="30022" y="28955"/>
                        <a:pt x="29955" y="28888"/>
                      </a:cubicBezTo>
                      <a:cubicBezTo>
                        <a:pt x="29922" y="28721"/>
                        <a:pt x="29955" y="28554"/>
                        <a:pt x="30022" y="28421"/>
                      </a:cubicBezTo>
                      <a:cubicBezTo>
                        <a:pt x="30022" y="28354"/>
                        <a:pt x="30055" y="28288"/>
                        <a:pt x="30055" y="28221"/>
                      </a:cubicBezTo>
                      <a:cubicBezTo>
                        <a:pt x="30022" y="28121"/>
                        <a:pt x="30055" y="28021"/>
                        <a:pt x="30089" y="27921"/>
                      </a:cubicBezTo>
                      <a:cubicBezTo>
                        <a:pt x="30112" y="27897"/>
                        <a:pt x="30153" y="27874"/>
                        <a:pt x="30186" y="27874"/>
                      </a:cubicBezTo>
                      <a:cubicBezTo>
                        <a:pt x="30200" y="27874"/>
                        <a:pt x="30212" y="27878"/>
                        <a:pt x="30222" y="27887"/>
                      </a:cubicBezTo>
                      <a:lnTo>
                        <a:pt x="30389" y="27887"/>
                      </a:lnTo>
                      <a:cubicBezTo>
                        <a:pt x="30689" y="27654"/>
                        <a:pt x="30923" y="27287"/>
                        <a:pt x="31023" y="26853"/>
                      </a:cubicBezTo>
                      <a:cubicBezTo>
                        <a:pt x="31123" y="26653"/>
                        <a:pt x="31123" y="26386"/>
                        <a:pt x="31023" y="26153"/>
                      </a:cubicBezTo>
                      <a:cubicBezTo>
                        <a:pt x="30989" y="26086"/>
                        <a:pt x="30889" y="26019"/>
                        <a:pt x="30823" y="25986"/>
                      </a:cubicBezTo>
                      <a:cubicBezTo>
                        <a:pt x="30722" y="25953"/>
                        <a:pt x="30622" y="25919"/>
                        <a:pt x="30556" y="25819"/>
                      </a:cubicBezTo>
                      <a:cubicBezTo>
                        <a:pt x="30522" y="25686"/>
                        <a:pt x="30522" y="25552"/>
                        <a:pt x="30589" y="25419"/>
                      </a:cubicBezTo>
                      <a:cubicBezTo>
                        <a:pt x="30689" y="25119"/>
                        <a:pt x="30656" y="24785"/>
                        <a:pt x="30489" y="24485"/>
                      </a:cubicBezTo>
                      <a:cubicBezTo>
                        <a:pt x="30422" y="24385"/>
                        <a:pt x="30422" y="24318"/>
                        <a:pt x="30422" y="24251"/>
                      </a:cubicBezTo>
                      <a:cubicBezTo>
                        <a:pt x="30456" y="24218"/>
                        <a:pt x="30456" y="24218"/>
                        <a:pt x="30489" y="24218"/>
                      </a:cubicBezTo>
                      <a:cubicBezTo>
                        <a:pt x="30722" y="24118"/>
                        <a:pt x="30889" y="23884"/>
                        <a:pt x="30889" y="23651"/>
                      </a:cubicBezTo>
                      <a:cubicBezTo>
                        <a:pt x="30923" y="23518"/>
                        <a:pt x="30989" y="23417"/>
                        <a:pt x="31023" y="23317"/>
                      </a:cubicBezTo>
                      <a:cubicBezTo>
                        <a:pt x="31223" y="23184"/>
                        <a:pt x="31456" y="23051"/>
                        <a:pt x="31690" y="22950"/>
                      </a:cubicBezTo>
                      <a:cubicBezTo>
                        <a:pt x="32090" y="22817"/>
                        <a:pt x="32457" y="22550"/>
                        <a:pt x="32657" y="22183"/>
                      </a:cubicBezTo>
                      <a:lnTo>
                        <a:pt x="33124" y="21783"/>
                      </a:lnTo>
                      <a:cubicBezTo>
                        <a:pt x="33324" y="21483"/>
                        <a:pt x="33658" y="21316"/>
                        <a:pt x="34025" y="21316"/>
                      </a:cubicBezTo>
                      <a:cubicBezTo>
                        <a:pt x="34192" y="21316"/>
                        <a:pt x="34358" y="21249"/>
                        <a:pt x="34525" y="21216"/>
                      </a:cubicBezTo>
                      <a:lnTo>
                        <a:pt x="34559" y="21149"/>
                      </a:lnTo>
                      <a:cubicBezTo>
                        <a:pt x="34592" y="21049"/>
                        <a:pt x="34659" y="20949"/>
                        <a:pt x="34759" y="20916"/>
                      </a:cubicBezTo>
                      <a:cubicBezTo>
                        <a:pt x="34892" y="20816"/>
                        <a:pt x="35026" y="20716"/>
                        <a:pt x="34959" y="20515"/>
                      </a:cubicBezTo>
                      <a:cubicBezTo>
                        <a:pt x="34759" y="20215"/>
                        <a:pt x="34759" y="19848"/>
                        <a:pt x="34992" y="19548"/>
                      </a:cubicBezTo>
                      <a:cubicBezTo>
                        <a:pt x="35026" y="19515"/>
                        <a:pt x="35059" y="19415"/>
                        <a:pt x="35092" y="19348"/>
                      </a:cubicBezTo>
                      <a:cubicBezTo>
                        <a:pt x="35092" y="19315"/>
                        <a:pt x="35092" y="19281"/>
                        <a:pt x="35092" y="19248"/>
                      </a:cubicBezTo>
                      <a:cubicBezTo>
                        <a:pt x="35092" y="19181"/>
                        <a:pt x="34992" y="19114"/>
                        <a:pt x="34859" y="19081"/>
                      </a:cubicBezTo>
                      <a:cubicBezTo>
                        <a:pt x="34559" y="18981"/>
                        <a:pt x="34392" y="18881"/>
                        <a:pt x="34358" y="18747"/>
                      </a:cubicBezTo>
                      <a:cubicBezTo>
                        <a:pt x="34292" y="18614"/>
                        <a:pt x="34358" y="18447"/>
                        <a:pt x="34525" y="18180"/>
                      </a:cubicBezTo>
                      <a:cubicBezTo>
                        <a:pt x="34692" y="18047"/>
                        <a:pt x="34725" y="17813"/>
                        <a:pt x="34659" y="17613"/>
                      </a:cubicBezTo>
                      <a:cubicBezTo>
                        <a:pt x="34358" y="16746"/>
                        <a:pt x="34792" y="16112"/>
                        <a:pt x="35226" y="15645"/>
                      </a:cubicBezTo>
                      <a:cubicBezTo>
                        <a:pt x="35292" y="15545"/>
                        <a:pt x="35359" y="15445"/>
                        <a:pt x="35459" y="15345"/>
                      </a:cubicBezTo>
                      <a:cubicBezTo>
                        <a:pt x="35626" y="15178"/>
                        <a:pt x="35759" y="14945"/>
                        <a:pt x="35826" y="14711"/>
                      </a:cubicBezTo>
                      <a:cubicBezTo>
                        <a:pt x="35826" y="14645"/>
                        <a:pt x="35859" y="14611"/>
                        <a:pt x="35859" y="14544"/>
                      </a:cubicBezTo>
                      <a:cubicBezTo>
                        <a:pt x="35926" y="14544"/>
                        <a:pt x="35993" y="14544"/>
                        <a:pt x="36060" y="14578"/>
                      </a:cubicBezTo>
                      <a:cubicBezTo>
                        <a:pt x="36160" y="14611"/>
                        <a:pt x="36226" y="14645"/>
                        <a:pt x="36326" y="14645"/>
                      </a:cubicBezTo>
                      <a:cubicBezTo>
                        <a:pt x="36393" y="14645"/>
                        <a:pt x="36460" y="14611"/>
                        <a:pt x="36493" y="14578"/>
                      </a:cubicBezTo>
                      <a:cubicBezTo>
                        <a:pt x="36593" y="14578"/>
                        <a:pt x="36660" y="14544"/>
                        <a:pt x="36760" y="14511"/>
                      </a:cubicBezTo>
                      <a:cubicBezTo>
                        <a:pt x="37060" y="14544"/>
                        <a:pt x="37361" y="14578"/>
                        <a:pt x="37661" y="14578"/>
                      </a:cubicBezTo>
                      <a:cubicBezTo>
                        <a:pt x="37743" y="14572"/>
                        <a:pt x="37825" y="14569"/>
                        <a:pt x="37906" y="14569"/>
                      </a:cubicBezTo>
                      <a:cubicBezTo>
                        <a:pt x="38281" y="14569"/>
                        <a:pt x="38638" y="14629"/>
                        <a:pt x="38995" y="14711"/>
                      </a:cubicBezTo>
                      <a:cubicBezTo>
                        <a:pt x="39128" y="14745"/>
                        <a:pt x="39229" y="14745"/>
                        <a:pt x="39362" y="14778"/>
                      </a:cubicBezTo>
                      <a:cubicBezTo>
                        <a:pt x="39696" y="14745"/>
                        <a:pt x="39962" y="14578"/>
                        <a:pt x="40096" y="14278"/>
                      </a:cubicBezTo>
                      <a:lnTo>
                        <a:pt x="40396" y="13844"/>
                      </a:lnTo>
                      <a:cubicBezTo>
                        <a:pt x="40529" y="13610"/>
                        <a:pt x="40563" y="13477"/>
                        <a:pt x="40529" y="13410"/>
                      </a:cubicBezTo>
                      <a:cubicBezTo>
                        <a:pt x="40496" y="13310"/>
                        <a:pt x="40329" y="13277"/>
                        <a:pt x="39962" y="13244"/>
                      </a:cubicBezTo>
                      <a:cubicBezTo>
                        <a:pt x="39929" y="13143"/>
                        <a:pt x="39829" y="13043"/>
                        <a:pt x="39762" y="12943"/>
                      </a:cubicBezTo>
                      <a:lnTo>
                        <a:pt x="39696" y="12877"/>
                      </a:lnTo>
                      <a:cubicBezTo>
                        <a:pt x="39629" y="12777"/>
                        <a:pt x="39529" y="12676"/>
                        <a:pt x="39429" y="12576"/>
                      </a:cubicBezTo>
                      <a:lnTo>
                        <a:pt x="39395" y="12543"/>
                      </a:lnTo>
                      <a:cubicBezTo>
                        <a:pt x="39028" y="12209"/>
                        <a:pt x="38628" y="11909"/>
                        <a:pt x="38194" y="11642"/>
                      </a:cubicBezTo>
                      <a:cubicBezTo>
                        <a:pt x="37894" y="11442"/>
                        <a:pt x="37594" y="11242"/>
                        <a:pt x="37327" y="11009"/>
                      </a:cubicBezTo>
                      <a:cubicBezTo>
                        <a:pt x="37260" y="10875"/>
                        <a:pt x="37094" y="10742"/>
                        <a:pt x="36927" y="10742"/>
                      </a:cubicBezTo>
                      <a:lnTo>
                        <a:pt x="36760" y="10642"/>
                      </a:lnTo>
                      <a:cubicBezTo>
                        <a:pt x="36460" y="10441"/>
                        <a:pt x="36260" y="10175"/>
                        <a:pt x="36126" y="9841"/>
                      </a:cubicBezTo>
                      <a:lnTo>
                        <a:pt x="36093" y="9774"/>
                      </a:lnTo>
                      <a:cubicBezTo>
                        <a:pt x="36126" y="9741"/>
                        <a:pt x="36126" y="9674"/>
                        <a:pt x="36093" y="9674"/>
                      </a:cubicBezTo>
                      <a:cubicBezTo>
                        <a:pt x="36193" y="9474"/>
                        <a:pt x="36293" y="9307"/>
                        <a:pt x="36427" y="9174"/>
                      </a:cubicBezTo>
                      <a:cubicBezTo>
                        <a:pt x="36627" y="9007"/>
                        <a:pt x="36760" y="8774"/>
                        <a:pt x="36827" y="8540"/>
                      </a:cubicBezTo>
                      <a:cubicBezTo>
                        <a:pt x="36960" y="8307"/>
                        <a:pt x="36860" y="8173"/>
                        <a:pt x="36727" y="8006"/>
                      </a:cubicBezTo>
                      <a:lnTo>
                        <a:pt x="36660" y="7906"/>
                      </a:lnTo>
                      <a:cubicBezTo>
                        <a:pt x="35926" y="7406"/>
                        <a:pt x="35626" y="6672"/>
                        <a:pt x="35359" y="5938"/>
                      </a:cubicBezTo>
                      <a:cubicBezTo>
                        <a:pt x="35259" y="5671"/>
                        <a:pt x="35159" y="5405"/>
                        <a:pt x="35026" y="5171"/>
                      </a:cubicBezTo>
                      <a:cubicBezTo>
                        <a:pt x="34959" y="5004"/>
                        <a:pt x="34992" y="4971"/>
                        <a:pt x="35126" y="4837"/>
                      </a:cubicBezTo>
                      <a:cubicBezTo>
                        <a:pt x="35526" y="4537"/>
                        <a:pt x="35392" y="4104"/>
                        <a:pt x="35226" y="3770"/>
                      </a:cubicBezTo>
                      <a:cubicBezTo>
                        <a:pt x="35192" y="3737"/>
                        <a:pt x="35159" y="3703"/>
                        <a:pt x="35092" y="3670"/>
                      </a:cubicBezTo>
                      <a:cubicBezTo>
                        <a:pt x="35126" y="3470"/>
                        <a:pt x="35259" y="3403"/>
                        <a:pt x="35459" y="3303"/>
                      </a:cubicBezTo>
                      <a:cubicBezTo>
                        <a:pt x="35659" y="3236"/>
                        <a:pt x="35826" y="3070"/>
                        <a:pt x="35893" y="2903"/>
                      </a:cubicBezTo>
                      <a:cubicBezTo>
                        <a:pt x="35960" y="2703"/>
                        <a:pt x="35926" y="2536"/>
                        <a:pt x="35826" y="2369"/>
                      </a:cubicBezTo>
                      <a:cubicBezTo>
                        <a:pt x="35793" y="2336"/>
                        <a:pt x="35726" y="2302"/>
                        <a:pt x="35659" y="2302"/>
                      </a:cubicBezTo>
                      <a:lnTo>
                        <a:pt x="35559" y="2302"/>
                      </a:lnTo>
                      <a:cubicBezTo>
                        <a:pt x="35493" y="2302"/>
                        <a:pt x="35426" y="2269"/>
                        <a:pt x="35359" y="2236"/>
                      </a:cubicBezTo>
                      <a:cubicBezTo>
                        <a:pt x="35326" y="2236"/>
                        <a:pt x="35259" y="2202"/>
                        <a:pt x="35226" y="2169"/>
                      </a:cubicBezTo>
                      <a:cubicBezTo>
                        <a:pt x="35226" y="2102"/>
                        <a:pt x="35226" y="2035"/>
                        <a:pt x="35226" y="1969"/>
                      </a:cubicBezTo>
                      <a:cubicBezTo>
                        <a:pt x="35392" y="1969"/>
                        <a:pt x="35526" y="1902"/>
                        <a:pt x="35659" y="1802"/>
                      </a:cubicBezTo>
                      <a:cubicBezTo>
                        <a:pt x="35793" y="1735"/>
                        <a:pt x="35926" y="1669"/>
                        <a:pt x="36060" y="1669"/>
                      </a:cubicBezTo>
                      <a:lnTo>
                        <a:pt x="36293" y="1669"/>
                      </a:lnTo>
                      <a:cubicBezTo>
                        <a:pt x="36326" y="1568"/>
                        <a:pt x="36326" y="1502"/>
                        <a:pt x="36293" y="1435"/>
                      </a:cubicBezTo>
                      <a:lnTo>
                        <a:pt x="36260" y="1335"/>
                      </a:lnTo>
                      <a:cubicBezTo>
                        <a:pt x="36226" y="1135"/>
                        <a:pt x="36093" y="935"/>
                        <a:pt x="35893" y="801"/>
                      </a:cubicBezTo>
                      <a:cubicBezTo>
                        <a:pt x="35793" y="768"/>
                        <a:pt x="35693" y="735"/>
                        <a:pt x="35559" y="735"/>
                      </a:cubicBezTo>
                      <a:lnTo>
                        <a:pt x="34392" y="735"/>
                      </a:lnTo>
                      <a:cubicBezTo>
                        <a:pt x="34192" y="501"/>
                        <a:pt x="33958" y="334"/>
                        <a:pt x="33658" y="234"/>
                      </a:cubicBezTo>
                      <a:cubicBezTo>
                        <a:pt x="33491" y="167"/>
                        <a:pt x="33291" y="134"/>
                        <a:pt x="33124" y="134"/>
                      </a:cubicBezTo>
                      <a:cubicBezTo>
                        <a:pt x="32991" y="134"/>
                        <a:pt x="32824" y="167"/>
                        <a:pt x="32691" y="167"/>
                      </a:cubicBezTo>
                      <a:cubicBezTo>
                        <a:pt x="32290" y="268"/>
                        <a:pt x="31857" y="301"/>
                        <a:pt x="31423" y="301"/>
                      </a:cubicBezTo>
                      <a:cubicBezTo>
                        <a:pt x="30956" y="301"/>
                        <a:pt x="30522" y="234"/>
                        <a:pt x="30089" y="134"/>
                      </a:cubicBezTo>
                      <a:cubicBezTo>
                        <a:pt x="30022" y="67"/>
                        <a:pt x="29955" y="34"/>
                        <a:pt x="29889"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3" name="Google Shape;419;p16">
                  <a:extLst>
                    <a:ext uri="{FF2B5EF4-FFF2-40B4-BE49-F238E27FC236}">
                      <a16:creationId xmlns:a16="http://schemas.microsoft.com/office/drawing/2014/main" xmlns="" id="{1A81F6C4-9945-B27F-4E3B-14DD15AC9F80}"/>
                    </a:ext>
                  </a:extLst>
                </p:cNvPr>
                <p:cNvSpPr/>
                <p:nvPr/>
              </p:nvSpPr>
              <p:spPr>
                <a:xfrm>
                  <a:off x="4222988" y="2937700"/>
                  <a:ext cx="25" cy="25"/>
                </a:xfrm>
                <a:custGeom>
                  <a:avLst/>
                  <a:gdLst/>
                  <a:ahLst/>
                  <a:cxnLst/>
                  <a:rect l="l" t="t" r="r" b="b"/>
                  <a:pathLst>
                    <a:path w="1" h="1" extrusionOk="0">
                      <a:moveTo>
                        <a:pt x="1" y="0"/>
                      </a:move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4" name="Google Shape;420;p16">
                  <a:extLst>
                    <a:ext uri="{FF2B5EF4-FFF2-40B4-BE49-F238E27FC236}">
                      <a16:creationId xmlns:a16="http://schemas.microsoft.com/office/drawing/2014/main" xmlns="" id="{195D5525-CA1F-1888-18A4-C2C744FD4F29}"/>
                    </a:ext>
                  </a:extLst>
                </p:cNvPr>
                <p:cNvSpPr/>
                <p:nvPr/>
              </p:nvSpPr>
              <p:spPr>
                <a:xfrm>
                  <a:off x="3522488" y="2769250"/>
                  <a:ext cx="82600" cy="78400"/>
                </a:xfrm>
                <a:custGeom>
                  <a:avLst/>
                  <a:gdLst/>
                  <a:ahLst/>
                  <a:cxnLst/>
                  <a:rect l="l" t="t" r="r" b="b"/>
                  <a:pathLst>
                    <a:path w="3304" h="3136" extrusionOk="0">
                      <a:moveTo>
                        <a:pt x="1302" y="0"/>
                      </a:moveTo>
                      <a:cubicBezTo>
                        <a:pt x="1068" y="0"/>
                        <a:pt x="835" y="67"/>
                        <a:pt x="601" y="133"/>
                      </a:cubicBezTo>
                      <a:cubicBezTo>
                        <a:pt x="468" y="434"/>
                        <a:pt x="401" y="734"/>
                        <a:pt x="368" y="1067"/>
                      </a:cubicBezTo>
                      <a:cubicBezTo>
                        <a:pt x="334" y="1401"/>
                        <a:pt x="268" y="1701"/>
                        <a:pt x="134" y="2001"/>
                      </a:cubicBezTo>
                      <a:cubicBezTo>
                        <a:pt x="1" y="2235"/>
                        <a:pt x="234" y="2535"/>
                        <a:pt x="434" y="2802"/>
                      </a:cubicBezTo>
                      <a:cubicBezTo>
                        <a:pt x="501" y="2869"/>
                        <a:pt x="568" y="2935"/>
                        <a:pt x="635" y="3036"/>
                      </a:cubicBezTo>
                      <a:cubicBezTo>
                        <a:pt x="668" y="3069"/>
                        <a:pt x="701" y="3102"/>
                        <a:pt x="768" y="3102"/>
                      </a:cubicBezTo>
                      <a:cubicBezTo>
                        <a:pt x="935" y="3069"/>
                        <a:pt x="1068" y="3002"/>
                        <a:pt x="1168" y="2902"/>
                      </a:cubicBezTo>
                      <a:lnTo>
                        <a:pt x="1235" y="2869"/>
                      </a:lnTo>
                      <a:cubicBezTo>
                        <a:pt x="1302" y="2869"/>
                        <a:pt x="1368" y="2835"/>
                        <a:pt x="1435" y="2769"/>
                      </a:cubicBezTo>
                      <a:cubicBezTo>
                        <a:pt x="1502" y="2735"/>
                        <a:pt x="1569" y="2702"/>
                        <a:pt x="1635" y="2702"/>
                      </a:cubicBezTo>
                      <a:lnTo>
                        <a:pt x="1735" y="2702"/>
                      </a:lnTo>
                      <a:cubicBezTo>
                        <a:pt x="1835" y="3069"/>
                        <a:pt x="2002" y="3136"/>
                        <a:pt x="2102" y="3136"/>
                      </a:cubicBezTo>
                      <a:cubicBezTo>
                        <a:pt x="2269" y="3136"/>
                        <a:pt x="2436" y="3036"/>
                        <a:pt x="2536" y="2902"/>
                      </a:cubicBezTo>
                      <a:cubicBezTo>
                        <a:pt x="2936" y="2402"/>
                        <a:pt x="3236" y="1768"/>
                        <a:pt x="3303" y="1134"/>
                      </a:cubicBezTo>
                      <a:cubicBezTo>
                        <a:pt x="3303" y="1067"/>
                        <a:pt x="3270" y="1034"/>
                        <a:pt x="3270" y="1001"/>
                      </a:cubicBezTo>
                      <a:lnTo>
                        <a:pt x="3036" y="834"/>
                      </a:lnTo>
                      <a:lnTo>
                        <a:pt x="2970" y="801"/>
                      </a:lnTo>
                      <a:lnTo>
                        <a:pt x="2936" y="767"/>
                      </a:lnTo>
                      <a:cubicBezTo>
                        <a:pt x="2936" y="767"/>
                        <a:pt x="2936" y="734"/>
                        <a:pt x="2936" y="734"/>
                      </a:cubicBezTo>
                      <a:cubicBezTo>
                        <a:pt x="2903" y="567"/>
                        <a:pt x="2769" y="434"/>
                        <a:pt x="2603" y="434"/>
                      </a:cubicBezTo>
                      <a:lnTo>
                        <a:pt x="2069" y="133"/>
                      </a:lnTo>
                      <a:cubicBezTo>
                        <a:pt x="1835" y="67"/>
                        <a:pt x="1569" y="0"/>
                        <a:pt x="13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5" name="Google Shape;421;p16">
                  <a:extLst>
                    <a:ext uri="{FF2B5EF4-FFF2-40B4-BE49-F238E27FC236}">
                      <a16:creationId xmlns:a16="http://schemas.microsoft.com/office/drawing/2014/main" xmlns="" id="{29FA027B-4059-5EC6-6DE6-D0347CD5147E}"/>
                    </a:ext>
                  </a:extLst>
                </p:cNvPr>
                <p:cNvSpPr/>
                <p:nvPr/>
              </p:nvSpPr>
              <p:spPr>
                <a:xfrm>
                  <a:off x="3565863" y="2099600"/>
                  <a:ext cx="54225" cy="66725"/>
                </a:xfrm>
                <a:custGeom>
                  <a:avLst/>
                  <a:gdLst/>
                  <a:ahLst/>
                  <a:cxnLst/>
                  <a:rect l="l" t="t" r="r" b="b"/>
                  <a:pathLst>
                    <a:path w="2169" h="2669" extrusionOk="0">
                      <a:moveTo>
                        <a:pt x="1068" y="0"/>
                      </a:moveTo>
                      <a:cubicBezTo>
                        <a:pt x="934" y="0"/>
                        <a:pt x="768" y="167"/>
                        <a:pt x="634" y="334"/>
                      </a:cubicBezTo>
                      <a:lnTo>
                        <a:pt x="567" y="400"/>
                      </a:lnTo>
                      <a:cubicBezTo>
                        <a:pt x="201" y="634"/>
                        <a:pt x="34" y="801"/>
                        <a:pt x="34" y="1034"/>
                      </a:cubicBezTo>
                      <a:cubicBezTo>
                        <a:pt x="0" y="1234"/>
                        <a:pt x="134" y="1435"/>
                        <a:pt x="434" y="1701"/>
                      </a:cubicBezTo>
                      <a:cubicBezTo>
                        <a:pt x="467" y="1735"/>
                        <a:pt x="467" y="1768"/>
                        <a:pt x="501" y="1768"/>
                      </a:cubicBezTo>
                      <a:cubicBezTo>
                        <a:pt x="567" y="1801"/>
                        <a:pt x="634" y="1835"/>
                        <a:pt x="567" y="1968"/>
                      </a:cubicBezTo>
                      <a:cubicBezTo>
                        <a:pt x="401" y="2102"/>
                        <a:pt x="334" y="2268"/>
                        <a:pt x="367" y="2369"/>
                      </a:cubicBezTo>
                      <a:cubicBezTo>
                        <a:pt x="434" y="2535"/>
                        <a:pt x="668" y="2635"/>
                        <a:pt x="834" y="2669"/>
                      </a:cubicBezTo>
                      <a:lnTo>
                        <a:pt x="1001" y="2669"/>
                      </a:lnTo>
                      <a:cubicBezTo>
                        <a:pt x="1201" y="2669"/>
                        <a:pt x="1401" y="2602"/>
                        <a:pt x="1568" y="2502"/>
                      </a:cubicBezTo>
                      <a:cubicBezTo>
                        <a:pt x="1802" y="2402"/>
                        <a:pt x="1935" y="2202"/>
                        <a:pt x="2002" y="1935"/>
                      </a:cubicBezTo>
                      <a:cubicBezTo>
                        <a:pt x="2169" y="1701"/>
                        <a:pt x="2169" y="1368"/>
                        <a:pt x="2002" y="1101"/>
                      </a:cubicBezTo>
                      <a:lnTo>
                        <a:pt x="1435" y="434"/>
                      </a:lnTo>
                      <a:cubicBezTo>
                        <a:pt x="1335" y="134"/>
                        <a:pt x="1201" y="0"/>
                        <a:pt x="10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6" name="Google Shape;422;p16">
                  <a:extLst>
                    <a:ext uri="{FF2B5EF4-FFF2-40B4-BE49-F238E27FC236}">
                      <a16:creationId xmlns:a16="http://schemas.microsoft.com/office/drawing/2014/main" xmlns="" id="{7633A22A-019B-7447-5B63-476D14E8846F}"/>
                    </a:ext>
                  </a:extLst>
                </p:cNvPr>
                <p:cNvSpPr/>
                <p:nvPr/>
              </p:nvSpPr>
              <p:spPr>
                <a:xfrm>
                  <a:off x="3646763" y="2672200"/>
                  <a:ext cx="27525" cy="20350"/>
                </a:xfrm>
                <a:custGeom>
                  <a:avLst/>
                  <a:gdLst/>
                  <a:ahLst/>
                  <a:cxnLst/>
                  <a:rect l="l" t="t" r="r" b="b"/>
                  <a:pathLst>
                    <a:path w="1101" h="814" extrusionOk="0">
                      <a:moveTo>
                        <a:pt x="287" y="0"/>
                      </a:moveTo>
                      <a:cubicBezTo>
                        <a:pt x="204" y="0"/>
                        <a:pt x="117" y="38"/>
                        <a:pt x="67" y="113"/>
                      </a:cubicBezTo>
                      <a:cubicBezTo>
                        <a:pt x="0" y="179"/>
                        <a:pt x="0" y="279"/>
                        <a:pt x="33" y="380"/>
                      </a:cubicBezTo>
                      <a:cubicBezTo>
                        <a:pt x="33" y="646"/>
                        <a:pt x="167" y="813"/>
                        <a:pt x="334" y="813"/>
                      </a:cubicBezTo>
                      <a:lnTo>
                        <a:pt x="434" y="813"/>
                      </a:lnTo>
                      <a:cubicBezTo>
                        <a:pt x="667" y="746"/>
                        <a:pt x="1101" y="646"/>
                        <a:pt x="1101" y="279"/>
                      </a:cubicBezTo>
                      <a:cubicBezTo>
                        <a:pt x="1101" y="41"/>
                        <a:pt x="982" y="7"/>
                        <a:pt x="853" y="7"/>
                      </a:cubicBezTo>
                      <a:cubicBezTo>
                        <a:pt x="801" y="7"/>
                        <a:pt x="748" y="13"/>
                        <a:pt x="701" y="13"/>
                      </a:cubicBezTo>
                      <a:lnTo>
                        <a:pt x="367" y="13"/>
                      </a:lnTo>
                      <a:cubicBezTo>
                        <a:pt x="342" y="4"/>
                        <a:pt x="315" y="0"/>
                        <a:pt x="28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7" name="Google Shape;423;p16">
                  <a:extLst>
                    <a:ext uri="{FF2B5EF4-FFF2-40B4-BE49-F238E27FC236}">
                      <a16:creationId xmlns:a16="http://schemas.microsoft.com/office/drawing/2014/main" xmlns="" id="{5879091D-ECAB-3B2F-A29F-22BCB8093608}"/>
                    </a:ext>
                  </a:extLst>
                </p:cNvPr>
                <p:cNvSpPr/>
                <p:nvPr/>
              </p:nvSpPr>
              <p:spPr>
                <a:xfrm>
                  <a:off x="3647588" y="2220500"/>
                  <a:ext cx="20875" cy="20050"/>
                </a:xfrm>
                <a:custGeom>
                  <a:avLst/>
                  <a:gdLst/>
                  <a:ahLst/>
                  <a:cxnLst/>
                  <a:rect l="l" t="t" r="r" b="b"/>
                  <a:pathLst>
                    <a:path w="835" h="802" extrusionOk="0">
                      <a:moveTo>
                        <a:pt x="467" y="1"/>
                      </a:moveTo>
                      <a:cubicBezTo>
                        <a:pt x="234" y="34"/>
                        <a:pt x="34" y="234"/>
                        <a:pt x="0" y="468"/>
                      </a:cubicBezTo>
                      <a:cubicBezTo>
                        <a:pt x="0" y="568"/>
                        <a:pt x="34" y="635"/>
                        <a:pt x="100" y="701"/>
                      </a:cubicBezTo>
                      <a:cubicBezTo>
                        <a:pt x="134" y="768"/>
                        <a:pt x="234" y="802"/>
                        <a:pt x="334" y="802"/>
                      </a:cubicBezTo>
                      <a:lnTo>
                        <a:pt x="401" y="802"/>
                      </a:lnTo>
                      <a:cubicBezTo>
                        <a:pt x="668" y="768"/>
                        <a:pt x="768" y="535"/>
                        <a:pt x="834" y="335"/>
                      </a:cubicBezTo>
                      <a:cubicBezTo>
                        <a:pt x="768" y="168"/>
                        <a:pt x="668" y="1"/>
                        <a:pt x="5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3" name="Google Shape;424;p16">
                <a:extLst>
                  <a:ext uri="{FF2B5EF4-FFF2-40B4-BE49-F238E27FC236}">
                    <a16:creationId xmlns:a16="http://schemas.microsoft.com/office/drawing/2014/main" xmlns="" id="{43BD1C8E-F093-81B7-E9B0-98DC081599BE}"/>
                  </a:ext>
                </a:extLst>
              </p:cNvPr>
              <p:cNvGrpSpPr/>
              <p:nvPr/>
            </p:nvGrpSpPr>
            <p:grpSpPr>
              <a:xfrm>
                <a:off x="3283163" y="3071125"/>
                <a:ext cx="1163375" cy="337075"/>
                <a:chOff x="3279813" y="3071125"/>
                <a:chExt cx="1163375" cy="337075"/>
              </a:xfrm>
              <a:grpFill/>
            </p:grpSpPr>
            <p:sp>
              <p:nvSpPr>
                <p:cNvPr id="767" name="Google Shape;425;p16">
                  <a:extLst>
                    <a:ext uri="{FF2B5EF4-FFF2-40B4-BE49-F238E27FC236}">
                      <a16:creationId xmlns:a16="http://schemas.microsoft.com/office/drawing/2014/main" xmlns="" id="{07205F6E-6F31-7EFD-463F-41A1B95C106B}"/>
                    </a:ext>
                  </a:extLst>
                </p:cNvPr>
                <p:cNvSpPr/>
                <p:nvPr/>
              </p:nvSpPr>
              <p:spPr>
                <a:xfrm>
                  <a:off x="3279813" y="3098650"/>
                  <a:ext cx="1067475" cy="308575"/>
                </a:xfrm>
                <a:custGeom>
                  <a:avLst/>
                  <a:gdLst/>
                  <a:ahLst/>
                  <a:cxnLst/>
                  <a:rect l="l" t="t" r="r" b="b"/>
                  <a:pathLst>
                    <a:path w="42699" h="12343" extrusionOk="0">
                      <a:moveTo>
                        <a:pt x="6739" y="834"/>
                      </a:moveTo>
                      <a:cubicBezTo>
                        <a:pt x="6772" y="834"/>
                        <a:pt x="6806" y="867"/>
                        <a:pt x="6806" y="901"/>
                      </a:cubicBezTo>
                      <a:cubicBezTo>
                        <a:pt x="6772" y="867"/>
                        <a:pt x="6772" y="834"/>
                        <a:pt x="6739" y="834"/>
                      </a:cubicBezTo>
                      <a:close/>
                      <a:moveTo>
                        <a:pt x="4137" y="0"/>
                      </a:moveTo>
                      <a:cubicBezTo>
                        <a:pt x="4037" y="0"/>
                        <a:pt x="3970" y="33"/>
                        <a:pt x="3937" y="100"/>
                      </a:cubicBezTo>
                      <a:lnTo>
                        <a:pt x="3837" y="100"/>
                      </a:lnTo>
                      <a:cubicBezTo>
                        <a:pt x="3337" y="434"/>
                        <a:pt x="3036" y="1001"/>
                        <a:pt x="3003" y="1601"/>
                      </a:cubicBezTo>
                      <a:cubicBezTo>
                        <a:pt x="2936" y="1668"/>
                        <a:pt x="3003" y="1735"/>
                        <a:pt x="3036" y="1835"/>
                      </a:cubicBezTo>
                      <a:cubicBezTo>
                        <a:pt x="3036" y="1901"/>
                        <a:pt x="3036" y="1968"/>
                        <a:pt x="3036" y="2035"/>
                      </a:cubicBezTo>
                      <a:cubicBezTo>
                        <a:pt x="3003" y="2068"/>
                        <a:pt x="2970" y="2068"/>
                        <a:pt x="2936" y="2102"/>
                      </a:cubicBezTo>
                      <a:cubicBezTo>
                        <a:pt x="2836" y="2035"/>
                        <a:pt x="2736" y="2002"/>
                        <a:pt x="2603" y="2002"/>
                      </a:cubicBezTo>
                      <a:cubicBezTo>
                        <a:pt x="2503" y="2002"/>
                        <a:pt x="2436" y="2035"/>
                        <a:pt x="2336" y="2102"/>
                      </a:cubicBezTo>
                      <a:cubicBezTo>
                        <a:pt x="2136" y="2235"/>
                        <a:pt x="1969" y="2469"/>
                        <a:pt x="1969" y="2735"/>
                      </a:cubicBezTo>
                      <a:cubicBezTo>
                        <a:pt x="1869" y="3002"/>
                        <a:pt x="1802" y="3269"/>
                        <a:pt x="1769" y="3569"/>
                      </a:cubicBezTo>
                      <a:lnTo>
                        <a:pt x="1769" y="3703"/>
                      </a:lnTo>
                      <a:lnTo>
                        <a:pt x="1735" y="3703"/>
                      </a:lnTo>
                      <a:cubicBezTo>
                        <a:pt x="1669" y="3703"/>
                        <a:pt x="1602" y="3603"/>
                        <a:pt x="1569" y="3536"/>
                      </a:cubicBezTo>
                      <a:cubicBezTo>
                        <a:pt x="1502" y="3436"/>
                        <a:pt x="1469" y="3336"/>
                        <a:pt x="1369" y="3336"/>
                      </a:cubicBezTo>
                      <a:lnTo>
                        <a:pt x="1268" y="3336"/>
                      </a:lnTo>
                      <a:cubicBezTo>
                        <a:pt x="1202" y="3336"/>
                        <a:pt x="1135" y="3336"/>
                        <a:pt x="1102" y="3302"/>
                      </a:cubicBezTo>
                      <a:cubicBezTo>
                        <a:pt x="1102" y="3236"/>
                        <a:pt x="1102" y="3169"/>
                        <a:pt x="1135" y="3069"/>
                      </a:cubicBezTo>
                      <a:cubicBezTo>
                        <a:pt x="1202" y="2936"/>
                        <a:pt x="1168" y="2835"/>
                        <a:pt x="1102" y="2735"/>
                      </a:cubicBezTo>
                      <a:cubicBezTo>
                        <a:pt x="1035" y="2635"/>
                        <a:pt x="935" y="2569"/>
                        <a:pt x="801" y="2535"/>
                      </a:cubicBezTo>
                      <a:cubicBezTo>
                        <a:pt x="601" y="2535"/>
                        <a:pt x="468" y="2702"/>
                        <a:pt x="368" y="2835"/>
                      </a:cubicBezTo>
                      <a:cubicBezTo>
                        <a:pt x="301" y="2902"/>
                        <a:pt x="234" y="2969"/>
                        <a:pt x="168" y="3036"/>
                      </a:cubicBezTo>
                      <a:cubicBezTo>
                        <a:pt x="1" y="3202"/>
                        <a:pt x="68" y="3269"/>
                        <a:pt x="168" y="3369"/>
                      </a:cubicBezTo>
                      <a:cubicBezTo>
                        <a:pt x="201" y="3403"/>
                        <a:pt x="234" y="3436"/>
                        <a:pt x="234" y="3503"/>
                      </a:cubicBezTo>
                      <a:cubicBezTo>
                        <a:pt x="521" y="4012"/>
                        <a:pt x="1080" y="4339"/>
                        <a:pt x="1682" y="4339"/>
                      </a:cubicBezTo>
                      <a:cubicBezTo>
                        <a:pt x="1711" y="4339"/>
                        <a:pt x="1740" y="4338"/>
                        <a:pt x="1769" y="4337"/>
                      </a:cubicBezTo>
                      <a:lnTo>
                        <a:pt x="2269" y="4337"/>
                      </a:lnTo>
                      <a:cubicBezTo>
                        <a:pt x="2503" y="4337"/>
                        <a:pt x="2736" y="4337"/>
                        <a:pt x="2936" y="4270"/>
                      </a:cubicBezTo>
                      <a:lnTo>
                        <a:pt x="3237" y="4270"/>
                      </a:lnTo>
                      <a:cubicBezTo>
                        <a:pt x="3804" y="4303"/>
                        <a:pt x="4371" y="4437"/>
                        <a:pt x="4871" y="4737"/>
                      </a:cubicBezTo>
                      <a:cubicBezTo>
                        <a:pt x="5071" y="4837"/>
                        <a:pt x="5305" y="4970"/>
                        <a:pt x="5338" y="5171"/>
                      </a:cubicBezTo>
                      <a:cubicBezTo>
                        <a:pt x="5338" y="5304"/>
                        <a:pt x="5271" y="5471"/>
                        <a:pt x="5171" y="5571"/>
                      </a:cubicBezTo>
                      <a:cubicBezTo>
                        <a:pt x="4971" y="5804"/>
                        <a:pt x="5171" y="6004"/>
                        <a:pt x="5305" y="6138"/>
                      </a:cubicBezTo>
                      <a:cubicBezTo>
                        <a:pt x="5572" y="6438"/>
                        <a:pt x="5972" y="6605"/>
                        <a:pt x="6372" y="6605"/>
                      </a:cubicBezTo>
                      <a:lnTo>
                        <a:pt x="9808" y="7005"/>
                      </a:lnTo>
                      <a:lnTo>
                        <a:pt x="9941" y="7139"/>
                      </a:lnTo>
                      <a:cubicBezTo>
                        <a:pt x="10041" y="7172"/>
                        <a:pt x="10141" y="7239"/>
                        <a:pt x="10242" y="7339"/>
                      </a:cubicBezTo>
                      <a:cubicBezTo>
                        <a:pt x="10342" y="7405"/>
                        <a:pt x="10442" y="7472"/>
                        <a:pt x="10542" y="7506"/>
                      </a:cubicBezTo>
                      <a:cubicBezTo>
                        <a:pt x="10608" y="7539"/>
                        <a:pt x="10709" y="7572"/>
                        <a:pt x="10775" y="7606"/>
                      </a:cubicBezTo>
                      <a:cubicBezTo>
                        <a:pt x="10775" y="7639"/>
                        <a:pt x="10775" y="7672"/>
                        <a:pt x="10809" y="7706"/>
                      </a:cubicBezTo>
                      <a:cubicBezTo>
                        <a:pt x="10809" y="7706"/>
                        <a:pt x="10842" y="7739"/>
                        <a:pt x="10875" y="7772"/>
                      </a:cubicBezTo>
                      <a:lnTo>
                        <a:pt x="10942" y="7772"/>
                      </a:lnTo>
                      <a:cubicBezTo>
                        <a:pt x="11009" y="7739"/>
                        <a:pt x="11109" y="7706"/>
                        <a:pt x="11176" y="7672"/>
                      </a:cubicBezTo>
                      <a:lnTo>
                        <a:pt x="11309" y="7672"/>
                      </a:lnTo>
                      <a:cubicBezTo>
                        <a:pt x="11442" y="7672"/>
                        <a:pt x="11542" y="7706"/>
                        <a:pt x="11643" y="7739"/>
                      </a:cubicBezTo>
                      <a:cubicBezTo>
                        <a:pt x="11709" y="7772"/>
                        <a:pt x="11809" y="7806"/>
                        <a:pt x="11876" y="7806"/>
                      </a:cubicBezTo>
                      <a:lnTo>
                        <a:pt x="12009" y="7973"/>
                      </a:lnTo>
                      <a:cubicBezTo>
                        <a:pt x="12176" y="8006"/>
                        <a:pt x="12310" y="8073"/>
                        <a:pt x="12476" y="8173"/>
                      </a:cubicBezTo>
                      <a:cubicBezTo>
                        <a:pt x="12677" y="8306"/>
                        <a:pt x="12877" y="8373"/>
                        <a:pt x="13144" y="8406"/>
                      </a:cubicBezTo>
                      <a:cubicBezTo>
                        <a:pt x="13277" y="8373"/>
                        <a:pt x="13410" y="8339"/>
                        <a:pt x="13544" y="8273"/>
                      </a:cubicBezTo>
                      <a:cubicBezTo>
                        <a:pt x="13577" y="8173"/>
                        <a:pt x="13611" y="8106"/>
                        <a:pt x="13611" y="8039"/>
                      </a:cubicBezTo>
                      <a:lnTo>
                        <a:pt x="14111" y="7672"/>
                      </a:lnTo>
                      <a:lnTo>
                        <a:pt x="14445" y="7672"/>
                      </a:lnTo>
                      <a:cubicBezTo>
                        <a:pt x="14511" y="7672"/>
                        <a:pt x="14578" y="7672"/>
                        <a:pt x="14645" y="7639"/>
                      </a:cubicBezTo>
                      <a:cubicBezTo>
                        <a:pt x="14711" y="7672"/>
                        <a:pt x="14745" y="7706"/>
                        <a:pt x="14811" y="7706"/>
                      </a:cubicBezTo>
                      <a:lnTo>
                        <a:pt x="15045" y="7706"/>
                      </a:lnTo>
                      <a:cubicBezTo>
                        <a:pt x="15145" y="7706"/>
                        <a:pt x="15245" y="7672"/>
                        <a:pt x="15312" y="7672"/>
                      </a:cubicBezTo>
                      <a:lnTo>
                        <a:pt x="15445" y="7639"/>
                      </a:lnTo>
                      <a:lnTo>
                        <a:pt x="15512" y="7672"/>
                      </a:lnTo>
                      <a:cubicBezTo>
                        <a:pt x="15679" y="7639"/>
                        <a:pt x="15879" y="7606"/>
                        <a:pt x="16079" y="7606"/>
                      </a:cubicBezTo>
                      <a:cubicBezTo>
                        <a:pt x="16646" y="7639"/>
                        <a:pt x="17213" y="7706"/>
                        <a:pt x="17747" y="7872"/>
                      </a:cubicBezTo>
                      <a:cubicBezTo>
                        <a:pt x="18147" y="7973"/>
                        <a:pt x="18547" y="8039"/>
                        <a:pt x="18981" y="8106"/>
                      </a:cubicBezTo>
                      <a:cubicBezTo>
                        <a:pt x="19315" y="8239"/>
                        <a:pt x="19648" y="8406"/>
                        <a:pt x="19948" y="8606"/>
                      </a:cubicBezTo>
                      <a:cubicBezTo>
                        <a:pt x="20449" y="8873"/>
                        <a:pt x="20949" y="9107"/>
                        <a:pt x="21483" y="9273"/>
                      </a:cubicBezTo>
                      <a:lnTo>
                        <a:pt x="21583" y="9273"/>
                      </a:lnTo>
                      <a:cubicBezTo>
                        <a:pt x="21683" y="9307"/>
                        <a:pt x="21783" y="9307"/>
                        <a:pt x="21917" y="9340"/>
                      </a:cubicBezTo>
                      <a:cubicBezTo>
                        <a:pt x="21950" y="9474"/>
                        <a:pt x="22083" y="9574"/>
                        <a:pt x="22250" y="9574"/>
                      </a:cubicBezTo>
                      <a:lnTo>
                        <a:pt x="22417" y="9574"/>
                      </a:lnTo>
                      <a:cubicBezTo>
                        <a:pt x="22617" y="9774"/>
                        <a:pt x="22917" y="9874"/>
                        <a:pt x="23217" y="9874"/>
                      </a:cubicBezTo>
                      <a:lnTo>
                        <a:pt x="23451" y="9874"/>
                      </a:lnTo>
                      <a:cubicBezTo>
                        <a:pt x="23618" y="9841"/>
                        <a:pt x="23818" y="9841"/>
                        <a:pt x="23985" y="9841"/>
                      </a:cubicBezTo>
                      <a:cubicBezTo>
                        <a:pt x="24185" y="9841"/>
                        <a:pt x="24385" y="9841"/>
                        <a:pt x="24585" y="9907"/>
                      </a:cubicBezTo>
                      <a:lnTo>
                        <a:pt x="24785" y="9941"/>
                      </a:lnTo>
                      <a:cubicBezTo>
                        <a:pt x="24919" y="10041"/>
                        <a:pt x="25119" y="10074"/>
                        <a:pt x="25286" y="10074"/>
                      </a:cubicBezTo>
                      <a:cubicBezTo>
                        <a:pt x="25311" y="10070"/>
                        <a:pt x="25337" y="10068"/>
                        <a:pt x="25363" y="10068"/>
                      </a:cubicBezTo>
                      <a:cubicBezTo>
                        <a:pt x="25536" y="10068"/>
                        <a:pt x="25703" y="10162"/>
                        <a:pt x="25819" y="10308"/>
                      </a:cubicBezTo>
                      <a:cubicBezTo>
                        <a:pt x="25886" y="10374"/>
                        <a:pt x="25953" y="10408"/>
                        <a:pt x="26019" y="10441"/>
                      </a:cubicBezTo>
                      <a:lnTo>
                        <a:pt x="26086" y="10441"/>
                      </a:lnTo>
                      <a:cubicBezTo>
                        <a:pt x="26186" y="10408"/>
                        <a:pt x="26286" y="10374"/>
                        <a:pt x="26386" y="10308"/>
                      </a:cubicBezTo>
                      <a:cubicBezTo>
                        <a:pt x="26446" y="10128"/>
                        <a:pt x="26613" y="10002"/>
                        <a:pt x="26792" y="10002"/>
                      </a:cubicBezTo>
                      <a:cubicBezTo>
                        <a:pt x="26812" y="10002"/>
                        <a:pt x="26833" y="10004"/>
                        <a:pt x="26853" y="10007"/>
                      </a:cubicBezTo>
                      <a:lnTo>
                        <a:pt x="27754" y="10007"/>
                      </a:lnTo>
                      <a:cubicBezTo>
                        <a:pt x="27921" y="10041"/>
                        <a:pt x="28054" y="10074"/>
                        <a:pt x="28188" y="10107"/>
                      </a:cubicBezTo>
                      <a:cubicBezTo>
                        <a:pt x="28421" y="10207"/>
                        <a:pt x="28655" y="10274"/>
                        <a:pt x="28922" y="10274"/>
                      </a:cubicBezTo>
                      <a:lnTo>
                        <a:pt x="29055" y="10274"/>
                      </a:lnTo>
                      <a:lnTo>
                        <a:pt x="29755" y="10441"/>
                      </a:lnTo>
                      <a:cubicBezTo>
                        <a:pt x="29789" y="10441"/>
                        <a:pt x="29822" y="10474"/>
                        <a:pt x="29856" y="10474"/>
                      </a:cubicBezTo>
                      <a:lnTo>
                        <a:pt x="29956" y="10541"/>
                      </a:lnTo>
                      <a:cubicBezTo>
                        <a:pt x="30022" y="10541"/>
                        <a:pt x="30089" y="10574"/>
                        <a:pt x="30156" y="10608"/>
                      </a:cubicBezTo>
                      <a:lnTo>
                        <a:pt x="30423" y="10608"/>
                      </a:lnTo>
                      <a:lnTo>
                        <a:pt x="30523" y="10574"/>
                      </a:lnTo>
                      <a:lnTo>
                        <a:pt x="30723" y="10574"/>
                      </a:lnTo>
                      <a:cubicBezTo>
                        <a:pt x="31023" y="10574"/>
                        <a:pt x="31323" y="10474"/>
                        <a:pt x="31590" y="10308"/>
                      </a:cubicBezTo>
                      <a:cubicBezTo>
                        <a:pt x="31623" y="10308"/>
                        <a:pt x="31657" y="10308"/>
                        <a:pt x="31690" y="10274"/>
                      </a:cubicBezTo>
                      <a:lnTo>
                        <a:pt x="31857" y="10274"/>
                      </a:lnTo>
                      <a:cubicBezTo>
                        <a:pt x="31890" y="10291"/>
                        <a:pt x="31924" y="10299"/>
                        <a:pt x="31957" y="10299"/>
                      </a:cubicBezTo>
                      <a:cubicBezTo>
                        <a:pt x="31990" y="10299"/>
                        <a:pt x="32024" y="10291"/>
                        <a:pt x="32057" y="10274"/>
                      </a:cubicBezTo>
                      <a:cubicBezTo>
                        <a:pt x="32124" y="10274"/>
                        <a:pt x="32191" y="10274"/>
                        <a:pt x="32257" y="10241"/>
                      </a:cubicBezTo>
                      <a:cubicBezTo>
                        <a:pt x="32391" y="10207"/>
                        <a:pt x="32524" y="10174"/>
                        <a:pt x="32691" y="10174"/>
                      </a:cubicBezTo>
                      <a:cubicBezTo>
                        <a:pt x="32758" y="10174"/>
                        <a:pt x="32858" y="10207"/>
                        <a:pt x="32958" y="10241"/>
                      </a:cubicBezTo>
                      <a:lnTo>
                        <a:pt x="33091" y="10308"/>
                      </a:lnTo>
                      <a:lnTo>
                        <a:pt x="33191" y="10374"/>
                      </a:lnTo>
                      <a:cubicBezTo>
                        <a:pt x="33325" y="10508"/>
                        <a:pt x="33458" y="10574"/>
                        <a:pt x="33592" y="10674"/>
                      </a:cubicBezTo>
                      <a:lnTo>
                        <a:pt x="33625" y="10708"/>
                      </a:lnTo>
                      <a:cubicBezTo>
                        <a:pt x="33692" y="10741"/>
                        <a:pt x="33725" y="10775"/>
                        <a:pt x="33792" y="10775"/>
                      </a:cubicBezTo>
                      <a:cubicBezTo>
                        <a:pt x="33858" y="10808"/>
                        <a:pt x="33925" y="10808"/>
                        <a:pt x="33992" y="10841"/>
                      </a:cubicBezTo>
                      <a:lnTo>
                        <a:pt x="34025" y="10841"/>
                      </a:lnTo>
                      <a:lnTo>
                        <a:pt x="34092" y="10875"/>
                      </a:lnTo>
                      <a:lnTo>
                        <a:pt x="34292" y="10941"/>
                      </a:lnTo>
                      <a:cubicBezTo>
                        <a:pt x="34325" y="10975"/>
                        <a:pt x="34359" y="11041"/>
                        <a:pt x="34392" y="11108"/>
                      </a:cubicBezTo>
                      <a:cubicBezTo>
                        <a:pt x="34526" y="11208"/>
                        <a:pt x="34692" y="11308"/>
                        <a:pt x="34859" y="11375"/>
                      </a:cubicBezTo>
                      <a:lnTo>
                        <a:pt x="34993" y="11408"/>
                      </a:lnTo>
                      <a:cubicBezTo>
                        <a:pt x="35359" y="11542"/>
                        <a:pt x="35726" y="11608"/>
                        <a:pt x="36060" y="11608"/>
                      </a:cubicBezTo>
                      <a:lnTo>
                        <a:pt x="36193" y="11608"/>
                      </a:lnTo>
                      <a:cubicBezTo>
                        <a:pt x="36233" y="11603"/>
                        <a:pt x="36273" y="11600"/>
                        <a:pt x="36311" y="11600"/>
                      </a:cubicBezTo>
                      <a:cubicBezTo>
                        <a:pt x="36496" y="11600"/>
                        <a:pt x="36661" y="11665"/>
                        <a:pt x="36827" y="11775"/>
                      </a:cubicBezTo>
                      <a:cubicBezTo>
                        <a:pt x="37027" y="11942"/>
                        <a:pt x="37261" y="12009"/>
                        <a:pt x="37494" y="12009"/>
                      </a:cubicBezTo>
                      <a:lnTo>
                        <a:pt x="37594" y="12009"/>
                      </a:lnTo>
                      <a:cubicBezTo>
                        <a:pt x="37694" y="12009"/>
                        <a:pt x="37795" y="11975"/>
                        <a:pt x="37861" y="11975"/>
                      </a:cubicBezTo>
                      <a:cubicBezTo>
                        <a:pt x="37928" y="11942"/>
                        <a:pt x="37995" y="11909"/>
                        <a:pt x="38061" y="11842"/>
                      </a:cubicBezTo>
                      <a:cubicBezTo>
                        <a:pt x="38161" y="11608"/>
                        <a:pt x="38161" y="11342"/>
                        <a:pt x="37995" y="11141"/>
                      </a:cubicBezTo>
                      <a:cubicBezTo>
                        <a:pt x="37961" y="11075"/>
                        <a:pt x="37895" y="11041"/>
                        <a:pt x="37861" y="11008"/>
                      </a:cubicBezTo>
                      <a:cubicBezTo>
                        <a:pt x="37694" y="10875"/>
                        <a:pt x="37528" y="10775"/>
                        <a:pt x="37361" y="10741"/>
                      </a:cubicBezTo>
                      <a:lnTo>
                        <a:pt x="37227" y="10708"/>
                      </a:lnTo>
                      <a:lnTo>
                        <a:pt x="37094" y="10408"/>
                      </a:lnTo>
                      <a:lnTo>
                        <a:pt x="37161" y="10374"/>
                      </a:lnTo>
                      <a:cubicBezTo>
                        <a:pt x="37194" y="10308"/>
                        <a:pt x="37261" y="10274"/>
                        <a:pt x="37361" y="10274"/>
                      </a:cubicBezTo>
                      <a:cubicBezTo>
                        <a:pt x="37461" y="10274"/>
                        <a:pt x="37528" y="10341"/>
                        <a:pt x="37594" y="10441"/>
                      </a:cubicBezTo>
                      <a:cubicBezTo>
                        <a:pt x="37761" y="10608"/>
                        <a:pt x="37961" y="10708"/>
                        <a:pt x="38195" y="10741"/>
                      </a:cubicBezTo>
                      <a:cubicBezTo>
                        <a:pt x="38695" y="10808"/>
                        <a:pt x="39196" y="10975"/>
                        <a:pt x="39596" y="11275"/>
                      </a:cubicBezTo>
                      <a:cubicBezTo>
                        <a:pt x="39629" y="11275"/>
                        <a:pt x="39663" y="11275"/>
                        <a:pt x="39696" y="11308"/>
                      </a:cubicBezTo>
                      <a:cubicBezTo>
                        <a:pt x="39696" y="11375"/>
                        <a:pt x="39729" y="11442"/>
                        <a:pt x="39729" y="11508"/>
                      </a:cubicBezTo>
                      <a:cubicBezTo>
                        <a:pt x="39596" y="11608"/>
                        <a:pt x="39496" y="11742"/>
                        <a:pt x="39462" y="11909"/>
                      </a:cubicBezTo>
                      <a:cubicBezTo>
                        <a:pt x="39596" y="12276"/>
                        <a:pt x="39796" y="12342"/>
                        <a:pt x="39963" y="12342"/>
                      </a:cubicBezTo>
                      <a:cubicBezTo>
                        <a:pt x="40063" y="12342"/>
                        <a:pt x="40163" y="12309"/>
                        <a:pt x="40263" y="12309"/>
                      </a:cubicBezTo>
                      <a:cubicBezTo>
                        <a:pt x="40330" y="12276"/>
                        <a:pt x="40430" y="12276"/>
                        <a:pt x="40496" y="12276"/>
                      </a:cubicBezTo>
                      <a:cubicBezTo>
                        <a:pt x="40763" y="12176"/>
                        <a:pt x="40797" y="11942"/>
                        <a:pt x="40830" y="11742"/>
                      </a:cubicBezTo>
                      <a:lnTo>
                        <a:pt x="40830" y="11675"/>
                      </a:lnTo>
                      <a:cubicBezTo>
                        <a:pt x="40897" y="11575"/>
                        <a:pt x="40930" y="11508"/>
                        <a:pt x="40963" y="11508"/>
                      </a:cubicBezTo>
                      <a:cubicBezTo>
                        <a:pt x="41030" y="11508"/>
                        <a:pt x="41030" y="11575"/>
                        <a:pt x="41064" y="11642"/>
                      </a:cubicBezTo>
                      <a:cubicBezTo>
                        <a:pt x="41097" y="11675"/>
                        <a:pt x="41130" y="11709"/>
                        <a:pt x="41164" y="11742"/>
                      </a:cubicBezTo>
                      <a:cubicBezTo>
                        <a:pt x="41164" y="11742"/>
                        <a:pt x="41197" y="11775"/>
                        <a:pt x="41197" y="11775"/>
                      </a:cubicBezTo>
                      <a:cubicBezTo>
                        <a:pt x="41264" y="11975"/>
                        <a:pt x="41464" y="12142"/>
                        <a:pt x="41697" y="12142"/>
                      </a:cubicBezTo>
                      <a:lnTo>
                        <a:pt x="41764" y="12142"/>
                      </a:lnTo>
                      <a:cubicBezTo>
                        <a:pt x="41964" y="12142"/>
                        <a:pt x="41998" y="11942"/>
                        <a:pt x="42031" y="11742"/>
                      </a:cubicBezTo>
                      <a:cubicBezTo>
                        <a:pt x="42031" y="11709"/>
                        <a:pt x="42031" y="11642"/>
                        <a:pt x="42064" y="11575"/>
                      </a:cubicBezTo>
                      <a:lnTo>
                        <a:pt x="42031" y="11508"/>
                      </a:lnTo>
                      <a:cubicBezTo>
                        <a:pt x="41998" y="11408"/>
                        <a:pt x="41964" y="11308"/>
                        <a:pt x="41831" y="11308"/>
                      </a:cubicBezTo>
                      <a:cubicBezTo>
                        <a:pt x="41731" y="11108"/>
                        <a:pt x="41864" y="11041"/>
                        <a:pt x="41998" y="10941"/>
                      </a:cubicBezTo>
                      <a:cubicBezTo>
                        <a:pt x="42064" y="10941"/>
                        <a:pt x="42098" y="10908"/>
                        <a:pt x="42131" y="10875"/>
                      </a:cubicBezTo>
                      <a:lnTo>
                        <a:pt x="42198" y="10808"/>
                      </a:lnTo>
                      <a:cubicBezTo>
                        <a:pt x="42465" y="10641"/>
                        <a:pt x="42698" y="10441"/>
                        <a:pt x="42465" y="10041"/>
                      </a:cubicBezTo>
                      <a:lnTo>
                        <a:pt x="42331" y="9774"/>
                      </a:lnTo>
                      <a:cubicBezTo>
                        <a:pt x="41831" y="9207"/>
                        <a:pt x="41330" y="8673"/>
                        <a:pt x="40496" y="8640"/>
                      </a:cubicBezTo>
                      <a:lnTo>
                        <a:pt x="40430" y="8640"/>
                      </a:lnTo>
                      <a:cubicBezTo>
                        <a:pt x="40430" y="8640"/>
                        <a:pt x="40396" y="8606"/>
                        <a:pt x="40396" y="8606"/>
                      </a:cubicBezTo>
                      <a:cubicBezTo>
                        <a:pt x="40330" y="8573"/>
                        <a:pt x="40263" y="8540"/>
                        <a:pt x="40230" y="8540"/>
                      </a:cubicBezTo>
                      <a:lnTo>
                        <a:pt x="40163" y="8540"/>
                      </a:lnTo>
                      <a:cubicBezTo>
                        <a:pt x="40130" y="8540"/>
                        <a:pt x="40096" y="8540"/>
                        <a:pt x="40096" y="8573"/>
                      </a:cubicBezTo>
                      <a:lnTo>
                        <a:pt x="39929" y="8673"/>
                      </a:lnTo>
                      <a:cubicBezTo>
                        <a:pt x="39829" y="8740"/>
                        <a:pt x="39729" y="8806"/>
                        <a:pt x="39629" y="8873"/>
                      </a:cubicBezTo>
                      <a:cubicBezTo>
                        <a:pt x="39373" y="9022"/>
                        <a:pt x="39089" y="9094"/>
                        <a:pt x="38807" y="9094"/>
                      </a:cubicBezTo>
                      <a:cubicBezTo>
                        <a:pt x="38391" y="9094"/>
                        <a:pt x="37979" y="8938"/>
                        <a:pt x="37661" y="8640"/>
                      </a:cubicBezTo>
                      <a:cubicBezTo>
                        <a:pt x="37628" y="8606"/>
                        <a:pt x="37594" y="8540"/>
                        <a:pt x="37561" y="8506"/>
                      </a:cubicBezTo>
                      <a:cubicBezTo>
                        <a:pt x="37561" y="8406"/>
                        <a:pt x="37561" y="8339"/>
                        <a:pt x="37561" y="8239"/>
                      </a:cubicBezTo>
                      <a:cubicBezTo>
                        <a:pt x="37561" y="7973"/>
                        <a:pt x="37628" y="7672"/>
                        <a:pt x="37294" y="7472"/>
                      </a:cubicBezTo>
                      <a:lnTo>
                        <a:pt x="36861" y="7472"/>
                      </a:lnTo>
                      <a:cubicBezTo>
                        <a:pt x="36727" y="7439"/>
                        <a:pt x="36594" y="7405"/>
                        <a:pt x="36494" y="7339"/>
                      </a:cubicBezTo>
                      <a:cubicBezTo>
                        <a:pt x="36327" y="7239"/>
                        <a:pt x="36160" y="7172"/>
                        <a:pt x="35960" y="7172"/>
                      </a:cubicBezTo>
                      <a:lnTo>
                        <a:pt x="35927" y="7172"/>
                      </a:lnTo>
                      <a:lnTo>
                        <a:pt x="35793" y="7039"/>
                      </a:lnTo>
                      <a:cubicBezTo>
                        <a:pt x="35693" y="6972"/>
                        <a:pt x="35560" y="6905"/>
                        <a:pt x="35460" y="6905"/>
                      </a:cubicBezTo>
                      <a:cubicBezTo>
                        <a:pt x="35226" y="6938"/>
                        <a:pt x="35026" y="7039"/>
                        <a:pt x="34859" y="7172"/>
                      </a:cubicBezTo>
                      <a:lnTo>
                        <a:pt x="33758" y="7205"/>
                      </a:lnTo>
                      <a:lnTo>
                        <a:pt x="33525" y="7205"/>
                      </a:lnTo>
                      <a:cubicBezTo>
                        <a:pt x="33425" y="7205"/>
                        <a:pt x="33291" y="7272"/>
                        <a:pt x="33258" y="7372"/>
                      </a:cubicBezTo>
                      <a:lnTo>
                        <a:pt x="33191" y="7372"/>
                      </a:lnTo>
                      <a:cubicBezTo>
                        <a:pt x="32624" y="7305"/>
                        <a:pt x="32057" y="7105"/>
                        <a:pt x="31590" y="6805"/>
                      </a:cubicBezTo>
                      <a:cubicBezTo>
                        <a:pt x="31257" y="6572"/>
                        <a:pt x="31090" y="6371"/>
                        <a:pt x="31090" y="6171"/>
                      </a:cubicBezTo>
                      <a:cubicBezTo>
                        <a:pt x="31123" y="6038"/>
                        <a:pt x="31190" y="5904"/>
                        <a:pt x="31290" y="5804"/>
                      </a:cubicBezTo>
                      <a:cubicBezTo>
                        <a:pt x="31390" y="5704"/>
                        <a:pt x="31490" y="5604"/>
                        <a:pt x="31590" y="5537"/>
                      </a:cubicBezTo>
                      <a:cubicBezTo>
                        <a:pt x="31590" y="5537"/>
                        <a:pt x="31590" y="5537"/>
                        <a:pt x="31590" y="5504"/>
                      </a:cubicBezTo>
                      <a:lnTo>
                        <a:pt x="31790" y="5504"/>
                      </a:lnTo>
                      <a:cubicBezTo>
                        <a:pt x="31857" y="5571"/>
                        <a:pt x="31924" y="5671"/>
                        <a:pt x="31990" y="5738"/>
                      </a:cubicBezTo>
                      <a:cubicBezTo>
                        <a:pt x="32191" y="5904"/>
                        <a:pt x="32424" y="5971"/>
                        <a:pt x="32691" y="5971"/>
                      </a:cubicBezTo>
                      <a:cubicBezTo>
                        <a:pt x="32991" y="5971"/>
                        <a:pt x="33258" y="5904"/>
                        <a:pt x="33525" y="5804"/>
                      </a:cubicBezTo>
                      <a:lnTo>
                        <a:pt x="33758" y="5638"/>
                      </a:lnTo>
                      <a:cubicBezTo>
                        <a:pt x="33925" y="5604"/>
                        <a:pt x="33958" y="5471"/>
                        <a:pt x="33992" y="5304"/>
                      </a:cubicBezTo>
                      <a:lnTo>
                        <a:pt x="33992" y="5237"/>
                      </a:lnTo>
                      <a:lnTo>
                        <a:pt x="34359" y="5237"/>
                      </a:lnTo>
                      <a:lnTo>
                        <a:pt x="34592" y="5137"/>
                      </a:lnTo>
                      <a:lnTo>
                        <a:pt x="34659" y="5104"/>
                      </a:lnTo>
                      <a:cubicBezTo>
                        <a:pt x="34959" y="5004"/>
                        <a:pt x="35259" y="4937"/>
                        <a:pt x="35560" y="4937"/>
                      </a:cubicBezTo>
                      <a:lnTo>
                        <a:pt x="35760" y="4937"/>
                      </a:lnTo>
                      <a:cubicBezTo>
                        <a:pt x="36027" y="4837"/>
                        <a:pt x="36193" y="4704"/>
                        <a:pt x="36227" y="4537"/>
                      </a:cubicBezTo>
                      <a:cubicBezTo>
                        <a:pt x="36260" y="4337"/>
                        <a:pt x="36160" y="4203"/>
                        <a:pt x="35927" y="4036"/>
                      </a:cubicBezTo>
                      <a:cubicBezTo>
                        <a:pt x="35860" y="3970"/>
                        <a:pt x="35793" y="3970"/>
                        <a:pt x="35726" y="3970"/>
                      </a:cubicBezTo>
                      <a:lnTo>
                        <a:pt x="35626" y="3970"/>
                      </a:lnTo>
                      <a:cubicBezTo>
                        <a:pt x="35526" y="3970"/>
                        <a:pt x="35426" y="3936"/>
                        <a:pt x="35359" y="3836"/>
                      </a:cubicBezTo>
                      <a:cubicBezTo>
                        <a:pt x="35326" y="3769"/>
                        <a:pt x="35259" y="3736"/>
                        <a:pt x="35193" y="3736"/>
                      </a:cubicBezTo>
                      <a:cubicBezTo>
                        <a:pt x="35059" y="3769"/>
                        <a:pt x="34959" y="3803"/>
                        <a:pt x="34892" y="3903"/>
                      </a:cubicBezTo>
                      <a:cubicBezTo>
                        <a:pt x="34526" y="3970"/>
                        <a:pt x="34159" y="4003"/>
                        <a:pt x="33758" y="4003"/>
                      </a:cubicBezTo>
                      <a:lnTo>
                        <a:pt x="31857" y="4003"/>
                      </a:lnTo>
                      <a:cubicBezTo>
                        <a:pt x="31457" y="4003"/>
                        <a:pt x="31090" y="4036"/>
                        <a:pt x="30723" y="4203"/>
                      </a:cubicBezTo>
                      <a:lnTo>
                        <a:pt x="30556" y="4337"/>
                      </a:lnTo>
                      <a:cubicBezTo>
                        <a:pt x="30423" y="4437"/>
                        <a:pt x="30256" y="4470"/>
                        <a:pt x="30089" y="4503"/>
                      </a:cubicBezTo>
                      <a:cubicBezTo>
                        <a:pt x="29989" y="4503"/>
                        <a:pt x="29856" y="4437"/>
                        <a:pt x="29789" y="4337"/>
                      </a:cubicBezTo>
                      <a:cubicBezTo>
                        <a:pt x="29655" y="4103"/>
                        <a:pt x="29422" y="4003"/>
                        <a:pt x="29188" y="4003"/>
                      </a:cubicBezTo>
                      <a:cubicBezTo>
                        <a:pt x="29055" y="4003"/>
                        <a:pt x="28955" y="4036"/>
                        <a:pt x="28821" y="4036"/>
                      </a:cubicBezTo>
                      <a:cubicBezTo>
                        <a:pt x="28721" y="4003"/>
                        <a:pt x="28621" y="4003"/>
                        <a:pt x="28555" y="4003"/>
                      </a:cubicBezTo>
                      <a:lnTo>
                        <a:pt x="27954" y="3903"/>
                      </a:lnTo>
                      <a:cubicBezTo>
                        <a:pt x="27771" y="3628"/>
                        <a:pt x="27476" y="3465"/>
                        <a:pt x="27171" y="3465"/>
                      </a:cubicBezTo>
                      <a:cubicBezTo>
                        <a:pt x="27143" y="3465"/>
                        <a:pt x="27115" y="3466"/>
                        <a:pt x="27087" y="3469"/>
                      </a:cubicBezTo>
                      <a:lnTo>
                        <a:pt x="26853" y="3469"/>
                      </a:lnTo>
                      <a:cubicBezTo>
                        <a:pt x="26803" y="3486"/>
                        <a:pt x="26762" y="3494"/>
                        <a:pt x="26720" y="3494"/>
                      </a:cubicBezTo>
                      <a:cubicBezTo>
                        <a:pt x="26678" y="3494"/>
                        <a:pt x="26637" y="3486"/>
                        <a:pt x="26587" y="3469"/>
                      </a:cubicBezTo>
                      <a:cubicBezTo>
                        <a:pt x="26486" y="3436"/>
                        <a:pt x="26420" y="3336"/>
                        <a:pt x="26320" y="3269"/>
                      </a:cubicBezTo>
                      <a:cubicBezTo>
                        <a:pt x="26153" y="3069"/>
                        <a:pt x="25919" y="2969"/>
                        <a:pt x="25686" y="2936"/>
                      </a:cubicBezTo>
                      <a:cubicBezTo>
                        <a:pt x="25519" y="2936"/>
                        <a:pt x="25386" y="2969"/>
                        <a:pt x="25252" y="3069"/>
                      </a:cubicBezTo>
                      <a:lnTo>
                        <a:pt x="25019" y="3069"/>
                      </a:lnTo>
                      <a:cubicBezTo>
                        <a:pt x="24919" y="3102"/>
                        <a:pt x="24852" y="3136"/>
                        <a:pt x="24785" y="3136"/>
                      </a:cubicBezTo>
                      <a:cubicBezTo>
                        <a:pt x="24552" y="3136"/>
                        <a:pt x="24452" y="2902"/>
                        <a:pt x="24385" y="2702"/>
                      </a:cubicBezTo>
                      <a:cubicBezTo>
                        <a:pt x="24252" y="2402"/>
                        <a:pt x="23951" y="2168"/>
                        <a:pt x="23618" y="2102"/>
                      </a:cubicBezTo>
                      <a:lnTo>
                        <a:pt x="22784" y="2102"/>
                      </a:lnTo>
                      <a:cubicBezTo>
                        <a:pt x="22083" y="2168"/>
                        <a:pt x="21983" y="2669"/>
                        <a:pt x="21917" y="3169"/>
                      </a:cubicBezTo>
                      <a:cubicBezTo>
                        <a:pt x="21883" y="3302"/>
                        <a:pt x="21850" y="3436"/>
                        <a:pt x="21816" y="3536"/>
                      </a:cubicBezTo>
                      <a:cubicBezTo>
                        <a:pt x="21683" y="4036"/>
                        <a:pt x="21516" y="4203"/>
                        <a:pt x="21216" y="4203"/>
                      </a:cubicBezTo>
                      <a:cubicBezTo>
                        <a:pt x="20983" y="4170"/>
                        <a:pt x="20782" y="4136"/>
                        <a:pt x="20582" y="4070"/>
                      </a:cubicBezTo>
                      <a:cubicBezTo>
                        <a:pt x="20415" y="4036"/>
                        <a:pt x="20282" y="4003"/>
                        <a:pt x="20115" y="4003"/>
                      </a:cubicBezTo>
                      <a:cubicBezTo>
                        <a:pt x="20015" y="4003"/>
                        <a:pt x="19948" y="4003"/>
                        <a:pt x="19848" y="4036"/>
                      </a:cubicBezTo>
                      <a:lnTo>
                        <a:pt x="19815" y="4003"/>
                      </a:lnTo>
                      <a:cubicBezTo>
                        <a:pt x="19715" y="4003"/>
                        <a:pt x="19615" y="3970"/>
                        <a:pt x="19481" y="3970"/>
                      </a:cubicBezTo>
                      <a:cubicBezTo>
                        <a:pt x="19381" y="3936"/>
                        <a:pt x="19248" y="3903"/>
                        <a:pt x="19115" y="3903"/>
                      </a:cubicBezTo>
                      <a:lnTo>
                        <a:pt x="18981" y="3870"/>
                      </a:lnTo>
                      <a:cubicBezTo>
                        <a:pt x="18714" y="3803"/>
                        <a:pt x="18447" y="3769"/>
                        <a:pt x="18147" y="3736"/>
                      </a:cubicBezTo>
                      <a:lnTo>
                        <a:pt x="17780" y="3736"/>
                      </a:lnTo>
                      <a:cubicBezTo>
                        <a:pt x="17714" y="3736"/>
                        <a:pt x="17647" y="3703"/>
                        <a:pt x="17580" y="3703"/>
                      </a:cubicBezTo>
                      <a:cubicBezTo>
                        <a:pt x="17413" y="3736"/>
                        <a:pt x="17213" y="3769"/>
                        <a:pt x="17080" y="3803"/>
                      </a:cubicBezTo>
                      <a:cubicBezTo>
                        <a:pt x="16913" y="3870"/>
                        <a:pt x="16746" y="3903"/>
                        <a:pt x="16579" y="3903"/>
                      </a:cubicBezTo>
                      <a:cubicBezTo>
                        <a:pt x="16413" y="3903"/>
                        <a:pt x="16246" y="3870"/>
                        <a:pt x="16112" y="3736"/>
                      </a:cubicBezTo>
                      <a:lnTo>
                        <a:pt x="15979" y="3736"/>
                      </a:lnTo>
                      <a:cubicBezTo>
                        <a:pt x="15879" y="3736"/>
                        <a:pt x="15812" y="3736"/>
                        <a:pt x="15712" y="3703"/>
                      </a:cubicBezTo>
                      <a:lnTo>
                        <a:pt x="15412" y="3669"/>
                      </a:lnTo>
                      <a:cubicBezTo>
                        <a:pt x="14778" y="3569"/>
                        <a:pt x="14178" y="3503"/>
                        <a:pt x="14044" y="2535"/>
                      </a:cubicBezTo>
                      <a:cubicBezTo>
                        <a:pt x="13944" y="1935"/>
                        <a:pt x="13477" y="1468"/>
                        <a:pt x="12877" y="1401"/>
                      </a:cubicBezTo>
                      <a:lnTo>
                        <a:pt x="12710" y="1401"/>
                      </a:lnTo>
                      <a:cubicBezTo>
                        <a:pt x="12510" y="1434"/>
                        <a:pt x="12310" y="1468"/>
                        <a:pt x="12110" y="1468"/>
                      </a:cubicBezTo>
                      <a:cubicBezTo>
                        <a:pt x="11643" y="1468"/>
                        <a:pt x="11142" y="1368"/>
                        <a:pt x="10675" y="1234"/>
                      </a:cubicBezTo>
                      <a:cubicBezTo>
                        <a:pt x="10508" y="1168"/>
                        <a:pt x="10308" y="1134"/>
                        <a:pt x="10141" y="1068"/>
                      </a:cubicBezTo>
                      <a:cubicBezTo>
                        <a:pt x="10041" y="1001"/>
                        <a:pt x="9975" y="901"/>
                        <a:pt x="9908" y="834"/>
                      </a:cubicBezTo>
                      <a:cubicBezTo>
                        <a:pt x="9741" y="567"/>
                        <a:pt x="9474" y="400"/>
                        <a:pt x="9207" y="300"/>
                      </a:cubicBezTo>
                      <a:lnTo>
                        <a:pt x="9141" y="300"/>
                      </a:lnTo>
                      <a:cubicBezTo>
                        <a:pt x="9107" y="267"/>
                        <a:pt x="9041" y="267"/>
                        <a:pt x="9007" y="267"/>
                      </a:cubicBezTo>
                      <a:cubicBezTo>
                        <a:pt x="8874" y="234"/>
                        <a:pt x="8774" y="200"/>
                        <a:pt x="8674" y="167"/>
                      </a:cubicBezTo>
                      <a:cubicBezTo>
                        <a:pt x="8507" y="100"/>
                        <a:pt x="8340" y="33"/>
                        <a:pt x="8173" y="33"/>
                      </a:cubicBezTo>
                      <a:cubicBezTo>
                        <a:pt x="7940" y="33"/>
                        <a:pt x="7773" y="234"/>
                        <a:pt x="7706" y="634"/>
                      </a:cubicBezTo>
                      <a:cubicBezTo>
                        <a:pt x="7573" y="734"/>
                        <a:pt x="7406" y="767"/>
                        <a:pt x="7239" y="801"/>
                      </a:cubicBezTo>
                      <a:cubicBezTo>
                        <a:pt x="7139" y="767"/>
                        <a:pt x="7006" y="767"/>
                        <a:pt x="6906" y="734"/>
                      </a:cubicBezTo>
                      <a:lnTo>
                        <a:pt x="6772" y="667"/>
                      </a:lnTo>
                      <a:lnTo>
                        <a:pt x="6405" y="567"/>
                      </a:lnTo>
                      <a:cubicBezTo>
                        <a:pt x="6039" y="434"/>
                        <a:pt x="5638" y="334"/>
                        <a:pt x="5205" y="300"/>
                      </a:cubicBezTo>
                      <a:cubicBezTo>
                        <a:pt x="5071" y="300"/>
                        <a:pt x="4938" y="334"/>
                        <a:pt x="4804" y="367"/>
                      </a:cubicBezTo>
                      <a:cubicBezTo>
                        <a:pt x="4738" y="367"/>
                        <a:pt x="4704" y="400"/>
                        <a:pt x="4671" y="400"/>
                      </a:cubicBezTo>
                      <a:cubicBezTo>
                        <a:pt x="4604" y="400"/>
                        <a:pt x="4537" y="367"/>
                        <a:pt x="4437" y="267"/>
                      </a:cubicBezTo>
                      <a:lnTo>
                        <a:pt x="4371" y="33"/>
                      </a:lnTo>
                      <a:lnTo>
                        <a:pt x="4271" y="33"/>
                      </a:lnTo>
                      <a:cubicBezTo>
                        <a:pt x="4237" y="0"/>
                        <a:pt x="4171" y="0"/>
                        <a:pt x="413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8" name="Google Shape;426;p16">
                  <a:extLst>
                    <a:ext uri="{FF2B5EF4-FFF2-40B4-BE49-F238E27FC236}">
                      <a16:creationId xmlns:a16="http://schemas.microsoft.com/office/drawing/2014/main" xmlns="" id="{6707A5FF-7140-6FCD-DDF9-74F5258DA258}"/>
                    </a:ext>
                  </a:extLst>
                </p:cNvPr>
                <p:cNvSpPr/>
                <p:nvPr/>
              </p:nvSpPr>
              <p:spPr>
                <a:xfrm>
                  <a:off x="4283038" y="3195225"/>
                  <a:ext cx="40900" cy="26850"/>
                </a:xfrm>
                <a:custGeom>
                  <a:avLst/>
                  <a:gdLst/>
                  <a:ahLst/>
                  <a:cxnLst/>
                  <a:rect l="l" t="t" r="r" b="b"/>
                  <a:pathLst>
                    <a:path w="1636" h="1074" extrusionOk="0">
                      <a:moveTo>
                        <a:pt x="869" y="0"/>
                      </a:moveTo>
                      <a:cubicBezTo>
                        <a:pt x="835" y="0"/>
                        <a:pt x="801" y="2"/>
                        <a:pt x="768" y="7"/>
                      </a:cubicBezTo>
                      <a:lnTo>
                        <a:pt x="568" y="7"/>
                      </a:lnTo>
                      <a:cubicBezTo>
                        <a:pt x="334" y="40"/>
                        <a:pt x="34" y="73"/>
                        <a:pt x="1" y="407"/>
                      </a:cubicBezTo>
                      <a:cubicBezTo>
                        <a:pt x="1" y="640"/>
                        <a:pt x="67" y="841"/>
                        <a:pt x="201" y="974"/>
                      </a:cubicBezTo>
                      <a:cubicBezTo>
                        <a:pt x="234" y="1041"/>
                        <a:pt x="267" y="1074"/>
                        <a:pt x="334" y="1074"/>
                      </a:cubicBezTo>
                      <a:lnTo>
                        <a:pt x="367" y="1074"/>
                      </a:lnTo>
                      <a:cubicBezTo>
                        <a:pt x="534" y="1007"/>
                        <a:pt x="734" y="941"/>
                        <a:pt x="901" y="941"/>
                      </a:cubicBezTo>
                      <a:cubicBezTo>
                        <a:pt x="929" y="944"/>
                        <a:pt x="956" y="946"/>
                        <a:pt x="984" y="946"/>
                      </a:cubicBezTo>
                      <a:cubicBezTo>
                        <a:pt x="1222" y="946"/>
                        <a:pt x="1452" y="820"/>
                        <a:pt x="1602" y="640"/>
                      </a:cubicBezTo>
                      <a:cubicBezTo>
                        <a:pt x="1635" y="540"/>
                        <a:pt x="1535" y="374"/>
                        <a:pt x="1502" y="307"/>
                      </a:cubicBezTo>
                      <a:cubicBezTo>
                        <a:pt x="1356" y="102"/>
                        <a:pt x="1108" y="0"/>
                        <a:pt x="8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9" name="Google Shape;427;p16">
                  <a:extLst>
                    <a:ext uri="{FF2B5EF4-FFF2-40B4-BE49-F238E27FC236}">
                      <a16:creationId xmlns:a16="http://schemas.microsoft.com/office/drawing/2014/main" xmlns="" id="{4400A2E1-D9B3-43CD-C288-516159BF208E}"/>
                    </a:ext>
                  </a:extLst>
                </p:cNvPr>
                <p:cNvSpPr/>
                <p:nvPr/>
              </p:nvSpPr>
              <p:spPr>
                <a:xfrm>
                  <a:off x="4017013" y="3071125"/>
                  <a:ext cx="28375" cy="33375"/>
                </a:xfrm>
                <a:custGeom>
                  <a:avLst/>
                  <a:gdLst/>
                  <a:ahLst/>
                  <a:cxnLst/>
                  <a:rect l="l" t="t" r="r" b="b"/>
                  <a:pathLst>
                    <a:path w="1135" h="1335" extrusionOk="0">
                      <a:moveTo>
                        <a:pt x="434" y="0"/>
                      </a:moveTo>
                      <a:cubicBezTo>
                        <a:pt x="301" y="0"/>
                        <a:pt x="134" y="34"/>
                        <a:pt x="1" y="134"/>
                      </a:cubicBezTo>
                      <a:cubicBezTo>
                        <a:pt x="34" y="234"/>
                        <a:pt x="67" y="334"/>
                        <a:pt x="134" y="401"/>
                      </a:cubicBezTo>
                      <a:cubicBezTo>
                        <a:pt x="301" y="567"/>
                        <a:pt x="334" y="801"/>
                        <a:pt x="267" y="1001"/>
                      </a:cubicBezTo>
                      <a:cubicBezTo>
                        <a:pt x="234" y="1068"/>
                        <a:pt x="234" y="1134"/>
                        <a:pt x="267" y="1201"/>
                      </a:cubicBezTo>
                      <a:cubicBezTo>
                        <a:pt x="334" y="1301"/>
                        <a:pt x="568" y="1335"/>
                        <a:pt x="734" y="1335"/>
                      </a:cubicBezTo>
                      <a:lnTo>
                        <a:pt x="801" y="1335"/>
                      </a:lnTo>
                      <a:cubicBezTo>
                        <a:pt x="868" y="1335"/>
                        <a:pt x="968" y="1301"/>
                        <a:pt x="1035" y="1235"/>
                      </a:cubicBezTo>
                      <a:lnTo>
                        <a:pt x="1068" y="1235"/>
                      </a:lnTo>
                      <a:cubicBezTo>
                        <a:pt x="1101" y="1134"/>
                        <a:pt x="1101" y="1034"/>
                        <a:pt x="1068" y="968"/>
                      </a:cubicBezTo>
                      <a:cubicBezTo>
                        <a:pt x="1035" y="868"/>
                        <a:pt x="1035" y="734"/>
                        <a:pt x="1068" y="634"/>
                      </a:cubicBezTo>
                      <a:cubicBezTo>
                        <a:pt x="1101" y="534"/>
                        <a:pt x="1135" y="434"/>
                        <a:pt x="1135" y="334"/>
                      </a:cubicBezTo>
                      <a:cubicBezTo>
                        <a:pt x="968" y="134"/>
                        <a:pt x="701" y="0"/>
                        <a:pt x="43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0" name="Google Shape;428;p16">
                  <a:extLst>
                    <a:ext uri="{FF2B5EF4-FFF2-40B4-BE49-F238E27FC236}">
                      <a16:creationId xmlns:a16="http://schemas.microsoft.com/office/drawing/2014/main" xmlns="" id="{453F862C-08FA-98F8-2A94-9023B166A970}"/>
                    </a:ext>
                  </a:extLst>
                </p:cNvPr>
                <p:cNvSpPr/>
                <p:nvPr/>
              </p:nvSpPr>
              <p:spPr>
                <a:xfrm>
                  <a:off x="4191313" y="3214550"/>
                  <a:ext cx="20875" cy="20875"/>
                </a:xfrm>
                <a:custGeom>
                  <a:avLst/>
                  <a:gdLst/>
                  <a:ahLst/>
                  <a:cxnLst/>
                  <a:rect l="l" t="t" r="r" b="b"/>
                  <a:pathLst>
                    <a:path w="835" h="835" extrusionOk="0">
                      <a:moveTo>
                        <a:pt x="534" y="1"/>
                      </a:moveTo>
                      <a:cubicBezTo>
                        <a:pt x="434" y="1"/>
                        <a:pt x="367" y="34"/>
                        <a:pt x="300" y="68"/>
                      </a:cubicBezTo>
                      <a:cubicBezTo>
                        <a:pt x="167" y="134"/>
                        <a:pt x="34" y="268"/>
                        <a:pt x="0" y="434"/>
                      </a:cubicBezTo>
                      <a:cubicBezTo>
                        <a:pt x="0" y="568"/>
                        <a:pt x="34" y="701"/>
                        <a:pt x="167" y="801"/>
                      </a:cubicBezTo>
                      <a:lnTo>
                        <a:pt x="300" y="801"/>
                      </a:lnTo>
                      <a:cubicBezTo>
                        <a:pt x="367" y="835"/>
                        <a:pt x="401" y="835"/>
                        <a:pt x="434" y="835"/>
                      </a:cubicBezTo>
                      <a:cubicBezTo>
                        <a:pt x="567" y="835"/>
                        <a:pt x="667" y="768"/>
                        <a:pt x="734" y="668"/>
                      </a:cubicBezTo>
                      <a:cubicBezTo>
                        <a:pt x="767" y="635"/>
                        <a:pt x="767" y="601"/>
                        <a:pt x="801" y="601"/>
                      </a:cubicBezTo>
                      <a:lnTo>
                        <a:pt x="801" y="568"/>
                      </a:lnTo>
                      <a:cubicBezTo>
                        <a:pt x="801" y="501"/>
                        <a:pt x="834" y="434"/>
                        <a:pt x="834" y="368"/>
                      </a:cubicBezTo>
                      <a:lnTo>
                        <a:pt x="834" y="334"/>
                      </a:lnTo>
                      <a:cubicBezTo>
                        <a:pt x="734" y="168"/>
                        <a:pt x="667" y="1"/>
                        <a:pt x="5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1" name="Google Shape;429;p16">
                  <a:extLst>
                    <a:ext uri="{FF2B5EF4-FFF2-40B4-BE49-F238E27FC236}">
                      <a16:creationId xmlns:a16="http://schemas.microsoft.com/office/drawing/2014/main" xmlns="" id="{73D699B3-727A-F2D5-8BD9-BFCBEF07AE71}"/>
                    </a:ext>
                  </a:extLst>
                </p:cNvPr>
                <p:cNvSpPr/>
                <p:nvPr/>
              </p:nvSpPr>
              <p:spPr>
                <a:xfrm>
                  <a:off x="4348088" y="3332150"/>
                  <a:ext cx="95100" cy="76050"/>
                </a:xfrm>
                <a:custGeom>
                  <a:avLst/>
                  <a:gdLst/>
                  <a:ahLst/>
                  <a:cxnLst/>
                  <a:rect l="l" t="t" r="r" b="b"/>
                  <a:pathLst>
                    <a:path w="3804" h="3042" extrusionOk="0">
                      <a:moveTo>
                        <a:pt x="2235" y="0"/>
                      </a:moveTo>
                      <a:cubicBezTo>
                        <a:pt x="2035" y="0"/>
                        <a:pt x="1802" y="67"/>
                        <a:pt x="1602" y="134"/>
                      </a:cubicBezTo>
                      <a:cubicBezTo>
                        <a:pt x="1301" y="167"/>
                        <a:pt x="1068" y="400"/>
                        <a:pt x="1001" y="701"/>
                      </a:cubicBezTo>
                      <a:lnTo>
                        <a:pt x="868" y="901"/>
                      </a:lnTo>
                      <a:lnTo>
                        <a:pt x="834" y="968"/>
                      </a:lnTo>
                      <a:lnTo>
                        <a:pt x="868" y="968"/>
                      </a:lnTo>
                      <a:cubicBezTo>
                        <a:pt x="801" y="1068"/>
                        <a:pt x="801" y="1201"/>
                        <a:pt x="834" y="1301"/>
                      </a:cubicBezTo>
                      <a:lnTo>
                        <a:pt x="834" y="1368"/>
                      </a:lnTo>
                      <a:cubicBezTo>
                        <a:pt x="834" y="1501"/>
                        <a:pt x="801" y="1601"/>
                        <a:pt x="801" y="1735"/>
                      </a:cubicBezTo>
                      <a:cubicBezTo>
                        <a:pt x="634" y="2035"/>
                        <a:pt x="334" y="2268"/>
                        <a:pt x="0" y="2335"/>
                      </a:cubicBezTo>
                      <a:cubicBezTo>
                        <a:pt x="0" y="2535"/>
                        <a:pt x="100" y="2702"/>
                        <a:pt x="301" y="2769"/>
                      </a:cubicBezTo>
                      <a:cubicBezTo>
                        <a:pt x="475" y="2944"/>
                        <a:pt x="701" y="3042"/>
                        <a:pt x="955" y="3042"/>
                      </a:cubicBezTo>
                      <a:cubicBezTo>
                        <a:pt x="992" y="3042"/>
                        <a:pt x="1030" y="3040"/>
                        <a:pt x="1068" y="3036"/>
                      </a:cubicBezTo>
                      <a:lnTo>
                        <a:pt x="3203" y="3036"/>
                      </a:lnTo>
                      <a:cubicBezTo>
                        <a:pt x="3003" y="2669"/>
                        <a:pt x="3103" y="2235"/>
                        <a:pt x="3403" y="1968"/>
                      </a:cubicBezTo>
                      <a:cubicBezTo>
                        <a:pt x="3503" y="1835"/>
                        <a:pt x="3570" y="1635"/>
                        <a:pt x="3536" y="1468"/>
                      </a:cubicBezTo>
                      <a:cubicBezTo>
                        <a:pt x="3570" y="1435"/>
                        <a:pt x="3603" y="1401"/>
                        <a:pt x="3636" y="1368"/>
                      </a:cubicBezTo>
                      <a:cubicBezTo>
                        <a:pt x="3770" y="1201"/>
                        <a:pt x="3803" y="1001"/>
                        <a:pt x="3770" y="767"/>
                      </a:cubicBezTo>
                      <a:cubicBezTo>
                        <a:pt x="3670" y="534"/>
                        <a:pt x="3470" y="367"/>
                        <a:pt x="3236" y="267"/>
                      </a:cubicBezTo>
                      <a:cubicBezTo>
                        <a:pt x="2936" y="100"/>
                        <a:pt x="2602" y="34"/>
                        <a:pt x="22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4" name="Google Shape;430;p16">
                <a:extLst>
                  <a:ext uri="{FF2B5EF4-FFF2-40B4-BE49-F238E27FC236}">
                    <a16:creationId xmlns:a16="http://schemas.microsoft.com/office/drawing/2014/main" xmlns="" id="{94A322BB-DF10-BE53-E1A7-31EDF06A21E3}"/>
                  </a:ext>
                </a:extLst>
              </p:cNvPr>
              <p:cNvGrpSpPr/>
              <p:nvPr/>
            </p:nvGrpSpPr>
            <p:grpSpPr>
              <a:xfrm>
                <a:off x="4633313" y="2067900"/>
                <a:ext cx="823100" cy="1189200"/>
                <a:chOff x="4629963" y="2067900"/>
                <a:chExt cx="823100" cy="1189200"/>
              </a:xfrm>
              <a:grpFill/>
            </p:grpSpPr>
            <p:sp>
              <p:nvSpPr>
                <p:cNvPr id="756" name="Google Shape;431;p16">
                  <a:extLst>
                    <a:ext uri="{FF2B5EF4-FFF2-40B4-BE49-F238E27FC236}">
                      <a16:creationId xmlns:a16="http://schemas.microsoft.com/office/drawing/2014/main" xmlns="" id="{6749303B-FFAD-C12A-DAAC-9DF126B67BDD}"/>
                    </a:ext>
                  </a:extLst>
                </p:cNvPr>
                <p:cNvSpPr/>
                <p:nvPr/>
              </p:nvSpPr>
              <p:spPr>
                <a:xfrm>
                  <a:off x="5406338" y="2067900"/>
                  <a:ext cx="46725" cy="81750"/>
                </a:xfrm>
                <a:custGeom>
                  <a:avLst/>
                  <a:gdLst/>
                  <a:ahLst/>
                  <a:cxnLst/>
                  <a:rect l="l" t="t" r="r" b="b"/>
                  <a:pathLst>
                    <a:path w="1869" h="3270" extrusionOk="0">
                      <a:moveTo>
                        <a:pt x="701" y="1"/>
                      </a:moveTo>
                      <a:cubicBezTo>
                        <a:pt x="601" y="67"/>
                        <a:pt x="501" y="101"/>
                        <a:pt x="468" y="201"/>
                      </a:cubicBezTo>
                      <a:cubicBezTo>
                        <a:pt x="468" y="267"/>
                        <a:pt x="468" y="368"/>
                        <a:pt x="501" y="434"/>
                      </a:cubicBezTo>
                      <a:lnTo>
                        <a:pt x="568" y="1268"/>
                      </a:lnTo>
                      <a:cubicBezTo>
                        <a:pt x="568" y="1302"/>
                        <a:pt x="568" y="1368"/>
                        <a:pt x="634" y="1402"/>
                      </a:cubicBezTo>
                      <a:cubicBezTo>
                        <a:pt x="668" y="1535"/>
                        <a:pt x="668" y="1668"/>
                        <a:pt x="634" y="1769"/>
                      </a:cubicBezTo>
                      <a:cubicBezTo>
                        <a:pt x="568" y="1869"/>
                        <a:pt x="501" y="1902"/>
                        <a:pt x="401" y="1935"/>
                      </a:cubicBezTo>
                      <a:cubicBezTo>
                        <a:pt x="234" y="1935"/>
                        <a:pt x="101" y="2035"/>
                        <a:pt x="34" y="2169"/>
                      </a:cubicBezTo>
                      <a:cubicBezTo>
                        <a:pt x="34" y="2202"/>
                        <a:pt x="34" y="2236"/>
                        <a:pt x="34" y="2236"/>
                      </a:cubicBezTo>
                      <a:cubicBezTo>
                        <a:pt x="34" y="2236"/>
                        <a:pt x="34" y="2269"/>
                        <a:pt x="34" y="2269"/>
                      </a:cubicBezTo>
                      <a:cubicBezTo>
                        <a:pt x="1" y="2336"/>
                        <a:pt x="1" y="2369"/>
                        <a:pt x="34" y="2436"/>
                      </a:cubicBezTo>
                      <a:cubicBezTo>
                        <a:pt x="34" y="2436"/>
                        <a:pt x="34" y="2436"/>
                        <a:pt x="34" y="2469"/>
                      </a:cubicBezTo>
                      <a:cubicBezTo>
                        <a:pt x="34" y="2469"/>
                        <a:pt x="34" y="2502"/>
                        <a:pt x="67" y="2536"/>
                      </a:cubicBezTo>
                      <a:cubicBezTo>
                        <a:pt x="101" y="2636"/>
                        <a:pt x="134" y="2736"/>
                        <a:pt x="167" y="2836"/>
                      </a:cubicBezTo>
                      <a:cubicBezTo>
                        <a:pt x="201" y="3003"/>
                        <a:pt x="267" y="3203"/>
                        <a:pt x="434" y="3236"/>
                      </a:cubicBezTo>
                      <a:cubicBezTo>
                        <a:pt x="468" y="3270"/>
                        <a:pt x="501" y="3270"/>
                        <a:pt x="568" y="3270"/>
                      </a:cubicBezTo>
                      <a:cubicBezTo>
                        <a:pt x="634" y="3270"/>
                        <a:pt x="734" y="3236"/>
                        <a:pt x="801" y="3203"/>
                      </a:cubicBezTo>
                      <a:cubicBezTo>
                        <a:pt x="868" y="3170"/>
                        <a:pt x="901" y="3103"/>
                        <a:pt x="935" y="3036"/>
                      </a:cubicBezTo>
                      <a:cubicBezTo>
                        <a:pt x="1135" y="2869"/>
                        <a:pt x="1235" y="2602"/>
                        <a:pt x="1201" y="2369"/>
                      </a:cubicBezTo>
                      <a:cubicBezTo>
                        <a:pt x="1201" y="2135"/>
                        <a:pt x="1268" y="1935"/>
                        <a:pt x="1402" y="1769"/>
                      </a:cubicBezTo>
                      <a:cubicBezTo>
                        <a:pt x="1435" y="1702"/>
                        <a:pt x="1468" y="1635"/>
                        <a:pt x="1502" y="1568"/>
                      </a:cubicBezTo>
                      <a:cubicBezTo>
                        <a:pt x="1869" y="901"/>
                        <a:pt x="1435" y="101"/>
                        <a:pt x="7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7" name="Google Shape;432;p16">
                  <a:extLst>
                    <a:ext uri="{FF2B5EF4-FFF2-40B4-BE49-F238E27FC236}">
                      <a16:creationId xmlns:a16="http://schemas.microsoft.com/office/drawing/2014/main" xmlns="" id="{5811EB92-6AEC-E0D9-C466-882E2414B621}"/>
                    </a:ext>
                  </a:extLst>
                </p:cNvPr>
                <p:cNvSpPr/>
                <p:nvPr/>
              </p:nvSpPr>
              <p:spPr>
                <a:xfrm>
                  <a:off x="5028563" y="2626625"/>
                  <a:ext cx="87600" cy="59250"/>
                </a:xfrm>
                <a:custGeom>
                  <a:avLst/>
                  <a:gdLst/>
                  <a:ahLst/>
                  <a:cxnLst/>
                  <a:rect l="l" t="t" r="r" b="b"/>
                  <a:pathLst>
                    <a:path w="3504" h="2370" extrusionOk="0">
                      <a:moveTo>
                        <a:pt x="1435" y="1"/>
                      </a:moveTo>
                      <a:cubicBezTo>
                        <a:pt x="1202" y="1"/>
                        <a:pt x="968" y="34"/>
                        <a:pt x="768" y="134"/>
                      </a:cubicBezTo>
                      <a:cubicBezTo>
                        <a:pt x="735" y="201"/>
                        <a:pt x="701" y="234"/>
                        <a:pt x="701" y="301"/>
                      </a:cubicBezTo>
                      <a:cubicBezTo>
                        <a:pt x="568" y="335"/>
                        <a:pt x="468" y="401"/>
                        <a:pt x="401" y="535"/>
                      </a:cubicBezTo>
                      <a:cubicBezTo>
                        <a:pt x="368" y="668"/>
                        <a:pt x="301" y="768"/>
                        <a:pt x="234" y="868"/>
                      </a:cubicBezTo>
                      <a:cubicBezTo>
                        <a:pt x="34" y="1102"/>
                        <a:pt x="1" y="1435"/>
                        <a:pt x="134" y="1669"/>
                      </a:cubicBezTo>
                      <a:cubicBezTo>
                        <a:pt x="334" y="2036"/>
                        <a:pt x="535" y="2169"/>
                        <a:pt x="768" y="2169"/>
                      </a:cubicBezTo>
                      <a:cubicBezTo>
                        <a:pt x="901" y="2169"/>
                        <a:pt x="1002" y="2136"/>
                        <a:pt x="1102" y="2069"/>
                      </a:cubicBezTo>
                      <a:cubicBezTo>
                        <a:pt x="1168" y="2036"/>
                        <a:pt x="1235" y="2036"/>
                        <a:pt x="1302" y="2002"/>
                      </a:cubicBezTo>
                      <a:cubicBezTo>
                        <a:pt x="1368" y="2002"/>
                        <a:pt x="1402" y="2036"/>
                        <a:pt x="1502" y="2136"/>
                      </a:cubicBezTo>
                      <a:cubicBezTo>
                        <a:pt x="1569" y="2236"/>
                        <a:pt x="1735" y="2369"/>
                        <a:pt x="1835" y="2369"/>
                      </a:cubicBezTo>
                      <a:cubicBezTo>
                        <a:pt x="1936" y="2369"/>
                        <a:pt x="2069" y="2236"/>
                        <a:pt x="2169" y="1969"/>
                      </a:cubicBezTo>
                      <a:lnTo>
                        <a:pt x="2302" y="1836"/>
                      </a:lnTo>
                      <a:lnTo>
                        <a:pt x="2436" y="1836"/>
                      </a:lnTo>
                      <a:cubicBezTo>
                        <a:pt x="2636" y="1836"/>
                        <a:pt x="2836" y="1769"/>
                        <a:pt x="3003" y="1669"/>
                      </a:cubicBezTo>
                      <a:cubicBezTo>
                        <a:pt x="3337" y="1502"/>
                        <a:pt x="3503" y="1335"/>
                        <a:pt x="3503" y="1135"/>
                      </a:cubicBezTo>
                      <a:cubicBezTo>
                        <a:pt x="3503" y="935"/>
                        <a:pt x="3370" y="735"/>
                        <a:pt x="3103" y="535"/>
                      </a:cubicBezTo>
                      <a:cubicBezTo>
                        <a:pt x="2970" y="468"/>
                        <a:pt x="2836" y="435"/>
                        <a:pt x="2703" y="368"/>
                      </a:cubicBezTo>
                      <a:cubicBezTo>
                        <a:pt x="2302" y="168"/>
                        <a:pt x="1869" y="34"/>
                        <a:pt x="14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8" name="Google Shape;433;p16">
                  <a:extLst>
                    <a:ext uri="{FF2B5EF4-FFF2-40B4-BE49-F238E27FC236}">
                      <a16:creationId xmlns:a16="http://schemas.microsoft.com/office/drawing/2014/main" xmlns="" id="{D1883C58-E896-46A4-5019-104B2AD277A4}"/>
                    </a:ext>
                  </a:extLst>
                </p:cNvPr>
                <p:cNvSpPr/>
                <p:nvPr/>
              </p:nvSpPr>
              <p:spPr>
                <a:xfrm>
                  <a:off x="5312113" y="2146300"/>
                  <a:ext cx="42550" cy="47550"/>
                </a:xfrm>
                <a:custGeom>
                  <a:avLst/>
                  <a:gdLst/>
                  <a:ahLst/>
                  <a:cxnLst/>
                  <a:rect l="l" t="t" r="r" b="b"/>
                  <a:pathLst>
                    <a:path w="1702" h="1902" extrusionOk="0">
                      <a:moveTo>
                        <a:pt x="601" y="0"/>
                      </a:moveTo>
                      <a:cubicBezTo>
                        <a:pt x="401" y="34"/>
                        <a:pt x="234" y="100"/>
                        <a:pt x="100" y="200"/>
                      </a:cubicBezTo>
                      <a:cubicBezTo>
                        <a:pt x="0" y="434"/>
                        <a:pt x="0" y="701"/>
                        <a:pt x="134" y="901"/>
                      </a:cubicBezTo>
                      <a:lnTo>
                        <a:pt x="701" y="1735"/>
                      </a:lnTo>
                      <a:cubicBezTo>
                        <a:pt x="701" y="1768"/>
                        <a:pt x="734" y="1768"/>
                        <a:pt x="767" y="1801"/>
                      </a:cubicBezTo>
                      <a:lnTo>
                        <a:pt x="801" y="1835"/>
                      </a:lnTo>
                      <a:cubicBezTo>
                        <a:pt x="834" y="1868"/>
                        <a:pt x="901" y="1868"/>
                        <a:pt x="934" y="1902"/>
                      </a:cubicBezTo>
                      <a:lnTo>
                        <a:pt x="1068" y="1902"/>
                      </a:lnTo>
                      <a:cubicBezTo>
                        <a:pt x="1201" y="1902"/>
                        <a:pt x="1335" y="1835"/>
                        <a:pt x="1435" y="1768"/>
                      </a:cubicBezTo>
                      <a:cubicBezTo>
                        <a:pt x="1668" y="1601"/>
                        <a:pt x="1701" y="1368"/>
                        <a:pt x="1535" y="1034"/>
                      </a:cubicBezTo>
                      <a:cubicBezTo>
                        <a:pt x="1468" y="968"/>
                        <a:pt x="1401" y="901"/>
                        <a:pt x="1368" y="834"/>
                      </a:cubicBezTo>
                      <a:cubicBezTo>
                        <a:pt x="1234" y="734"/>
                        <a:pt x="1101" y="567"/>
                        <a:pt x="1034" y="434"/>
                      </a:cubicBezTo>
                      <a:cubicBezTo>
                        <a:pt x="901" y="167"/>
                        <a:pt x="767"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9" name="Google Shape;434;p16">
                  <a:extLst>
                    <a:ext uri="{FF2B5EF4-FFF2-40B4-BE49-F238E27FC236}">
                      <a16:creationId xmlns:a16="http://schemas.microsoft.com/office/drawing/2014/main" xmlns="" id="{744EDFFA-B3E8-ADBC-2AD0-503078ABA558}"/>
                    </a:ext>
                  </a:extLst>
                </p:cNvPr>
                <p:cNvSpPr/>
                <p:nvPr/>
              </p:nvSpPr>
              <p:spPr>
                <a:xfrm>
                  <a:off x="4915988" y="2544900"/>
                  <a:ext cx="50900" cy="35900"/>
                </a:xfrm>
                <a:custGeom>
                  <a:avLst/>
                  <a:gdLst/>
                  <a:ahLst/>
                  <a:cxnLst/>
                  <a:rect l="l" t="t" r="r" b="b"/>
                  <a:pathLst>
                    <a:path w="2036" h="1436" extrusionOk="0">
                      <a:moveTo>
                        <a:pt x="1568" y="1"/>
                      </a:moveTo>
                      <a:lnTo>
                        <a:pt x="1502" y="34"/>
                      </a:lnTo>
                      <a:cubicBezTo>
                        <a:pt x="1335" y="34"/>
                        <a:pt x="1168" y="101"/>
                        <a:pt x="1035" y="168"/>
                      </a:cubicBezTo>
                      <a:lnTo>
                        <a:pt x="935" y="168"/>
                      </a:lnTo>
                      <a:cubicBezTo>
                        <a:pt x="568" y="368"/>
                        <a:pt x="267" y="668"/>
                        <a:pt x="34" y="1002"/>
                      </a:cubicBezTo>
                      <a:cubicBezTo>
                        <a:pt x="1" y="1068"/>
                        <a:pt x="1" y="1135"/>
                        <a:pt x="1" y="1202"/>
                      </a:cubicBezTo>
                      <a:lnTo>
                        <a:pt x="34" y="1302"/>
                      </a:lnTo>
                      <a:lnTo>
                        <a:pt x="201" y="1435"/>
                      </a:lnTo>
                      <a:lnTo>
                        <a:pt x="568" y="1302"/>
                      </a:lnTo>
                      <a:cubicBezTo>
                        <a:pt x="868" y="1235"/>
                        <a:pt x="1135" y="1135"/>
                        <a:pt x="1402" y="1035"/>
                      </a:cubicBezTo>
                      <a:cubicBezTo>
                        <a:pt x="1668" y="935"/>
                        <a:pt x="1969" y="802"/>
                        <a:pt x="2002" y="635"/>
                      </a:cubicBezTo>
                      <a:cubicBezTo>
                        <a:pt x="2035" y="501"/>
                        <a:pt x="1869" y="301"/>
                        <a:pt x="15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0" name="Google Shape;435;p16">
                  <a:extLst>
                    <a:ext uri="{FF2B5EF4-FFF2-40B4-BE49-F238E27FC236}">
                      <a16:creationId xmlns:a16="http://schemas.microsoft.com/office/drawing/2014/main" xmlns="" id="{852BAE35-0915-2693-9D58-370819B0644A}"/>
                    </a:ext>
                  </a:extLst>
                </p:cNvPr>
                <p:cNvSpPr/>
                <p:nvPr/>
              </p:nvSpPr>
              <p:spPr>
                <a:xfrm>
                  <a:off x="4831763" y="3237075"/>
                  <a:ext cx="32550" cy="20025"/>
                </a:xfrm>
                <a:custGeom>
                  <a:avLst/>
                  <a:gdLst/>
                  <a:ahLst/>
                  <a:cxnLst/>
                  <a:rect l="l" t="t" r="r" b="b"/>
                  <a:pathLst>
                    <a:path w="1302" h="801" extrusionOk="0">
                      <a:moveTo>
                        <a:pt x="201" y="0"/>
                      </a:moveTo>
                      <a:lnTo>
                        <a:pt x="167" y="67"/>
                      </a:lnTo>
                      <a:cubicBezTo>
                        <a:pt x="101" y="201"/>
                        <a:pt x="1" y="301"/>
                        <a:pt x="34" y="401"/>
                      </a:cubicBezTo>
                      <a:lnTo>
                        <a:pt x="67" y="401"/>
                      </a:lnTo>
                      <a:cubicBezTo>
                        <a:pt x="67" y="434"/>
                        <a:pt x="101" y="434"/>
                        <a:pt x="101" y="434"/>
                      </a:cubicBezTo>
                      <a:cubicBezTo>
                        <a:pt x="101" y="434"/>
                        <a:pt x="101" y="467"/>
                        <a:pt x="134" y="467"/>
                      </a:cubicBezTo>
                      <a:cubicBezTo>
                        <a:pt x="234" y="501"/>
                        <a:pt x="367" y="568"/>
                        <a:pt x="468" y="601"/>
                      </a:cubicBezTo>
                      <a:cubicBezTo>
                        <a:pt x="634" y="701"/>
                        <a:pt x="801" y="768"/>
                        <a:pt x="1001" y="801"/>
                      </a:cubicBezTo>
                      <a:cubicBezTo>
                        <a:pt x="1101" y="801"/>
                        <a:pt x="1201" y="768"/>
                        <a:pt x="1301" y="701"/>
                      </a:cubicBezTo>
                      <a:lnTo>
                        <a:pt x="1301" y="568"/>
                      </a:lnTo>
                      <a:cubicBezTo>
                        <a:pt x="1301" y="568"/>
                        <a:pt x="1301" y="534"/>
                        <a:pt x="1301" y="534"/>
                      </a:cubicBezTo>
                      <a:cubicBezTo>
                        <a:pt x="1301" y="467"/>
                        <a:pt x="1301" y="401"/>
                        <a:pt x="1268" y="367"/>
                      </a:cubicBezTo>
                      <a:cubicBezTo>
                        <a:pt x="1268" y="301"/>
                        <a:pt x="1235" y="267"/>
                        <a:pt x="1201" y="234"/>
                      </a:cubicBezTo>
                      <a:cubicBezTo>
                        <a:pt x="1201" y="234"/>
                        <a:pt x="1201" y="234"/>
                        <a:pt x="1201" y="201"/>
                      </a:cubicBezTo>
                      <a:cubicBezTo>
                        <a:pt x="1035" y="67"/>
                        <a:pt x="834" y="34"/>
                        <a:pt x="634" y="34"/>
                      </a:cubicBezTo>
                      <a:cubicBezTo>
                        <a:pt x="468" y="34"/>
                        <a:pt x="334" y="34"/>
                        <a:pt x="2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1" name="Google Shape;436;p16">
                  <a:extLst>
                    <a:ext uri="{FF2B5EF4-FFF2-40B4-BE49-F238E27FC236}">
                      <a16:creationId xmlns:a16="http://schemas.microsoft.com/office/drawing/2014/main" xmlns="" id="{7DB55497-B178-7EF5-E7EC-49724668C0CF}"/>
                    </a:ext>
                  </a:extLst>
                </p:cNvPr>
                <p:cNvSpPr/>
                <p:nvPr/>
              </p:nvSpPr>
              <p:spPr>
                <a:xfrm>
                  <a:off x="5098613" y="3035050"/>
                  <a:ext cx="26725" cy="21075"/>
                </a:xfrm>
                <a:custGeom>
                  <a:avLst/>
                  <a:gdLst/>
                  <a:ahLst/>
                  <a:cxnLst/>
                  <a:rect l="l" t="t" r="r" b="b"/>
                  <a:pathLst>
                    <a:path w="1069" h="843" extrusionOk="0">
                      <a:moveTo>
                        <a:pt x="635" y="1"/>
                      </a:moveTo>
                      <a:cubicBezTo>
                        <a:pt x="476" y="1"/>
                        <a:pt x="318" y="59"/>
                        <a:pt x="201" y="176"/>
                      </a:cubicBezTo>
                      <a:cubicBezTo>
                        <a:pt x="1" y="309"/>
                        <a:pt x="101" y="476"/>
                        <a:pt x="201" y="576"/>
                      </a:cubicBezTo>
                      <a:lnTo>
                        <a:pt x="301" y="709"/>
                      </a:lnTo>
                      <a:cubicBezTo>
                        <a:pt x="434" y="776"/>
                        <a:pt x="601" y="810"/>
                        <a:pt x="768" y="843"/>
                      </a:cubicBezTo>
                      <a:cubicBezTo>
                        <a:pt x="868" y="843"/>
                        <a:pt x="935" y="810"/>
                        <a:pt x="968" y="743"/>
                      </a:cubicBezTo>
                      <a:cubicBezTo>
                        <a:pt x="1035" y="543"/>
                        <a:pt x="1068" y="343"/>
                        <a:pt x="1068" y="176"/>
                      </a:cubicBezTo>
                      <a:cubicBezTo>
                        <a:pt x="952" y="59"/>
                        <a:pt x="793" y="1"/>
                        <a:pt x="6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2" name="Google Shape;437;p16">
                  <a:extLst>
                    <a:ext uri="{FF2B5EF4-FFF2-40B4-BE49-F238E27FC236}">
                      <a16:creationId xmlns:a16="http://schemas.microsoft.com/office/drawing/2014/main" xmlns="" id="{2119E22C-01DA-616A-10C6-1B4EF797BCC7}"/>
                    </a:ext>
                  </a:extLst>
                </p:cNvPr>
                <p:cNvSpPr/>
                <p:nvPr/>
              </p:nvSpPr>
              <p:spPr>
                <a:xfrm>
                  <a:off x="4629963" y="2350600"/>
                  <a:ext cx="655475" cy="740550"/>
                </a:xfrm>
                <a:custGeom>
                  <a:avLst/>
                  <a:gdLst/>
                  <a:ahLst/>
                  <a:cxnLst/>
                  <a:rect l="l" t="t" r="r" b="b"/>
                  <a:pathLst>
                    <a:path w="26219" h="29622" extrusionOk="0">
                      <a:moveTo>
                        <a:pt x="18613" y="9774"/>
                      </a:moveTo>
                      <a:lnTo>
                        <a:pt x="18560" y="9801"/>
                      </a:lnTo>
                      <a:lnTo>
                        <a:pt x="18560" y="9801"/>
                      </a:lnTo>
                      <a:cubicBezTo>
                        <a:pt x="18569" y="9785"/>
                        <a:pt x="18580" y="9774"/>
                        <a:pt x="18580" y="9774"/>
                      </a:cubicBezTo>
                      <a:close/>
                      <a:moveTo>
                        <a:pt x="16045" y="10742"/>
                      </a:moveTo>
                      <a:cubicBezTo>
                        <a:pt x="16078" y="10742"/>
                        <a:pt x="16112" y="10775"/>
                        <a:pt x="16145" y="10775"/>
                      </a:cubicBezTo>
                      <a:cubicBezTo>
                        <a:pt x="16112" y="10775"/>
                        <a:pt x="16078" y="10775"/>
                        <a:pt x="16045" y="10742"/>
                      </a:cubicBezTo>
                      <a:close/>
                      <a:moveTo>
                        <a:pt x="25051" y="1"/>
                      </a:moveTo>
                      <a:cubicBezTo>
                        <a:pt x="24951" y="1"/>
                        <a:pt x="24885" y="1"/>
                        <a:pt x="24784" y="34"/>
                      </a:cubicBezTo>
                      <a:lnTo>
                        <a:pt x="24618" y="268"/>
                      </a:lnTo>
                      <a:cubicBezTo>
                        <a:pt x="24518" y="368"/>
                        <a:pt x="24451" y="501"/>
                        <a:pt x="24351" y="601"/>
                      </a:cubicBezTo>
                      <a:cubicBezTo>
                        <a:pt x="24151" y="968"/>
                        <a:pt x="23784" y="1235"/>
                        <a:pt x="23350" y="1302"/>
                      </a:cubicBezTo>
                      <a:cubicBezTo>
                        <a:pt x="23283" y="1302"/>
                        <a:pt x="23183" y="1402"/>
                        <a:pt x="23150" y="1502"/>
                      </a:cubicBezTo>
                      <a:cubicBezTo>
                        <a:pt x="22983" y="1769"/>
                        <a:pt x="22750" y="2002"/>
                        <a:pt x="22483" y="2202"/>
                      </a:cubicBezTo>
                      <a:cubicBezTo>
                        <a:pt x="22383" y="2269"/>
                        <a:pt x="22283" y="2369"/>
                        <a:pt x="22183" y="2436"/>
                      </a:cubicBezTo>
                      <a:cubicBezTo>
                        <a:pt x="21749" y="2869"/>
                        <a:pt x="21215" y="3203"/>
                        <a:pt x="20615" y="3336"/>
                      </a:cubicBezTo>
                      <a:lnTo>
                        <a:pt x="20581" y="3336"/>
                      </a:lnTo>
                      <a:cubicBezTo>
                        <a:pt x="20415" y="3370"/>
                        <a:pt x="20248" y="3403"/>
                        <a:pt x="20081" y="3403"/>
                      </a:cubicBezTo>
                      <a:cubicBezTo>
                        <a:pt x="19948" y="3403"/>
                        <a:pt x="19814" y="3403"/>
                        <a:pt x="19681" y="3370"/>
                      </a:cubicBezTo>
                      <a:cubicBezTo>
                        <a:pt x="19214" y="3303"/>
                        <a:pt x="18780" y="3170"/>
                        <a:pt x="18380" y="2970"/>
                      </a:cubicBezTo>
                      <a:cubicBezTo>
                        <a:pt x="18280" y="2869"/>
                        <a:pt x="18113" y="2803"/>
                        <a:pt x="17980" y="2803"/>
                      </a:cubicBezTo>
                      <a:cubicBezTo>
                        <a:pt x="17846" y="2803"/>
                        <a:pt x="17746" y="2836"/>
                        <a:pt x="17646" y="2869"/>
                      </a:cubicBezTo>
                      <a:cubicBezTo>
                        <a:pt x="17579" y="2903"/>
                        <a:pt x="17513" y="2970"/>
                        <a:pt x="17479" y="3036"/>
                      </a:cubicBezTo>
                      <a:lnTo>
                        <a:pt x="16712" y="3403"/>
                      </a:lnTo>
                      <a:lnTo>
                        <a:pt x="15311" y="3103"/>
                      </a:lnTo>
                      <a:cubicBezTo>
                        <a:pt x="15178" y="3003"/>
                        <a:pt x="15011" y="2936"/>
                        <a:pt x="14811" y="2936"/>
                      </a:cubicBezTo>
                      <a:lnTo>
                        <a:pt x="14510" y="2936"/>
                      </a:lnTo>
                      <a:cubicBezTo>
                        <a:pt x="14444" y="2869"/>
                        <a:pt x="14377" y="2869"/>
                        <a:pt x="14277" y="2836"/>
                      </a:cubicBezTo>
                      <a:cubicBezTo>
                        <a:pt x="14177" y="2836"/>
                        <a:pt x="14077" y="2803"/>
                        <a:pt x="14010" y="2703"/>
                      </a:cubicBezTo>
                      <a:lnTo>
                        <a:pt x="14010" y="2669"/>
                      </a:lnTo>
                      <a:lnTo>
                        <a:pt x="14010" y="2636"/>
                      </a:lnTo>
                      <a:lnTo>
                        <a:pt x="13977" y="2669"/>
                      </a:lnTo>
                      <a:lnTo>
                        <a:pt x="13777" y="2669"/>
                      </a:lnTo>
                      <a:cubicBezTo>
                        <a:pt x="13777" y="2636"/>
                        <a:pt x="13777" y="2636"/>
                        <a:pt x="13743" y="2603"/>
                      </a:cubicBezTo>
                      <a:cubicBezTo>
                        <a:pt x="13510" y="2436"/>
                        <a:pt x="13243" y="2302"/>
                        <a:pt x="12943" y="2236"/>
                      </a:cubicBezTo>
                      <a:cubicBezTo>
                        <a:pt x="12809" y="2236"/>
                        <a:pt x="12676" y="2269"/>
                        <a:pt x="12542" y="2302"/>
                      </a:cubicBezTo>
                      <a:cubicBezTo>
                        <a:pt x="12376" y="2336"/>
                        <a:pt x="12175" y="2336"/>
                        <a:pt x="11975" y="2336"/>
                      </a:cubicBezTo>
                      <a:cubicBezTo>
                        <a:pt x="11941" y="2340"/>
                        <a:pt x="11906" y="2342"/>
                        <a:pt x="11872" y="2342"/>
                      </a:cubicBezTo>
                      <a:cubicBezTo>
                        <a:pt x="11641" y="2342"/>
                        <a:pt x="11416" y="2247"/>
                        <a:pt x="11241" y="2102"/>
                      </a:cubicBezTo>
                      <a:cubicBezTo>
                        <a:pt x="11175" y="2036"/>
                        <a:pt x="11108" y="1969"/>
                        <a:pt x="11041" y="1902"/>
                      </a:cubicBezTo>
                      <a:lnTo>
                        <a:pt x="11008" y="1902"/>
                      </a:lnTo>
                      <a:cubicBezTo>
                        <a:pt x="11008" y="1869"/>
                        <a:pt x="11008" y="1869"/>
                        <a:pt x="11008" y="1835"/>
                      </a:cubicBezTo>
                      <a:lnTo>
                        <a:pt x="10441" y="1835"/>
                      </a:lnTo>
                      <a:cubicBezTo>
                        <a:pt x="10441" y="1802"/>
                        <a:pt x="10408" y="1802"/>
                        <a:pt x="10374" y="1802"/>
                      </a:cubicBezTo>
                      <a:lnTo>
                        <a:pt x="10341" y="1802"/>
                      </a:lnTo>
                      <a:cubicBezTo>
                        <a:pt x="10007" y="1602"/>
                        <a:pt x="9607" y="1535"/>
                        <a:pt x="9207" y="1535"/>
                      </a:cubicBezTo>
                      <a:lnTo>
                        <a:pt x="8640" y="1535"/>
                      </a:lnTo>
                      <a:cubicBezTo>
                        <a:pt x="8439" y="1602"/>
                        <a:pt x="8406" y="1735"/>
                        <a:pt x="8373" y="1869"/>
                      </a:cubicBezTo>
                      <a:cubicBezTo>
                        <a:pt x="8373" y="1902"/>
                        <a:pt x="8373" y="1969"/>
                        <a:pt x="8339" y="2002"/>
                      </a:cubicBezTo>
                      <a:lnTo>
                        <a:pt x="8306" y="2503"/>
                      </a:lnTo>
                      <a:lnTo>
                        <a:pt x="8206" y="2669"/>
                      </a:lnTo>
                      <a:lnTo>
                        <a:pt x="7906" y="2936"/>
                      </a:lnTo>
                      <a:lnTo>
                        <a:pt x="7839" y="2936"/>
                      </a:lnTo>
                      <a:cubicBezTo>
                        <a:pt x="7706" y="2936"/>
                        <a:pt x="7639" y="3036"/>
                        <a:pt x="7606" y="3170"/>
                      </a:cubicBezTo>
                      <a:cubicBezTo>
                        <a:pt x="7472" y="3403"/>
                        <a:pt x="7339" y="3637"/>
                        <a:pt x="7105" y="3637"/>
                      </a:cubicBezTo>
                      <a:lnTo>
                        <a:pt x="7005" y="3637"/>
                      </a:lnTo>
                      <a:cubicBezTo>
                        <a:pt x="6805" y="3570"/>
                        <a:pt x="6805" y="3370"/>
                        <a:pt x="6805" y="3170"/>
                      </a:cubicBezTo>
                      <a:cubicBezTo>
                        <a:pt x="6805" y="3103"/>
                        <a:pt x="6805" y="3036"/>
                        <a:pt x="6805" y="2970"/>
                      </a:cubicBezTo>
                      <a:cubicBezTo>
                        <a:pt x="6705" y="2869"/>
                        <a:pt x="6571" y="2836"/>
                        <a:pt x="6438" y="2836"/>
                      </a:cubicBezTo>
                      <a:cubicBezTo>
                        <a:pt x="6338" y="2836"/>
                        <a:pt x="6205" y="2869"/>
                        <a:pt x="6104" y="2936"/>
                      </a:cubicBezTo>
                      <a:cubicBezTo>
                        <a:pt x="6104" y="2970"/>
                        <a:pt x="6104" y="2970"/>
                        <a:pt x="6038" y="2970"/>
                      </a:cubicBezTo>
                      <a:cubicBezTo>
                        <a:pt x="5838" y="3070"/>
                        <a:pt x="5838" y="3236"/>
                        <a:pt x="5838" y="3437"/>
                      </a:cubicBezTo>
                      <a:lnTo>
                        <a:pt x="5904" y="3537"/>
                      </a:lnTo>
                      <a:lnTo>
                        <a:pt x="5804" y="3603"/>
                      </a:lnTo>
                      <a:cubicBezTo>
                        <a:pt x="5604" y="3737"/>
                        <a:pt x="5471" y="3870"/>
                        <a:pt x="5337" y="4037"/>
                      </a:cubicBezTo>
                      <a:cubicBezTo>
                        <a:pt x="5237" y="4037"/>
                        <a:pt x="5204" y="4104"/>
                        <a:pt x="5170" y="4170"/>
                      </a:cubicBezTo>
                      <a:lnTo>
                        <a:pt x="5137" y="4237"/>
                      </a:lnTo>
                      <a:cubicBezTo>
                        <a:pt x="5170" y="4437"/>
                        <a:pt x="5070" y="4637"/>
                        <a:pt x="4904" y="4737"/>
                      </a:cubicBezTo>
                      <a:cubicBezTo>
                        <a:pt x="4837" y="4804"/>
                        <a:pt x="4737" y="4938"/>
                        <a:pt x="4703" y="5038"/>
                      </a:cubicBezTo>
                      <a:cubicBezTo>
                        <a:pt x="4670" y="5104"/>
                        <a:pt x="4603" y="5204"/>
                        <a:pt x="4537" y="5271"/>
                      </a:cubicBezTo>
                      <a:cubicBezTo>
                        <a:pt x="4303" y="5638"/>
                        <a:pt x="4036" y="6005"/>
                        <a:pt x="4270" y="6405"/>
                      </a:cubicBezTo>
                      <a:cubicBezTo>
                        <a:pt x="4270" y="6439"/>
                        <a:pt x="4303" y="6472"/>
                        <a:pt x="4337" y="6505"/>
                      </a:cubicBezTo>
                      <a:lnTo>
                        <a:pt x="4370" y="6572"/>
                      </a:lnTo>
                      <a:cubicBezTo>
                        <a:pt x="4437" y="6639"/>
                        <a:pt x="4503" y="6706"/>
                        <a:pt x="4570" y="6739"/>
                      </a:cubicBezTo>
                      <a:cubicBezTo>
                        <a:pt x="4503" y="6772"/>
                        <a:pt x="4470" y="6806"/>
                        <a:pt x="4403" y="6806"/>
                      </a:cubicBezTo>
                      <a:cubicBezTo>
                        <a:pt x="4337" y="6806"/>
                        <a:pt x="4270" y="6772"/>
                        <a:pt x="4203" y="6772"/>
                      </a:cubicBezTo>
                      <a:cubicBezTo>
                        <a:pt x="4136" y="6739"/>
                        <a:pt x="4070" y="6706"/>
                        <a:pt x="4003" y="6706"/>
                      </a:cubicBezTo>
                      <a:cubicBezTo>
                        <a:pt x="3870" y="6706"/>
                        <a:pt x="3736" y="6806"/>
                        <a:pt x="3703" y="6939"/>
                      </a:cubicBezTo>
                      <a:cubicBezTo>
                        <a:pt x="3603" y="7139"/>
                        <a:pt x="3636" y="7373"/>
                        <a:pt x="3769" y="7539"/>
                      </a:cubicBezTo>
                      <a:cubicBezTo>
                        <a:pt x="3803" y="7606"/>
                        <a:pt x="3836" y="7673"/>
                        <a:pt x="3870" y="7740"/>
                      </a:cubicBezTo>
                      <a:cubicBezTo>
                        <a:pt x="4003" y="8540"/>
                        <a:pt x="4070" y="9307"/>
                        <a:pt x="3369" y="9941"/>
                      </a:cubicBezTo>
                      <a:cubicBezTo>
                        <a:pt x="3302" y="9975"/>
                        <a:pt x="3269" y="10075"/>
                        <a:pt x="3269" y="10141"/>
                      </a:cubicBezTo>
                      <a:cubicBezTo>
                        <a:pt x="3269" y="10241"/>
                        <a:pt x="3236" y="10308"/>
                        <a:pt x="3169" y="10375"/>
                      </a:cubicBezTo>
                      <a:lnTo>
                        <a:pt x="3169" y="10642"/>
                      </a:lnTo>
                      <a:lnTo>
                        <a:pt x="2869" y="11209"/>
                      </a:lnTo>
                      <a:cubicBezTo>
                        <a:pt x="2168" y="11909"/>
                        <a:pt x="2002" y="12977"/>
                        <a:pt x="2435" y="13877"/>
                      </a:cubicBezTo>
                      <a:lnTo>
                        <a:pt x="2435" y="14178"/>
                      </a:lnTo>
                      <a:lnTo>
                        <a:pt x="2469" y="14511"/>
                      </a:lnTo>
                      <a:cubicBezTo>
                        <a:pt x="1768" y="14911"/>
                        <a:pt x="1768" y="15612"/>
                        <a:pt x="1768" y="16179"/>
                      </a:cubicBezTo>
                      <a:cubicBezTo>
                        <a:pt x="1701" y="16246"/>
                        <a:pt x="1701" y="16279"/>
                        <a:pt x="1701" y="16346"/>
                      </a:cubicBezTo>
                      <a:cubicBezTo>
                        <a:pt x="1535" y="16746"/>
                        <a:pt x="1168" y="17046"/>
                        <a:pt x="767" y="17180"/>
                      </a:cubicBezTo>
                      <a:lnTo>
                        <a:pt x="601" y="17046"/>
                      </a:lnTo>
                      <a:cubicBezTo>
                        <a:pt x="534" y="17113"/>
                        <a:pt x="467" y="17180"/>
                        <a:pt x="367" y="17246"/>
                      </a:cubicBezTo>
                      <a:cubicBezTo>
                        <a:pt x="200" y="17413"/>
                        <a:pt x="0" y="17547"/>
                        <a:pt x="67" y="17880"/>
                      </a:cubicBezTo>
                      <a:cubicBezTo>
                        <a:pt x="67" y="17980"/>
                        <a:pt x="100" y="18080"/>
                        <a:pt x="200" y="18147"/>
                      </a:cubicBezTo>
                      <a:cubicBezTo>
                        <a:pt x="267" y="18180"/>
                        <a:pt x="300" y="18247"/>
                        <a:pt x="334" y="18314"/>
                      </a:cubicBezTo>
                      <a:lnTo>
                        <a:pt x="467" y="18314"/>
                      </a:lnTo>
                      <a:cubicBezTo>
                        <a:pt x="534" y="18514"/>
                        <a:pt x="500" y="18747"/>
                        <a:pt x="400" y="18948"/>
                      </a:cubicBezTo>
                      <a:cubicBezTo>
                        <a:pt x="300" y="19114"/>
                        <a:pt x="267" y="19348"/>
                        <a:pt x="334" y="19581"/>
                      </a:cubicBezTo>
                      <a:lnTo>
                        <a:pt x="334" y="19715"/>
                      </a:lnTo>
                      <a:cubicBezTo>
                        <a:pt x="300" y="19948"/>
                        <a:pt x="334" y="20148"/>
                        <a:pt x="467" y="20315"/>
                      </a:cubicBezTo>
                      <a:cubicBezTo>
                        <a:pt x="467" y="20415"/>
                        <a:pt x="467" y="20515"/>
                        <a:pt x="567" y="20549"/>
                      </a:cubicBezTo>
                      <a:cubicBezTo>
                        <a:pt x="701" y="20849"/>
                        <a:pt x="867" y="21016"/>
                        <a:pt x="1168" y="21016"/>
                      </a:cubicBezTo>
                      <a:cubicBezTo>
                        <a:pt x="1268" y="21016"/>
                        <a:pt x="1401" y="20982"/>
                        <a:pt x="1535" y="20949"/>
                      </a:cubicBezTo>
                      <a:lnTo>
                        <a:pt x="1768" y="20882"/>
                      </a:lnTo>
                      <a:cubicBezTo>
                        <a:pt x="2035" y="20749"/>
                        <a:pt x="2335" y="20649"/>
                        <a:pt x="2635" y="20649"/>
                      </a:cubicBezTo>
                      <a:lnTo>
                        <a:pt x="2835" y="20649"/>
                      </a:lnTo>
                      <a:cubicBezTo>
                        <a:pt x="2869" y="20682"/>
                        <a:pt x="2869" y="20716"/>
                        <a:pt x="2902" y="20749"/>
                      </a:cubicBezTo>
                      <a:cubicBezTo>
                        <a:pt x="2936" y="20816"/>
                        <a:pt x="2969" y="20882"/>
                        <a:pt x="2969" y="20949"/>
                      </a:cubicBezTo>
                      <a:cubicBezTo>
                        <a:pt x="2735" y="21583"/>
                        <a:pt x="3036" y="22050"/>
                        <a:pt x="3369" y="22483"/>
                      </a:cubicBezTo>
                      <a:cubicBezTo>
                        <a:pt x="3469" y="22584"/>
                        <a:pt x="3503" y="22717"/>
                        <a:pt x="3503" y="22850"/>
                      </a:cubicBezTo>
                      <a:cubicBezTo>
                        <a:pt x="3503" y="22917"/>
                        <a:pt x="3503" y="22984"/>
                        <a:pt x="3536" y="23051"/>
                      </a:cubicBezTo>
                      <a:cubicBezTo>
                        <a:pt x="3603" y="23718"/>
                        <a:pt x="3536" y="24418"/>
                        <a:pt x="3269" y="25019"/>
                      </a:cubicBezTo>
                      <a:cubicBezTo>
                        <a:pt x="3069" y="25486"/>
                        <a:pt x="2969" y="25953"/>
                        <a:pt x="2936" y="26453"/>
                      </a:cubicBezTo>
                      <a:cubicBezTo>
                        <a:pt x="2936" y="26520"/>
                        <a:pt x="2936" y="26586"/>
                        <a:pt x="2936" y="26686"/>
                      </a:cubicBezTo>
                      <a:cubicBezTo>
                        <a:pt x="2936" y="26753"/>
                        <a:pt x="2835" y="26820"/>
                        <a:pt x="2802" y="26887"/>
                      </a:cubicBezTo>
                      <a:cubicBezTo>
                        <a:pt x="2435" y="27220"/>
                        <a:pt x="2302" y="27687"/>
                        <a:pt x="2435" y="28154"/>
                      </a:cubicBezTo>
                      <a:cubicBezTo>
                        <a:pt x="2435" y="28488"/>
                        <a:pt x="2635" y="28788"/>
                        <a:pt x="2969" y="28888"/>
                      </a:cubicBezTo>
                      <a:cubicBezTo>
                        <a:pt x="3036" y="28921"/>
                        <a:pt x="3102" y="28955"/>
                        <a:pt x="3136" y="28988"/>
                      </a:cubicBezTo>
                      <a:cubicBezTo>
                        <a:pt x="3302" y="29055"/>
                        <a:pt x="3436" y="29188"/>
                        <a:pt x="3536" y="29322"/>
                      </a:cubicBezTo>
                      <a:cubicBezTo>
                        <a:pt x="3636" y="29522"/>
                        <a:pt x="3836" y="29622"/>
                        <a:pt x="4036" y="29622"/>
                      </a:cubicBezTo>
                      <a:cubicBezTo>
                        <a:pt x="4303" y="29622"/>
                        <a:pt x="4537" y="29455"/>
                        <a:pt x="4670" y="29222"/>
                      </a:cubicBezTo>
                      <a:cubicBezTo>
                        <a:pt x="4904" y="29222"/>
                        <a:pt x="5137" y="29188"/>
                        <a:pt x="5337" y="29122"/>
                      </a:cubicBezTo>
                      <a:cubicBezTo>
                        <a:pt x="5604" y="29088"/>
                        <a:pt x="5838" y="29055"/>
                        <a:pt x="6104" y="29021"/>
                      </a:cubicBezTo>
                      <a:cubicBezTo>
                        <a:pt x="6371" y="29021"/>
                        <a:pt x="6672" y="29122"/>
                        <a:pt x="6938" y="29288"/>
                      </a:cubicBezTo>
                      <a:cubicBezTo>
                        <a:pt x="6972" y="29322"/>
                        <a:pt x="7005" y="29322"/>
                        <a:pt x="7038" y="29322"/>
                      </a:cubicBezTo>
                      <a:cubicBezTo>
                        <a:pt x="7139" y="29322"/>
                        <a:pt x="7239" y="29255"/>
                        <a:pt x="7272" y="29155"/>
                      </a:cubicBezTo>
                      <a:cubicBezTo>
                        <a:pt x="7339" y="29021"/>
                        <a:pt x="7205" y="28955"/>
                        <a:pt x="7105" y="28888"/>
                      </a:cubicBezTo>
                      <a:lnTo>
                        <a:pt x="7072" y="28855"/>
                      </a:lnTo>
                      <a:cubicBezTo>
                        <a:pt x="7105" y="28755"/>
                        <a:pt x="7072" y="28621"/>
                        <a:pt x="6972" y="28554"/>
                      </a:cubicBezTo>
                      <a:cubicBezTo>
                        <a:pt x="6938" y="28521"/>
                        <a:pt x="6905" y="28488"/>
                        <a:pt x="6905" y="28454"/>
                      </a:cubicBezTo>
                      <a:cubicBezTo>
                        <a:pt x="6872" y="28154"/>
                        <a:pt x="6838" y="27854"/>
                        <a:pt x="6738" y="27554"/>
                      </a:cubicBezTo>
                      <a:cubicBezTo>
                        <a:pt x="6571" y="27087"/>
                        <a:pt x="6571" y="26620"/>
                        <a:pt x="6672" y="26153"/>
                      </a:cubicBezTo>
                      <a:cubicBezTo>
                        <a:pt x="6705" y="26086"/>
                        <a:pt x="6705" y="26019"/>
                        <a:pt x="6738" y="25986"/>
                      </a:cubicBezTo>
                      <a:cubicBezTo>
                        <a:pt x="7005" y="25486"/>
                        <a:pt x="7239" y="24985"/>
                        <a:pt x="6872" y="24418"/>
                      </a:cubicBezTo>
                      <a:lnTo>
                        <a:pt x="6872" y="24318"/>
                      </a:lnTo>
                      <a:cubicBezTo>
                        <a:pt x="6905" y="24118"/>
                        <a:pt x="6838" y="23884"/>
                        <a:pt x="6772" y="23718"/>
                      </a:cubicBezTo>
                      <a:cubicBezTo>
                        <a:pt x="6772" y="23484"/>
                        <a:pt x="6805" y="23251"/>
                        <a:pt x="6805" y="23051"/>
                      </a:cubicBezTo>
                      <a:cubicBezTo>
                        <a:pt x="6772" y="22550"/>
                        <a:pt x="6872" y="22083"/>
                        <a:pt x="7038" y="21650"/>
                      </a:cubicBezTo>
                      <a:cubicBezTo>
                        <a:pt x="7072" y="21549"/>
                        <a:pt x="7072" y="21483"/>
                        <a:pt x="7038" y="21383"/>
                      </a:cubicBezTo>
                      <a:lnTo>
                        <a:pt x="7038" y="21349"/>
                      </a:lnTo>
                      <a:lnTo>
                        <a:pt x="7005" y="21349"/>
                      </a:lnTo>
                      <a:lnTo>
                        <a:pt x="7005" y="20015"/>
                      </a:lnTo>
                      <a:cubicBezTo>
                        <a:pt x="7072" y="19982"/>
                        <a:pt x="7105" y="19915"/>
                        <a:pt x="7105" y="19848"/>
                      </a:cubicBezTo>
                      <a:cubicBezTo>
                        <a:pt x="7105" y="19815"/>
                        <a:pt x="7105" y="19782"/>
                        <a:pt x="7105" y="19748"/>
                      </a:cubicBezTo>
                      <a:cubicBezTo>
                        <a:pt x="7105" y="19648"/>
                        <a:pt x="7105" y="19548"/>
                        <a:pt x="6972" y="19548"/>
                      </a:cubicBezTo>
                      <a:cubicBezTo>
                        <a:pt x="6972" y="19381"/>
                        <a:pt x="6905" y="19248"/>
                        <a:pt x="6838" y="19181"/>
                      </a:cubicBezTo>
                      <a:cubicBezTo>
                        <a:pt x="6672" y="19014"/>
                        <a:pt x="6605" y="18814"/>
                        <a:pt x="6638" y="18614"/>
                      </a:cubicBezTo>
                      <a:cubicBezTo>
                        <a:pt x="6672" y="18414"/>
                        <a:pt x="6838" y="18247"/>
                        <a:pt x="7005" y="18147"/>
                      </a:cubicBezTo>
                      <a:cubicBezTo>
                        <a:pt x="7139" y="18080"/>
                        <a:pt x="7239" y="17980"/>
                        <a:pt x="7339" y="17880"/>
                      </a:cubicBezTo>
                      <a:cubicBezTo>
                        <a:pt x="7339" y="17847"/>
                        <a:pt x="7372" y="17813"/>
                        <a:pt x="7405" y="17780"/>
                      </a:cubicBezTo>
                      <a:cubicBezTo>
                        <a:pt x="7505" y="17680"/>
                        <a:pt x="7606" y="17613"/>
                        <a:pt x="7739" y="17580"/>
                      </a:cubicBezTo>
                      <a:cubicBezTo>
                        <a:pt x="7839" y="17580"/>
                        <a:pt x="7906" y="17513"/>
                        <a:pt x="8006" y="17480"/>
                      </a:cubicBezTo>
                      <a:lnTo>
                        <a:pt x="8506" y="17480"/>
                      </a:lnTo>
                      <a:cubicBezTo>
                        <a:pt x="8552" y="17474"/>
                        <a:pt x="8597" y="17471"/>
                        <a:pt x="8641" y="17471"/>
                      </a:cubicBezTo>
                      <a:cubicBezTo>
                        <a:pt x="8853" y="17471"/>
                        <a:pt x="9047" y="17536"/>
                        <a:pt x="9240" y="17647"/>
                      </a:cubicBezTo>
                      <a:lnTo>
                        <a:pt x="9273" y="18547"/>
                      </a:lnTo>
                      <a:cubicBezTo>
                        <a:pt x="9307" y="18781"/>
                        <a:pt x="9207" y="19048"/>
                        <a:pt x="9040" y="19214"/>
                      </a:cubicBezTo>
                      <a:cubicBezTo>
                        <a:pt x="8840" y="19381"/>
                        <a:pt x="8740" y="19615"/>
                        <a:pt x="8706" y="19882"/>
                      </a:cubicBezTo>
                      <a:cubicBezTo>
                        <a:pt x="8573" y="20115"/>
                        <a:pt x="8506" y="20349"/>
                        <a:pt x="8540" y="20615"/>
                      </a:cubicBezTo>
                      <a:cubicBezTo>
                        <a:pt x="8540" y="20649"/>
                        <a:pt x="8540" y="20649"/>
                        <a:pt x="8540" y="20682"/>
                      </a:cubicBezTo>
                      <a:cubicBezTo>
                        <a:pt x="8540" y="20749"/>
                        <a:pt x="8573" y="20816"/>
                        <a:pt x="8606" y="20882"/>
                      </a:cubicBezTo>
                      <a:cubicBezTo>
                        <a:pt x="8606" y="20916"/>
                        <a:pt x="8606" y="20916"/>
                        <a:pt x="8640" y="20949"/>
                      </a:cubicBezTo>
                      <a:cubicBezTo>
                        <a:pt x="8640" y="20982"/>
                        <a:pt x="8673" y="21016"/>
                        <a:pt x="8706" y="21049"/>
                      </a:cubicBezTo>
                      <a:cubicBezTo>
                        <a:pt x="9340" y="21750"/>
                        <a:pt x="10107" y="22383"/>
                        <a:pt x="10941" y="22917"/>
                      </a:cubicBezTo>
                      <a:cubicBezTo>
                        <a:pt x="10975" y="22984"/>
                        <a:pt x="11041" y="23017"/>
                        <a:pt x="11108" y="23017"/>
                      </a:cubicBezTo>
                      <a:lnTo>
                        <a:pt x="11241" y="23017"/>
                      </a:lnTo>
                      <a:cubicBezTo>
                        <a:pt x="11342" y="23084"/>
                        <a:pt x="11408" y="23117"/>
                        <a:pt x="11408" y="23184"/>
                      </a:cubicBezTo>
                      <a:cubicBezTo>
                        <a:pt x="11442" y="23284"/>
                        <a:pt x="11408" y="23384"/>
                        <a:pt x="11342" y="23451"/>
                      </a:cubicBezTo>
                      <a:cubicBezTo>
                        <a:pt x="11208" y="23584"/>
                        <a:pt x="11141" y="23818"/>
                        <a:pt x="11208" y="24018"/>
                      </a:cubicBezTo>
                      <a:cubicBezTo>
                        <a:pt x="10875" y="24385"/>
                        <a:pt x="10808" y="24885"/>
                        <a:pt x="11008" y="25319"/>
                      </a:cubicBezTo>
                      <a:cubicBezTo>
                        <a:pt x="11008" y="25352"/>
                        <a:pt x="11041" y="25386"/>
                        <a:pt x="11041" y="25419"/>
                      </a:cubicBezTo>
                      <a:cubicBezTo>
                        <a:pt x="11442" y="26153"/>
                        <a:pt x="12109" y="26253"/>
                        <a:pt x="12709" y="26253"/>
                      </a:cubicBezTo>
                      <a:cubicBezTo>
                        <a:pt x="12843" y="26320"/>
                        <a:pt x="12943" y="26353"/>
                        <a:pt x="13076" y="26353"/>
                      </a:cubicBezTo>
                      <a:cubicBezTo>
                        <a:pt x="13310" y="26353"/>
                        <a:pt x="13543" y="26219"/>
                        <a:pt x="13710" y="26053"/>
                      </a:cubicBezTo>
                      <a:cubicBezTo>
                        <a:pt x="13810" y="25886"/>
                        <a:pt x="13777" y="25686"/>
                        <a:pt x="13643" y="25552"/>
                      </a:cubicBezTo>
                      <a:cubicBezTo>
                        <a:pt x="13610" y="25552"/>
                        <a:pt x="13576" y="25519"/>
                        <a:pt x="13543" y="25486"/>
                      </a:cubicBezTo>
                      <a:cubicBezTo>
                        <a:pt x="13510" y="25386"/>
                        <a:pt x="13510" y="25252"/>
                        <a:pt x="13543" y="25119"/>
                      </a:cubicBezTo>
                      <a:cubicBezTo>
                        <a:pt x="13576" y="25085"/>
                        <a:pt x="13610" y="25019"/>
                        <a:pt x="13643" y="24985"/>
                      </a:cubicBezTo>
                      <a:cubicBezTo>
                        <a:pt x="13643" y="24952"/>
                        <a:pt x="13677" y="24952"/>
                        <a:pt x="13677" y="24919"/>
                      </a:cubicBezTo>
                      <a:cubicBezTo>
                        <a:pt x="13743" y="24919"/>
                        <a:pt x="13777" y="24885"/>
                        <a:pt x="13843" y="24885"/>
                      </a:cubicBezTo>
                      <a:cubicBezTo>
                        <a:pt x="13943" y="24885"/>
                        <a:pt x="14010" y="24852"/>
                        <a:pt x="14077" y="24818"/>
                      </a:cubicBezTo>
                      <a:lnTo>
                        <a:pt x="14110" y="24818"/>
                      </a:lnTo>
                      <a:cubicBezTo>
                        <a:pt x="14177" y="24818"/>
                        <a:pt x="14244" y="24818"/>
                        <a:pt x="14310" y="24785"/>
                      </a:cubicBezTo>
                      <a:cubicBezTo>
                        <a:pt x="14444" y="24752"/>
                        <a:pt x="14577" y="24718"/>
                        <a:pt x="14677" y="24652"/>
                      </a:cubicBezTo>
                      <a:lnTo>
                        <a:pt x="14744" y="24618"/>
                      </a:lnTo>
                      <a:cubicBezTo>
                        <a:pt x="14777" y="24652"/>
                        <a:pt x="14844" y="24652"/>
                        <a:pt x="14877" y="24652"/>
                      </a:cubicBezTo>
                      <a:cubicBezTo>
                        <a:pt x="14944" y="24652"/>
                        <a:pt x="15011" y="24652"/>
                        <a:pt x="15044" y="24585"/>
                      </a:cubicBezTo>
                      <a:cubicBezTo>
                        <a:pt x="15144" y="24685"/>
                        <a:pt x="15244" y="24785"/>
                        <a:pt x="15344" y="24818"/>
                      </a:cubicBezTo>
                      <a:cubicBezTo>
                        <a:pt x="15411" y="24852"/>
                        <a:pt x="15478" y="24885"/>
                        <a:pt x="15545" y="24919"/>
                      </a:cubicBezTo>
                      <a:lnTo>
                        <a:pt x="15678" y="24952"/>
                      </a:lnTo>
                      <a:lnTo>
                        <a:pt x="15745" y="25019"/>
                      </a:lnTo>
                      <a:lnTo>
                        <a:pt x="15645" y="25019"/>
                      </a:lnTo>
                      <a:cubicBezTo>
                        <a:pt x="15311" y="25052"/>
                        <a:pt x="15011" y="25185"/>
                        <a:pt x="14811" y="25419"/>
                      </a:cubicBezTo>
                      <a:lnTo>
                        <a:pt x="14577" y="25586"/>
                      </a:lnTo>
                      <a:cubicBezTo>
                        <a:pt x="14544" y="25586"/>
                        <a:pt x="14510" y="25619"/>
                        <a:pt x="14444" y="25652"/>
                      </a:cubicBezTo>
                      <a:cubicBezTo>
                        <a:pt x="14410" y="25652"/>
                        <a:pt x="14410" y="25686"/>
                        <a:pt x="14377" y="25719"/>
                      </a:cubicBezTo>
                      <a:lnTo>
                        <a:pt x="14244" y="25853"/>
                      </a:lnTo>
                      <a:lnTo>
                        <a:pt x="14110" y="25986"/>
                      </a:lnTo>
                      <a:cubicBezTo>
                        <a:pt x="14310" y="26353"/>
                        <a:pt x="14344" y="26753"/>
                        <a:pt x="14210" y="27153"/>
                      </a:cubicBezTo>
                      <a:cubicBezTo>
                        <a:pt x="14144" y="27254"/>
                        <a:pt x="14077" y="27320"/>
                        <a:pt x="13977" y="27420"/>
                      </a:cubicBezTo>
                      <a:cubicBezTo>
                        <a:pt x="13843" y="28121"/>
                        <a:pt x="13977" y="28288"/>
                        <a:pt x="14644" y="28421"/>
                      </a:cubicBezTo>
                      <a:lnTo>
                        <a:pt x="14744" y="28421"/>
                      </a:lnTo>
                      <a:cubicBezTo>
                        <a:pt x="14877" y="28421"/>
                        <a:pt x="15044" y="28454"/>
                        <a:pt x="15111" y="28621"/>
                      </a:cubicBezTo>
                      <a:lnTo>
                        <a:pt x="15144" y="28721"/>
                      </a:lnTo>
                      <a:cubicBezTo>
                        <a:pt x="15178" y="28788"/>
                        <a:pt x="15178" y="28888"/>
                        <a:pt x="15211" y="28955"/>
                      </a:cubicBezTo>
                      <a:cubicBezTo>
                        <a:pt x="15211" y="28988"/>
                        <a:pt x="15244" y="29021"/>
                        <a:pt x="15244" y="29088"/>
                      </a:cubicBezTo>
                      <a:lnTo>
                        <a:pt x="15244" y="29155"/>
                      </a:lnTo>
                      <a:cubicBezTo>
                        <a:pt x="15278" y="29188"/>
                        <a:pt x="15311" y="29255"/>
                        <a:pt x="15344" y="29322"/>
                      </a:cubicBezTo>
                      <a:cubicBezTo>
                        <a:pt x="15344" y="29355"/>
                        <a:pt x="15378" y="29388"/>
                        <a:pt x="15411" y="29388"/>
                      </a:cubicBezTo>
                      <a:cubicBezTo>
                        <a:pt x="15444" y="29422"/>
                        <a:pt x="15478" y="29455"/>
                        <a:pt x="15511" y="29488"/>
                      </a:cubicBezTo>
                      <a:cubicBezTo>
                        <a:pt x="15545" y="29522"/>
                        <a:pt x="15578" y="29522"/>
                        <a:pt x="15611" y="29555"/>
                      </a:cubicBezTo>
                      <a:cubicBezTo>
                        <a:pt x="15678" y="29589"/>
                        <a:pt x="15745" y="29589"/>
                        <a:pt x="15811" y="29589"/>
                      </a:cubicBezTo>
                      <a:lnTo>
                        <a:pt x="15911" y="29589"/>
                      </a:lnTo>
                      <a:cubicBezTo>
                        <a:pt x="15928" y="29605"/>
                        <a:pt x="15945" y="29614"/>
                        <a:pt x="15962" y="29614"/>
                      </a:cubicBezTo>
                      <a:cubicBezTo>
                        <a:pt x="15978" y="29614"/>
                        <a:pt x="15995" y="29605"/>
                        <a:pt x="16012" y="29589"/>
                      </a:cubicBezTo>
                      <a:lnTo>
                        <a:pt x="16078" y="29589"/>
                      </a:lnTo>
                      <a:cubicBezTo>
                        <a:pt x="16579" y="29589"/>
                        <a:pt x="16779" y="29355"/>
                        <a:pt x="16845" y="28821"/>
                      </a:cubicBezTo>
                      <a:cubicBezTo>
                        <a:pt x="16845" y="28721"/>
                        <a:pt x="16879" y="28621"/>
                        <a:pt x="16912" y="28521"/>
                      </a:cubicBezTo>
                      <a:cubicBezTo>
                        <a:pt x="16946" y="28454"/>
                        <a:pt x="16946" y="28421"/>
                        <a:pt x="16946" y="28388"/>
                      </a:cubicBezTo>
                      <a:lnTo>
                        <a:pt x="17012" y="28388"/>
                      </a:lnTo>
                      <a:lnTo>
                        <a:pt x="17079" y="28321"/>
                      </a:lnTo>
                      <a:cubicBezTo>
                        <a:pt x="17112" y="28354"/>
                        <a:pt x="17179" y="28388"/>
                        <a:pt x="17246" y="28388"/>
                      </a:cubicBezTo>
                      <a:cubicBezTo>
                        <a:pt x="17379" y="28354"/>
                        <a:pt x="17546" y="28288"/>
                        <a:pt x="17646" y="28154"/>
                      </a:cubicBezTo>
                      <a:cubicBezTo>
                        <a:pt x="17880" y="28087"/>
                        <a:pt x="18280" y="27987"/>
                        <a:pt x="18180" y="27620"/>
                      </a:cubicBezTo>
                      <a:cubicBezTo>
                        <a:pt x="18146" y="27420"/>
                        <a:pt x="18046" y="27254"/>
                        <a:pt x="17880" y="27153"/>
                      </a:cubicBezTo>
                      <a:cubicBezTo>
                        <a:pt x="17779" y="27087"/>
                        <a:pt x="17679" y="27087"/>
                        <a:pt x="17579" y="27053"/>
                      </a:cubicBezTo>
                      <a:lnTo>
                        <a:pt x="17513" y="27053"/>
                      </a:lnTo>
                      <a:cubicBezTo>
                        <a:pt x="17212" y="26887"/>
                        <a:pt x="17146" y="26686"/>
                        <a:pt x="17346" y="26320"/>
                      </a:cubicBezTo>
                      <a:cubicBezTo>
                        <a:pt x="17346" y="26286"/>
                        <a:pt x="17379" y="26253"/>
                        <a:pt x="17413" y="26219"/>
                      </a:cubicBezTo>
                      <a:cubicBezTo>
                        <a:pt x="17479" y="26086"/>
                        <a:pt x="17513" y="25986"/>
                        <a:pt x="17646" y="25986"/>
                      </a:cubicBezTo>
                      <a:cubicBezTo>
                        <a:pt x="17746" y="25986"/>
                        <a:pt x="17813" y="26019"/>
                        <a:pt x="17880" y="26053"/>
                      </a:cubicBezTo>
                      <a:cubicBezTo>
                        <a:pt x="17946" y="26086"/>
                        <a:pt x="17980" y="26086"/>
                        <a:pt x="18013" y="26086"/>
                      </a:cubicBezTo>
                      <a:cubicBezTo>
                        <a:pt x="18046" y="26086"/>
                        <a:pt x="18046" y="26086"/>
                        <a:pt x="18080" y="26053"/>
                      </a:cubicBezTo>
                      <a:cubicBezTo>
                        <a:pt x="18146" y="26053"/>
                        <a:pt x="18180" y="25986"/>
                        <a:pt x="18213" y="25919"/>
                      </a:cubicBezTo>
                      <a:cubicBezTo>
                        <a:pt x="18213" y="25919"/>
                        <a:pt x="18213" y="25886"/>
                        <a:pt x="18213" y="25886"/>
                      </a:cubicBezTo>
                      <a:lnTo>
                        <a:pt x="18213" y="25853"/>
                      </a:lnTo>
                      <a:cubicBezTo>
                        <a:pt x="18246" y="25786"/>
                        <a:pt x="18246" y="25752"/>
                        <a:pt x="18213" y="25719"/>
                      </a:cubicBezTo>
                      <a:lnTo>
                        <a:pt x="18213" y="25652"/>
                      </a:lnTo>
                      <a:cubicBezTo>
                        <a:pt x="18213" y="25652"/>
                        <a:pt x="18213" y="25619"/>
                        <a:pt x="18213" y="25619"/>
                      </a:cubicBezTo>
                      <a:cubicBezTo>
                        <a:pt x="18080" y="25419"/>
                        <a:pt x="17980" y="25185"/>
                        <a:pt x="17946" y="24952"/>
                      </a:cubicBezTo>
                      <a:cubicBezTo>
                        <a:pt x="17846" y="24485"/>
                        <a:pt x="17746" y="23985"/>
                        <a:pt x="17012" y="23951"/>
                      </a:cubicBezTo>
                      <a:cubicBezTo>
                        <a:pt x="16996" y="23968"/>
                        <a:pt x="16987" y="23976"/>
                        <a:pt x="16979" y="23976"/>
                      </a:cubicBezTo>
                      <a:cubicBezTo>
                        <a:pt x="16971" y="23976"/>
                        <a:pt x="16962" y="23968"/>
                        <a:pt x="16946" y="23951"/>
                      </a:cubicBezTo>
                      <a:lnTo>
                        <a:pt x="16912" y="23951"/>
                      </a:lnTo>
                      <a:cubicBezTo>
                        <a:pt x="16879" y="23918"/>
                        <a:pt x="16879" y="23851"/>
                        <a:pt x="16879" y="23784"/>
                      </a:cubicBezTo>
                      <a:cubicBezTo>
                        <a:pt x="16879" y="23718"/>
                        <a:pt x="16845" y="23651"/>
                        <a:pt x="16812" y="23584"/>
                      </a:cubicBezTo>
                      <a:cubicBezTo>
                        <a:pt x="16879" y="23551"/>
                        <a:pt x="16912" y="23518"/>
                        <a:pt x="16946" y="23518"/>
                      </a:cubicBezTo>
                      <a:cubicBezTo>
                        <a:pt x="17012" y="23518"/>
                        <a:pt x="17046" y="23551"/>
                        <a:pt x="17079" y="23618"/>
                      </a:cubicBezTo>
                      <a:cubicBezTo>
                        <a:pt x="17212" y="23751"/>
                        <a:pt x="17413" y="23818"/>
                        <a:pt x="17613" y="23851"/>
                      </a:cubicBezTo>
                      <a:cubicBezTo>
                        <a:pt x="17779" y="23818"/>
                        <a:pt x="17946" y="23718"/>
                        <a:pt x="18080" y="23584"/>
                      </a:cubicBezTo>
                      <a:cubicBezTo>
                        <a:pt x="18180" y="23351"/>
                        <a:pt x="18246" y="23084"/>
                        <a:pt x="18213" y="22850"/>
                      </a:cubicBezTo>
                      <a:cubicBezTo>
                        <a:pt x="18180" y="22617"/>
                        <a:pt x="18146" y="22350"/>
                        <a:pt x="17980" y="22350"/>
                      </a:cubicBezTo>
                      <a:lnTo>
                        <a:pt x="17913" y="22350"/>
                      </a:lnTo>
                      <a:cubicBezTo>
                        <a:pt x="17779" y="22383"/>
                        <a:pt x="17646" y="22417"/>
                        <a:pt x="17479" y="22417"/>
                      </a:cubicBezTo>
                      <a:cubicBezTo>
                        <a:pt x="17445" y="22411"/>
                        <a:pt x="17411" y="22408"/>
                        <a:pt x="17376" y="22408"/>
                      </a:cubicBezTo>
                      <a:cubicBezTo>
                        <a:pt x="17211" y="22408"/>
                        <a:pt x="17050" y="22473"/>
                        <a:pt x="16912" y="22584"/>
                      </a:cubicBezTo>
                      <a:lnTo>
                        <a:pt x="16879" y="22617"/>
                      </a:lnTo>
                      <a:cubicBezTo>
                        <a:pt x="16845" y="22650"/>
                        <a:pt x="16812" y="22684"/>
                        <a:pt x="16812" y="22717"/>
                      </a:cubicBezTo>
                      <a:lnTo>
                        <a:pt x="16378" y="22617"/>
                      </a:lnTo>
                      <a:cubicBezTo>
                        <a:pt x="16345" y="22584"/>
                        <a:pt x="16312" y="22584"/>
                        <a:pt x="16278" y="22584"/>
                      </a:cubicBezTo>
                      <a:cubicBezTo>
                        <a:pt x="16212" y="22584"/>
                        <a:pt x="16112" y="22617"/>
                        <a:pt x="16045" y="22650"/>
                      </a:cubicBezTo>
                      <a:cubicBezTo>
                        <a:pt x="16012" y="22684"/>
                        <a:pt x="15978" y="22717"/>
                        <a:pt x="15911" y="22717"/>
                      </a:cubicBezTo>
                      <a:cubicBezTo>
                        <a:pt x="15911" y="22717"/>
                        <a:pt x="15878" y="22717"/>
                        <a:pt x="15845" y="22650"/>
                      </a:cubicBezTo>
                      <a:cubicBezTo>
                        <a:pt x="15845" y="22584"/>
                        <a:pt x="15811" y="22550"/>
                        <a:pt x="15778" y="22483"/>
                      </a:cubicBezTo>
                      <a:cubicBezTo>
                        <a:pt x="15611" y="22150"/>
                        <a:pt x="15378" y="21883"/>
                        <a:pt x="15111" y="21650"/>
                      </a:cubicBezTo>
                      <a:cubicBezTo>
                        <a:pt x="14644" y="21249"/>
                        <a:pt x="14210" y="20849"/>
                        <a:pt x="14310" y="20115"/>
                      </a:cubicBezTo>
                      <a:cubicBezTo>
                        <a:pt x="14410" y="20048"/>
                        <a:pt x="14510" y="19982"/>
                        <a:pt x="14611" y="19948"/>
                      </a:cubicBezTo>
                      <a:cubicBezTo>
                        <a:pt x="14777" y="19848"/>
                        <a:pt x="14911" y="19748"/>
                        <a:pt x="15011" y="19581"/>
                      </a:cubicBezTo>
                      <a:cubicBezTo>
                        <a:pt x="15044" y="19548"/>
                        <a:pt x="15078" y="19515"/>
                        <a:pt x="15078" y="19448"/>
                      </a:cubicBezTo>
                      <a:cubicBezTo>
                        <a:pt x="15111" y="19381"/>
                        <a:pt x="15111" y="19315"/>
                        <a:pt x="15111" y="19281"/>
                      </a:cubicBezTo>
                      <a:cubicBezTo>
                        <a:pt x="15111" y="19081"/>
                        <a:pt x="15011" y="19014"/>
                        <a:pt x="14844" y="18981"/>
                      </a:cubicBezTo>
                      <a:lnTo>
                        <a:pt x="14444" y="18681"/>
                      </a:lnTo>
                      <a:cubicBezTo>
                        <a:pt x="14444" y="18614"/>
                        <a:pt x="14444" y="18547"/>
                        <a:pt x="14444" y="18514"/>
                      </a:cubicBezTo>
                      <a:cubicBezTo>
                        <a:pt x="14377" y="18247"/>
                        <a:pt x="14244" y="18014"/>
                        <a:pt x="14043" y="17813"/>
                      </a:cubicBezTo>
                      <a:cubicBezTo>
                        <a:pt x="13977" y="17747"/>
                        <a:pt x="13910" y="17680"/>
                        <a:pt x="13877" y="17613"/>
                      </a:cubicBezTo>
                      <a:cubicBezTo>
                        <a:pt x="13810" y="17547"/>
                        <a:pt x="13743" y="17513"/>
                        <a:pt x="13710" y="17480"/>
                      </a:cubicBezTo>
                      <a:lnTo>
                        <a:pt x="13677" y="17447"/>
                      </a:lnTo>
                      <a:cubicBezTo>
                        <a:pt x="13543" y="17280"/>
                        <a:pt x="13410" y="17113"/>
                        <a:pt x="13310" y="16946"/>
                      </a:cubicBezTo>
                      <a:cubicBezTo>
                        <a:pt x="13210" y="16779"/>
                        <a:pt x="13109" y="16646"/>
                        <a:pt x="13009" y="16513"/>
                      </a:cubicBezTo>
                      <a:lnTo>
                        <a:pt x="12175" y="15378"/>
                      </a:lnTo>
                      <a:cubicBezTo>
                        <a:pt x="12142" y="15345"/>
                        <a:pt x="12109" y="15312"/>
                        <a:pt x="12042" y="15278"/>
                      </a:cubicBezTo>
                      <a:cubicBezTo>
                        <a:pt x="11942" y="15212"/>
                        <a:pt x="11875" y="15145"/>
                        <a:pt x="11809" y="15045"/>
                      </a:cubicBezTo>
                      <a:cubicBezTo>
                        <a:pt x="11775" y="15011"/>
                        <a:pt x="11742" y="14978"/>
                        <a:pt x="11742" y="14911"/>
                      </a:cubicBezTo>
                      <a:cubicBezTo>
                        <a:pt x="12075" y="14811"/>
                        <a:pt x="12342" y="14578"/>
                        <a:pt x="12476" y="14244"/>
                      </a:cubicBezTo>
                      <a:cubicBezTo>
                        <a:pt x="12576" y="14044"/>
                        <a:pt x="12709" y="13877"/>
                        <a:pt x="12876" y="13744"/>
                      </a:cubicBezTo>
                      <a:lnTo>
                        <a:pt x="13009" y="13711"/>
                      </a:lnTo>
                      <a:lnTo>
                        <a:pt x="13109" y="13711"/>
                      </a:lnTo>
                      <a:cubicBezTo>
                        <a:pt x="13376" y="13711"/>
                        <a:pt x="13643" y="13610"/>
                        <a:pt x="13877" y="13444"/>
                      </a:cubicBezTo>
                      <a:cubicBezTo>
                        <a:pt x="13910" y="13377"/>
                        <a:pt x="13943" y="13344"/>
                        <a:pt x="14010" y="13277"/>
                      </a:cubicBezTo>
                      <a:lnTo>
                        <a:pt x="14043" y="13244"/>
                      </a:lnTo>
                      <a:cubicBezTo>
                        <a:pt x="14210" y="13110"/>
                        <a:pt x="14410" y="12977"/>
                        <a:pt x="14611" y="12877"/>
                      </a:cubicBezTo>
                      <a:cubicBezTo>
                        <a:pt x="14777" y="12777"/>
                        <a:pt x="14944" y="12643"/>
                        <a:pt x="15111" y="12543"/>
                      </a:cubicBezTo>
                      <a:cubicBezTo>
                        <a:pt x="15344" y="12543"/>
                        <a:pt x="15444" y="12343"/>
                        <a:pt x="15511" y="12176"/>
                      </a:cubicBezTo>
                      <a:cubicBezTo>
                        <a:pt x="15511" y="12143"/>
                        <a:pt x="15511" y="12076"/>
                        <a:pt x="15511" y="12043"/>
                      </a:cubicBezTo>
                      <a:cubicBezTo>
                        <a:pt x="15811" y="11843"/>
                        <a:pt x="16012" y="11542"/>
                        <a:pt x="16078" y="11209"/>
                      </a:cubicBezTo>
                      <a:cubicBezTo>
                        <a:pt x="16212" y="11142"/>
                        <a:pt x="16312" y="11009"/>
                        <a:pt x="16378" y="10875"/>
                      </a:cubicBezTo>
                      <a:lnTo>
                        <a:pt x="16445" y="10875"/>
                      </a:lnTo>
                      <a:cubicBezTo>
                        <a:pt x="16579" y="10808"/>
                        <a:pt x="16712" y="10775"/>
                        <a:pt x="16845" y="10708"/>
                      </a:cubicBezTo>
                      <a:lnTo>
                        <a:pt x="17079" y="10642"/>
                      </a:lnTo>
                      <a:lnTo>
                        <a:pt x="17212" y="10642"/>
                      </a:lnTo>
                      <a:lnTo>
                        <a:pt x="17312" y="10675"/>
                      </a:lnTo>
                      <a:cubicBezTo>
                        <a:pt x="17513" y="10708"/>
                        <a:pt x="17679" y="10808"/>
                        <a:pt x="17813" y="10942"/>
                      </a:cubicBezTo>
                      <a:cubicBezTo>
                        <a:pt x="17946" y="11075"/>
                        <a:pt x="18080" y="11142"/>
                        <a:pt x="18280" y="11142"/>
                      </a:cubicBezTo>
                      <a:lnTo>
                        <a:pt x="18413" y="11142"/>
                      </a:lnTo>
                      <a:cubicBezTo>
                        <a:pt x="18480" y="11109"/>
                        <a:pt x="18547" y="11075"/>
                        <a:pt x="18580" y="11075"/>
                      </a:cubicBezTo>
                      <a:cubicBezTo>
                        <a:pt x="18613" y="11042"/>
                        <a:pt x="18647" y="11009"/>
                        <a:pt x="18680" y="11009"/>
                      </a:cubicBezTo>
                      <a:lnTo>
                        <a:pt x="18747" y="10975"/>
                      </a:lnTo>
                      <a:cubicBezTo>
                        <a:pt x="18747" y="10808"/>
                        <a:pt x="18780" y="10675"/>
                        <a:pt x="18847" y="10542"/>
                      </a:cubicBezTo>
                      <a:cubicBezTo>
                        <a:pt x="18947" y="10375"/>
                        <a:pt x="18980" y="10175"/>
                        <a:pt x="18914" y="9975"/>
                      </a:cubicBezTo>
                      <a:cubicBezTo>
                        <a:pt x="19014" y="9474"/>
                        <a:pt x="18847" y="9207"/>
                        <a:pt x="18313" y="9007"/>
                      </a:cubicBezTo>
                      <a:cubicBezTo>
                        <a:pt x="18113" y="8940"/>
                        <a:pt x="17880" y="8907"/>
                        <a:pt x="17646" y="8907"/>
                      </a:cubicBezTo>
                      <a:cubicBezTo>
                        <a:pt x="17279" y="8907"/>
                        <a:pt x="16946" y="8974"/>
                        <a:pt x="16579" y="9107"/>
                      </a:cubicBezTo>
                      <a:cubicBezTo>
                        <a:pt x="16345" y="9174"/>
                        <a:pt x="16078" y="9241"/>
                        <a:pt x="15811" y="9307"/>
                      </a:cubicBezTo>
                      <a:lnTo>
                        <a:pt x="15478" y="9674"/>
                      </a:lnTo>
                      <a:cubicBezTo>
                        <a:pt x="15444" y="9674"/>
                        <a:pt x="15411" y="9708"/>
                        <a:pt x="15411" y="9708"/>
                      </a:cubicBezTo>
                      <a:lnTo>
                        <a:pt x="13877" y="9708"/>
                      </a:lnTo>
                      <a:cubicBezTo>
                        <a:pt x="13810" y="9708"/>
                        <a:pt x="13710" y="9741"/>
                        <a:pt x="13643" y="9774"/>
                      </a:cubicBezTo>
                      <a:cubicBezTo>
                        <a:pt x="13610" y="9841"/>
                        <a:pt x="13576" y="9908"/>
                        <a:pt x="13576" y="10008"/>
                      </a:cubicBezTo>
                      <a:lnTo>
                        <a:pt x="13576" y="10075"/>
                      </a:lnTo>
                      <a:lnTo>
                        <a:pt x="13576" y="10141"/>
                      </a:lnTo>
                      <a:cubicBezTo>
                        <a:pt x="13310" y="10375"/>
                        <a:pt x="12976" y="10508"/>
                        <a:pt x="12642" y="10508"/>
                      </a:cubicBezTo>
                      <a:cubicBezTo>
                        <a:pt x="12242" y="10508"/>
                        <a:pt x="11875" y="10308"/>
                        <a:pt x="11642" y="9975"/>
                      </a:cubicBezTo>
                      <a:lnTo>
                        <a:pt x="11508" y="9975"/>
                      </a:lnTo>
                      <a:cubicBezTo>
                        <a:pt x="11442" y="9941"/>
                        <a:pt x="11375" y="9941"/>
                        <a:pt x="11342" y="9941"/>
                      </a:cubicBezTo>
                      <a:cubicBezTo>
                        <a:pt x="11208" y="9941"/>
                        <a:pt x="11141" y="10008"/>
                        <a:pt x="11108" y="10175"/>
                      </a:cubicBezTo>
                      <a:lnTo>
                        <a:pt x="10908" y="10308"/>
                      </a:lnTo>
                      <a:lnTo>
                        <a:pt x="10741" y="10308"/>
                      </a:lnTo>
                      <a:cubicBezTo>
                        <a:pt x="10374" y="10442"/>
                        <a:pt x="10141" y="10808"/>
                        <a:pt x="10141" y="11209"/>
                      </a:cubicBezTo>
                      <a:cubicBezTo>
                        <a:pt x="10141" y="11242"/>
                        <a:pt x="10141" y="11275"/>
                        <a:pt x="10174" y="11342"/>
                      </a:cubicBezTo>
                      <a:cubicBezTo>
                        <a:pt x="10107" y="11409"/>
                        <a:pt x="10041" y="11476"/>
                        <a:pt x="9941" y="11509"/>
                      </a:cubicBezTo>
                      <a:cubicBezTo>
                        <a:pt x="9740" y="11642"/>
                        <a:pt x="9607" y="11843"/>
                        <a:pt x="9574" y="12076"/>
                      </a:cubicBezTo>
                      <a:cubicBezTo>
                        <a:pt x="9540" y="12109"/>
                        <a:pt x="9507" y="12143"/>
                        <a:pt x="9474" y="12209"/>
                      </a:cubicBezTo>
                      <a:cubicBezTo>
                        <a:pt x="9440" y="12243"/>
                        <a:pt x="9440" y="12310"/>
                        <a:pt x="9440" y="12343"/>
                      </a:cubicBezTo>
                      <a:cubicBezTo>
                        <a:pt x="9340" y="12376"/>
                        <a:pt x="9240" y="12376"/>
                        <a:pt x="9140" y="12376"/>
                      </a:cubicBezTo>
                      <a:cubicBezTo>
                        <a:pt x="9007" y="12376"/>
                        <a:pt x="8906" y="12343"/>
                        <a:pt x="8806" y="12343"/>
                      </a:cubicBezTo>
                      <a:cubicBezTo>
                        <a:pt x="8773" y="12276"/>
                        <a:pt x="8740" y="12243"/>
                        <a:pt x="8706" y="12209"/>
                      </a:cubicBezTo>
                      <a:lnTo>
                        <a:pt x="8573" y="12209"/>
                      </a:lnTo>
                      <a:lnTo>
                        <a:pt x="8506" y="12176"/>
                      </a:lnTo>
                      <a:cubicBezTo>
                        <a:pt x="8139" y="12076"/>
                        <a:pt x="7839" y="11976"/>
                        <a:pt x="7739" y="11576"/>
                      </a:cubicBezTo>
                      <a:cubicBezTo>
                        <a:pt x="7706" y="11509"/>
                        <a:pt x="7672" y="11442"/>
                        <a:pt x="7639" y="11376"/>
                      </a:cubicBezTo>
                      <a:cubicBezTo>
                        <a:pt x="7539" y="11275"/>
                        <a:pt x="7472" y="11142"/>
                        <a:pt x="7472" y="11009"/>
                      </a:cubicBezTo>
                      <a:cubicBezTo>
                        <a:pt x="7439" y="10942"/>
                        <a:pt x="7439" y="10909"/>
                        <a:pt x="7439" y="10842"/>
                      </a:cubicBezTo>
                      <a:cubicBezTo>
                        <a:pt x="7439" y="10808"/>
                        <a:pt x="7405" y="10742"/>
                        <a:pt x="7372" y="10708"/>
                      </a:cubicBezTo>
                      <a:cubicBezTo>
                        <a:pt x="7339" y="10675"/>
                        <a:pt x="7305" y="10675"/>
                        <a:pt x="7305" y="10675"/>
                      </a:cubicBezTo>
                      <a:lnTo>
                        <a:pt x="7239" y="10675"/>
                      </a:lnTo>
                      <a:lnTo>
                        <a:pt x="7272" y="10642"/>
                      </a:lnTo>
                      <a:cubicBezTo>
                        <a:pt x="7305" y="10542"/>
                        <a:pt x="7272" y="10442"/>
                        <a:pt x="7205" y="10341"/>
                      </a:cubicBezTo>
                      <a:cubicBezTo>
                        <a:pt x="7072" y="10208"/>
                        <a:pt x="6905" y="10141"/>
                        <a:pt x="6738" y="10108"/>
                      </a:cubicBezTo>
                      <a:cubicBezTo>
                        <a:pt x="6471" y="10075"/>
                        <a:pt x="6205" y="9874"/>
                        <a:pt x="6138" y="9608"/>
                      </a:cubicBezTo>
                      <a:cubicBezTo>
                        <a:pt x="5738" y="8340"/>
                        <a:pt x="5537" y="6906"/>
                        <a:pt x="6705" y="5638"/>
                      </a:cubicBezTo>
                      <a:cubicBezTo>
                        <a:pt x="6885" y="5428"/>
                        <a:pt x="7145" y="5299"/>
                        <a:pt x="7438" y="5299"/>
                      </a:cubicBezTo>
                      <a:cubicBezTo>
                        <a:pt x="7471" y="5299"/>
                        <a:pt x="7505" y="5301"/>
                        <a:pt x="7539" y="5305"/>
                      </a:cubicBezTo>
                      <a:cubicBezTo>
                        <a:pt x="7672" y="5305"/>
                        <a:pt x="7806" y="5305"/>
                        <a:pt x="7939" y="5338"/>
                      </a:cubicBezTo>
                      <a:lnTo>
                        <a:pt x="8439" y="5338"/>
                      </a:lnTo>
                      <a:lnTo>
                        <a:pt x="8473" y="5305"/>
                      </a:lnTo>
                      <a:cubicBezTo>
                        <a:pt x="8560" y="5450"/>
                        <a:pt x="8698" y="5544"/>
                        <a:pt x="8864" y="5544"/>
                      </a:cubicBezTo>
                      <a:cubicBezTo>
                        <a:pt x="8889" y="5544"/>
                        <a:pt x="8914" y="5542"/>
                        <a:pt x="8940" y="5538"/>
                      </a:cubicBezTo>
                      <a:lnTo>
                        <a:pt x="9040" y="5538"/>
                      </a:lnTo>
                      <a:cubicBezTo>
                        <a:pt x="9107" y="5538"/>
                        <a:pt x="9140" y="5505"/>
                        <a:pt x="9173" y="5505"/>
                      </a:cubicBezTo>
                      <a:cubicBezTo>
                        <a:pt x="9240" y="5571"/>
                        <a:pt x="9307" y="5605"/>
                        <a:pt x="9407" y="5605"/>
                      </a:cubicBezTo>
                      <a:cubicBezTo>
                        <a:pt x="9540" y="5605"/>
                        <a:pt x="9674" y="5538"/>
                        <a:pt x="9740" y="5438"/>
                      </a:cubicBezTo>
                      <a:cubicBezTo>
                        <a:pt x="9840" y="5371"/>
                        <a:pt x="9907" y="5305"/>
                        <a:pt x="10007" y="5271"/>
                      </a:cubicBezTo>
                      <a:cubicBezTo>
                        <a:pt x="10007" y="5238"/>
                        <a:pt x="10041" y="5204"/>
                        <a:pt x="10041" y="5204"/>
                      </a:cubicBezTo>
                      <a:lnTo>
                        <a:pt x="10307" y="5271"/>
                      </a:lnTo>
                      <a:cubicBezTo>
                        <a:pt x="10474" y="5338"/>
                        <a:pt x="10674" y="5405"/>
                        <a:pt x="10875" y="5405"/>
                      </a:cubicBezTo>
                      <a:lnTo>
                        <a:pt x="10975" y="5405"/>
                      </a:lnTo>
                      <a:cubicBezTo>
                        <a:pt x="11075" y="5405"/>
                        <a:pt x="11175" y="5338"/>
                        <a:pt x="11275" y="5271"/>
                      </a:cubicBezTo>
                      <a:lnTo>
                        <a:pt x="11442" y="5305"/>
                      </a:lnTo>
                      <a:cubicBezTo>
                        <a:pt x="11542" y="5338"/>
                        <a:pt x="11642" y="5338"/>
                        <a:pt x="11708" y="5338"/>
                      </a:cubicBezTo>
                      <a:lnTo>
                        <a:pt x="11942" y="5338"/>
                      </a:lnTo>
                      <a:cubicBezTo>
                        <a:pt x="12009" y="5338"/>
                        <a:pt x="12042" y="5305"/>
                        <a:pt x="12109" y="5305"/>
                      </a:cubicBezTo>
                      <a:cubicBezTo>
                        <a:pt x="12242" y="5371"/>
                        <a:pt x="12409" y="5405"/>
                        <a:pt x="12576" y="5438"/>
                      </a:cubicBezTo>
                      <a:cubicBezTo>
                        <a:pt x="12676" y="5438"/>
                        <a:pt x="12743" y="5405"/>
                        <a:pt x="12843" y="5371"/>
                      </a:cubicBezTo>
                      <a:cubicBezTo>
                        <a:pt x="12843" y="5371"/>
                        <a:pt x="12876" y="5371"/>
                        <a:pt x="12876" y="5405"/>
                      </a:cubicBezTo>
                      <a:lnTo>
                        <a:pt x="12943" y="5438"/>
                      </a:lnTo>
                      <a:cubicBezTo>
                        <a:pt x="12976" y="5438"/>
                        <a:pt x="12976" y="5438"/>
                        <a:pt x="13009" y="5471"/>
                      </a:cubicBezTo>
                      <a:cubicBezTo>
                        <a:pt x="13076" y="5471"/>
                        <a:pt x="13128" y="5486"/>
                        <a:pt x="13185" y="5486"/>
                      </a:cubicBezTo>
                      <a:cubicBezTo>
                        <a:pt x="13213" y="5486"/>
                        <a:pt x="13243" y="5482"/>
                        <a:pt x="13276" y="5471"/>
                      </a:cubicBezTo>
                      <a:cubicBezTo>
                        <a:pt x="13410" y="5471"/>
                        <a:pt x="13543" y="5471"/>
                        <a:pt x="13677" y="5438"/>
                      </a:cubicBezTo>
                      <a:lnTo>
                        <a:pt x="13810" y="5438"/>
                      </a:lnTo>
                      <a:cubicBezTo>
                        <a:pt x="13910" y="5405"/>
                        <a:pt x="13943" y="5338"/>
                        <a:pt x="14010" y="5271"/>
                      </a:cubicBezTo>
                      <a:lnTo>
                        <a:pt x="15278" y="5171"/>
                      </a:lnTo>
                      <a:lnTo>
                        <a:pt x="16245" y="5171"/>
                      </a:lnTo>
                      <a:lnTo>
                        <a:pt x="16345" y="5271"/>
                      </a:lnTo>
                      <a:lnTo>
                        <a:pt x="16979" y="5271"/>
                      </a:lnTo>
                      <a:cubicBezTo>
                        <a:pt x="17112" y="5271"/>
                        <a:pt x="17246" y="5305"/>
                        <a:pt x="17379" y="5338"/>
                      </a:cubicBezTo>
                      <a:cubicBezTo>
                        <a:pt x="17513" y="5405"/>
                        <a:pt x="17613" y="5505"/>
                        <a:pt x="17713" y="5605"/>
                      </a:cubicBezTo>
                      <a:cubicBezTo>
                        <a:pt x="17813" y="5805"/>
                        <a:pt x="18013" y="5905"/>
                        <a:pt x="18213" y="5938"/>
                      </a:cubicBezTo>
                      <a:cubicBezTo>
                        <a:pt x="18246" y="5938"/>
                        <a:pt x="18313" y="5905"/>
                        <a:pt x="18380" y="5905"/>
                      </a:cubicBezTo>
                      <a:lnTo>
                        <a:pt x="19147" y="5905"/>
                      </a:lnTo>
                      <a:cubicBezTo>
                        <a:pt x="19381" y="5938"/>
                        <a:pt x="19647" y="5938"/>
                        <a:pt x="19881" y="5938"/>
                      </a:cubicBezTo>
                      <a:cubicBezTo>
                        <a:pt x="19953" y="5944"/>
                        <a:pt x="20026" y="5947"/>
                        <a:pt x="20098" y="5947"/>
                      </a:cubicBezTo>
                      <a:cubicBezTo>
                        <a:pt x="20458" y="5947"/>
                        <a:pt x="20815" y="5877"/>
                        <a:pt x="21149" y="5738"/>
                      </a:cubicBezTo>
                      <a:lnTo>
                        <a:pt x="21549" y="5738"/>
                      </a:lnTo>
                      <a:cubicBezTo>
                        <a:pt x="21716" y="5738"/>
                        <a:pt x="21882" y="5705"/>
                        <a:pt x="22016" y="5638"/>
                      </a:cubicBezTo>
                      <a:lnTo>
                        <a:pt x="22316" y="5638"/>
                      </a:lnTo>
                      <a:cubicBezTo>
                        <a:pt x="22349" y="5605"/>
                        <a:pt x="22383" y="5605"/>
                        <a:pt x="22449" y="5571"/>
                      </a:cubicBezTo>
                      <a:lnTo>
                        <a:pt x="22483" y="5571"/>
                      </a:lnTo>
                      <a:cubicBezTo>
                        <a:pt x="22516" y="5538"/>
                        <a:pt x="22550" y="5505"/>
                        <a:pt x="22550" y="5471"/>
                      </a:cubicBezTo>
                      <a:cubicBezTo>
                        <a:pt x="23050" y="5271"/>
                        <a:pt x="23450" y="4871"/>
                        <a:pt x="23650" y="4371"/>
                      </a:cubicBezTo>
                      <a:lnTo>
                        <a:pt x="23717" y="4270"/>
                      </a:lnTo>
                      <a:cubicBezTo>
                        <a:pt x="23817" y="4004"/>
                        <a:pt x="24017" y="3803"/>
                        <a:pt x="24251" y="3637"/>
                      </a:cubicBezTo>
                      <a:cubicBezTo>
                        <a:pt x="25018" y="3203"/>
                        <a:pt x="25285" y="2503"/>
                        <a:pt x="25552" y="1769"/>
                      </a:cubicBezTo>
                      <a:lnTo>
                        <a:pt x="25618" y="1569"/>
                      </a:lnTo>
                      <a:cubicBezTo>
                        <a:pt x="25819" y="1569"/>
                        <a:pt x="25985" y="1468"/>
                        <a:pt x="26119" y="1302"/>
                      </a:cubicBezTo>
                      <a:cubicBezTo>
                        <a:pt x="26219" y="1135"/>
                        <a:pt x="26119" y="901"/>
                        <a:pt x="26019" y="701"/>
                      </a:cubicBezTo>
                      <a:cubicBezTo>
                        <a:pt x="25985" y="601"/>
                        <a:pt x="25952" y="534"/>
                        <a:pt x="25919" y="434"/>
                      </a:cubicBezTo>
                      <a:cubicBezTo>
                        <a:pt x="25852" y="401"/>
                        <a:pt x="25785" y="368"/>
                        <a:pt x="25718" y="301"/>
                      </a:cubicBezTo>
                      <a:cubicBezTo>
                        <a:pt x="25552" y="134"/>
                        <a:pt x="25285" y="34"/>
                        <a:pt x="2505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3" name="Google Shape;438;p16">
                  <a:extLst>
                    <a:ext uri="{FF2B5EF4-FFF2-40B4-BE49-F238E27FC236}">
                      <a16:creationId xmlns:a16="http://schemas.microsoft.com/office/drawing/2014/main" xmlns="" id="{AAD5B3A9-B352-78C5-90F6-092D41C03965}"/>
                    </a:ext>
                  </a:extLst>
                </p:cNvPr>
                <p:cNvSpPr/>
                <p:nvPr/>
              </p:nvSpPr>
              <p:spPr>
                <a:xfrm>
                  <a:off x="4819263" y="3212900"/>
                  <a:ext cx="21700" cy="22525"/>
                </a:xfrm>
                <a:custGeom>
                  <a:avLst/>
                  <a:gdLst/>
                  <a:ahLst/>
                  <a:cxnLst/>
                  <a:rect l="l" t="t" r="r" b="b"/>
                  <a:pathLst>
                    <a:path w="868" h="901" extrusionOk="0">
                      <a:moveTo>
                        <a:pt x="467" y="0"/>
                      </a:moveTo>
                      <a:cubicBezTo>
                        <a:pt x="334" y="33"/>
                        <a:pt x="234" y="67"/>
                        <a:pt x="134" y="134"/>
                      </a:cubicBezTo>
                      <a:cubicBezTo>
                        <a:pt x="134" y="134"/>
                        <a:pt x="100" y="134"/>
                        <a:pt x="100" y="167"/>
                      </a:cubicBezTo>
                      <a:cubicBezTo>
                        <a:pt x="34" y="234"/>
                        <a:pt x="0" y="334"/>
                        <a:pt x="0" y="434"/>
                      </a:cubicBezTo>
                      <a:cubicBezTo>
                        <a:pt x="0" y="734"/>
                        <a:pt x="167" y="901"/>
                        <a:pt x="367" y="901"/>
                      </a:cubicBezTo>
                      <a:cubicBezTo>
                        <a:pt x="434" y="901"/>
                        <a:pt x="501" y="867"/>
                        <a:pt x="567" y="867"/>
                      </a:cubicBezTo>
                      <a:lnTo>
                        <a:pt x="834" y="534"/>
                      </a:lnTo>
                      <a:cubicBezTo>
                        <a:pt x="867" y="400"/>
                        <a:pt x="867" y="234"/>
                        <a:pt x="767" y="134"/>
                      </a:cubicBezTo>
                      <a:cubicBezTo>
                        <a:pt x="701" y="33"/>
                        <a:pt x="567" y="0"/>
                        <a:pt x="4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4" name="Google Shape;439;p16">
                  <a:extLst>
                    <a:ext uri="{FF2B5EF4-FFF2-40B4-BE49-F238E27FC236}">
                      <a16:creationId xmlns:a16="http://schemas.microsoft.com/office/drawing/2014/main" xmlns="" id="{7CEF90CD-EE9A-87FE-4D75-A069B8199CB1}"/>
                    </a:ext>
                  </a:extLst>
                </p:cNvPr>
                <p:cNvSpPr/>
                <p:nvPr/>
              </p:nvSpPr>
              <p:spPr>
                <a:xfrm>
                  <a:off x="5286263" y="2241350"/>
                  <a:ext cx="18375" cy="22550"/>
                </a:xfrm>
                <a:custGeom>
                  <a:avLst/>
                  <a:gdLst/>
                  <a:ahLst/>
                  <a:cxnLst/>
                  <a:rect l="l" t="t" r="r" b="b"/>
                  <a:pathLst>
                    <a:path w="735" h="902" extrusionOk="0">
                      <a:moveTo>
                        <a:pt x="334" y="1"/>
                      </a:moveTo>
                      <a:cubicBezTo>
                        <a:pt x="234" y="1"/>
                        <a:pt x="134" y="34"/>
                        <a:pt x="67" y="101"/>
                      </a:cubicBezTo>
                      <a:cubicBezTo>
                        <a:pt x="34" y="168"/>
                        <a:pt x="34" y="268"/>
                        <a:pt x="67" y="368"/>
                      </a:cubicBezTo>
                      <a:cubicBezTo>
                        <a:pt x="100" y="435"/>
                        <a:pt x="100" y="535"/>
                        <a:pt x="67" y="635"/>
                      </a:cubicBezTo>
                      <a:cubicBezTo>
                        <a:pt x="34" y="668"/>
                        <a:pt x="0" y="735"/>
                        <a:pt x="34" y="801"/>
                      </a:cubicBezTo>
                      <a:cubicBezTo>
                        <a:pt x="34" y="835"/>
                        <a:pt x="67" y="835"/>
                        <a:pt x="67" y="835"/>
                      </a:cubicBezTo>
                      <a:cubicBezTo>
                        <a:pt x="134" y="868"/>
                        <a:pt x="200" y="902"/>
                        <a:pt x="267" y="902"/>
                      </a:cubicBezTo>
                      <a:lnTo>
                        <a:pt x="334" y="902"/>
                      </a:lnTo>
                      <a:cubicBezTo>
                        <a:pt x="667" y="868"/>
                        <a:pt x="734" y="601"/>
                        <a:pt x="734" y="334"/>
                      </a:cubicBezTo>
                      <a:cubicBezTo>
                        <a:pt x="734" y="68"/>
                        <a:pt x="601" y="1"/>
                        <a:pt x="3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5" name="Google Shape;440;p16">
                  <a:extLst>
                    <a:ext uri="{FF2B5EF4-FFF2-40B4-BE49-F238E27FC236}">
                      <a16:creationId xmlns:a16="http://schemas.microsoft.com/office/drawing/2014/main" xmlns="" id="{A7BB8952-7ED9-41E9-1BE0-19E78D56B794}"/>
                    </a:ext>
                  </a:extLst>
                </p:cNvPr>
                <p:cNvSpPr/>
                <p:nvPr/>
              </p:nvSpPr>
              <p:spPr>
                <a:xfrm>
                  <a:off x="4794238" y="3089475"/>
                  <a:ext cx="29200" cy="80075"/>
                </a:xfrm>
                <a:custGeom>
                  <a:avLst/>
                  <a:gdLst/>
                  <a:ahLst/>
                  <a:cxnLst/>
                  <a:rect l="l" t="t" r="r" b="b"/>
                  <a:pathLst>
                    <a:path w="1168" h="3203" extrusionOk="0">
                      <a:moveTo>
                        <a:pt x="601" y="0"/>
                      </a:moveTo>
                      <a:cubicBezTo>
                        <a:pt x="267" y="100"/>
                        <a:pt x="67" y="434"/>
                        <a:pt x="134" y="767"/>
                      </a:cubicBezTo>
                      <a:cubicBezTo>
                        <a:pt x="101" y="1334"/>
                        <a:pt x="134" y="1868"/>
                        <a:pt x="267" y="2402"/>
                      </a:cubicBezTo>
                      <a:cubicBezTo>
                        <a:pt x="101" y="2435"/>
                        <a:pt x="34" y="2502"/>
                        <a:pt x="0" y="2569"/>
                      </a:cubicBezTo>
                      <a:cubicBezTo>
                        <a:pt x="0" y="2669"/>
                        <a:pt x="34" y="2769"/>
                        <a:pt x="167" y="2902"/>
                      </a:cubicBezTo>
                      <a:cubicBezTo>
                        <a:pt x="201" y="2936"/>
                        <a:pt x="267" y="2969"/>
                        <a:pt x="301" y="3036"/>
                      </a:cubicBezTo>
                      <a:cubicBezTo>
                        <a:pt x="334" y="3102"/>
                        <a:pt x="434" y="3169"/>
                        <a:pt x="568" y="3202"/>
                      </a:cubicBezTo>
                      <a:cubicBezTo>
                        <a:pt x="634" y="3202"/>
                        <a:pt x="701" y="3169"/>
                        <a:pt x="734" y="3136"/>
                      </a:cubicBezTo>
                      <a:lnTo>
                        <a:pt x="801" y="2469"/>
                      </a:lnTo>
                      <a:cubicBezTo>
                        <a:pt x="1168" y="1768"/>
                        <a:pt x="1135" y="1501"/>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6" name="Google Shape;441;p16">
                  <a:extLst>
                    <a:ext uri="{FF2B5EF4-FFF2-40B4-BE49-F238E27FC236}">
                      <a16:creationId xmlns:a16="http://schemas.microsoft.com/office/drawing/2014/main" xmlns="" id="{952CC469-F1C7-056E-400B-477243764997}"/>
                    </a:ext>
                  </a:extLst>
                </p:cNvPr>
                <p:cNvSpPr/>
                <p:nvPr/>
              </p:nvSpPr>
              <p:spPr>
                <a:xfrm>
                  <a:off x="4933513" y="3017750"/>
                  <a:ext cx="33375" cy="55900"/>
                </a:xfrm>
                <a:custGeom>
                  <a:avLst/>
                  <a:gdLst/>
                  <a:ahLst/>
                  <a:cxnLst/>
                  <a:rect l="l" t="t" r="r" b="b"/>
                  <a:pathLst>
                    <a:path w="1335" h="2236" extrusionOk="0">
                      <a:moveTo>
                        <a:pt x="667" y="0"/>
                      </a:moveTo>
                      <a:cubicBezTo>
                        <a:pt x="534" y="0"/>
                        <a:pt x="434" y="67"/>
                        <a:pt x="367" y="167"/>
                      </a:cubicBezTo>
                      <a:cubicBezTo>
                        <a:pt x="300" y="234"/>
                        <a:pt x="234" y="267"/>
                        <a:pt x="200" y="301"/>
                      </a:cubicBezTo>
                      <a:lnTo>
                        <a:pt x="167" y="534"/>
                      </a:lnTo>
                      <a:cubicBezTo>
                        <a:pt x="0" y="768"/>
                        <a:pt x="0" y="1068"/>
                        <a:pt x="167" y="1268"/>
                      </a:cubicBezTo>
                      <a:lnTo>
                        <a:pt x="567" y="1835"/>
                      </a:lnTo>
                      <a:cubicBezTo>
                        <a:pt x="634" y="2002"/>
                        <a:pt x="801" y="2169"/>
                        <a:pt x="967" y="2235"/>
                      </a:cubicBezTo>
                      <a:cubicBezTo>
                        <a:pt x="1001" y="2202"/>
                        <a:pt x="1034" y="2169"/>
                        <a:pt x="1068" y="2135"/>
                      </a:cubicBezTo>
                      <a:cubicBezTo>
                        <a:pt x="1134" y="2102"/>
                        <a:pt x="1168" y="2069"/>
                        <a:pt x="1168" y="1969"/>
                      </a:cubicBezTo>
                      <a:cubicBezTo>
                        <a:pt x="1134" y="1768"/>
                        <a:pt x="1168" y="1568"/>
                        <a:pt x="1268" y="1401"/>
                      </a:cubicBezTo>
                      <a:cubicBezTo>
                        <a:pt x="1334" y="1168"/>
                        <a:pt x="1301" y="901"/>
                        <a:pt x="1168" y="668"/>
                      </a:cubicBezTo>
                      <a:cubicBezTo>
                        <a:pt x="1168" y="367"/>
                        <a:pt x="1101" y="67"/>
                        <a:pt x="7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5" name="Google Shape;442;p16">
                <a:extLst>
                  <a:ext uri="{FF2B5EF4-FFF2-40B4-BE49-F238E27FC236}">
                    <a16:creationId xmlns:a16="http://schemas.microsoft.com/office/drawing/2014/main" xmlns="" id="{61591140-3976-8A2F-160C-6F07AA043044}"/>
                  </a:ext>
                </a:extLst>
              </p:cNvPr>
              <p:cNvGrpSpPr/>
              <p:nvPr/>
            </p:nvGrpSpPr>
            <p:grpSpPr>
              <a:xfrm>
                <a:off x="4431488" y="3213725"/>
                <a:ext cx="1315125" cy="397800"/>
                <a:chOff x="4428138" y="3213725"/>
                <a:chExt cx="1315125" cy="397800"/>
              </a:xfrm>
              <a:grpFill/>
            </p:grpSpPr>
            <p:sp>
              <p:nvSpPr>
                <p:cNvPr id="744" name="Google Shape;443;p16">
                  <a:extLst>
                    <a:ext uri="{FF2B5EF4-FFF2-40B4-BE49-F238E27FC236}">
                      <a16:creationId xmlns:a16="http://schemas.microsoft.com/office/drawing/2014/main" xmlns="" id="{9C7C4C65-D04F-6038-E751-89B21DC136E5}"/>
                    </a:ext>
                  </a:extLst>
                </p:cNvPr>
                <p:cNvSpPr/>
                <p:nvPr/>
              </p:nvSpPr>
              <p:spPr>
                <a:xfrm>
                  <a:off x="5033563" y="3342975"/>
                  <a:ext cx="457875" cy="268550"/>
                </a:xfrm>
                <a:custGeom>
                  <a:avLst/>
                  <a:gdLst/>
                  <a:ahLst/>
                  <a:cxnLst/>
                  <a:rect l="l" t="t" r="r" b="b"/>
                  <a:pathLst>
                    <a:path w="18315" h="10742" extrusionOk="0">
                      <a:moveTo>
                        <a:pt x="16813" y="1"/>
                      </a:moveTo>
                      <a:cubicBezTo>
                        <a:pt x="16413" y="1"/>
                        <a:pt x="15979" y="134"/>
                        <a:pt x="15679" y="401"/>
                      </a:cubicBezTo>
                      <a:cubicBezTo>
                        <a:pt x="15512" y="535"/>
                        <a:pt x="15345" y="601"/>
                        <a:pt x="15178" y="635"/>
                      </a:cubicBezTo>
                      <a:cubicBezTo>
                        <a:pt x="15045" y="635"/>
                        <a:pt x="14945" y="601"/>
                        <a:pt x="14878" y="535"/>
                      </a:cubicBezTo>
                      <a:cubicBezTo>
                        <a:pt x="14878" y="434"/>
                        <a:pt x="14778" y="401"/>
                        <a:pt x="14711" y="401"/>
                      </a:cubicBezTo>
                      <a:cubicBezTo>
                        <a:pt x="14678" y="368"/>
                        <a:pt x="14645" y="368"/>
                        <a:pt x="14611" y="368"/>
                      </a:cubicBezTo>
                      <a:lnTo>
                        <a:pt x="14111" y="368"/>
                      </a:lnTo>
                      <a:cubicBezTo>
                        <a:pt x="13944" y="401"/>
                        <a:pt x="13811" y="434"/>
                        <a:pt x="13677" y="501"/>
                      </a:cubicBezTo>
                      <a:cubicBezTo>
                        <a:pt x="13511" y="601"/>
                        <a:pt x="13310" y="635"/>
                        <a:pt x="13110" y="635"/>
                      </a:cubicBezTo>
                      <a:cubicBezTo>
                        <a:pt x="12944" y="635"/>
                        <a:pt x="12777" y="668"/>
                        <a:pt x="12643" y="701"/>
                      </a:cubicBezTo>
                      <a:cubicBezTo>
                        <a:pt x="12543" y="701"/>
                        <a:pt x="12410" y="701"/>
                        <a:pt x="12310" y="735"/>
                      </a:cubicBezTo>
                      <a:cubicBezTo>
                        <a:pt x="12176" y="668"/>
                        <a:pt x="12043" y="635"/>
                        <a:pt x="11909" y="635"/>
                      </a:cubicBezTo>
                      <a:cubicBezTo>
                        <a:pt x="11442" y="668"/>
                        <a:pt x="10975" y="701"/>
                        <a:pt x="10542" y="835"/>
                      </a:cubicBezTo>
                      <a:cubicBezTo>
                        <a:pt x="10442" y="835"/>
                        <a:pt x="10308" y="868"/>
                        <a:pt x="10175" y="868"/>
                      </a:cubicBezTo>
                      <a:cubicBezTo>
                        <a:pt x="9708" y="935"/>
                        <a:pt x="9241" y="1002"/>
                        <a:pt x="9041" y="1469"/>
                      </a:cubicBezTo>
                      <a:cubicBezTo>
                        <a:pt x="8674" y="2302"/>
                        <a:pt x="7973" y="2603"/>
                        <a:pt x="7239" y="2903"/>
                      </a:cubicBezTo>
                      <a:cubicBezTo>
                        <a:pt x="7106" y="3003"/>
                        <a:pt x="6939" y="3070"/>
                        <a:pt x="6772" y="3136"/>
                      </a:cubicBezTo>
                      <a:cubicBezTo>
                        <a:pt x="5672" y="3470"/>
                        <a:pt x="4604" y="4004"/>
                        <a:pt x="3704" y="4738"/>
                      </a:cubicBezTo>
                      <a:cubicBezTo>
                        <a:pt x="3437" y="4904"/>
                        <a:pt x="3237" y="5205"/>
                        <a:pt x="3170" y="5505"/>
                      </a:cubicBezTo>
                      <a:cubicBezTo>
                        <a:pt x="3103" y="5872"/>
                        <a:pt x="3036" y="6205"/>
                        <a:pt x="2903" y="6539"/>
                      </a:cubicBezTo>
                      <a:cubicBezTo>
                        <a:pt x="2836" y="6706"/>
                        <a:pt x="2770" y="6872"/>
                        <a:pt x="2736" y="7073"/>
                      </a:cubicBezTo>
                      <a:cubicBezTo>
                        <a:pt x="2736" y="7073"/>
                        <a:pt x="2736" y="7106"/>
                        <a:pt x="2703" y="7106"/>
                      </a:cubicBezTo>
                      <a:lnTo>
                        <a:pt x="2703" y="7139"/>
                      </a:lnTo>
                      <a:lnTo>
                        <a:pt x="2636" y="7139"/>
                      </a:lnTo>
                      <a:cubicBezTo>
                        <a:pt x="2436" y="7139"/>
                        <a:pt x="2236" y="7273"/>
                        <a:pt x="2136" y="7439"/>
                      </a:cubicBezTo>
                      <a:lnTo>
                        <a:pt x="2036" y="7540"/>
                      </a:lnTo>
                      <a:cubicBezTo>
                        <a:pt x="1902" y="7673"/>
                        <a:pt x="1836" y="7840"/>
                        <a:pt x="1836" y="8040"/>
                      </a:cubicBezTo>
                      <a:cubicBezTo>
                        <a:pt x="1936" y="8740"/>
                        <a:pt x="1469" y="9007"/>
                        <a:pt x="1035" y="9274"/>
                      </a:cubicBezTo>
                      <a:lnTo>
                        <a:pt x="935" y="9341"/>
                      </a:lnTo>
                      <a:cubicBezTo>
                        <a:pt x="835" y="9374"/>
                        <a:pt x="768" y="9441"/>
                        <a:pt x="668" y="9508"/>
                      </a:cubicBezTo>
                      <a:cubicBezTo>
                        <a:pt x="535" y="9674"/>
                        <a:pt x="368" y="9774"/>
                        <a:pt x="134" y="9841"/>
                      </a:cubicBezTo>
                      <a:cubicBezTo>
                        <a:pt x="134" y="9841"/>
                        <a:pt x="101" y="9875"/>
                        <a:pt x="101" y="9875"/>
                      </a:cubicBezTo>
                      <a:cubicBezTo>
                        <a:pt x="168" y="9975"/>
                        <a:pt x="101" y="10108"/>
                        <a:pt x="101" y="10241"/>
                      </a:cubicBezTo>
                      <a:cubicBezTo>
                        <a:pt x="68" y="10375"/>
                        <a:pt x="1" y="10542"/>
                        <a:pt x="101" y="10642"/>
                      </a:cubicBezTo>
                      <a:lnTo>
                        <a:pt x="134" y="10675"/>
                      </a:lnTo>
                      <a:cubicBezTo>
                        <a:pt x="201" y="10742"/>
                        <a:pt x="301" y="10742"/>
                        <a:pt x="401" y="10742"/>
                      </a:cubicBezTo>
                      <a:lnTo>
                        <a:pt x="535" y="10742"/>
                      </a:lnTo>
                      <a:lnTo>
                        <a:pt x="701" y="10642"/>
                      </a:lnTo>
                      <a:lnTo>
                        <a:pt x="802" y="10675"/>
                      </a:lnTo>
                      <a:cubicBezTo>
                        <a:pt x="902" y="10675"/>
                        <a:pt x="1035" y="10642"/>
                        <a:pt x="1168" y="10642"/>
                      </a:cubicBezTo>
                      <a:cubicBezTo>
                        <a:pt x="1669" y="10608"/>
                        <a:pt x="2169" y="10542"/>
                        <a:pt x="2336" y="9841"/>
                      </a:cubicBezTo>
                      <a:cubicBezTo>
                        <a:pt x="2603" y="9608"/>
                        <a:pt x="2703" y="9241"/>
                        <a:pt x="2603" y="8907"/>
                      </a:cubicBezTo>
                      <a:lnTo>
                        <a:pt x="2603" y="8674"/>
                      </a:lnTo>
                      <a:cubicBezTo>
                        <a:pt x="2603" y="8574"/>
                        <a:pt x="2636" y="8474"/>
                        <a:pt x="2670" y="8407"/>
                      </a:cubicBezTo>
                      <a:cubicBezTo>
                        <a:pt x="2703" y="8373"/>
                        <a:pt x="2736" y="8373"/>
                        <a:pt x="2803" y="8373"/>
                      </a:cubicBezTo>
                      <a:cubicBezTo>
                        <a:pt x="2870" y="8373"/>
                        <a:pt x="2970" y="8407"/>
                        <a:pt x="3036" y="8440"/>
                      </a:cubicBezTo>
                      <a:cubicBezTo>
                        <a:pt x="3303" y="8507"/>
                        <a:pt x="3570" y="8507"/>
                        <a:pt x="3837" y="8507"/>
                      </a:cubicBezTo>
                      <a:cubicBezTo>
                        <a:pt x="3881" y="8510"/>
                        <a:pt x="3925" y="8512"/>
                        <a:pt x="3968" y="8512"/>
                      </a:cubicBezTo>
                      <a:cubicBezTo>
                        <a:pt x="4358" y="8512"/>
                        <a:pt x="4741" y="8380"/>
                        <a:pt x="5071" y="8140"/>
                      </a:cubicBezTo>
                      <a:cubicBezTo>
                        <a:pt x="5371" y="7873"/>
                        <a:pt x="5772" y="7706"/>
                        <a:pt x="6205" y="7706"/>
                      </a:cubicBezTo>
                      <a:cubicBezTo>
                        <a:pt x="6305" y="7740"/>
                        <a:pt x="6406" y="7740"/>
                        <a:pt x="6539" y="7740"/>
                      </a:cubicBezTo>
                      <a:lnTo>
                        <a:pt x="6672" y="7740"/>
                      </a:lnTo>
                      <a:cubicBezTo>
                        <a:pt x="6772" y="7740"/>
                        <a:pt x="6873" y="7706"/>
                        <a:pt x="6973" y="7640"/>
                      </a:cubicBezTo>
                      <a:cubicBezTo>
                        <a:pt x="7106" y="7540"/>
                        <a:pt x="7173" y="7406"/>
                        <a:pt x="7173" y="7239"/>
                      </a:cubicBezTo>
                      <a:lnTo>
                        <a:pt x="7239" y="7239"/>
                      </a:lnTo>
                      <a:lnTo>
                        <a:pt x="7373" y="7073"/>
                      </a:lnTo>
                      <a:lnTo>
                        <a:pt x="7540" y="6906"/>
                      </a:lnTo>
                      <a:cubicBezTo>
                        <a:pt x="7673" y="6839"/>
                        <a:pt x="7840" y="6772"/>
                        <a:pt x="7807" y="6606"/>
                      </a:cubicBezTo>
                      <a:cubicBezTo>
                        <a:pt x="7940" y="6572"/>
                        <a:pt x="8040" y="6472"/>
                        <a:pt x="8073" y="6339"/>
                      </a:cubicBezTo>
                      <a:lnTo>
                        <a:pt x="8107" y="6305"/>
                      </a:lnTo>
                      <a:cubicBezTo>
                        <a:pt x="8207" y="6105"/>
                        <a:pt x="8407" y="5972"/>
                        <a:pt x="8607" y="5972"/>
                      </a:cubicBezTo>
                      <a:cubicBezTo>
                        <a:pt x="8674" y="5938"/>
                        <a:pt x="8707" y="5905"/>
                        <a:pt x="8774" y="5872"/>
                      </a:cubicBezTo>
                      <a:cubicBezTo>
                        <a:pt x="8874" y="5738"/>
                        <a:pt x="8974" y="5571"/>
                        <a:pt x="9007" y="5405"/>
                      </a:cubicBezTo>
                      <a:cubicBezTo>
                        <a:pt x="9074" y="5138"/>
                        <a:pt x="9141" y="4938"/>
                        <a:pt x="9408" y="4838"/>
                      </a:cubicBezTo>
                      <a:cubicBezTo>
                        <a:pt x="9708" y="4738"/>
                        <a:pt x="10008" y="4571"/>
                        <a:pt x="10275" y="4437"/>
                      </a:cubicBezTo>
                      <a:cubicBezTo>
                        <a:pt x="10709" y="4170"/>
                        <a:pt x="11176" y="3970"/>
                        <a:pt x="11643" y="3870"/>
                      </a:cubicBezTo>
                      <a:cubicBezTo>
                        <a:pt x="11709" y="3837"/>
                        <a:pt x="11776" y="3837"/>
                        <a:pt x="11843" y="3837"/>
                      </a:cubicBezTo>
                      <a:lnTo>
                        <a:pt x="12110" y="3837"/>
                      </a:lnTo>
                      <a:cubicBezTo>
                        <a:pt x="12210" y="3837"/>
                        <a:pt x="12310" y="3804"/>
                        <a:pt x="12376" y="3737"/>
                      </a:cubicBezTo>
                      <a:lnTo>
                        <a:pt x="12543" y="3670"/>
                      </a:lnTo>
                      <a:cubicBezTo>
                        <a:pt x="12643" y="3603"/>
                        <a:pt x="12743" y="3537"/>
                        <a:pt x="12843" y="3470"/>
                      </a:cubicBezTo>
                      <a:cubicBezTo>
                        <a:pt x="13177" y="3236"/>
                        <a:pt x="13577" y="3070"/>
                        <a:pt x="14011" y="3036"/>
                      </a:cubicBezTo>
                      <a:cubicBezTo>
                        <a:pt x="14545" y="2936"/>
                        <a:pt x="15145" y="2836"/>
                        <a:pt x="15445" y="2202"/>
                      </a:cubicBezTo>
                      <a:cubicBezTo>
                        <a:pt x="15479" y="2169"/>
                        <a:pt x="15545" y="2169"/>
                        <a:pt x="15579" y="2169"/>
                      </a:cubicBezTo>
                      <a:cubicBezTo>
                        <a:pt x="16012" y="2102"/>
                        <a:pt x="16446" y="1969"/>
                        <a:pt x="16813" y="1735"/>
                      </a:cubicBezTo>
                      <a:cubicBezTo>
                        <a:pt x="16980" y="1635"/>
                        <a:pt x="17180" y="1569"/>
                        <a:pt x="17380" y="1469"/>
                      </a:cubicBezTo>
                      <a:cubicBezTo>
                        <a:pt x="17413" y="1469"/>
                        <a:pt x="17480" y="1435"/>
                        <a:pt x="17513" y="1435"/>
                      </a:cubicBezTo>
                      <a:cubicBezTo>
                        <a:pt x="17747" y="1302"/>
                        <a:pt x="17980" y="1102"/>
                        <a:pt x="18114" y="868"/>
                      </a:cubicBezTo>
                      <a:lnTo>
                        <a:pt x="18247" y="701"/>
                      </a:lnTo>
                      <a:cubicBezTo>
                        <a:pt x="18314" y="468"/>
                        <a:pt x="18181" y="401"/>
                        <a:pt x="18081" y="334"/>
                      </a:cubicBezTo>
                      <a:cubicBezTo>
                        <a:pt x="18014" y="301"/>
                        <a:pt x="17980" y="268"/>
                        <a:pt x="17947" y="234"/>
                      </a:cubicBezTo>
                      <a:cubicBezTo>
                        <a:pt x="17580" y="101"/>
                        <a:pt x="17213" y="34"/>
                        <a:pt x="1681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5" name="Google Shape;444;p16">
                  <a:extLst>
                    <a:ext uri="{FF2B5EF4-FFF2-40B4-BE49-F238E27FC236}">
                      <a16:creationId xmlns:a16="http://schemas.microsoft.com/office/drawing/2014/main" xmlns="" id="{7D2CD9DA-7239-7754-D01F-A512596CF3DF}"/>
                    </a:ext>
                  </a:extLst>
                </p:cNvPr>
                <p:cNvSpPr/>
                <p:nvPr/>
              </p:nvSpPr>
              <p:spPr>
                <a:xfrm>
                  <a:off x="4684988" y="3318800"/>
                  <a:ext cx="586275" cy="100100"/>
                </a:xfrm>
                <a:custGeom>
                  <a:avLst/>
                  <a:gdLst/>
                  <a:ahLst/>
                  <a:cxnLst/>
                  <a:rect l="l" t="t" r="r" b="b"/>
                  <a:pathLst>
                    <a:path w="23451" h="4004" extrusionOk="0">
                      <a:moveTo>
                        <a:pt x="14544" y="0"/>
                      </a:moveTo>
                      <a:cubicBezTo>
                        <a:pt x="14478" y="0"/>
                        <a:pt x="14378" y="34"/>
                        <a:pt x="14311" y="101"/>
                      </a:cubicBezTo>
                      <a:cubicBezTo>
                        <a:pt x="14044" y="134"/>
                        <a:pt x="13877" y="201"/>
                        <a:pt x="13811" y="301"/>
                      </a:cubicBezTo>
                      <a:cubicBezTo>
                        <a:pt x="13710" y="434"/>
                        <a:pt x="13811" y="801"/>
                        <a:pt x="13911" y="1101"/>
                      </a:cubicBezTo>
                      <a:lnTo>
                        <a:pt x="13610" y="1101"/>
                      </a:lnTo>
                      <a:cubicBezTo>
                        <a:pt x="13477" y="1101"/>
                        <a:pt x="13377" y="1101"/>
                        <a:pt x="13243" y="1168"/>
                      </a:cubicBezTo>
                      <a:cubicBezTo>
                        <a:pt x="13243" y="1151"/>
                        <a:pt x="13243" y="1143"/>
                        <a:pt x="13239" y="1143"/>
                      </a:cubicBezTo>
                      <a:cubicBezTo>
                        <a:pt x="13235" y="1143"/>
                        <a:pt x="13227" y="1151"/>
                        <a:pt x="13210" y="1168"/>
                      </a:cubicBezTo>
                      <a:cubicBezTo>
                        <a:pt x="13143" y="1201"/>
                        <a:pt x="13077" y="1235"/>
                        <a:pt x="13010" y="1301"/>
                      </a:cubicBezTo>
                      <a:lnTo>
                        <a:pt x="13010" y="1335"/>
                      </a:lnTo>
                      <a:cubicBezTo>
                        <a:pt x="12910" y="1401"/>
                        <a:pt x="12877" y="1535"/>
                        <a:pt x="12810" y="1635"/>
                      </a:cubicBezTo>
                      <a:cubicBezTo>
                        <a:pt x="12710" y="2002"/>
                        <a:pt x="12510" y="2202"/>
                        <a:pt x="12209" y="2202"/>
                      </a:cubicBezTo>
                      <a:cubicBezTo>
                        <a:pt x="12009" y="2169"/>
                        <a:pt x="11809" y="2135"/>
                        <a:pt x="11642" y="2002"/>
                      </a:cubicBezTo>
                      <a:cubicBezTo>
                        <a:pt x="11609" y="1935"/>
                        <a:pt x="11542" y="1902"/>
                        <a:pt x="11476" y="1902"/>
                      </a:cubicBezTo>
                      <a:lnTo>
                        <a:pt x="11342" y="1902"/>
                      </a:lnTo>
                      <a:cubicBezTo>
                        <a:pt x="11309" y="1868"/>
                        <a:pt x="11275" y="1802"/>
                        <a:pt x="11242" y="1768"/>
                      </a:cubicBezTo>
                      <a:cubicBezTo>
                        <a:pt x="11142" y="1602"/>
                        <a:pt x="11042" y="1435"/>
                        <a:pt x="10808" y="1435"/>
                      </a:cubicBezTo>
                      <a:lnTo>
                        <a:pt x="10675" y="1435"/>
                      </a:lnTo>
                      <a:cubicBezTo>
                        <a:pt x="10475" y="1502"/>
                        <a:pt x="10275" y="1568"/>
                        <a:pt x="10041" y="1602"/>
                      </a:cubicBezTo>
                      <a:cubicBezTo>
                        <a:pt x="9641" y="1735"/>
                        <a:pt x="9241" y="1835"/>
                        <a:pt x="8807" y="1868"/>
                      </a:cubicBezTo>
                      <a:cubicBezTo>
                        <a:pt x="8340" y="1868"/>
                        <a:pt x="7906" y="1668"/>
                        <a:pt x="7573" y="1368"/>
                      </a:cubicBezTo>
                      <a:cubicBezTo>
                        <a:pt x="7539" y="1335"/>
                        <a:pt x="7473" y="1335"/>
                        <a:pt x="7406" y="1335"/>
                      </a:cubicBezTo>
                      <a:lnTo>
                        <a:pt x="7306" y="1335"/>
                      </a:lnTo>
                      <a:cubicBezTo>
                        <a:pt x="7160" y="1130"/>
                        <a:pt x="6937" y="1028"/>
                        <a:pt x="6705" y="1028"/>
                      </a:cubicBezTo>
                      <a:cubicBezTo>
                        <a:pt x="6672" y="1028"/>
                        <a:pt x="6639" y="1030"/>
                        <a:pt x="6605" y="1035"/>
                      </a:cubicBezTo>
                      <a:cubicBezTo>
                        <a:pt x="6569" y="1041"/>
                        <a:pt x="6532" y="1043"/>
                        <a:pt x="6495" y="1043"/>
                      </a:cubicBezTo>
                      <a:cubicBezTo>
                        <a:pt x="6333" y="1043"/>
                        <a:pt x="6175" y="989"/>
                        <a:pt x="6038" y="934"/>
                      </a:cubicBezTo>
                      <a:cubicBezTo>
                        <a:pt x="6005" y="834"/>
                        <a:pt x="5938" y="834"/>
                        <a:pt x="5905" y="834"/>
                      </a:cubicBezTo>
                      <a:cubicBezTo>
                        <a:pt x="5838" y="801"/>
                        <a:pt x="5805" y="801"/>
                        <a:pt x="5771" y="768"/>
                      </a:cubicBezTo>
                      <a:lnTo>
                        <a:pt x="5338" y="734"/>
                      </a:lnTo>
                      <a:cubicBezTo>
                        <a:pt x="5204" y="601"/>
                        <a:pt x="5038" y="568"/>
                        <a:pt x="4871" y="568"/>
                      </a:cubicBezTo>
                      <a:cubicBezTo>
                        <a:pt x="4637" y="568"/>
                        <a:pt x="4437" y="634"/>
                        <a:pt x="4237" y="734"/>
                      </a:cubicBezTo>
                      <a:cubicBezTo>
                        <a:pt x="4070" y="801"/>
                        <a:pt x="3903" y="868"/>
                        <a:pt x="3737" y="901"/>
                      </a:cubicBezTo>
                      <a:cubicBezTo>
                        <a:pt x="3703" y="868"/>
                        <a:pt x="3703" y="868"/>
                        <a:pt x="3670" y="868"/>
                      </a:cubicBezTo>
                      <a:cubicBezTo>
                        <a:pt x="3670" y="868"/>
                        <a:pt x="3637" y="868"/>
                        <a:pt x="3637" y="901"/>
                      </a:cubicBezTo>
                      <a:cubicBezTo>
                        <a:pt x="3470" y="1001"/>
                        <a:pt x="3303" y="1101"/>
                        <a:pt x="3103" y="1201"/>
                      </a:cubicBezTo>
                      <a:cubicBezTo>
                        <a:pt x="2669" y="1435"/>
                        <a:pt x="2236" y="1668"/>
                        <a:pt x="2102" y="2269"/>
                      </a:cubicBezTo>
                      <a:cubicBezTo>
                        <a:pt x="2069" y="2302"/>
                        <a:pt x="2002" y="2335"/>
                        <a:pt x="1935" y="2335"/>
                      </a:cubicBezTo>
                      <a:cubicBezTo>
                        <a:pt x="1869" y="2335"/>
                        <a:pt x="1802" y="2269"/>
                        <a:pt x="1735" y="2235"/>
                      </a:cubicBezTo>
                      <a:cubicBezTo>
                        <a:pt x="1669" y="2169"/>
                        <a:pt x="1602" y="2102"/>
                        <a:pt x="1502" y="2102"/>
                      </a:cubicBezTo>
                      <a:cubicBezTo>
                        <a:pt x="1502" y="2102"/>
                        <a:pt x="1468" y="2102"/>
                        <a:pt x="1435" y="2135"/>
                      </a:cubicBezTo>
                      <a:cubicBezTo>
                        <a:pt x="1402" y="1802"/>
                        <a:pt x="1202" y="1535"/>
                        <a:pt x="935" y="1368"/>
                      </a:cubicBezTo>
                      <a:lnTo>
                        <a:pt x="868" y="1335"/>
                      </a:lnTo>
                      <a:lnTo>
                        <a:pt x="568" y="1468"/>
                      </a:lnTo>
                      <a:cubicBezTo>
                        <a:pt x="434" y="1602"/>
                        <a:pt x="368" y="1802"/>
                        <a:pt x="368" y="2002"/>
                      </a:cubicBezTo>
                      <a:cubicBezTo>
                        <a:pt x="334" y="2102"/>
                        <a:pt x="334" y="2169"/>
                        <a:pt x="301" y="2269"/>
                      </a:cubicBezTo>
                      <a:cubicBezTo>
                        <a:pt x="277" y="2292"/>
                        <a:pt x="254" y="2316"/>
                        <a:pt x="230" y="2316"/>
                      </a:cubicBezTo>
                      <a:cubicBezTo>
                        <a:pt x="220" y="2316"/>
                        <a:pt x="211" y="2312"/>
                        <a:pt x="201" y="2302"/>
                      </a:cubicBezTo>
                      <a:cubicBezTo>
                        <a:pt x="1" y="2502"/>
                        <a:pt x="1" y="2836"/>
                        <a:pt x="201" y="3036"/>
                      </a:cubicBezTo>
                      <a:cubicBezTo>
                        <a:pt x="334" y="3136"/>
                        <a:pt x="468" y="3169"/>
                        <a:pt x="634" y="3169"/>
                      </a:cubicBezTo>
                      <a:cubicBezTo>
                        <a:pt x="835" y="3169"/>
                        <a:pt x="1001" y="3069"/>
                        <a:pt x="1068" y="2903"/>
                      </a:cubicBezTo>
                      <a:lnTo>
                        <a:pt x="1168" y="2769"/>
                      </a:lnTo>
                      <a:cubicBezTo>
                        <a:pt x="1202" y="2969"/>
                        <a:pt x="1335" y="3136"/>
                        <a:pt x="1502" y="3269"/>
                      </a:cubicBezTo>
                      <a:cubicBezTo>
                        <a:pt x="1568" y="3303"/>
                        <a:pt x="1635" y="3336"/>
                        <a:pt x="1702" y="3370"/>
                      </a:cubicBezTo>
                      <a:lnTo>
                        <a:pt x="1835" y="3370"/>
                      </a:lnTo>
                      <a:cubicBezTo>
                        <a:pt x="1902" y="3370"/>
                        <a:pt x="1935" y="3336"/>
                        <a:pt x="1969" y="3303"/>
                      </a:cubicBezTo>
                      <a:cubicBezTo>
                        <a:pt x="2002" y="3303"/>
                        <a:pt x="2035" y="3269"/>
                        <a:pt x="2069" y="3236"/>
                      </a:cubicBezTo>
                      <a:cubicBezTo>
                        <a:pt x="2136" y="3303"/>
                        <a:pt x="2202" y="3370"/>
                        <a:pt x="2269" y="3403"/>
                      </a:cubicBezTo>
                      <a:cubicBezTo>
                        <a:pt x="2336" y="3436"/>
                        <a:pt x="2436" y="3470"/>
                        <a:pt x="2502" y="3470"/>
                      </a:cubicBezTo>
                      <a:cubicBezTo>
                        <a:pt x="2769" y="3503"/>
                        <a:pt x="3003" y="3503"/>
                        <a:pt x="3203" y="3503"/>
                      </a:cubicBezTo>
                      <a:lnTo>
                        <a:pt x="4170" y="3503"/>
                      </a:lnTo>
                      <a:cubicBezTo>
                        <a:pt x="4265" y="3479"/>
                        <a:pt x="4359" y="3456"/>
                        <a:pt x="4453" y="3456"/>
                      </a:cubicBezTo>
                      <a:cubicBezTo>
                        <a:pt x="4492" y="3456"/>
                        <a:pt x="4532" y="3460"/>
                        <a:pt x="4571" y="3470"/>
                      </a:cubicBezTo>
                      <a:lnTo>
                        <a:pt x="5038" y="3470"/>
                      </a:lnTo>
                      <a:cubicBezTo>
                        <a:pt x="5171" y="3503"/>
                        <a:pt x="5304" y="3503"/>
                        <a:pt x="5471" y="3503"/>
                      </a:cubicBezTo>
                      <a:cubicBezTo>
                        <a:pt x="5605" y="3503"/>
                        <a:pt x="5738" y="3503"/>
                        <a:pt x="5872" y="3470"/>
                      </a:cubicBezTo>
                      <a:lnTo>
                        <a:pt x="5872" y="3470"/>
                      </a:lnTo>
                      <a:lnTo>
                        <a:pt x="5838" y="3503"/>
                      </a:lnTo>
                      <a:cubicBezTo>
                        <a:pt x="5938" y="3670"/>
                        <a:pt x="6105" y="3770"/>
                        <a:pt x="6272" y="3770"/>
                      </a:cubicBezTo>
                      <a:lnTo>
                        <a:pt x="6572" y="3770"/>
                      </a:lnTo>
                      <a:cubicBezTo>
                        <a:pt x="6639" y="3736"/>
                        <a:pt x="6672" y="3703"/>
                        <a:pt x="6739" y="3703"/>
                      </a:cubicBezTo>
                      <a:cubicBezTo>
                        <a:pt x="6772" y="3703"/>
                        <a:pt x="6772" y="3703"/>
                        <a:pt x="6806" y="3736"/>
                      </a:cubicBezTo>
                      <a:cubicBezTo>
                        <a:pt x="6872" y="3770"/>
                        <a:pt x="6872" y="3837"/>
                        <a:pt x="6872" y="3937"/>
                      </a:cubicBezTo>
                      <a:cubicBezTo>
                        <a:pt x="6972" y="3970"/>
                        <a:pt x="7039" y="4003"/>
                        <a:pt x="7139" y="4003"/>
                      </a:cubicBezTo>
                      <a:lnTo>
                        <a:pt x="7206" y="4003"/>
                      </a:lnTo>
                      <a:lnTo>
                        <a:pt x="7573" y="3903"/>
                      </a:lnTo>
                      <a:cubicBezTo>
                        <a:pt x="8140" y="3736"/>
                        <a:pt x="8740" y="3636"/>
                        <a:pt x="9341" y="3603"/>
                      </a:cubicBezTo>
                      <a:cubicBezTo>
                        <a:pt x="9574" y="3603"/>
                        <a:pt x="9841" y="3636"/>
                        <a:pt x="10108" y="3703"/>
                      </a:cubicBezTo>
                      <a:cubicBezTo>
                        <a:pt x="10141" y="3703"/>
                        <a:pt x="10175" y="3670"/>
                        <a:pt x="10208" y="3636"/>
                      </a:cubicBezTo>
                      <a:cubicBezTo>
                        <a:pt x="10508" y="3536"/>
                        <a:pt x="10808" y="3436"/>
                        <a:pt x="11109" y="3403"/>
                      </a:cubicBezTo>
                      <a:cubicBezTo>
                        <a:pt x="11209" y="3370"/>
                        <a:pt x="11309" y="3336"/>
                        <a:pt x="11409" y="3336"/>
                      </a:cubicBezTo>
                      <a:cubicBezTo>
                        <a:pt x="11555" y="3287"/>
                        <a:pt x="11720" y="3256"/>
                        <a:pt x="11876" y="3256"/>
                      </a:cubicBezTo>
                      <a:cubicBezTo>
                        <a:pt x="11933" y="3256"/>
                        <a:pt x="11989" y="3261"/>
                        <a:pt x="12043" y="3269"/>
                      </a:cubicBezTo>
                      <a:lnTo>
                        <a:pt x="12476" y="3269"/>
                      </a:lnTo>
                      <a:cubicBezTo>
                        <a:pt x="12576" y="3236"/>
                        <a:pt x="12710" y="3203"/>
                        <a:pt x="12810" y="3169"/>
                      </a:cubicBezTo>
                      <a:cubicBezTo>
                        <a:pt x="12910" y="3103"/>
                        <a:pt x="13010" y="3069"/>
                        <a:pt x="13143" y="3069"/>
                      </a:cubicBezTo>
                      <a:cubicBezTo>
                        <a:pt x="13510" y="3003"/>
                        <a:pt x="13844" y="2903"/>
                        <a:pt x="14177" y="2736"/>
                      </a:cubicBezTo>
                      <a:cubicBezTo>
                        <a:pt x="14578" y="2536"/>
                        <a:pt x="15011" y="2402"/>
                        <a:pt x="15478" y="2369"/>
                      </a:cubicBezTo>
                      <a:cubicBezTo>
                        <a:pt x="15679" y="2369"/>
                        <a:pt x="15879" y="2402"/>
                        <a:pt x="16079" y="2469"/>
                      </a:cubicBezTo>
                      <a:cubicBezTo>
                        <a:pt x="16112" y="2469"/>
                        <a:pt x="16146" y="2469"/>
                        <a:pt x="16179" y="2436"/>
                      </a:cubicBezTo>
                      <a:cubicBezTo>
                        <a:pt x="16212" y="2502"/>
                        <a:pt x="16279" y="2536"/>
                        <a:pt x="16346" y="2536"/>
                      </a:cubicBezTo>
                      <a:lnTo>
                        <a:pt x="16446" y="2536"/>
                      </a:lnTo>
                      <a:cubicBezTo>
                        <a:pt x="16446" y="2502"/>
                        <a:pt x="16479" y="2502"/>
                        <a:pt x="16512" y="2502"/>
                      </a:cubicBezTo>
                      <a:cubicBezTo>
                        <a:pt x="16579" y="2502"/>
                        <a:pt x="16613" y="2436"/>
                        <a:pt x="16579" y="2436"/>
                      </a:cubicBezTo>
                      <a:cubicBezTo>
                        <a:pt x="17213" y="2169"/>
                        <a:pt x="17747" y="1802"/>
                        <a:pt x="18214" y="1335"/>
                      </a:cubicBezTo>
                      <a:lnTo>
                        <a:pt x="18247" y="1335"/>
                      </a:lnTo>
                      <a:cubicBezTo>
                        <a:pt x="18147" y="1468"/>
                        <a:pt x="18114" y="1668"/>
                        <a:pt x="18147" y="1835"/>
                      </a:cubicBezTo>
                      <a:cubicBezTo>
                        <a:pt x="18247" y="2035"/>
                        <a:pt x="18414" y="2169"/>
                        <a:pt x="18614" y="2235"/>
                      </a:cubicBezTo>
                      <a:cubicBezTo>
                        <a:pt x="18781" y="2369"/>
                        <a:pt x="18981" y="2469"/>
                        <a:pt x="19214" y="2502"/>
                      </a:cubicBezTo>
                      <a:lnTo>
                        <a:pt x="19314" y="2502"/>
                      </a:lnTo>
                      <a:cubicBezTo>
                        <a:pt x="19381" y="2469"/>
                        <a:pt x="19481" y="2469"/>
                        <a:pt x="19548" y="2402"/>
                      </a:cubicBezTo>
                      <a:lnTo>
                        <a:pt x="19581" y="2402"/>
                      </a:lnTo>
                      <a:cubicBezTo>
                        <a:pt x="19615" y="2402"/>
                        <a:pt x="19648" y="2369"/>
                        <a:pt x="19681" y="2335"/>
                      </a:cubicBezTo>
                      <a:cubicBezTo>
                        <a:pt x="19820" y="2225"/>
                        <a:pt x="20004" y="2160"/>
                        <a:pt x="20176" y="2160"/>
                      </a:cubicBezTo>
                      <a:cubicBezTo>
                        <a:pt x="20212" y="2160"/>
                        <a:pt x="20247" y="2163"/>
                        <a:pt x="20282" y="2169"/>
                      </a:cubicBezTo>
                      <a:cubicBezTo>
                        <a:pt x="20382" y="2169"/>
                        <a:pt x="20482" y="2135"/>
                        <a:pt x="20582" y="2135"/>
                      </a:cubicBezTo>
                      <a:cubicBezTo>
                        <a:pt x="20814" y="1990"/>
                        <a:pt x="21072" y="1895"/>
                        <a:pt x="21355" y="1895"/>
                      </a:cubicBezTo>
                      <a:cubicBezTo>
                        <a:pt x="21397" y="1895"/>
                        <a:pt x="21440" y="1897"/>
                        <a:pt x="21483" y="1902"/>
                      </a:cubicBezTo>
                      <a:lnTo>
                        <a:pt x="21716" y="1902"/>
                      </a:lnTo>
                      <a:cubicBezTo>
                        <a:pt x="21916" y="1902"/>
                        <a:pt x="22116" y="1902"/>
                        <a:pt x="22317" y="1835"/>
                      </a:cubicBezTo>
                      <a:cubicBezTo>
                        <a:pt x="22483" y="1835"/>
                        <a:pt x="22650" y="1735"/>
                        <a:pt x="22750" y="1568"/>
                      </a:cubicBezTo>
                      <a:cubicBezTo>
                        <a:pt x="22798" y="1576"/>
                        <a:pt x="22843" y="1580"/>
                        <a:pt x="22887" y="1580"/>
                      </a:cubicBezTo>
                      <a:cubicBezTo>
                        <a:pt x="23029" y="1580"/>
                        <a:pt x="23157" y="1537"/>
                        <a:pt x="23284" y="1435"/>
                      </a:cubicBezTo>
                      <a:cubicBezTo>
                        <a:pt x="23384" y="1301"/>
                        <a:pt x="23451" y="1101"/>
                        <a:pt x="23417" y="934"/>
                      </a:cubicBezTo>
                      <a:cubicBezTo>
                        <a:pt x="23417" y="501"/>
                        <a:pt x="23217" y="401"/>
                        <a:pt x="22950" y="401"/>
                      </a:cubicBezTo>
                      <a:lnTo>
                        <a:pt x="20215" y="401"/>
                      </a:lnTo>
                      <a:cubicBezTo>
                        <a:pt x="20082" y="401"/>
                        <a:pt x="19915" y="401"/>
                        <a:pt x="19748" y="334"/>
                      </a:cubicBezTo>
                      <a:lnTo>
                        <a:pt x="19448" y="634"/>
                      </a:lnTo>
                      <a:cubicBezTo>
                        <a:pt x="19314" y="801"/>
                        <a:pt x="19148" y="901"/>
                        <a:pt x="18948" y="901"/>
                      </a:cubicBezTo>
                      <a:cubicBezTo>
                        <a:pt x="18747" y="901"/>
                        <a:pt x="18547" y="768"/>
                        <a:pt x="18347" y="501"/>
                      </a:cubicBezTo>
                      <a:cubicBezTo>
                        <a:pt x="18314" y="401"/>
                        <a:pt x="18180" y="301"/>
                        <a:pt x="18047" y="301"/>
                      </a:cubicBezTo>
                      <a:cubicBezTo>
                        <a:pt x="17947" y="301"/>
                        <a:pt x="17847" y="334"/>
                        <a:pt x="17780" y="434"/>
                      </a:cubicBezTo>
                      <a:cubicBezTo>
                        <a:pt x="17547" y="601"/>
                        <a:pt x="17246" y="701"/>
                        <a:pt x="16946" y="701"/>
                      </a:cubicBezTo>
                      <a:lnTo>
                        <a:pt x="16112" y="701"/>
                      </a:lnTo>
                      <a:lnTo>
                        <a:pt x="15979" y="668"/>
                      </a:lnTo>
                      <a:cubicBezTo>
                        <a:pt x="15945" y="601"/>
                        <a:pt x="15879" y="568"/>
                        <a:pt x="15779" y="568"/>
                      </a:cubicBezTo>
                      <a:cubicBezTo>
                        <a:pt x="15712" y="568"/>
                        <a:pt x="15612" y="601"/>
                        <a:pt x="15512" y="668"/>
                      </a:cubicBezTo>
                      <a:cubicBezTo>
                        <a:pt x="15412" y="734"/>
                        <a:pt x="15312" y="768"/>
                        <a:pt x="15178" y="801"/>
                      </a:cubicBezTo>
                      <a:cubicBezTo>
                        <a:pt x="14978" y="801"/>
                        <a:pt x="14945" y="568"/>
                        <a:pt x="14911" y="367"/>
                      </a:cubicBezTo>
                      <a:cubicBezTo>
                        <a:pt x="14911" y="301"/>
                        <a:pt x="14878" y="234"/>
                        <a:pt x="14845" y="167"/>
                      </a:cubicBezTo>
                      <a:cubicBezTo>
                        <a:pt x="14778" y="67"/>
                        <a:pt x="14678" y="0"/>
                        <a:pt x="1454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6" name="Google Shape;445;p16">
                  <a:extLst>
                    <a:ext uri="{FF2B5EF4-FFF2-40B4-BE49-F238E27FC236}">
                      <a16:creationId xmlns:a16="http://schemas.microsoft.com/office/drawing/2014/main" xmlns="" id="{2DE09A90-8144-7248-A81F-5655A70040A9}"/>
                    </a:ext>
                  </a:extLst>
                </p:cNvPr>
                <p:cNvSpPr/>
                <p:nvPr/>
              </p:nvSpPr>
              <p:spPr>
                <a:xfrm>
                  <a:off x="4428138" y="3317125"/>
                  <a:ext cx="256050" cy="117625"/>
                </a:xfrm>
                <a:custGeom>
                  <a:avLst/>
                  <a:gdLst/>
                  <a:ahLst/>
                  <a:cxnLst/>
                  <a:rect l="l" t="t" r="r" b="b"/>
                  <a:pathLst>
                    <a:path w="10242" h="4705" extrusionOk="0">
                      <a:moveTo>
                        <a:pt x="5104" y="1"/>
                      </a:moveTo>
                      <a:cubicBezTo>
                        <a:pt x="4737" y="1"/>
                        <a:pt x="4370" y="134"/>
                        <a:pt x="4070" y="334"/>
                      </a:cubicBezTo>
                      <a:cubicBezTo>
                        <a:pt x="3970" y="401"/>
                        <a:pt x="3870" y="434"/>
                        <a:pt x="3737" y="434"/>
                      </a:cubicBezTo>
                      <a:lnTo>
                        <a:pt x="3436" y="434"/>
                      </a:lnTo>
                      <a:cubicBezTo>
                        <a:pt x="3303" y="434"/>
                        <a:pt x="3203" y="434"/>
                        <a:pt x="3203" y="568"/>
                      </a:cubicBezTo>
                      <a:cubicBezTo>
                        <a:pt x="3136" y="1202"/>
                        <a:pt x="2936" y="1302"/>
                        <a:pt x="2502" y="1302"/>
                      </a:cubicBezTo>
                      <a:lnTo>
                        <a:pt x="2069" y="1302"/>
                      </a:lnTo>
                      <a:cubicBezTo>
                        <a:pt x="1502" y="1402"/>
                        <a:pt x="935" y="1702"/>
                        <a:pt x="568" y="2169"/>
                      </a:cubicBezTo>
                      <a:cubicBezTo>
                        <a:pt x="334" y="2436"/>
                        <a:pt x="201" y="2769"/>
                        <a:pt x="167" y="3136"/>
                      </a:cubicBezTo>
                      <a:cubicBezTo>
                        <a:pt x="167" y="3336"/>
                        <a:pt x="101" y="3570"/>
                        <a:pt x="34" y="3737"/>
                      </a:cubicBezTo>
                      <a:cubicBezTo>
                        <a:pt x="1" y="4037"/>
                        <a:pt x="167" y="4270"/>
                        <a:pt x="401" y="4371"/>
                      </a:cubicBezTo>
                      <a:lnTo>
                        <a:pt x="768" y="4471"/>
                      </a:lnTo>
                      <a:cubicBezTo>
                        <a:pt x="1168" y="4604"/>
                        <a:pt x="1535" y="4671"/>
                        <a:pt x="1935" y="4704"/>
                      </a:cubicBezTo>
                      <a:lnTo>
                        <a:pt x="2169" y="4704"/>
                      </a:lnTo>
                      <a:cubicBezTo>
                        <a:pt x="2236" y="4704"/>
                        <a:pt x="2302" y="4671"/>
                        <a:pt x="2369" y="4671"/>
                      </a:cubicBezTo>
                      <a:cubicBezTo>
                        <a:pt x="2703" y="4604"/>
                        <a:pt x="3003" y="4504"/>
                        <a:pt x="3336" y="4437"/>
                      </a:cubicBezTo>
                      <a:cubicBezTo>
                        <a:pt x="3837" y="4270"/>
                        <a:pt x="4337" y="4170"/>
                        <a:pt x="4871" y="4070"/>
                      </a:cubicBezTo>
                      <a:lnTo>
                        <a:pt x="5138" y="3803"/>
                      </a:lnTo>
                      <a:cubicBezTo>
                        <a:pt x="5271" y="3770"/>
                        <a:pt x="5438" y="3770"/>
                        <a:pt x="5571" y="3737"/>
                      </a:cubicBezTo>
                      <a:cubicBezTo>
                        <a:pt x="5805" y="3737"/>
                        <a:pt x="6038" y="3670"/>
                        <a:pt x="6238" y="3537"/>
                      </a:cubicBezTo>
                      <a:cubicBezTo>
                        <a:pt x="6272" y="3537"/>
                        <a:pt x="6305" y="3503"/>
                        <a:pt x="6305" y="3470"/>
                      </a:cubicBezTo>
                      <a:cubicBezTo>
                        <a:pt x="6339" y="3470"/>
                        <a:pt x="6372" y="3437"/>
                        <a:pt x="6372" y="3437"/>
                      </a:cubicBezTo>
                      <a:lnTo>
                        <a:pt x="6472" y="3503"/>
                      </a:lnTo>
                      <a:lnTo>
                        <a:pt x="6605" y="3603"/>
                      </a:lnTo>
                      <a:cubicBezTo>
                        <a:pt x="6739" y="3770"/>
                        <a:pt x="6939" y="3870"/>
                        <a:pt x="7172" y="3904"/>
                      </a:cubicBezTo>
                      <a:cubicBezTo>
                        <a:pt x="7206" y="3904"/>
                        <a:pt x="7273" y="3870"/>
                        <a:pt x="7339" y="3870"/>
                      </a:cubicBezTo>
                      <a:cubicBezTo>
                        <a:pt x="7673" y="3770"/>
                        <a:pt x="8040" y="3703"/>
                        <a:pt x="8407" y="3670"/>
                      </a:cubicBezTo>
                      <a:cubicBezTo>
                        <a:pt x="8607" y="3670"/>
                        <a:pt x="8807" y="3637"/>
                        <a:pt x="9040" y="3603"/>
                      </a:cubicBezTo>
                      <a:cubicBezTo>
                        <a:pt x="9574" y="3437"/>
                        <a:pt x="10141" y="3336"/>
                        <a:pt x="10241" y="2636"/>
                      </a:cubicBezTo>
                      <a:cubicBezTo>
                        <a:pt x="10241" y="2569"/>
                        <a:pt x="10208" y="2469"/>
                        <a:pt x="10175" y="2402"/>
                      </a:cubicBezTo>
                      <a:cubicBezTo>
                        <a:pt x="10108" y="2236"/>
                        <a:pt x="9974" y="2136"/>
                        <a:pt x="9808" y="2069"/>
                      </a:cubicBezTo>
                      <a:lnTo>
                        <a:pt x="9641" y="1935"/>
                      </a:lnTo>
                      <a:cubicBezTo>
                        <a:pt x="9641" y="1669"/>
                        <a:pt x="9674" y="1402"/>
                        <a:pt x="9741" y="1135"/>
                      </a:cubicBezTo>
                      <a:cubicBezTo>
                        <a:pt x="9774" y="1068"/>
                        <a:pt x="9841" y="1035"/>
                        <a:pt x="9874" y="1001"/>
                      </a:cubicBezTo>
                      <a:cubicBezTo>
                        <a:pt x="10008" y="901"/>
                        <a:pt x="10108" y="801"/>
                        <a:pt x="9941" y="568"/>
                      </a:cubicBezTo>
                      <a:cubicBezTo>
                        <a:pt x="9941" y="468"/>
                        <a:pt x="9874" y="434"/>
                        <a:pt x="9808" y="434"/>
                      </a:cubicBezTo>
                      <a:lnTo>
                        <a:pt x="9741" y="434"/>
                      </a:lnTo>
                      <a:cubicBezTo>
                        <a:pt x="9474" y="468"/>
                        <a:pt x="9241" y="568"/>
                        <a:pt x="9074" y="735"/>
                      </a:cubicBezTo>
                      <a:cubicBezTo>
                        <a:pt x="8940" y="835"/>
                        <a:pt x="8774" y="901"/>
                        <a:pt x="8607" y="968"/>
                      </a:cubicBezTo>
                      <a:lnTo>
                        <a:pt x="8373" y="1001"/>
                      </a:lnTo>
                      <a:lnTo>
                        <a:pt x="8340" y="1001"/>
                      </a:lnTo>
                      <a:cubicBezTo>
                        <a:pt x="8307" y="1001"/>
                        <a:pt x="8273" y="1001"/>
                        <a:pt x="8240" y="1035"/>
                      </a:cubicBezTo>
                      <a:lnTo>
                        <a:pt x="7673" y="901"/>
                      </a:lnTo>
                      <a:cubicBezTo>
                        <a:pt x="7606" y="801"/>
                        <a:pt x="7473" y="735"/>
                        <a:pt x="7339" y="735"/>
                      </a:cubicBezTo>
                      <a:cubicBezTo>
                        <a:pt x="7172" y="735"/>
                        <a:pt x="7006" y="835"/>
                        <a:pt x="6906" y="968"/>
                      </a:cubicBezTo>
                      <a:cubicBezTo>
                        <a:pt x="6839" y="1035"/>
                        <a:pt x="6772" y="1068"/>
                        <a:pt x="6705" y="1135"/>
                      </a:cubicBezTo>
                      <a:cubicBezTo>
                        <a:pt x="6238" y="1035"/>
                        <a:pt x="6172" y="735"/>
                        <a:pt x="6072" y="368"/>
                      </a:cubicBezTo>
                      <a:cubicBezTo>
                        <a:pt x="6072" y="301"/>
                        <a:pt x="6038" y="234"/>
                        <a:pt x="6005" y="168"/>
                      </a:cubicBezTo>
                      <a:cubicBezTo>
                        <a:pt x="5938" y="134"/>
                        <a:pt x="5838" y="134"/>
                        <a:pt x="5771" y="101"/>
                      </a:cubicBezTo>
                      <a:cubicBezTo>
                        <a:pt x="5605" y="34"/>
                        <a:pt x="5471" y="34"/>
                        <a:pt x="530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7" name="Google Shape;446;p16">
                  <a:extLst>
                    <a:ext uri="{FF2B5EF4-FFF2-40B4-BE49-F238E27FC236}">
                      <a16:creationId xmlns:a16="http://schemas.microsoft.com/office/drawing/2014/main" xmlns="" id="{B3E014AA-B959-A945-278A-4965ACC125EA}"/>
                    </a:ext>
                  </a:extLst>
                </p:cNvPr>
                <p:cNvSpPr/>
                <p:nvPr/>
              </p:nvSpPr>
              <p:spPr>
                <a:xfrm>
                  <a:off x="5324613" y="3265425"/>
                  <a:ext cx="111775" cy="54225"/>
                </a:xfrm>
                <a:custGeom>
                  <a:avLst/>
                  <a:gdLst/>
                  <a:ahLst/>
                  <a:cxnLst/>
                  <a:rect l="l" t="t" r="r" b="b"/>
                  <a:pathLst>
                    <a:path w="4471" h="2169" extrusionOk="0">
                      <a:moveTo>
                        <a:pt x="3403" y="1"/>
                      </a:moveTo>
                      <a:cubicBezTo>
                        <a:pt x="3136" y="34"/>
                        <a:pt x="2869" y="134"/>
                        <a:pt x="2669" y="267"/>
                      </a:cubicBezTo>
                      <a:cubicBezTo>
                        <a:pt x="2402" y="434"/>
                        <a:pt x="2102" y="534"/>
                        <a:pt x="1769" y="568"/>
                      </a:cubicBezTo>
                      <a:cubicBezTo>
                        <a:pt x="1502" y="568"/>
                        <a:pt x="1268" y="468"/>
                        <a:pt x="1068" y="301"/>
                      </a:cubicBezTo>
                      <a:cubicBezTo>
                        <a:pt x="935" y="534"/>
                        <a:pt x="768" y="768"/>
                        <a:pt x="501" y="901"/>
                      </a:cubicBezTo>
                      <a:cubicBezTo>
                        <a:pt x="167" y="1101"/>
                        <a:pt x="1" y="1502"/>
                        <a:pt x="101" y="1869"/>
                      </a:cubicBezTo>
                      <a:cubicBezTo>
                        <a:pt x="101" y="2069"/>
                        <a:pt x="167" y="2169"/>
                        <a:pt x="301" y="2169"/>
                      </a:cubicBezTo>
                      <a:cubicBezTo>
                        <a:pt x="368" y="2169"/>
                        <a:pt x="434" y="2135"/>
                        <a:pt x="501" y="2102"/>
                      </a:cubicBezTo>
                      <a:cubicBezTo>
                        <a:pt x="950" y="1892"/>
                        <a:pt x="1426" y="1763"/>
                        <a:pt x="1905" y="1763"/>
                      </a:cubicBezTo>
                      <a:cubicBezTo>
                        <a:pt x="1960" y="1763"/>
                        <a:pt x="2014" y="1765"/>
                        <a:pt x="2069" y="1769"/>
                      </a:cubicBezTo>
                      <a:lnTo>
                        <a:pt x="2869" y="1769"/>
                      </a:lnTo>
                      <a:cubicBezTo>
                        <a:pt x="2903" y="1802"/>
                        <a:pt x="2969" y="1835"/>
                        <a:pt x="3036" y="1835"/>
                      </a:cubicBezTo>
                      <a:cubicBezTo>
                        <a:pt x="3203" y="1802"/>
                        <a:pt x="3336" y="1735"/>
                        <a:pt x="3403" y="1602"/>
                      </a:cubicBezTo>
                      <a:cubicBezTo>
                        <a:pt x="3570" y="1368"/>
                        <a:pt x="3837" y="1201"/>
                        <a:pt x="4104" y="1201"/>
                      </a:cubicBezTo>
                      <a:lnTo>
                        <a:pt x="4370" y="1035"/>
                      </a:lnTo>
                      <a:cubicBezTo>
                        <a:pt x="4437" y="968"/>
                        <a:pt x="4470" y="901"/>
                        <a:pt x="4470" y="801"/>
                      </a:cubicBezTo>
                      <a:lnTo>
                        <a:pt x="4470" y="734"/>
                      </a:lnTo>
                      <a:cubicBezTo>
                        <a:pt x="4437" y="634"/>
                        <a:pt x="4304" y="568"/>
                        <a:pt x="4170" y="501"/>
                      </a:cubicBezTo>
                      <a:lnTo>
                        <a:pt x="4070" y="434"/>
                      </a:lnTo>
                      <a:cubicBezTo>
                        <a:pt x="3903" y="201"/>
                        <a:pt x="3670" y="34"/>
                        <a:pt x="340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8" name="Google Shape;447;p16">
                  <a:extLst>
                    <a:ext uri="{FF2B5EF4-FFF2-40B4-BE49-F238E27FC236}">
                      <a16:creationId xmlns:a16="http://schemas.microsoft.com/office/drawing/2014/main" xmlns="" id="{DE883107-CBC4-EA1F-A07C-D77A4A1B1BBD}"/>
                    </a:ext>
                  </a:extLst>
                </p:cNvPr>
                <p:cNvSpPr/>
                <p:nvPr/>
              </p:nvSpPr>
              <p:spPr>
                <a:xfrm>
                  <a:off x="5523913" y="3320475"/>
                  <a:ext cx="44225" cy="27525"/>
                </a:xfrm>
                <a:custGeom>
                  <a:avLst/>
                  <a:gdLst/>
                  <a:ahLst/>
                  <a:cxnLst/>
                  <a:rect l="l" t="t" r="r" b="b"/>
                  <a:pathLst>
                    <a:path w="1769" h="1101" extrusionOk="0">
                      <a:moveTo>
                        <a:pt x="301" y="0"/>
                      </a:moveTo>
                      <a:cubicBezTo>
                        <a:pt x="201" y="0"/>
                        <a:pt x="101" y="67"/>
                        <a:pt x="34" y="167"/>
                      </a:cubicBezTo>
                      <a:cubicBezTo>
                        <a:pt x="1" y="267"/>
                        <a:pt x="1" y="367"/>
                        <a:pt x="68" y="467"/>
                      </a:cubicBezTo>
                      <a:cubicBezTo>
                        <a:pt x="268" y="734"/>
                        <a:pt x="535" y="901"/>
                        <a:pt x="835" y="968"/>
                      </a:cubicBezTo>
                      <a:cubicBezTo>
                        <a:pt x="935" y="1001"/>
                        <a:pt x="1035" y="1068"/>
                        <a:pt x="1135" y="1101"/>
                      </a:cubicBezTo>
                      <a:lnTo>
                        <a:pt x="1202" y="1101"/>
                      </a:lnTo>
                      <a:cubicBezTo>
                        <a:pt x="1402" y="1068"/>
                        <a:pt x="1569" y="934"/>
                        <a:pt x="1669" y="734"/>
                      </a:cubicBezTo>
                      <a:cubicBezTo>
                        <a:pt x="1702" y="734"/>
                        <a:pt x="1702" y="701"/>
                        <a:pt x="1702" y="667"/>
                      </a:cubicBezTo>
                      <a:cubicBezTo>
                        <a:pt x="1736" y="667"/>
                        <a:pt x="1736" y="634"/>
                        <a:pt x="1769" y="634"/>
                      </a:cubicBezTo>
                      <a:lnTo>
                        <a:pt x="1736" y="534"/>
                      </a:lnTo>
                      <a:cubicBezTo>
                        <a:pt x="1702" y="467"/>
                        <a:pt x="1669" y="400"/>
                        <a:pt x="1635" y="400"/>
                      </a:cubicBezTo>
                      <a:cubicBezTo>
                        <a:pt x="1469" y="367"/>
                        <a:pt x="1335" y="300"/>
                        <a:pt x="1202" y="234"/>
                      </a:cubicBezTo>
                      <a:cubicBezTo>
                        <a:pt x="968" y="100"/>
                        <a:pt x="701" y="34"/>
                        <a:pt x="4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9" name="Google Shape;448;p16">
                  <a:extLst>
                    <a:ext uri="{FF2B5EF4-FFF2-40B4-BE49-F238E27FC236}">
                      <a16:creationId xmlns:a16="http://schemas.microsoft.com/office/drawing/2014/main" xmlns="" id="{71F4702F-122F-0666-D544-415BD9B1F04B}"/>
                    </a:ext>
                  </a:extLst>
                </p:cNvPr>
                <p:cNvSpPr/>
                <p:nvPr/>
              </p:nvSpPr>
              <p:spPr>
                <a:xfrm>
                  <a:off x="5598988" y="3213725"/>
                  <a:ext cx="29200" cy="30050"/>
                </a:xfrm>
                <a:custGeom>
                  <a:avLst/>
                  <a:gdLst/>
                  <a:ahLst/>
                  <a:cxnLst/>
                  <a:rect l="l" t="t" r="r" b="b"/>
                  <a:pathLst>
                    <a:path w="1168" h="1202" extrusionOk="0">
                      <a:moveTo>
                        <a:pt x="567" y="0"/>
                      </a:moveTo>
                      <a:cubicBezTo>
                        <a:pt x="467" y="0"/>
                        <a:pt x="367" y="34"/>
                        <a:pt x="300" y="101"/>
                      </a:cubicBezTo>
                      <a:cubicBezTo>
                        <a:pt x="100" y="267"/>
                        <a:pt x="0" y="534"/>
                        <a:pt x="67" y="768"/>
                      </a:cubicBezTo>
                      <a:cubicBezTo>
                        <a:pt x="134" y="1001"/>
                        <a:pt x="300" y="1168"/>
                        <a:pt x="534" y="1201"/>
                      </a:cubicBezTo>
                      <a:lnTo>
                        <a:pt x="601" y="1201"/>
                      </a:lnTo>
                      <a:cubicBezTo>
                        <a:pt x="801" y="1201"/>
                        <a:pt x="867" y="1035"/>
                        <a:pt x="934" y="901"/>
                      </a:cubicBezTo>
                      <a:cubicBezTo>
                        <a:pt x="934" y="801"/>
                        <a:pt x="1001" y="701"/>
                        <a:pt x="1068" y="634"/>
                      </a:cubicBezTo>
                      <a:cubicBezTo>
                        <a:pt x="1134" y="601"/>
                        <a:pt x="1168" y="501"/>
                        <a:pt x="1168" y="434"/>
                      </a:cubicBezTo>
                      <a:cubicBezTo>
                        <a:pt x="1134" y="367"/>
                        <a:pt x="1101" y="301"/>
                        <a:pt x="1034" y="267"/>
                      </a:cubicBezTo>
                      <a:cubicBezTo>
                        <a:pt x="967" y="234"/>
                        <a:pt x="934" y="201"/>
                        <a:pt x="867" y="167"/>
                      </a:cubicBezTo>
                      <a:cubicBezTo>
                        <a:pt x="801" y="67"/>
                        <a:pt x="667" y="34"/>
                        <a:pt x="5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0" name="Google Shape;449;p16">
                  <a:extLst>
                    <a:ext uri="{FF2B5EF4-FFF2-40B4-BE49-F238E27FC236}">
                      <a16:creationId xmlns:a16="http://schemas.microsoft.com/office/drawing/2014/main" xmlns="" id="{3CEB9806-9193-E986-8BFB-F1B8AC3F9930}"/>
                    </a:ext>
                  </a:extLst>
                </p:cNvPr>
                <p:cNvSpPr/>
                <p:nvPr/>
              </p:nvSpPr>
              <p:spPr>
                <a:xfrm>
                  <a:off x="5625663" y="3327150"/>
                  <a:ext cx="34225" cy="21700"/>
                </a:xfrm>
                <a:custGeom>
                  <a:avLst/>
                  <a:gdLst/>
                  <a:ahLst/>
                  <a:cxnLst/>
                  <a:rect l="l" t="t" r="r" b="b"/>
                  <a:pathLst>
                    <a:path w="1369" h="868" extrusionOk="0">
                      <a:moveTo>
                        <a:pt x="668" y="0"/>
                      </a:moveTo>
                      <a:cubicBezTo>
                        <a:pt x="434" y="0"/>
                        <a:pt x="201" y="100"/>
                        <a:pt x="67" y="334"/>
                      </a:cubicBezTo>
                      <a:cubicBezTo>
                        <a:pt x="34" y="367"/>
                        <a:pt x="1" y="434"/>
                        <a:pt x="34" y="500"/>
                      </a:cubicBezTo>
                      <a:cubicBezTo>
                        <a:pt x="34" y="500"/>
                        <a:pt x="67" y="534"/>
                        <a:pt x="67" y="534"/>
                      </a:cubicBezTo>
                      <a:cubicBezTo>
                        <a:pt x="101" y="567"/>
                        <a:pt x="167" y="600"/>
                        <a:pt x="234" y="634"/>
                      </a:cubicBezTo>
                      <a:lnTo>
                        <a:pt x="267" y="634"/>
                      </a:lnTo>
                      <a:cubicBezTo>
                        <a:pt x="434" y="767"/>
                        <a:pt x="634" y="867"/>
                        <a:pt x="834" y="867"/>
                      </a:cubicBezTo>
                      <a:cubicBezTo>
                        <a:pt x="1168" y="801"/>
                        <a:pt x="1368" y="634"/>
                        <a:pt x="1335" y="400"/>
                      </a:cubicBezTo>
                      <a:cubicBezTo>
                        <a:pt x="1335" y="167"/>
                        <a:pt x="1101" y="33"/>
                        <a:pt x="8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1" name="Google Shape;450;p16">
                  <a:extLst>
                    <a:ext uri="{FF2B5EF4-FFF2-40B4-BE49-F238E27FC236}">
                      <a16:creationId xmlns:a16="http://schemas.microsoft.com/office/drawing/2014/main" xmlns="" id="{3EB5BD1C-CB05-3923-37AF-8F77D5D64E13}"/>
                    </a:ext>
                  </a:extLst>
                </p:cNvPr>
                <p:cNvSpPr/>
                <p:nvPr/>
              </p:nvSpPr>
              <p:spPr>
                <a:xfrm>
                  <a:off x="5704888" y="3286800"/>
                  <a:ext cx="38375" cy="37025"/>
                </a:xfrm>
                <a:custGeom>
                  <a:avLst/>
                  <a:gdLst/>
                  <a:ahLst/>
                  <a:cxnLst/>
                  <a:rect l="l" t="t" r="r" b="b"/>
                  <a:pathLst>
                    <a:path w="1535" h="1481" extrusionOk="0">
                      <a:moveTo>
                        <a:pt x="354" y="0"/>
                      </a:moveTo>
                      <a:cubicBezTo>
                        <a:pt x="272" y="0"/>
                        <a:pt x="184" y="38"/>
                        <a:pt x="134" y="113"/>
                      </a:cubicBezTo>
                      <a:cubicBezTo>
                        <a:pt x="34" y="246"/>
                        <a:pt x="0" y="447"/>
                        <a:pt x="34" y="613"/>
                      </a:cubicBezTo>
                      <a:cubicBezTo>
                        <a:pt x="34" y="680"/>
                        <a:pt x="34" y="747"/>
                        <a:pt x="34" y="847"/>
                      </a:cubicBezTo>
                      <a:cubicBezTo>
                        <a:pt x="167" y="1280"/>
                        <a:pt x="301" y="1481"/>
                        <a:pt x="534" y="1481"/>
                      </a:cubicBezTo>
                      <a:cubicBezTo>
                        <a:pt x="701" y="1481"/>
                        <a:pt x="901" y="1381"/>
                        <a:pt x="1035" y="1280"/>
                      </a:cubicBezTo>
                      <a:lnTo>
                        <a:pt x="1101" y="1280"/>
                      </a:lnTo>
                      <a:cubicBezTo>
                        <a:pt x="1168" y="1280"/>
                        <a:pt x="1268" y="1280"/>
                        <a:pt x="1268" y="1114"/>
                      </a:cubicBezTo>
                      <a:lnTo>
                        <a:pt x="1435" y="980"/>
                      </a:lnTo>
                      <a:cubicBezTo>
                        <a:pt x="1502" y="914"/>
                        <a:pt x="1535" y="780"/>
                        <a:pt x="1468" y="680"/>
                      </a:cubicBezTo>
                      <a:cubicBezTo>
                        <a:pt x="1435" y="647"/>
                        <a:pt x="1435" y="613"/>
                        <a:pt x="1401" y="580"/>
                      </a:cubicBezTo>
                      <a:cubicBezTo>
                        <a:pt x="1368" y="447"/>
                        <a:pt x="1301" y="313"/>
                        <a:pt x="1135" y="280"/>
                      </a:cubicBezTo>
                      <a:cubicBezTo>
                        <a:pt x="1001" y="113"/>
                        <a:pt x="801" y="13"/>
                        <a:pt x="601" y="13"/>
                      </a:cubicBezTo>
                      <a:lnTo>
                        <a:pt x="434" y="13"/>
                      </a:lnTo>
                      <a:cubicBezTo>
                        <a:pt x="409" y="5"/>
                        <a:pt x="382" y="0"/>
                        <a:pt x="35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2" name="Google Shape;451;p16">
                  <a:extLst>
                    <a:ext uri="{FF2B5EF4-FFF2-40B4-BE49-F238E27FC236}">
                      <a16:creationId xmlns:a16="http://schemas.microsoft.com/office/drawing/2014/main" xmlns="" id="{E8DC48A1-C3D2-65AA-5F6B-EE11237DB7F1}"/>
                    </a:ext>
                  </a:extLst>
                </p:cNvPr>
                <p:cNvSpPr/>
                <p:nvPr/>
              </p:nvSpPr>
              <p:spPr>
                <a:xfrm>
                  <a:off x="5481388" y="3262100"/>
                  <a:ext cx="22550" cy="22525"/>
                </a:xfrm>
                <a:custGeom>
                  <a:avLst/>
                  <a:gdLst/>
                  <a:ahLst/>
                  <a:cxnLst/>
                  <a:rect l="l" t="t" r="r" b="b"/>
                  <a:pathLst>
                    <a:path w="902" h="901" extrusionOk="0">
                      <a:moveTo>
                        <a:pt x="434" y="0"/>
                      </a:moveTo>
                      <a:cubicBezTo>
                        <a:pt x="301" y="0"/>
                        <a:pt x="201" y="67"/>
                        <a:pt x="168" y="167"/>
                      </a:cubicBezTo>
                      <a:cubicBezTo>
                        <a:pt x="234" y="267"/>
                        <a:pt x="168" y="367"/>
                        <a:pt x="101" y="467"/>
                      </a:cubicBezTo>
                      <a:cubicBezTo>
                        <a:pt x="34" y="567"/>
                        <a:pt x="1" y="601"/>
                        <a:pt x="34" y="701"/>
                      </a:cubicBezTo>
                      <a:cubicBezTo>
                        <a:pt x="34" y="734"/>
                        <a:pt x="67" y="801"/>
                        <a:pt x="134" y="801"/>
                      </a:cubicBezTo>
                      <a:cubicBezTo>
                        <a:pt x="201" y="867"/>
                        <a:pt x="301" y="901"/>
                        <a:pt x="401" y="901"/>
                      </a:cubicBezTo>
                      <a:cubicBezTo>
                        <a:pt x="501" y="901"/>
                        <a:pt x="568" y="867"/>
                        <a:pt x="668" y="834"/>
                      </a:cubicBezTo>
                      <a:cubicBezTo>
                        <a:pt x="901" y="701"/>
                        <a:pt x="835" y="501"/>
                        <a:pt x="768" y="300"/>
                      </a:cubicBezTo>
                      <a:cubicBezTo>
                        <a:pt x="735" y="200"/>
                        <a:pt x="735" y="100"/>
                        <a:pt x="7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3" name="Google Shape;452;p16">
                  <a:extLst>
                    <a:ext uri="{FF2B5EF4-FFF2-40B4-BE49-F238E27FC236}">
                      <a16:creationId xmlns:a16="http://schemas.microsoft.com/office/drawing/2014/main" xmlns="" id="{4BCB6D09-1FFA-2662-CC1F-C5B96B64BD57}"/>
                    </a:ext>
                  </a:extLst>
                </p:cNvPr>
                <p:cNvSpPr/>
                <p:nvPr/>
              </p:nvSpPr>
              <p:spPr>
                <a:xfrm>
                  <a:off x="5301263" y="3327150"/>
                  <a:ext cx="21700" cy="21700"/>
                </a:xfrm>
                <a:custGeom>
                  <a:avLst/>
                  <a:gdLst/>
                  <a:ahLst/>
                  <a:cxnLst/>
                  <a:rect l="l" t="t" r="r" b="b"/>
                  <a:pathLst>
                    <a:path w="868" h="868" extrusionOk="0">
                      <a:moveTo>
                        <a:pt x="601" y="0"/>
                      </a:moveTo>
                      <a:cubicBezTo>
                        <a:pt x="301" y="0"/>
                        <a:pt x="34" y="234"/>
                        <a:pt x="1" y="500"/>
                      </a:cubicBezTo>
                      <a:cubicBezTo>
                        <a:pt x="1" y="600"/>
                        <a:pt x="1" y="667"/>
                        <a:pt x="34" y="767"/>
                      </a:cubicBezTo>
                      <a:cubicBezTo>
                        <a:pt x="34" y="767"/>
                        <a:pt x="34" y="801"/>
                        <a:pt x="67" y="801"/>
                      </a:cubicBezTo>
                      <a:cubicBezTo>
                        <a:pt x="101" y="867"/>
                        <a:pt x="134" y="867"/>
                        <a:pt x="201" y="867"/>
                      </a:cubicBezTo>
                      <a:lnTo>
                        <a:pt x="234" y="867"/>
                      </a:lnTo>
                      <a:cubicBezTo>
                        <a:pt x="534" y="834"/>
                        <a:pt x="768" y="634"/>
                        <a:pt x="868" y="367"/>
                      </a:cubicBezTo>
                      <a:cubicBezTo>
                        <a:pt x="868" y="267"/>
                        <a:pt x="868" y="167"/>
                        <a:pt x="801" y="67"/>
                      </a:cubicBezTo>
                      <a:cubicBezTo>
                        <a:pt x="734" y="33"/>
                        <a:pt x="668"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4" name="Google Shape;453;p16">
                  <a:extLst>
                    <a:ext uri="{FF2B5EF4-FFF2-40B4-BE49-F238E27FC236}">
                      <a16:creationId xmlns:a16="http://schemas.microsoft.com/office/drawing/2014/main" xmlns="" id="{D9756D67-B050-485E-C733-BBFDE3F64239}"/>
                    </a:ext>
                  </a:extLst>
                </p:cNvPr>
                <p:cNvSpPr/>
                <p:nvPr/>
              </p:nvSpPr>
              <p:spPr>
                <a:xfrm>
                  <a:off x="4651638" y="3440750"/>
                  <a:ext cx="192650" cy="110750"/>
                </a:xfrm>
                <a:custGeom>
                  <a:avLst/>
                  <a:gdLst/>
                  <a:ahLst/>
                  <a:cxnLst/>
                  <a:rect l="l" t="t" r="r" b="b"/>
                  <a:pathLst>
                    <a:path w="7706" h="4430" extrusionOk="0">
                      <a:moveTo>
                        <a:pt x="4024" y="1"/>
                      </a:moveTo>
                      <a:cubicBezTo>
                        <a:pt x="4003" y="1"/>
                        <a:pt x="3987" y="9"/>
                        <a:pt x="3970" y="26"/>
                      </a:cubicBezTo>
                      <a:cubicBezTo>
                        <a:pt x="3503" y="93"/>
                        <a:pt x="3036" y="159"/>
                        <a:pt x="2569" y="159"/>
                      </a:cubicBezTo>
                      <a:cubicBezTo>
                        <a:pt x="2449" y="148"/>
                        <a:pt x="2330" y="142"/>
                        <a:pt x="2211" y="142"/>
                      </a:cubicBezTo>
                      <a:cubicBezTo>
                        <a:pt x="1640" y="142"/>
                        <a:pt x="1093" y="272"/>
                        <a:pt x="567" y="493"/>
                      </a:cubicBezTo>
                      <a:cubicBezTo>
                        <a:pt x="201" y="726"/>
                        <a:pt x="34" y="927"/>
                        <a:pt x="0" y="1127"/>
                      </a:cubicBezTo>
                      <a:cubicBezTo>
                        <a:pt x="0" y="1327"/>
                        <a:pt x="134" y="1594"/>
                        <a:pt x="534" y="1961"/>
                      </a:cubicBezTo>
                      <a:cubicBezTo>
                        <a:pt x="734" y="2127"/>
                        <a:pt x="1001" y="2228"/>
                        <a:pt x="1268" y="2228"/>
                      </a:cubicBezTo>
                      <a:lnTo>
                        <a:pt x="1902" y="2228"/>
                      </a:lnTo>
                      <a:cubicBezTo>
                        <a:pt x="1935" y="2216"/>
                        <a:pt x="1968" y="2213"/>
                        <a:pt x="2001" y="2213"/>
                      </a:cubicBezTo>
                      <a:cubicBezTo>
                        <a:pt x="2065" y="2213"/>
                        <a:pt x="2124" y="2228"/>
                        <a:pt x="2169" y="2228"/>
                      </a:cubicBezTo>
                      <a:lnTo>
                        <a:pt x="2502" y="2228"/>
                      </a:lnTo>
                      <a:cubicBezTo>
                        <a:pt x="2702" y="2228"/>
                        <a:pt x="2902" y="2261"/>
                        <a:pt x="2969" y="2561"/>
                      </a:cubicBezTo>
                      <a:cubicBezTo>
                        <a:pt x="3269" y="2895"/>
                        <a:pt x="3670" y="3162"/>
                        <a:pt x="4103" y="3295"/>
                      </a:cubicBezTo>
                      <a:cubicBezTo>
                        <a:pt x="4103" y="3395"/>
                        <a:pt x="4170" y="3495"/>
                        <a:pt x="4270" y="3562"/>
                      </a:cubicBezTo>
                      <a:cubicBezTo>
                        <a:pt x="4337" y="3962"/>
                        <a:pt x="4670" y="4096"/>
                        <a:pt x="4971" y="4196"/>
                      </a:cubicBezTo>
                      <a:cubicBezTo>
                        <a:pt x="5071" y="4229"/>
                        <a:pt x="5137" y="4262"/>
                        <a:pt x="5237" y="4296"/>
                      </a:cubicBezTo>
                      <a:lnTo>
                        <a:pt x="5271" y="4296"/>
                      </a:lnTo>
                      <a:lnTo>
                        <a:pt x="5304" y="4329"/>
                      </a:lnTo>
                      <a:cubicBezTo>
                        <a:pt x="5371" y="4362"/>
                        <a:pt x="5471" y="4396"/>
                        <a:pt x="5538" y="4396"/>
                      </a:cubicBezTo>
                      <a:cubicBezTo>
                        <a:pt x="5604" y="4396"/>
                        <a:pt x="5671" y="4362"/>
                        <a:pt x="5704" y="4329"/>
                      </a:cubicBezTo>
                      <a:cubicBezTo>
                        <a:pt x="5771" y="4396"/>
                        <a:pt x="5838" y="4429"/>
                        <a:pt x="5905" y="4429"/>
                      </a:cubicBezTo>
                      <a:lnTo>
                        <a:pt x="6372" y="4296"/>
                      </a:lnTo>
                      <a:lnTo>
                        <a:pt x="6472" y="4229"/>
                      </a:lnTo>
                      <a:cubicBezTo>
                        <a:pt x="6505" y="4196"/>
                        <a:pt x="6538" y="4162"/>
                        <a:pt x="6605" y="4129"/>
                      </a:cubicBezTo>
                      <a:cubicBezTo>
                        <a:pt x="7306" y="3929"/>
                        <a:pt x="7639" y="3729"/>
                        <a:pt x="7706" y="3462"/>
                      </a:cubicBezTo>
                      <a:cubicBezTo>
                        <a:pt x="7706" y="3428"/>
                        <a:pt x="7706" y="3395"/>
                        <a:pt x="7706" y="3395"/>
                      </a:cubicBezTo>
                      <a:cubicBezTo>
                        <a:pt x="7706" y="3362"/>
                        <a:pt x="7706" y="3362"/>
                        <a:pt x="7706" y="3362"/>
                      </a:cubicBezTo>
                      <a:cubicBezTo>
                        <a:pt x="7673" y="2961"/>
                        <a:pt x="7506" y="2628"/>
                        <a:pt x="7239" y="2361"/>
                      </a:cubicBezTo>
                      <a:lnTo>
                        <a:pt x="6872" y="2061"/>
                      </a:lnTo>
                      <a:lnTo>
                        <a:pt x="6772" y="1994"/>
                      </a:lnTo>
                      <a:cubicBezTo>
                        <a:pt x="6672" y="1827"/>
                        <a:pt x="6505" y="1694"/>
                        <a:pt x="6305" y="1627"/>
                      </a:cubicBezTo>
                      <a:cubicBezTo>
                        <a:pt x="6138" y="1427"/>
                        <a:pt x="5905" y="1294"/>
                        <a:pt x="5638" y="1227"/>
                      </a:cubicBezTo>
                      <a:lnTo>
                        <a:pt x="5504" y="1160"/>
                      </a:lnTo>
                      <a:lnTo>
                        <a:pt x="5338" y="993"/>
                      </a:lnTo>
                      <a:cubicBezTo>
                        <a:pt x="4971" y="526"/>
                        <a:pt x="4537" y="26"/>
                        <a:pt x="4103" y="26"/>
                      </a:cubicBezTo>
                      <a:cubicBezTo>
                        <a:pt x="4070" y="9"/>
                        <a:pt x="4045" y="1"/>
                        <a:pt x="402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5" name="Google Shape;454;p16">
                  <a:extLst>
                    <a:ext uri="{FF2B5EF4-FFF2-40B4-BE49-F238E27FC236}">
                      <a16:creationId xmlns:a16="http://schemas.microsoft.com/office/drawing/2014/main" xmlns="" id="{9B29033C-1B2B-C2D5-61BF-9A21934E077A}"/>
                    </a:ext>
                  </a:extLst>
                </p:cNvPr>
                <p:cNvSpPr/>
                <p:nvPr/>
              </p:nvSpPr>
              <p:spPr>
                <a:xfrm>
                  <a:off x="4923488" y="3552300"/>
                  <a:ext cx="41725" cy="28375"/>
                </a:xfrm>
                <a:custGeom>
                  <a:avLst/>
                  <a:gdLst/>
                  <a:ahLst/>
                  <a:cxnLst/>
                  <a:rect l="l" t="t" r="r" b="b"/>
                  <a:pathLst>
                    <a:path w="1669" h="1135" extrusionOk="0">
                      <a:moveTo>
                        <a:pt x="868" y="0"/>
                      </a:moveTo>
                      <a:lnTo>
                        <a:pt x="801" y="67"/>
                      </a:lnTo>
                      <a:cubicBezTo>
                        <a:pt x="735" y="101"/>
                        <a:pt x="668" y="167"/>
                        <a:pt x="635" y="234"/>
                      </a:cubicBezTo>
                      <a:cubicBezTo>
                        <a:pt x="568" y="334"/>
                        <a:pt x="434" y="401"/>
                        <a:pt x="334" y="434"/>
                      </a:cubicBezTo>
                      <a:cubicBezTo>
                        <a:pt x="201" y="501"/>
                        <a:pt x="68" y="568"/>
                        <a:pt x="34" y="701"/>
                      </a:cubicBezTo>
                      <a:cubicBezTo>
                        <a:pt x="1" y="768"/>
                        <a:pt x="1" y="868"/>
                        <a:pt x="68" y="934"/>
                      </a:cubicBezTo>
                      <a:cubicBezTo>
                        <a:pt x="134" y="1068"/>
                        <a:pt x="301" y="1135"/>
                        <a:pt x="468" y="1135"/>
                      </a:cubicBezTo>
                      <a:cubicBezTo>
                        <a:pt x="601" y="1135"/>
                        <a:pt x="735" y="1101"/>
                        <a:pt x="868" y="1068"/>
                      </a:cubicBezTo>
                      <a:lnTo>
                        <a:pt x="1035" y="1035"/>
                      </a:lnTo>
                      <a:lnTo>
                        <a:pt x="1135" y="1035"/>
                      </a:lnTo>
                      <a:lnTo>
                        <a:pt x="1268" y="934"/>
                      </a:lnTo>
                      <a:cubicBezTo>
                        <a:pt x="1469" y="868"/>
                        <a:pt x="1669" y="768"/>
                        <a:pt x="1635" y="501"/>
                      </a:cubicBezTo>
                      <a:cubicBezTo>
                        <a:pt x="1569" y="201"/>
                        <a:pt x="1302" y="0"/>
                        <a:pt x="10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6" name="Google Shape;455;p16">
                <a:extLst>
                  <a:ext uri="{FF2B5EF4-FFF2-40B4-BE49-F238E27FC236}">
                    <a16:creationId xmlns:a16="http://schemas.microsoft.com/office/drawing/2014/main" xmlns="" id="{F6E94C13-222A-449A-5B21-5373172785F4}"/>
                  </a:ext>
                </a:extLst>
              </p:cNvPr>
              <p:cNvGrpSpPr/>
              <p:nvPr/>
            </p:nvGrpSpPr>
            <p:grpSpPr>
              <a:xfrm>
                <a:off x="5185363" y="2253875"/>
                <a:ext cx="1658700" cy="1175025"/>
                <a:chOff x="5182013" y="2253875"/>
                <a:chExt cx="1658700" cy="1175025"/>
              </a:xfrm>
              <a:grpFill/>
            </p:grpSpPr>
            <p:sp>
              <p:nvSpPr>
                <p:cNvPr id="727" name="Google Shape;456;p16">
                  <a:extLst>
                    <a:ext uri="{FF2B5EF4-FFF2-40B4-BE49-F238E27FC236}">
                      <a16:creationId xmlns:a16="http://schemas.microsoft.com/office/drawing/2014/main" xmlns="" id="{522B4E3D-93E9-0D04-2A52-295823E26A81}"/>
                    </a:ext>
                  </a:extLst>
                </p:cNvPr>
                <p:cNvSpPr/>
                <p:nvPr/>
              </p:nvSpPr>
              <p:spPr>
                <a:xfrm>
                  <a:off x="5787438" y="2549075"/>
                  <a:ext cx="1053275" cy="879825"/>
                </a:xfrm>
                <a:custGeom>
                  <a:avLst/>
                  <a:gdLst/>
                  <a:ahLst/>
                  <a:cxnLst/>
                  <a:rect l="l" t="t" r="r" b="b"/>
                  <a:pathLst>
                    <a:path w="42131" h="35193" extrusionOk="0">
                      <a:moveTo>
                        <a:pt x="8740" y="11709"/>
                      </a:moveTo>
                      <a:cubicBezTo>
                        <a:pt x="8740" y="11742"/>
                        <a:pt x="8740" y="11776"/>
                        <a:pt x="8740" y="11776"/>
                      </a:cubicBezTo>
                      <a:lnTo>
                        <a:pt x="8774" y="11709"/>
                      </a:lnTo>
                      <a:close/>
                      <a:moveTo>
                        <a:pt x="8607" y="1"/>
                      </a:moveTo>
                      <a:cubicBezTo>
                        <a:pt x="8474" y="1"/>
                        <a:pt x="8373" y="1"/>
                        <a:pt x="8240" y="34"/>
                      </a:cubicBezTo>
                      <a:lnTo>
                        <a:pt x="7406" y="34"/>
                      </a:lnTo>
                      <a:lnTo>
                        <a:pt x="6939" y="301"/>
                      </a:lnTo>
                      <a:lnTo>
                        <a:pt x="6606" y="468"/>
                      </a:lnTo>
                      <a:lnTo>
                        <a:pt x="6472" y="635"/>
                      </a:lnTo>
                      <a:lnTo>
                        <a:pt x="6405" y="635"/>
                      </a:lnTo>
                      <a:cubicBezTo>
                        <a:pt x="6239" y="668"/>
                        <a:pt x="6072" y="801"/>
                        <a:pt x="6005" y="968"/>
                      </a:cubicBezTo>
                      <a:cubicBezTo>
                        <a:pt x="5950" y="1079"/>
                        <a:pt x="5826" y="1143"/>
                        <a:pt x="5709" y="1143"/>
                      </a:cubicBezTo>
                      <a:cubicBezTo>
                        <a:pt x="5685" y="1143"/>
                        <a:pt x="5661" y="1141"/>
                        <a:pt x="5638" y="1135"/>
                      </a:cubicBezTo>
                      <a:cubicBezTo>
                        <a:pt x="5605" y="1135"/>
                        <a:pt x="5605" y="1168"/>
                        <a:pt x="5571" y="1168"/>
                      </a:cubicBezTo>
                      <a:cubicBezTo>
                        <a:pt x="5471" y="1135"/>
                        <a:pt x="5371" y="1135"/>
                        <a:pt x="5271" y="1135"/>
                      </a:cubicBezTo>
                      <a:cubicBezTo>
                        <a:pt x="5249" y="1130"/>
                        <a:pt x="5227" y="1128"/>
                        <a:pt x="5206" y="1128"/>
                      </a:cubicBezTo>
                      <a:cubicBezTo>
                        <a:pt x="5069" y="1128"/>
                        <a:pt x="4958" y="1215"/>
                        <a:pt x="4871" y="1302"/>
                      </a:cubicBezTo>
                      <a:cubicBezTo>
                        <a:pt x="4838" y="1335"/>
                        <a:pt x="4804" y="1368"/>
                        <a:pt x="4804" y="1402"/>
                      </a:cubicBezTo>
                      <a:lnTo>
                        <a:pt x="4804" y="1435"/>
                      </a:lnTo>
                      <a:lnTo>
                        <a:pt x="4738" y="1302"/>
                      </a:lnTo>
                      <a:cubicBezTo>
                        <a:pt x="4671" y="1302"/>
                        <a:pt x="4571" y="1268"/>
                        <a:pt x="4471" y="1268"/>
                      </a:cubicBezTo>
                      <a:cubicBezTo>
                        <a:pt x="4271" y="1268"/>
                        <a:pt x="4104" y="1335"/>
                        <a:pt x="3904" y="1402"/>
                      </a:cubicBezTo>
                      <a:lnTo>
                        <a:pt x="3770" y="1435"/>
                      </a:lnTo>
                      <a:cubicBezTo>
                        <a:pt x="3437" y="1702"/>
                        <a:pt x="3203" y="2069"/>
                        <a:pt x="3170" y="2469"/>
                      </a:cubicBezTo>
                      <a:cubicBezTo>
                        <a:pt x="3170" y="2569"/>
                        <a:pt x="3170" y="2669"/>
                        <a:pt x="3170" y="2769"/>
                      </a:cubicBezTo>
                      <a:cubicBezTo>
                        <a:pt x="3136" y="2703"/>
                        <a:pt x="3103" y="2603"/>
                        <a:pt x="3070" y="2536"/>
                      </a:cubicBezTo>
                      <a:cubicBezTo>
                        <a:pt x="3003" y="2369"/>
                        <a:pt x="2936" y="2169"/>
                        <a:pt x="2703" y="2102"/>
                      </a:cubicBezTo>
                      <a:lnTo>
                        <a:pt x="2636" y="2102"/>
                      </a:lnTo>
                      <a:cubicBezTo>
                        <a:pt x="2569" y="2102"/>
                        <a:pt x="2503" y="2102"/>
                        <a:pt x="2436" y="2069"/>
                      </a:cubicBezTo>
                      <a:cubicBezTo>
                        <a:pt x="2403" y="1969"/>
                        <a:pt x="2403" y="1835"/>
                        <a:pt x="2403" y="1735"/>
                      </a:cubicBezTo>
                      <a:cubicBezTo>
                        <a:pt x="2436" y="1669"/>
                        <a:pt x="2436" y="1602"/>
                        <a:pt x="2403" y="1535"/>
                      </a:cubicBezTo>
                      <a:lnTo>
                        <a:pt x="2302" y="1502"/>
                      </a:lnTo>
                      <a:cubicBezTo>
                        <a:pt x="2236" y="1468"/>
                        <a:pt x="2169" y="1435"/>
                        <a:pt x="2102" y="1435"/>
                      </a:cubicBezTo>
                      <a:cubicBezTo>
                        <a:pt x="2036" y="1435"/>
                        <a:pt x="1969" y="1502"/>
                        <a:pt x="1902" y="1569"/>
                      </a:cubicBezTo>
                      <a:lnTo>
                        <a:pt x="1869" y="1569"/>
                      </a:lnTo>
                      <a:cubicBezTo>
                        <a:pt x="1635" y="1569"/>
                        <a:pt x="1402" y="1635"/>
                        <a:pt x="1202" y="1702"/>
                      </a:cubicBezTo>
                      <a:cubicBezTo>
                        <a:pt x="1135" y="1769"/>
                        <a:pt x="1068" y="1802"/>
                        <a:pt x="968" y="1802"/>
                      </a:cubicBezTo>
                      <a:lnTo>
                        <a:pt x="468" y="1802"/>
                      </a:lnTo>
                      <a:lnTo>
                        <a:pt x="401" y="1869"/>
                      </a:lnTo>
                      <a:lnTo>
                        <a:pt x="301" y="1869"/>
                      </a:lnTo>
                      <a:cubicBezTo>
                        <a:pt x="234" y="1902"/>
                        <a:pt x="168" y="1969"/>
                        <a:pt x="134" y="2036"/>
                      </a:cubicBezTo>
                      <a:cubicBezTo>
                        <a:pt x="134" y="2069"/>
                        <a:pt x="134" y="2069"/>
                        <a:pt x="101" y="2102"/>
                      </a:cubicBezTo>
                      <a:cubicBezTo>
                        <a:pt x="1" y="2269"/>
                        <a:pt x="1" y="2469"/>
                        <a:pt x="34" y="2636"/>
                      </a:cubicBezTo>
                      <a:cubicBezTo>
                        <a:pt x="134" y="2636"/>
                        <a:pt x="234" y="2603"/>
                        <a:pt x="334" y="2536"/>
                      </a:cubicBezTo>
                      <a:cubicBezTo>
                        <a:pt x="434" y="2503"/>
                        <a:pt x="568" y="2469"/>
                        <a:pt x="701" y="2469"/>
                      </a:cubicBezTo>
                      <a:lnTo>
                        <a:pt x="868" y="2469"/>
                      </a:lnTo>
                      <a:cubicBezTo>
                        <a:pt x="935" y="2603"/>
                        <a:pt x="968" y="2703"/>
                        <a:pt x="968" y="2836"/>
                      </a:cubicBezTo>
                      <a:cubicBezTo>
                        <a:pt x="968" y="3036"/>
                        <a:pt x="1035" y="3203"/>
                        <a:pt x="1168" y="3336"/>
                      </a:cubicBezTo>
                      <a:cubicBezTo>
                        <a:pt x="1368" y="3737"/>
                        <a:pt x="1702" y="4104"/>
                        <a:pt x="2136" y="4304"/>
                      </a:cubicBezTo>
                      <a:cubicBezTo>
                        <a:pt x="2169" y="4404"/>
                        <a:pt x="2269" y="4471"/>
                        <a:pt x="2369" y="4471"/>
                      </a:cubicBezTo>
                      <a:cubicBezTo>
                        <a:pt x="2469" y="4571"/>
                        <a:pt x="2603" y="4637"/>
                        <a:pt x="2736" y="4637"/>
                      </a:cubicBezTo>
                      <a:cubicBezTo>
                        <a:pt x="2836" y="4637"/>
                        <a:pt x="2903" y="4671"/>
                        <a:pt x="2970" y="4704"/>
                      </a:cubicBezTo>
                      <a:lnTo>
                        <a:pt x="3036" y="4737"/>
                      </a:lnTo>
                      <a:lnTo>
                        <a:pt x="3103" y="4737"/>
                      </a:lnTo>
                      <a:cubicBezTo>
                        <a:pt x="3170" y="4838"/>
                        <a:pt x="3270" y="4871"/>
                        <a:pt x="3403" y="4871"/>
                      </a:cubicBezTo>
                      <a:cubicBezTo>
                        <a:pt x="3503" y="4871"/>
                        <a:pt x="3603" y="4838"/>
                        <a:pt x="3703" y="4771"/>
                      </a:cubicBezTo>
                      <a:lnTo>
                        <a:pt x="3804" y="4771"/>
                      </a:lnTo>
                      <a:cubicBezTo>
                        <a:pt x="3904" y="4771"/>
                        <a:pt x="4037" y="4771"/>
                        <a:pt x="4104" y="4637"/>
                      </a:cubicBezTo>
                      <a:lnTo>
                        <a:pt x="5772" y="5271"/>
                      </a:lnTo>
                      <a:cubicBezTo>
                        <a:pt x="5938" y="5438"/>
                        <a:pt x="6005" y="5671"/>
                        <a:pt x="5938" y="5905"/>
                      </a:cubicBezTo>
                      <a:cubicBezTo>
                        <a:pt x="5938" y="6072"/>
                        <a:pt x="5938" y="6272"/>
                        <a:pt x="6038" y="6405"/>
                      </a:cubicBezTo>
                      <a:cubicBezTo>
                        <a:pt x="6038" y="6906"/>
                        <a:pt x="6339" y="7139"/>
                        <a:pt x="6739" y="7373"/>
                      </a:cubicBezTo>
                      <a:cubicBezTo>
                        <a:pt x="6839" y="7406"/>
                        <a:pt x="6906" y="7439"/>
                        <a:pt x="7006" y="7473"/>
                      </a:cubicBezTo>
                      <a:cubicBezTo>
                        <a:pt x="7206" y="7506"/>
                        <a:pt x="7373" y="7573"/>
                        <a:pt x="7406" y="7840"/>
                      </a:cubicBezTo>
                      <a:cubicBezTo>
                        <a:pt x="7506" y="7940"/>
                        <a:pt x="7606" y="8006"/>
                        <a:pt x="7740" y="8040"/>
                      </a:cubicBezTo>
                      <a:cubicBezTo>
                        <a:pt x="7840" y="8040"/>
                        <a:pt x="7940" y="8006"/>
                        <a:pt x="7973" y="7906"/>
                      </a:cubicBezTo>
                      <a:cubicBezTo>
                        <a:pt x="8007" y="7840"/>
                        <a:pt x="8073" y="7740"/>
                        <a:pt x="8173" y="7740"/>
                      </a:cubicBezTo>
                      <a:lnTo>
                        <a:pt x="8207" y="7740"/>
                      </a:lnTo>
                      <a:cubicBezTo>
                        <a:pt x="8307" y="7740"/>
                        <a:pt x="8407" y="7773"/>
                        <a:pt x="8507" y="7773"/>
                      </a:cubicBezTo>
                      <a:lnTo>
                        <a:pt x="8574" y="7773"/>
                      </a:lnTo>
                      <a:cubicBezTo>
                        <a:pt x="8874" y="7840"/>
                        <a:pt x="9141" y="7873"/>
                        <a:pt x="9408" y="7873"/>
                      </a:cubicBezTo>
                      <a:cubicBezTo>
                        <a:pt x="9808" y="7873"/>
                        <a:pt x="10208" y="7840"/>
                        <a:pt x="10575" y="7806"/>
                      </a:cubicBezTo>
                      <a:lnTo>
                        <a:pt x="10909" y="7773"/>
                      </a:lnTo>
                      <a:cubicBezTo>
                        <a:pt x="11175" y="7840"/>
                        <a:pt x="11476" y="7840"/>
                        <a:pt x="11776" y="7840"/>
                      </a:cubicBezTo>
                      <a:cubicBezTo>
                        <a:pt x="11838" y="7849"/>
                        <a:pt x="11901" y="7853"/>
                        <a:pt x="11964" y="7853"/>
                      </a:cubicBezTo>
                      <a:cubicBezTo>
                        <a:pt x="12135" y="7853"/>
                        <a:pt x="12305" y="7822"/>
                        <a:pt x="12476" y="7773"/>
                      </a:cubicBezTo>
                      <a:cubicBezTo>
                        <a:pt x="12543" y="7740"/>
                        <a:pt x="12610" y="7673"/>
                        <a:pt x="12677" y="7640"/>
                      </a:cubicBezTo>
                      <a:cubicBezTo>
                        <a:pt x="12777" y="7640"/>
                        <a:pt x="12843" y="7606"/>
                        <a:pt x="12943" y="7573"/>
                      </a:cubicBezTo>
                      <a:cubicBezTo>
                        <a:pt x="13043" y="7573"/>
                        <a:pt x="13110" y="7539"/>
                        <a:pt x="13210" y="7539"/>
                      </a:cubicBezTo>
                      <a:cubicBezTo>
                        <a:pt x="13277" y="7539"/>
                        <a:pt x="13344" y="7573"/>
                        <a:pt x="13410" y="7606"/>
                      </a:cubicBezTo>
                      <a:cubicBezTo>
                        <a:pt x="13410" y="7706"/>
                        <a:pt x="13410" y="7773"/>
                        <a:pt x="13377" y="7873"/>
                      </a:cubicBezTo>
                      <a:cubicBezTo>
                        <a:pt x="13110" y="8207"/>
                        <a:pt x="12943" y="8407"/>
                        <a:pt x="12743" y="8407"/>
                      </a:cubicBezTo>
                      <a:cubicBezTo>
                        <a:pt x="12510" y="8373"/>
                        <a:pt x="12310" y="8307"/>
                        <a:pt x="12143" y="8173"/>
                      </a:cubicBezTo>
                      <a:lnTo>
                        <a:pt x="12043" y="8107"/>
                      </a:lnTo>
                      <a:cubicBezTo>
                        <a:pt x="11909" y="8006"/>
                        <a:pt x="11709" y="7940"/>
                        <a:pt x="11509" y="7906"/>
                      </a:cubicBezTo>
                      <a:cubicBezTo>
                        <a:pt x="11409" y="7906"/>
                        <a:pt x="11276" y="7973"/>
                        <a:pt x="11175" y="8040"/>
                      </a:cubicBezTo>
                      <a:cubicBezTo>
                        <a:pt x="10809" y="8107"/>
                        <a:pt x="10442" y="8307"/>
                        <a:pt x="10208" y="8607"/>
                      </a:cubicBezTo>
                      <a:cubicBezTo>
                        <a:pt x="10008" y="8674"/>
                        <a:pt x="9875" y="8840"/>
                        <a:pt x="9908" y="9041"/>
                      </a:cubicBezTo>
                      <a:cubicBezTo>
                        <a:pt x="9875" y="9041"/>
                        <a:pt x="9808" y="9041"/>
                        <a:pt x="9774" y="9074"/>
                      </a:cubicBezTo>
                      <a:cubicBezTo>
                        <a:pt x="9641" y="9074"/>
                        <a:pt x="9574" y="9207"/>
                        <a:pt x="9541" y="9341"/>
                      </a:cubicBezTo>
                      <a:cubicBezTo>
                        <a:pt x="9508" y="9441"/>
                        <a:pt x="9441" y="9608"/>
                        <a:pt x="9241" y="9608"/>
                      </a:cubicBezTo>
                      <a:cubicBezTo>
                        <a:pt x="8941" y="9307"/>
                        <a:pt x="8173" y="9174"/>
                        <a:pt x="7506" y="9174"/>
                      </a:cubicBezTo>
                      <a:cubicBezTo>
                        <a:pt x="7448" y="9170"/>
                        <a:pt x="7389" y="9168"/>
                        <a:pt x="7331" y="9168"/>
                      </a:cubicBezTo>
                      <a:cubicBezTo>
                        <a:pt x="6923" y="9168"/>
                        <a:pt x="6522" y="9270"/>
                        <a:pt x="6172" y="9474"/>
                      </a:cubicBezTo>
                      <a:cubicBezTo>
                        <a:pt x="6072" y="9541"/>
                        <a:pt x="6072" y="9674"/>
                        <a:pt x="6139" y="9741"/>
                      </a:cubicBezTo>
                      <a:cubicBezTo>
                        <a:pt x="6305" y="10175"/>
                        <a:pt x="6505" y="10575"/>
                        <a:pt x="7039" y="10575"/>
                      </a:cubicBezTo>
                      <a:lnTo>
                        <a:pt x="7439" y="10575"/>
                      </a:lnTo>
                      <a:cubicBezTo>
                        <a:pt x="7906" y="10575"/>
                        <a:pt x="8373" y="10842"/>
                        <a:pt x="8607" y="11242"/>
                      </a:cubicBezTo>
                      <a:cubicBezTo>
                        <a:pt x="8674" y="11376"/>
                        <a:pt x="8740" y="11509"/>
                        <a:pt x="8774" y="11609"/>
                      </a:cubicBezTo>
                      <a:cubicBezTo>
                        <a:pt x="8907" y="12009"/>
                        <a:pt x="9207" y="12310"/>
                        <a:pt x="9608" y="12410"/>
                      </a:cubicBezTo>
                      <a:lnTo>
                        <a:pt x="9674" y="12676"/>
                      </a:lnTo>
                      <a:lnTo>
                        <a:pt x="9374" y="13244"/>
                      </a:lnTo>
                      <a:cubicBezTo>
                        <a:pt x="9207" y="13610"/>
                        <a:pt x="9207" y="14011"/>
                        <a:pt x="9374" y="14378"/>
                      </a:cubicBezTo>
                      <a:cubicBezTo>
                        <a:pt x="9474" y="14645"/>
                        <a:pt x="9674" y="14845"/>
                        <a:pt x="9908" y="14945"/>
                      </a:cubicBezTo>
                      <a:cubicBezTo>
                        <a:pt x="9975" y="15011"/>
                        <a:pt x="10041" y="15045"/>
                        <a:pt x="10108" y="15078"/>
                      </a:cubicBezTo>
                      <a:cubicBezTo>
                        <a:pt x="10141" y="15112"/>
                        <a:pt x="10175" y="15112"/>
                        <a:pt x="10175" y="15112"/>
                      </a:cubicBezTo>
                      <a:cubicBezTo>
                        <a:pt x="10308" y="15112"/>
                        <a:pt x="10442" y="15045"/>
                        <a:pt x="10542" y="14945"/>
                      </a:cubicBezTo>
                      <a:lnTo>
                        <a:pt x="10608" y="14911"/>
                      </a:lnTo>
                      <a:lnTo>
                        <a:pt x="11042" y="14945"/>
                      </a:lnTo>
                      <a:cubicBezTo>
                        <a:pt x="11142" y="15045"/>
                        <a:pt x="11276" y="15112"/>
                        <a:pt x="11409" y="15112"/>
                      </a:cubicBezTo>
                      <a:cubicBezTo>
                        <a:pt x="11476" y="15145"/>
                        <a:pt x="11542" y="15178"/>
                        <a:pt x="11609" y="15178"/>
                      </a:cubicBezTo>
                      <a:cubicBezTo>
                        <a:pt x="11743" y="15378"/>
                        <a:pt x="11909" y="15512"/>
                        <a:pt x="12109" y="15612"/>
                      </a:cubicBezTo>
                      <a:cubicBezTo>
                        <a:pt x="12210" y="15645"/>
                        <a:pt x="12276" y="15712"/>
                        <a:pt x="12376" y="15779"/>
                      </a:cubicBezTo>
                      <a:lnTo>
                        <a:pt x="12443" y="15812"/>
                      </a:lnTo>
                      <a:cubicBezTo>
                        <a:pt x="12510" y="15912"/>
                        <a:pt x="12610" y="15945"/>
                        <a:pt x="12710" y="15979"/>
                      </a:cubicBezTo>
                      <a:cubicBezTo>
                        <a:pt x="12810" y="15979"/>
                        <a:pt x="12877" y="15912"/>
                        <a:pt x="12910" y="15845"/>
                      </a:cubicBezTo>
                      <a:cubicBezTo>
                        <a:pt x="13043" y="15579"/>
                        <a:pt x="12743" y="15412"/>
                        <a:pt x="12643" y="15345"/>
                      </a:cubicBezTo>
                      <a:cubicBezTo>
                        <a:pt x="12543" y="15278"/>
                        <a:pt x="12443" y="15245"/>
                        <a:pt x="12343" y="15178"/>
                      </a:cubicBezTo>
                      <a:cubicBezTo>
                        <a:pt x="12076" y="15112"/>
                        <a:pt x="11876" y="14911"/>
                        <a:pt x="11743" y="14645"/>
                      </a:cubicBezTo>
                      <a:lnTo>
                        <a:pt x="12043" y="14311"/>
                      </a:lnTo>
                      <a:cubicBezTo>
                        <a:pt x="12410" y="14178"/>
                        <a:pt x="12376" y="13944"/>
                        <a:pt x="12310" y="13711"/>
                      </a:cubicBezTo>
                      <a:cubicBezTo>
                        <a:pt x="12310" y="13610"/>
                        <a:pt x="12310" y="13510"/>
                        <a:pt x="12310" y="13410"/>
                      </a:cubicBezTo>
                      <a:cubicBezTo>
                        <a:pt x="12476" y="13310"/>
                        <a:pt x="12643" y="13244"/>
                        <a:pt x="12843" y="13210"/>
                      </a:cubicBezTo>
                      <a:cubicBezTo>
                        <a:pt x="12977" y="13244"/>
                        <a:pt x="13144" y="13310"/>
                        <a:pt x="13244" y="13410"/>
                      </a:cubicBezTo>
                      <a:cubicBezTo>
                        <a:pt x="13327" y="13521"/>
                        <a:pt x="13432" y="13586"/>
                        <a:pt x="13561" y="13586"/>
                      </a:cubicBezTo>
                      <a:cubicBezTo>
                        <a:pt x="13588" y="13586"/>
                        <a:pt x="13615" y="13583"/>
                        <a:pt x="13644" y="13577"/>
                      </a:cubicBezTo>
                      <a:cubicBezTo>
                        <a:pt x="13711" y="13610"/>
                        <a:pt x="13777" y="13610"/>
                        <a:pt x="13844" y="13644"/>
                      </a:cubicBezTo>
                      <a:lnTo>
                        <a:pt x="14044" y="13744"/>
                      </a:lnTo>
                      <a:cubicBezTo>
                        <a:pt x="14611" y="14077"/>
                        <a:pt x="15045" y="14544"/>
                        <a:pt x="15345" y="15112"/>
                      </a:cubicBezTo>
                      <a:lnTo>
                        <a:pt x="15412" y="15112"/>
                      </a:lnTo>
                      <a:cubicBezTo>
                        <a:pt x="15512" y="15112"/>
                        <a:pt x="15579" y="15078"/>
                        <a:pt x="15612" y="14978"/>
                      </a:cubicBezTo>
                      <a:cubicBezTo>
                        <a:pt x="15645" y="14945"/>
                        <a:pt x="15679" y="14911"/>
                        <a:pt x="15712" y="14845"/>
                      </a:cubicBezTo>
                      <a:cubicBezTo>
                        <a:pt x="15745" y="14745"/>
                        <a:pt x="15779" y="14678"/>
                        <a:pt x="15845" y="14678"/>
                      </a:cubicBezTo>
                      <a:cubicBezTo>
                        <a:pt x="15912" y="14711"/>
                        <a:pt x="15979" y="14745"/>
                        <a:pt x="16012" y="14778"/>
                      </a:cubicBezTo>
                      <a:cubicBezTo>
                        <a:pt x="16413" y="15178"/>
                        <a:pt x="16880" y="15545"/>
                        <a:pt x="17380" y="15812"/>
                      </a:cubicBezTo>
                      <a:lnTo>
                        <a:pt x="17680" y="15979"/>
                      </a:lnTo>
                      <a:lnTo>
                        <a:pt x="17780" y="15945"/>
                      </a:lnTo>
                      <a:lnTo>
                        <a:pt x="17814" y="16012"/>
                      </a:lnTo>
                      <a:cubicBezTo>
                        <a:pt x="17847" y="16012"/>
                        <a:pt x="17880" y="16046"/>
                        <a:pt x="17914" y="16046"/>
                      </a:cubicBezTo>
                      <a:cubicBezTo>
                        <a:pt x="18014" y="16312"/>
                        <a:pt x="18281" y="16412"/>
                        <a:pt x="18514" y="16479"/>
                      </a:cubicBezTo>
                      <a:lnTo>
                        <a:pt x="18647" y="16513"/>
                      </a:lnTo>
                      <a:lnTo>
                        <a:pt x="19081" y="16646"/>
                      </a:lnTo>
                      <a:cubicBezTo>
                        <a:pt x="19315" y="16679"/>
                        <a:pt x="19581" y="16713"/>
                        <a:pt x="19815" y="16746"/>
                      </a:cubicBezTo>
                      <a:cubicBezTo>
                        <a:pt x="20182" y="16779"/>
                        <a:pt x="20549" y="16846"/>
                        <a:pt x="20882" y="16913"/>
                      </a:cubicBezTo>
                      <a:cubicBezTo>
                        <a:pt x="22383" y="17213"/>
                        <a:pt x="23851" y="17747"/>
                        <a:pt x="25185" y="18481"/>
                      </a:cubicBezTo>
                      <a:lnTo>
                        <a:pt x="25919" y="18714"/>
                      </a:lnTo>
                      <a:cubicBezTo>
                        <a:pt x="26153" y="18781"/>
                        <a:pt x="26386" y="18881"/>
                        <a:pt x="26620" y="18948"/>
                      </a:cubicBezTo>
                      <a:cubicBezTo>
                        <a:pt x="26953" y="19048"/>
                        <a:pt x="27320" y="19148"/>
                        <a:pt x="27621" y="19315"/>
                      </a:cubicBezTo>
                      <a:lnTo>
                        <a:pt x="27654" y="19315"/>
                      </a:lnTo>
                      <a:cubicBezTo>
                        <a:pt x="27754" y="19348"/>
                        <a:pt x="27854" y="19381"/>
                        <a:pt x="27954" y="19448"/>
                      </a:cubicBezTo>
                      <a:cubicBezTo>
                        <a:pt x="27987" y="19548"/>
                        <a:pt x="28088" y="19581"/>
                        <a:pt x="28154" y="19581"/>
                      </a:cubicBezTo>
                      <a:cubicBezTo>
                        <a:pt x="28188" y="19581"/>
                        <a:pt x="28254" y="19615"/>
                        <a:pt x="28288" y="19615"/>
                      </a:cubicBezTo>
                      <a:lnTo>
                        <a:pt x="28354" y="19648"/>
                      </a:lnTo>
                      <a:lnTo>
                        <a:pt x="28454" y="19715"/>
                      </a:lnTo>
                      <a:lnTo>
                        <a:pt x="28454" y="19748"/>
                      </a:lnTo>
                      <a:cubicBezTo>
                        <a:pt x="28655" y="19948"/>
                        <a:pt x="28888" y="20115"/>
                        <a:pt x="29122" y="20282"/>
                      </a:cubicBezTo>
                      <a:cubicBezTo>
                        <a:pt x="29622" y="20515"/>
                        <a:pt x="30022" y="20982"/>
                        <a:pt x="30189" y="21516"/>
                      </a:cubicBezTo>
                      <a:lnTo>
                        <a:pt x="30222" y="21650"/>
                      </a:lnTo>
                      <a:lnTo>
                        <a:pt x="30256" y="21783"/>
                      </a:lnTo>
                      <a:lnTo>
                        <a:pt x="30423" y="21850"/>
                      </a:lnTo>
                      <a:cubicBezTo>
                        <a:pt x="30723" y="21983"/>
                        <a:pt x="30956" y="22217"/>
                        <a:pt x="31056" y="22550"/>
                      </a:cubicBezTo>
                      <a:lnTo>
                        <a:pt x="31090" y="22717"/>
                      </a:lnTo>
                      <a:cubicBezTo>
                        <a:pt x="31290" y="23451"/>
                        <a:pt x="31523" y="24251"/>
                        <a:pt x="32190" y="24785"/>
                      </a:cubicBezTo>
                      <a:cubicBezTo>
                        <a:pt x="32391" y="24985"/>
                        <a:pt x="32491" y="25252"/>
                        <a:pt x="32424" y="25552"/>
                      </a:cubicBezTo>
                      <a:cubicBezTo>
                        <a:pt x="32357" y="25619"/>
                        <a:pt x="32324" y="25719"/>
                        <a:pt x="32291" y="25853"/>
                      </a:cubicBezTo>
                      <a:cubicBezTo>
                        <a:pt x="32257" y="25953"/>
                        <a:pt x="32224" y="26053"/>
                        <a:pt x="32157" y="26153"/>
                      </a:cubicBezTo>
                      <a:cubicBezTo>
                        <a:pt x="32157" y="26186"/>
                        <a:pt x="32124" y="26220"/>
                        <a:pt x="32124" y="26253"/>
                      </a:cubicBezTo>
                      <a:cubicBezTo>
                        <a:pt x="32090" y="26320"/>
                        <a:pt x="32090" y="26386"/>
                        <a:pt x="32090" y="26420"/>
                      </a:cubicBezTo>
                      <a:cubicBezTo>
                        <a:pt x="32090" y="26453"/>
                        <a:pt x="32090" y="26486"/>
                        <a:pt x="32090" y="26486"/>
                      </a:cubicBezTo>
                      <a:lnTo>
                        <a:pt x="32090" y="26553"/>
                      </a:lnTo>
                      <a:cubicBezTo>
                        <a:pt x="32124" y="26620"/>
                        <a:pt x="32157" y="26687"/>
                        <a:pt x="32224" y="26720"/>
                      </a:cubicBezTo>
                      <a:cubicBezTo>
                        <a:pt x="32257" y="26720"/>
                        <a:pt x="32291" y="26753"/>
                        <a:pt x="32324" y="26753"/>
                      </a:cubicBezTo>
                      <a:cubicBezTo>
                        <a:pt x="32324" y="26820"/>
                        <a:pt x="32357" y="26853"/>
                        <a:pt x="32391" y="26887"/>
                      </a:cubicBezTo>
                      <a:cubicBezTo>
                        <a:pt x="32457" y="26953"/>
                        <a:pt x="32524" y="27020"/>
                        <a:pt x="32424" y="27154"/>
                      </a:cubicBezTo>
                      <a:cubicBezTo>
                        <a:pt x="32291" y="27320"/>
                        <a:pt x="32291" y="27520"/>
                        <a:pt x="32391" y="27687"/>
                      </a:cubicBezTo>
                      <a:cubicBezTo>
                        <a:pt x="32391" y="27721"/>
                        <a:pt x="32424" y="27721"/>
                        <a:pt x="32424" y="27754"/>
                      </a:cubicBezTo>
                      <a:cubicBezTo>
                        <a:pt x="32257" y="27754"/>
                        <a:pt x="32124" y="27787"/>
                        <a:pt x="31990" y="27887"/>
                      </a:cubicBezTo>
                      <a:cubicBezTo>
                        <a:pt x="31824" y="28054"/>
                        <a:pt x="31623" y="28154"/>
                        <a:pt x="31390" y="28154"/>
                      </a:cubicBezTo>
                      <a:cubicBezTo>
                        <a:pt x="31362" y="28151"/>
                        <a:pt x="31335" y="28149"/>
                        <a:pt x="31308" y="28149"/>
                      </a:cubicBezTo>
                      <a:cubicBezTo>
                        <a:pt x="31075" y="28149"/>
                        <a:pt x="30872" y="28272"/>
                        <a:pt x="30723" y="28421"/>
                      </a:cubicBezTo>
                      <a:cubicBezTo>
                        <a:pt x="29755" y="28955"/>
                        <a:pt x="29355" y="29889"/>
                        <a:pt x="28955" y="30756"/>
                      </a:cubicBezTo>
                      <a:lnTo>
                        <a:pt x="28755" y="31223"/>
                      </a:lnTo>
                      <a:cubicBezTo>
                        <a:pt x="28755" y="31223"/>
                        <a:pt x="28721" y="31223"/>
                        <a:pt x="28721" y="31256"/>
                      </a:cubicBezTo>
                      <a:cubicBezTo>
                        <a:pt x="28688" y="31290"/>
                        <a:pt x="28688" y="31323"/>
                        <a:pt x="28688" y="31357"/>
                      </a:cubicBezTo>
                      <a:lnTo>
                        <a:pt x="28688" y="31390"/>
                      </a:lnTo>
                      <a:cubicBezTo>
                        <a:pt x="28688" y="31423"/>
                        <a:pt x="28621" y="31523"/>
                        <a:pt x="28588" y="31590"/>
                      </a:cubicBezTo>
                      <a:cubicBezTo>
                        <a:pt x="28454" y="31824"/>
                        <a:pt x="28321" y="32024"/>
                        <a:pt x="28521" y="32324"/>
                      </a:cubicBezTo>
                      <a:cubicBezTo>
                        <a:pt x="28555" y="32391"/>
                        <a:pt x="28621" y="32457"/>
                        <a:pt x="28688" y="32457"/>
                      </a:cubicBezTo>
                      <a:lnTo>
                        <a:pt x="28788" y="32457"/>
                      </a:lnTo>
                      <a:cubicBezTo>
                        <a:pt x="28888" y="32457"/>
                        <a:pt x="28955" y="32424"/>
                        <a:pt x="29055" y="32391"/>
                      </a:cubicBezTo>
                      <a:cubicBezTo>
                        <a:pt x="29122" y="32357"/>
                        <a:pt x="29222" y="32324"/>
                        <a:pt x="29322" y="32324"/>
                      </a:cubicBezTo>
                      <a:lnTo>
                        <a:pt x="29589" y="32324"/>
                      </a:lnTo>
                      <a:cubicBezTo>
                        <a:pt x="29714" y="32286"/>
                        <a:pt x="29848" y="32268"/>
                        <a:pt x="29983" y="32268"/>
                      </a:cubicBezTo>
                      <a:cubicBezTo>
                        <a:pt x="30208" y="32268"/>
                        <a:pt x="30435" y="32320"/>
                        <a:pt x="30623" y="32424"/>
                      </a:cubicBezTo>
                      <a:cubicBezTo>
                        <a:pt x="30856" y="32557"/>
                        <a:pt x="31090" y="32624"/>
                        <a:pt x="31323" y="32657"/>
                      </a:cubicBezTo>
                      <a:cubicBezTo>
                        <a:pt x="31457" y="32657"/>
                        <a:pt x="31590" y="32624"/>
                        <a:pt x="31723" y="32557"/>
                      </a:cubicBezTo>
                      <a:cubicBezTo>
                        <a:pt x="31857" y="32457"/>
                        <a:pt x="32024" y="32424"/>
                        <a:pt x="32190" y="32424"/>
                      </a:cubicBezTo>
                      <a:cubicBezTo>
                        <a:pt x="32424" y="32424"/>
                        <a:pt x="32624" y="32491"/>
                        <a:pt x="32824" y="32557"/>
                      </a:cubicBezTo>
                      <a:lnTo>
                        <a:pt x="32891" y="32557"/>
                      </a:lnTo>
                      <a:cubicBezTo>
                        <a:pt x="32958" y="32524"/>
                        <a:pt x="33058" y="32524"/>
                        <a:pt x="33125" y="32491"/>
                      </a:cubicBezTo>
                      <a:lnTo>
                        <a:pt x="33258" y="32491"/>
                      </a:lnTo>
                      <a:cubicBezTo>
                        <a:pt x="33391" y="32491"/>
                        <a:pt x="33491" y="32457"/>
                        <a:pt x="33558" y="32357"/>
                      </a:cubicBezTo>
                      <a:lnTo>
                        <a:pt x="33625" y="32357"/>
                      </a:lnTo>
                      <a:cubicBezTo>
                        <a:pt x="33758" y="32324"/>
                        <a:pt x="33858" y="32224"/>
                        <a:pt x="33958" y="32124"/>
                      </a:cubicBezTo>
                      <a:cubicBezTo>
                        <a:pt x="34292" y="31657"/>
                        <a:pt x="34425" y="31457"/>
                        <a:pt x="34659" y="31457"/>
                      </a:cubicBezTo>
                      <a:cubicBezTo>
                        <a:pt x="34926" y="31490"/>
                        <a:pt x="35193" y="31590"/>
                        <a:pt x="35426" y="31690"/>
                      </a:cubicBezTo>
                      <a:cubicBezTo>
                        <a:pt x="35469" y="31694"/>
                        <a:pt x="35510" y="31696"/>
                        <a:pt x="35552" y="31696"/>
                      </a:cubicBezTo>
                      <a:cubicBezTo>
                        <a:pt x="35835" y="31696"/>
                        <a:pt x="36090" y="31598"/>
                        <a:pt x="36293" y="31423"/>
                      </a:cubicBezTo>
                      <a:cubicBezTo>
                        <a:pt x="36327" y="31423"/>
                        <a:pt x="36327" y="31390"/>
                        <a:pt x="36360" y="31390"/>
                      </a:cubicBezTo>
                      <a:cubicBezTo>
                        <a:pt x="36394" y="31390"/>
                        <a:pt x="36460" y="31423"/>
                        <a:pt x="36527" y="31423"/>
                      </a:cubicBezTo>
                      <a:cubicBezTo>
                        <a:pt x="36627" y="31390"/>
                        <a:pt x="36727" y="31390"/>
                        <a:pt x="36794" y="31390"/>
                      </a:cubicBezTo>
                      <a:cubicBezTo>
                        <a:pt x="36894" y="31357"/>
                        <a:pt x="36994" y="31357"/>
                        <a:pt x="37061" y="31357"/>
                      </a:cubicBezTo>
                      <a:lnTo>
                        <a:pt x="37194" y="31357"/>
                      </a:lnTo>
                      <a:cubicBezTo>
                        <a:pt x="37328" y="31357"/>
                        <a:pt x="37428" y="31357"/>
                        <a:pt x="37494" y="31390"/>
                      </a:cubicBezTo>
                      <a:lnTo>
                        <a:pt x="37561" y="31390"/>
                      </a:lnTo>
                      <a:cubicBezTo>
                        <a:pt x="37628" y="31390"/>
                        <a:pt x="37694" y="31390"/>
                        <a:pt x="37728" y="31457"/>
                      </a:cubicBezTo>
                      <a:lnTo>
                        <a:pt x="37861" y="31457"/>
                      </a:lnTo>
                      <a:cubicBezTo>
                        <a:pt x="37895" y="31623"/>
                        <a:pt x="38028" y="31723"/>
                        <a:pt x="38161" y="31790"/>
                      </a:cubicBezTo>
                      <a:cubicBezTo>
                        <a:pt x="38262" y="31857"/>
                        <a:pt x="38362" y="31924"/>
                        <a:pt x="38428" y="32024"/>
                      </a:cubicBezTo>
                      <a:cubicBezTo>
                        <a:pt x="38495" y="32190"/>
                        <a:pt x="38628" y="32324"/>
                        <a:pt x="38795" y="32391"/>
                      </a:cubicBezTo>
                      <a:lnTo>
                        <a:pt x="38862" y="32424"/>
                      </a:lnTo>
                      <a:lnTo>
                        <a:pt x="39062" y="32524"/>
                      </a:lnTo>
                      <a:lnTo>
                        <a:pt x="39129" y="32557"/>
                      </a:lnTo>
                      <a:cubicBezTo>
                        <a:pt x="39162" y="32724"/>
                        <a:pt x="39296" y="32791"/>
                        <a:pt x="39429" y="32824"/>
                      </a:cubicBezTo>
                      <a:cubicBezTo>
                        <a:pt x="39629" y="33024"/>
                        <a:pt x="39829" y="33258"/>
                        <a:pt x="39996" y="33525"/>
                      </a:cubicBezTo>
                      <a:cubicBezTo>
                        <a:pt x="40196" y="33892"/>
                        <a:pt x="40463" y="34192"/>
                        <a:pt x="40797" y="34392"/>
                      </a:cubicBezTo>
                      <a:cubicBezTo>
                        <a:pt x="40930" y="34492"/>
                        <a:pt x="41064" y="34626"/>
                        <a:pt x="41130" y="34759"/>
                      </a:cubicBezTo>
                      <a:cubicBezTo>
                        <a:pt x="41264" y="34959"/>
                        <a:pt x="41464" y="35126"/>
                        <a:pt x="41697" y="35193"/>
                      </a:cubicBezTo>
                      <a:lnTo>
                        <a:pt x="42064" y="35193"/>
                      </a:lnTo>
                      <a:lnTo>
                        <a:pt x="42064" y="26286"/>
                      </a:lnTo>
                      <a:lnTo>
                        <a:pt x="41964" y="26286"/>
                      </a:lnTo>
                      <a:cubicBezTo>
                        <a:pt x="41764" y="25652"/>
                        <a:pt x="41797" y="24952"/>
                        <a:pt x="42064" y="24318"/>
                      </a:cubicBezTo>
                      <a:lnTo>
                        <a:pt x="42131" y="13310"/>
                      </a:lnTo>
                      <a:lnTo>
                        <a:pt x="42131" y="9241"/>
                      </a:lnTo>
                      <a:cubicBezTo>
                        <a:pt x="42098" y="9241"/>
                        <a:pt x="42064" y="9207"/>
                        <a:pt x="42031" y="9207"/>
                      </a:cubicBezTo>
                      <a:lnTo>
                        <a:pt x="41998" y="9207"/>
                      </a:lnTo>
                      <a:cubicBezTo>
                        <a:pt x="41864" y="9174"/>
                        <a:pt x="41764" y="9174"/>
                        <a:pt x="41631" y="9141"/>
                      </a:cubicBezTo>
                      <a:cubicBezTo>
                        <a:pt x="41596" y="9146"/>
                        <a:pt x="41563" y="9149"/>
                        <a:pt x="41531" y="9149"/>
                      </a:cubicBezTo>
                      <a:cubicBezTo>
                        <a:pt x="41374" y="9149"/>
                        <a:pt x="41241" y="9084"/>
                        <a:pt x="41130" y="8974"/>
                      </a:cubicBezTo>
                      <a:lnTo>
                        <a:pt x="40897" y="8674"/>
                      </a:lnTo>
                      <a:cubicBezTo>
                        <a:pt x="40805" y="8399"/>
                        <a:pt x="40546" y="8236"/>
                        <a:pt x="40272" y="8236"/>
                      </a:cubicBezTo>
                      <a:cubicBezTo>
                        <a:pt x="40247" y="8236"/>
                        <a:pt x="40222" y="8237"/>
                        <a:pt x="40196" y="8240"/>
                      </a:cubicBezTo>
                      <a:lnTo>
                        <a:pt x="39396" y="8240"/>
                      </a:lnTo>
                      <a:cubicBezTo>
                        <a:pt x="39262" y="8240"/>
                        <a:pt x="39129" y="8173"/>
                        <a:pt x="39029" y="8107"/>
                      </a:cubicBezTo>
                      <a:cubicBezTo>
                        <a:pt x="38929" y="7906"/>
                        <a:pt x="38729" y="7773"/>
                        <a:pt x="38528" y="7773"/>
                      </a:cubicBezTo>
                      <a:cubicBezTo>
                        <a:pt x="38328" y="7773"/>
                        <a:pt x="38128" y="7840"/>
                        <a:pt x="37928" y="7973"/>
                      </a:cubicBezTo>
                      <a:lnTo>
                        <a:pt x="37361" y="7973"/>
                      </a:lnTo>
                      <a:lnTo>
                        <a:pt x="36861" y="7806"/>
                      </a:lnTo>
                      <a:cubicBezTo>
                        <a:pt x="36394" y="7439"/>
                        <a:pt x="35860" y="7206"/>
                        <a:pt x="35293" y="7072"/>
                      </a:cubicBezTo>
                      <a:cubicBezTo>
                        <a:pt x="34959" y="6972"/>
                        <a:pt x="34626" y="6839"/>
                        <a:pt x="34292" y="6706"/>
                      </a:cubicBezTo>
                      <a:cubicBezTo>
                        <a:pt x="33958" y="6539"/>
                        <a:pt x="33658" y="6372"/>
                        <a:pt x="33358" y="6138"/>
                      </a:cubicBezTo>
                      <a:cubicBezTo>
                        <a:pt x="32858" y="5738"/>
                        <a:pt x="32291" y="5505"/>
                        <a:pt x="31690" y="5405"/>
                      </a:cubicBezTo>
                      <a:cubicBezTo>
                        <a:pt x="31190" y="5405"/>
                        <a:pt x="30689" y="5271"/>
                        <a:pt x="30289" y="4938"/>
                      </a:cubicBezTo>
                      <a:cubicBezTo>
                        <a:pt x="30122" y="4704"/>
                        <a:pt x="29822" y="4571"/>
                        <a:pt x="29522" y="4571"/>
                      </a:cubicBezTo>
                      <a:cubicBezTo>
                        <a:pt x="29322" y="4571"/>
                        <a:pt x="29122" y="4604"/>
                        <a:pt x="28921" y="4671"/>
                      </a:cubicBezTo>
                      <a:lnTo>
                        <a:pt x="28788" y="4704"/>
                      </a:lnTo>
                      <a:cubicBezTo>
                        <a:pt x="28588" y="4771"/>
                        <a:pt x="28354" y="4871"/>
                        <a:pt x="28154" y="5004"/>
                      </a:cubicBezTo>
                      <a:lnTo>
                        <a:pt x="27887" y="5138"/>
                      </a:lnTo>
                      <a:lnTo>
                        <a:pt x="27587" y="5271"/>
                      </a:lnTo>
                      <a:cubicBezTo>
                        <a:pt x="27354" y="5405"/>
                        <a:pt x="27087" y="5471"/>
                        <a:pt x="26853" y="5571"/>
                      </a:cubicBezTo>
                      <a:lnTo>
                        <a:pt x="26753" y="5605"/>
                      </a:lnTo>
                      <a:cubicBezTo>
                        <a:pt x="26586" y="5638"/>
                        <a:pt x="26420" y="5705"/>
                        <a:pt x="26386" y="5905"/>
                      </a:cubicBezTo>
                      <a:cubicBezTo>
                        <a:pt x="26386" y="5938"/>
                        <a:pt x="26386" y="5972"/>
                        <a:pt x="26386" y="6005"/>
                      </a:cubicBezTo>
                      <a:lnTo>
                        <a:pt x="26386" y="6372"/>
                      </a:lnTo>
                      <a:cubicBezTo>
                        <a:pt x="26320" y="6439"/>
                        <a:pt x="26386" y="6539"/>
                        <a:pt x="26453" y="6605"/>
                      </a:cubicBezTo>
                      <a:cubicBezTo>
                        <a:pt x="26520" y="6706"/>
                        <a:pt x="26586" y="6772"/>
                        <a:pt x="26553" y="6806"/>
                      </a:cubicBezTo>
                      <a:cubicBezTo>
                        <a:pt x="26553" y="6872"/>
                        <a:pt x="26453" y="6906"/>
                        <a:pt x="26320" y="6972"/>
                      </a:cubicBezTo>
                      <a:cubicBezTo>
                        <a:pt x="26320" y="6972"/>
                        <a:pt x="26320" y="7006"/>
                        <a:pt x="26320" y="7039"/>
                      </a:cubicBezTo>
                      <a:lnTo>
                        <a:pt x="26153" y="7106"/>
                      </a:lnTo>
                      <a:lnTo>
                        <a:pt x="26086" y="7139"/>
                      </a:lnTo>
                      <a:cubicBezTo>
                        <a:pt x="26053" y="7139"/>
                        <a:pt x="25986" y="7106"/>
                        <a:pt x="25953" y="7106"/>
                      </a:cubicBezTo>
                      <a:cubicBezTo>
                        <a:pt x="25853" y="7139"/>
                        <a:pt x="25753" y="7173"/>
                        <a:pt x="25652" y="7206"/>
                      </a:cubicBezTo>
                      <a:cubicBezTo>
                        <a:pt x="25586" y="7273"/>
                        <a:pt x="25519" y="7273"/>
                        <a:pt x="25452" y="7273"/>
                      </a:cubicBezTo>
                      <a:lnTo>
                        <a:pt x="25252" y="7273"/>
                      </a:lnTo>
                      <a:cubicBezTo>
                        <a:pt x="25152" y="7273"/>
                        <a:pt x="25052" y="7306"/>
                        <a:pt x="24985" y="7406"/>
                      </a:cubicBezTo>
                      <a:lnTo>
                        <a:pt x="24919" y="7439"/>
                      </a:lnTo>
                      <a:cubicBezTo>
                        <a:pt x="24852" y="7473"/>
                        <a:pt x="24819" y="7506"/>
                        <a:pt x="24752" y="7506"/>
                      </a:cubicBezTo>
                      <a:lnTo>
                        <a:pt x="24385" y="7506"/>
                      </a:lnTo>
                      <a:cubicBezTo>
                        <a:pt x="24333" y="7497"/>
                        <a:pt x="24281" y="7493"/>
                        <a:pt x="24230" y="7493"/>
                      </a:cubicBezTo>
                      <a:cubicBezTo>
                        <a:pt x="23725" y="7493"/>
                        <a:pt x="23287" y="7925"/>
                        <a:pt x="23317" y="8440"/>
                      </a:cubicBezTo>
                      <a:cubicBezTo>
                        <a:pt x="23317" y="8473"/>
                        <a:pt x="23317" y="8507"/>
                        <a:pt x="23284" y="8540"/>
                      </a:cubicBezTo>
                      <a:cubicBezTo>
                        <a:pt x="23184" y="8774"/>
                        <a:pt x="22984" y="8974"/>
                        <a:pt x="22750" y="9074"/>
                      </a:cubicBezTo>
                      <a:cubicBezTo>
                        <a:pt x="22183" y="9141"/>
                        <a:pt x="21750" y="9608"/>
                        <a:pt x="21716" y="10175"/>
                      </a:cubicBezTo>
                      <a:cubicBezTo>
                        <a:pt x="21683" y="10241"/>
                        <a:pt x="21650" y="10341"/>
                        <a:pt x="21616" y="10375"/>
                      </a:cubicBezTo>
                      <a:cubicBezTo>
                        <a:pt x="21583" y="10442"/>
                        <a:pt x="21550" y="10475"/>
                        <a:pt x="21516" y="10508"/>
                      </a:cubicBezTo>
                      <a:cubicBezTo>
                        <a:pt x="21483" y="10542"/>
                        <a:pt x="21416" y="10608"/>
                        <a:pt x="21383" y="10642"/>
                      </a:cubicBezTo>
                      <a:cubicBezTo>
                        <a:pt x="21216" y="10742"/>
                        <a:pt x="21116" y="10942"/>
                        <a:pt x="21083" y="11142"/>
                      </a:cubicBezTo>
                      <a:cubicBezTo>
                        <a:pt x="21016" y="11175"/>
                        <a:pt x="20949" y="11175"/>
                        <a:pt x="20882" y="11209"/>
                      </a:cubicBezTo>
                      <a:cubicBezTo>
                        <a:pt x="20749" y="11242"/>
                        <a:pt x="20616" y="11309"/>
                        <a:pt x="20515" y="11442"/>
                      </a:cubicBezTo>
                      <a:lnTo>
                        <a:pt x="20249" y="11876"/>
                      </a:lnTo>
                      <a:lnTo>
                        <a:pt x="20115" y="11876"/>
                      </a:lnTo>
                      <a:cubicBezTo>
                        <a:pt x="19782" y="11976"/>
                        <a:pt x="19481" y="12009"/>
                        <a:pt x="19114" y="12009"/>
                      </a:cubicBezTo>
                      <a:cubicBezTo>
                        <a:pt x="19081" y="12012"/>
                        <a:pt x="19047" y="12013"/>
                        <a:pt x="19014" y="12013"/>
                      </a:cubicBezTo>
                      <a:cubicBezTo>
                        <a:pt x="18581" y="12013"/>
                        <a:pt x="18159" y="11814"/>
                        <a:pt x="17880" y="11442"/>
                      </a:cubicBezTo>
                      <a:lnTo>
                        <a:pt x="17780" y="11209"/>
                      </a:lnTo>
                      <a:cubicBezTo>
                        <a:pt x="17780" y="11175"/>
                        <a:pt x="17780" y="11175"/>
                        <a:pt x="17747" y="11142"/>
                      </a:cubicBezTo>
                      <a:cubicBezTo>
                        <a:pt x="17780" y="11142"/>
                        <a:pt x="17780" y="11075"/>
                        <a:pt x="17747" y="11042"/>
                      </a:cubicBezTo>
                      <a:cubicBezTo>
                        <a:pt x="17780" y="10942"/>
                        <a:pt x="17814" y="10875"/>
                        <a:pt x="17880" y="10808"/>
                      </a:cubicBezTo>
                      <a:cubicBezTo>
                        <a:pt x="18014" y="10642"/>
                        <a:pt x="18114" y="10442"/>
                        <a:pt x="17880" y="10208"/>
                      </a:cubicBezTo>
                      <a:cubicBezTo>
                        <a:pt x="17847" y="10141"/>
                        <a:pt x="17747" y="10108"/>
                        <a:pt x="17680" y="10108"/>
                      </a:cubicBezTo>
                      <a:cubicBezTo>
                        <a:pt x="17580" y="10141"/>
                        <a:pt x="17480" y="10175"/>
                        <a:pt x="17413" y="10241"/>
                      </a:cubicBezTo>
                      <a:lnTo>
                        <a:pt x="17347" y="10308"/>
                      </a:lnTo>
                      <a:lnTo>
                        <a:pt x="17180" y="9908"/>
                      </a:lnTo>
                      <a:cubicBezTo>
                        <a:pt x="17180" y="9774"/>
                        <a:pt x="17180" y="9674"/>
                        <a:pt x="17180" y="9541"/>
                      </a:cubicBezTo>
                      <a:cubicBezTo>
                        <a:pt x="17213" y="9207"/>
                        <a:pt x="17246" y="8840"/>
                        <a:pt x="16779" y="8640"/>
                      </a:cubicBezTo>
                      <a:cubicBezTo>
                        <a:pt x="16779" y="8607"/>
                        <a:pt x="16746" y="8574"/>
                        <a:pt x="16746" y="8540"/>
                      </a:cubicBezTo>
                      <a:cubicBezTo>
                        <a:pt x="16679" y="8507"/>
                        <a:pt x="16613" y="8507"/>
                        <a:pt x="16513" y="8507"/>
                      </a:cubicBezTo>
                      <a:lnTo>
                        <a:pt x="16413" y="8507"/>
                      </a:lnTo>
                      <a:cubicBezTo>
                        <a:pt x="16346" y="8507"/>
                        <a:pt x="16312" y="8540"/>
                        <a:pt x="16246" y="8574"/>
                      </a:cubicBezTo>
                      <a:lnTo>
                        <a:pt x="16212" y="8607"/>
                      </a:lnTo>
                      <a:cubicBezTo>
                        <a:pt x="16112" y="8740"/>
                        <a:pt x="16046" y="8907"/>
                        <a:pt x="16012" y="9074"/>
                      </a:cubicBezTo>
                      <a:lnTo>
                        <a:pt x="15712" y="8707"/>
                      </a:lnTo>
                      <a:lnTo>
                        <a:pt x="15445" y="8373"/>
                      </a:lnTo>
                      <a:cubicBezTo>
                        <a:pt x="15479" y="8307"/>
                        <a:pt x="15479" y="8240"/>
                        <a:pt x="15479" y="8173"/>
                      </a:cubicBezTo>
                      <a:cubicBezTo>
                        <a:pt x="15212" y="7740"/>
                        <a:pt x="15078" y="7206"/>
                        <a:pt x="15145" y="6672"/>
                      </a:cubicBezTo>
                      <a:lnTo>
                        <a:pt x="15145" y="6339"/>
                      </a:lnTo>
                      <a:cubicBezTo>
                        <a:pt x="15112" y="6005"/>
                        <a:pt x="15178" y="5638"/>
                        <a:pt x="15312" y="5338"/>
                      </a:cubicBezTo>
                      <a:cubicBezTo>
                        <a:pt x="15412" y="5171"/>
                        <a:pt x="15445" y="5004"/>
                        <a:pt x="15479" y="4804"/>
                      </a:cubicBezTo>
                      <a:lnTo>
                        <a:pt x="15479" y="4304"/>
                      </a:lnTo>
                      <a:cubicBezTo>
                        <a:pt x="15545" y="3870"/>
                        <a:pt x="15345" y="3503"/>
                        <a:pt x="14978" y="3303"/>
                      </a:cubicBezTo>
                      <a:lnTo>
                        <a:pt x="14778" y="3036"/>
                      </a:lnTo>
                      <a:cubicBezTo>
                        <a:pt x="14745" y="3003"/>
                        <a:pt x="14745" y="2970"/>
                        <a:pt x="14711" y="2936"/>
                      </a:cubicBezTo>
                      <a:cubicBezTo>
                        <a:pt x="14645" y="2836"/>
                        <a:pt x="14645" y="2703"/>
                        <a:pt x="14678" y="2603"/>
                      </a:cubicBezTo>
                      <a:cubicBezTo>
                        <a:pt x="14778" y="2436"/>
                        <a:pt x="14811" y="2269"/>
                        <a:pt x="14778" y="2102"/>
                      </a:cubicBezTo>
                      <a:cubicBezTo>
                        <a:pt x="14745" y="1902"/>
                        <a:pt x="14545" y="1835"/>
                        <a:pt x="14344" y="1702"/>
                      </a:cubicBezTo>
                      <a:lnTo>
                        <a:pt x="14144" y="1602"/>
                      </a:lnTo>
                      <a:cubicBezTo>
                        <a:pt x="13977" y="1502"/>
                        <a:pt x="13777" y="1468"/>
                        <a:pt x="13577" y="1468"/>
                      </a:cubicBezTo>
                      <a:cubicBezTo>
                        <a:pt x="13444" y="1468"/>
                        <a:pt x="13310" y="1468"/>
                        <a:pt x="13177" y="1502"/>
                      </a:cubicBezTo>
                      <a:cubicBezTo>
                        <a:pt x="13043" y="1502"/>
                        <a:pt x="12943" y="1535"/>
                        <a:pt x="12810" y="1535"/>
                      </a:cubicBezTo>
                      <a:cubicBezTo>
                        <a:pt x="12677" y="1535"/>
                        <a:pt x="12543" y="1502"/>
                        <a:pt x="12443" y="1468"/>
                      </a:cubicBezTo>
                      <a:cubicBezTo>
                        <a:pt x="12310" y="1368"/>
                        <a:pt x="12176" y="1302"/>
                        <a:pt x="12009" y="1302"/>
                      </a:cubicBezTo>
                      <a:cubicBezTo>
                        <a:pt x="11993" y="1285"/>
                        <a:pt x="11976" y="1277"/>
                        <a:pt x="11959" y="1277"/>
                      </a:cubicBezTo>
                      <a:cubicBezTo>
                        <a:pt x="11943" y="1277"/>
                        <a:pt x="11926" y="1285"/>
                        <a:pt x="11909" y="1302"/>
                      </a:cubicBezTo>
                      <a:cubicBezTo>
                        <a:pt x="11909" y="1268"/>
                        <a:pt x="11909" y="1235"/>
                        <a:pt x="11843" y="1202"/>
                      </a:cubicBezTo>
                      <a:cubicBezTo>
                        <a:pt x="11676" y="1202"/>
                        <a:pt x="11509" y="1102"/>
                        <a:pt x="11442" y="968"/>
                      </a:cubicBezTo>
                      <a:cubicBezTo>
                        <a:pt x="11342" y="868"/>
                        <a:pt x="11276" y="801"/>
                        <a:pt x="11175" y="735"/>
                      </a:cubicBezTo>
                      <a:lnTo>
                        <a:pt x="11075" y="735"/>
                      </a:lnTo>
                      <a:cubicBezTo>
                        <a:pt x="11042" y="735"/>
                        <a:pt x="11042" y="701"/>
                        <a:pt x="11009" y="668"/>
                      </a:cubicBezTo>
                      <a:cubicBezTo>
                        <a:pt x="10942" y="635"/>
                        <a:pt x="10842" y="601"/>
                        <a:pt x="10708" y="601"/>
                      </a:cubicBezTo>
                      <a:cubicBezTo>
                        <a:pt x="10675" y="601"/>
                        <a:pt x="10642" y="601"/>
                        <a:pt x="10608" y="635"/>
                      </a:cubicBezTo>
                      <a:cubicBezTo>
                        <a:pt x="10175" y="368"/>
                        <a:pt x="9708" y="168"/>
                        <a:pt x="9207" y="34"/>
                      </a:cubicBezTo>
                      <a:lnTo>
                        <a:pt x="9007" y="34"/>
                      </a:lnTo>
                      <a:cubicBezTo>
                        <a:pt x="8874" y="1"/>
                        <a:pt x="8740" y="1"/>
                        <a:pt x="860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28" name="Google Shape;457;p16">
                  <a:extLst>
                    <a:ext uri="{FF2B5EF4-FFF2-40B4-BE49-F238E27FC236}">
                      <a16:creationId xmlns:a16="http://schemas.microsoft.com/office/drawing/2014/main" xmlns="" id="{0A479DAE-D4A9-8763-DF4B-08BB92CA47AA}"/>
                    </a:ext>
                  </a:extLst>
                </p:cNvPr>
                <p:cNvSpPr/>
                <p:nvPr/>
              </p:nvSpPr>
              <p:spPr>
                <a:xfrm>
                  <a:off x="6136038" y="3053600"/>
                  <a:ext cx="102600" cy="155975"/>
                </a:xfrm>
                <a:custGeom>
                  <a:avLst/>
                  <a:gdLst/>
                  <a:ahLst/>
                  <a:cxnLst/>
                  <a:rect l="l" t="t" r="r" b="b"/>
                  <a:pathLst>
                    <a:path w="4104" h="6239" extrusionOk="0">
                      <a:moveTo>
                        <a:pt x="2502" y="1"/>
                      </a:moveTo>
                      <a:cubicBezTo>
                        <a:pt x="2335" y="34"/>
                        <a:pt x="2202" y="268"/>
                        <a:pt x="2035" y="601"/>
                      </a:cubicBezTo>
                      <a:cubicBezTo>
                        <a:pt x="1935" y="868"/>
                        <a:pt x="1668" y="1068"/>
                        <a:pt x="1368" y="1102"/>
                      </a:cubicBezTo>
                      <a:cubicBezTo>
                        <a:pt x="1201" y="1135"/>
                        <a:pt x="1101" y="1235"/>
                        <a:pt x="1068" y="1402"/>
                      </a:cubicBezTo>
                      <a:cubicBezTo>
                        <a:pt x="1034" y="1502"/>
                        <a:pt x="1101" y="1635"/>
                        <a:pt x="1201" y="1702"/>
                      </a:cubicBezTo>
                      <a:cubicBezTo>
                        <a:pt x="1368" y="1769"/>
                        <a:pt x="1434" y="1869"/>
                        <a:pt x="1434" y="1969"/>
                      </a:cubicBezTo>
                      <a:cubicBezTo>
                        <a:pt x="1434" y="2036"/>
                        <a:pt x="1268" y="2169"/>
                        <a:pt x="1134" y="2269"/>
                      </a:cubicBezTo>
                      <a:cubicBezTo>
                        <a:pt x="534" y="2603"/>
                        <a:pt x="400" y="3003"/>
                        <a:pt x="634" y="3703"/>
                      </a:cubicBezTo>
                      <a:cubicBezTo>
                        <a:pt x="767" y="4237"/>
                        <a:pt x="601" y="4804"/>
                        <a:pt x="167" y="5138"/>
                      </a:cubicBezTo>
                      <a:cubicBezTo>
                        <a:pt x="0" y="5638"/>
                        <a:pt x="67" y="5705"/>
                        <a:pt x="667" y="6105"/>
                      </a:cubicBezTo>
                      <a:cubicBezTo>
                        <a:pt x="734" y="6105"/>
                        <a:pt x="767" y="6139"/>
                        <a:pt x="834" y="6172"/>
                      </a:cubicBezTo>
                      <a:cubicBezTo>
                        <a:pt x="901" y="6205"/>
                        <a:pt x="1001" y="6239"/>
                        <a:pt x="1101" y="6239"/>
                      </a:cubicBezTo>
                      <a:cubicBezTo>
                        <a:pt x="1134" y="6239"/>
                        <a:pt x="1201" y="6239"/>
                        <a:pt x="1234" y="6205"/>
                      </a:cubicBezTo>
                      <a:lnTo>
                        <a:pt x="1601" y="6005"/>
                      </a:lnTo>
                      <a:cubicBezTo>
                        <a:pt x="1635" y="6005"/>
                        <a:pt x="1635" y="5972"/>
                        <a:pt x="1668" y="5972"/>
                      </a:cubicBezTo>
                      <a:cubicBezTo>
                        <a:pt x="2102" y="5672"/>
                        <a:pt x="2402" y="5271"/>
                        <a:pt x="2602" y="4804"/>
                      </a:cubicBezTo>
                      <a:lnTo>
                        <a:pt x="2669" y="4771"/>
                      </a:lnTo>
                      <a:lnTo>
                        <a:pt x="2769" y="4738"/>
                      </a:lnTo>
                      <a:lnTo>
                        <a:pt x="2802" y="4738"/>
                      </a:lnTo>
                      <a:cubicBezTo>
                        <a:pt x="2802" y="4771"/>
                        <a:pt x="2802" y="4804"/>
                        <a:pt x="2802" y="4838"/>
                      </a:cubicBezTo>
                      <a:cubicBezTo>
                        <a:pt x="2802" y="4938"/>
                        <a:pt x="2835" y="5038"/>
                        <a:pt x="2735" y="5104"/>
                      </a:cubicBezTo>
                      <a:cubicBezTo>
                        <a:pt x="2635" y="5205"/>
                        <a:pt x="2569" y="5338"/>
                        <a:pt x="2569" y="5505"/>
                      </a:cubicBezTo>
                      <a:cubicBezTo>
                        <a:pt x="2569" y="5605"/>
                        <a:pt x="2635" y="5672"/>
                        <a:pt x="2735" y="5738"/>
                      </a:cubicBezTo>
                      <a:cubicBezTo>
                        <a:pt x="2802" y="5772"/>
                        <a:pt x="2869" y="5772"/>
                        <a:pt x="2902" y="5772"/>
                      </a:cubicBezTo>
                      <a:cubicBezTo>
                        <a:pt x="3069" y="5772"/>
                        <a:pt x="3169" y="5638"/>
                        <a:pt x="3236" y="5471"/>
                      </a:cubicBezTo>
                      <a:cubicBezTo>
                        <a:pt x="3269" y="5405"/>
                        <a:pt x="3336" y="5338"/>
                        <a:pt x="3369" y="5305"/>
                      </a:cubicBezTo>
                      <a:cubicBezTo>
                        <a:pt x="3436" y="5238"/>
                        <a:pt x="3503" y="5171"/>
                        <a:pt x="3503" y="5071"/>
                      </a:cubicBezTo>
                      <a:cubicBezTo>
                        <a:pt x="3503" y="4971"/>
                        <a:pt x="3436" y="4904"/>
                        <a:pt x="3369" y="4838"/>
                      </a:cubicBezTo>
                      <a:cubicBezTo>
                        <a:pt x="3336" y="4804"/>
                        <a:pt x="3302" y="4771"/>
                        <a:pt x="3302" y="4738"/>
                      </a:cubicBezTo>
                      <a:cubicBezTo>
                        <a:pt x="3236" y="4571"/>
                        <a:pt x="3169" y="4504"/>
                        <a:pt x="3102" y="4504"/>
                      </a:cubicBezTo>
                      <a:cubicBezTo>
                        <a:pt x="3169" y="4471"/>
                        <a:pt x="3236" y="4437"/>
                        <a:pt x="3302" y="4437"/>
                      </a:cubicBezTo>
                      <a:lnTo>
                        <a:pt x="3503" y="4437"/>
                      </a:lnTo>
                      <a:cubicBezTo>
                        <a:pt x="3529" y="4446"/>
                        <a:pt x="3554" y="4450"/>
                        <a:pt x="3577" y="4450"/>
                      </a:cubicBezTo>
                      <a:cubicBezTo>
                        <a:pt x="3638" y="4450"/>
                        <a:pt x="3687" y="4419"/>
                        <a:pt x="3736" y="4371"/>
                      </a:cubicBezTo>
                      <a:cubicBezTo>
                        <a:pt x="3769" y="4337"/>
                        <a:pt x="3803" y="4304"/>
                        <a:pt x="3836" y="4271"/>
                      </a:cubicBezTo>
                      <a:cubicBezTo>
                        <a:pt x="3970" y="4070"/>
                        <a:pt x="4103" y="3937"/>
                        <a:pt x="4070" y="3770"/>
                      </a:cubicBezTo>
                      <a:cubicBezTo>
                        <a:pt x="4003" y="3603"/>
                        <a:pt x="3903" y="3537"/>
                        <a:pt x="3703" y="3403"/>
                      </a:cubicBezTo>
                      <a:cubicBezTo>
                        <a:pt x="3503" y="3337"/>
                        <a:pt x="3503" y="3070"/>
                        <a:pt x="3503" y="2803"/>
                      </a:cubicBezTo>
                      <a:cubicBezTo>
                        <a:pt x="3503" y="2336"/>
                        <a:pt x="3436" y="1835"/>
                        <a:pt x="3302" y="1368"/>
                      </a:cubicBezTo>
                      <a:cubicBezTo>
                        <a:pt x="3269" y="1235"/>
                        <a:pt x="3236" y="1068"/>
                        <a:pt x="3269" y="935"/>
                      </a:cubicBezTo>
                      <a:cubicBezTo>
                        <a:pt x="3302" y="735"/>
                        <a:pt x="3269" y="535"/>
                        <a:pt x="3169" y="368"/>
                      </a:cubicBezTo>
                      <a:cubicBezTo>
                        <a:pt x="2936" y="168"/>
                        <a:pt x="2735" y="1"/>
                        <a:pt x="2569"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29" name="Google Shape;458;p16">
                  <a:extLst>
                    <a:ext uri="{FF2B5EF4-FFF2-40B4-BE49-F238E27FC236}">
                      <a16:creationId xmlns:a16="http://schemas.microsoft.com/office/drawing/2014/main" xmlns="" id="{5395A8E0-129F-A920-409A-51474ED6E91D}"/>
                    </a:ext>
                  </a:extLst>
                </p:cNvPr>
                <p:cNvSpPr/>
                <p:nvPr/>
              </p:nvSpPr>
              <p:spPr>
                <a:xfrm>
                  <a:off x="5817463" y="3218725"/>
                  <a:ext cx="135125" cy="135125"/>
                </a:xfrm>
                <a:custGeom>
                  <a:avLst/>
                  <a:gdLst/>
                  <a:ahLst/>
                  <a:cxnLst/>
                  <a:rect l="l" t="t" r="r" b="b"/>
                  <a:pathLst>
                    <a:path w="5405" h="5405" extrusionOk="0">
                      <a:moveTo>
                        <a:pt x="4137" y="1"/>
                      </a:moveTo>
                      <a:cubicBezTo>
                        <a:pt x="3903" y="34"/>
                        <a:pt x="3703" y="101"/>
                        <a:pt x="3503" y="234"/>
                      </a:cubicBezTo>
                      <a:lnTo>
                        <a:pt x="3470" y="267"/>
                      </a:lnTo>
                      <a:cubicBezTo>
                        <a:pt x="3403" y="334"/>
                        <a:pt x="3336" y="368"/>
                        <a:pt x="3303" y="434"/>
                      </a:cubicBezTo>
                      <a:cubicBezTo>
                        <a:pt x="3236" y="501"/>
                        <a:pt x="3203" y="534"/>
                        <a:pt x="3170" y="601"/>
                      </a:cubicBezTo>
                      <a:cubicBezTo>
                        <a:pt x="2969" y="1101"/>
                        <a:pt x="2502" y="1402"/>
                        <a:pt x="1969" y="1402"/>
                      </a:cubicBezTo>
                      <a:lnTo>
                        <a:pt x="1669" y="1402"/>
                      </a:lnTo>
                      <a:cubicBezTo>
                        <a:pt x="1568" y="1402"/>
                        <a:pt x="1468" y="1435"/>
                        <a:pt x="1368" y="1468"/>
                      </a:cubicBezTo>
                      <a:cubicBezTo>
                        <a:pt x="1168" y="1468"/>
                        <a:pt x="1068" y="1635"/>
                        <a:pt x="1101" y="1802"/>
                      </a:cubicBezTo>
                      <a:cubicBezTo>
                        <a:pt x="1135" y="1935"/>
                        <a:pt x="1235" y="2035"/>
                        <a:pt x="1368" y="2035"/>
                      </a:cubicBezTo>
                      <a:lnTo>
                        <a:pt x="1435" y="2035"/>
                      </a:lnTo>
                      <a:cubicBezTo>
                        <a:pt x="1502" y="2002"/>
                        <a:pt x="1568" y="2002"/>
                        <a:pt x="1669" y="2002"/>
                      </a:cubicBezTo>
                      <a:cubicBezTo>
                        <a:pt x="1677" y="1993"/>
                        <a:pt x="1691" y="1989"/>
                        <a:pt x="1707" y="1989"/>
                      </a:cubicBezTo>
                      <a:cubicBezTo>
                        <a:pt x="1751" y="1989"/>
                        <a:pt x="1811" y="2020"/>
                        <a:pt x="1835" y="2069"/>
                      </a:cubicBezTo>
                      <a:cubicBezTo>
                        <a:pt x="1902" y="2135"/>
                        <a:pt x="1835" y="2269"/>
                        <a:pt x="1769" y="2402"/>
                      </a:cubicBezTo>
                      <a:cubicBezTo>
                        <a:pt x="1769" y="2469"/>
                        <a:pt x="1735" y="2502"/>
                        <a:pt x="1735" y="2569"/>
                      </a:cubicBezTo>
                      <a:cubicBezTo>
                        <a:pt x="1702" y="2703"/>
                        <a:pt x="1635" y="2836"/>
                        <a:pt x="1535" y="2936"/>
                      </a:cubicBezTo>
                      <a:cubicBezTo>
                        <a:pt x="1368" y="3203"/>
                        <a:pt x="1168" y="3470"/>
                        <a:pt x="1535" y="3903"/>
                      </a:cubicBezTo>
                      <a:cubicBezTo>
                        <a:pt x="1535" y="3970"/>
                        <a:pt x="1402" y="4037"/>
                        <a:pt x="1335" y="4104"/>
                      </a:cubicBezTo>
                      <a:lnTo>
                        <a:pt x="701" y="4504"/>
                      </a:lnTo>
                      <a:lnTo>
                        <a:pt x="534" y="4604"/>
                      </a:lnTo>
                      <a:cubicBezTo>
                        <a:pt x="268" y="4771"/>
                        <a:pt x="1" y="4937"/>
                        <a:pt x="34" y="5371"/>
                      </a:cubicBezTo>
                      <a:cubicBezTo>
                        <a:pt x="101" y="5371"/>
                        <a:pt x="167" y="5404"/>
                        <a:pt x="201" y="5404"/>
                      </a:cubicBezTo>
                      <a:cubicBezTo>
                        <a:pt x="368" y="5371"/>
                        <a:pt x="501" y="5338"/>
                        <a:pt x="634" y="5238"/>
                      </a:cubicBezTo>
                      <a:cubicBezTo>
                        <a:pt x="735" y="5138"/>
                        <a:pt x="868" y="5104"/>
                        <a:pt x="1001" y="5071"/>
                      </a:cubicBezTo>
                      <a:cubicBezTo>
                        <a:pt x="1502" y="5071"/>
                        <a:pt x="2035" y="5004"/>
                        <a:pt x="2269" y="4370"/>
                      </a:cubicBezTo>
                      <a:cubicBezTo>
                        <a:pt x="2302" y="4270"/>
                        <a:pt x="2369" y="4237"/>
                        <a:pt x="2469" y="4204"/>
                      </a:cubicBezTo>
                      <a:cubicBezTo>
                        <a:pt x="2569" y="4137"/>
                        <a:pt x="2669" y="4104"/>
                        <a:pt x="2703" y="3970"/>
                      </a:cubicBezTo>
                      <a:lnTo>
                        <a:pt x="3270" y="3003"/>
                      </a:lnTo>
                      <a:cubicBezTo>
                        <a:pt x="3837" y="2502"/>
                        <a:pt x="4304" y="2002"/>
                        <a:pt x="4004" y="1201"/>
                      </a:cubicBezTo>
                      <a:cubicBezTo>
                        <a:pt x="4004" y="1168"/>
                        <a:pt x="4004" y="1101"/>
                        <a:pt x="4004" y="1101"/>
                      </a:cubicBezTo>
                      <a:cubicBezTo>
                        <a:pt x="4037" y="1035"/>
                        <a:pt x="4104" y="1035"/>
                        <a:pt x="4204" y="1001"/>
                      </a:cubicBezTo>
                      <a:lnTo>
                        <a:pt x="4404" y="1001"/>
                      </a:lnTo>
                      <a:cubicBezTo>
                        <a:pt x="4437" y="1001"/>
                        <a:pt x="4504" y="968"/>
                        <a:pt x="4571" y="968"/>
                      </a:cubicBezTo>
                      <a:cubicBezTo>
                        <a:pt x="4637" y="968"/>
                        <a:pt x="4704" y="1001"/>
                        <a:pt x="4771" y="1035"/>
                      </a:cubicBezTo>
                      <a:cubicBezTo>
                        <a:pt x="5038" y="1035"/>
                        <a:pt x="5371" y="1001"/>
                        <a:pt x="5405" y="701"/>
                      </a:cubicBezTo>
                      <a:lnTo>
                        <a:pt x="5405" y="634"/>
                      </a:lnTo>
                      <a:cubicBezTo>
                        <a:pt x="5405" y="601"/>
                        <a:pt x="5371" y="601"/>
                        <a:pt x="5371" y="601"/>
                      </a:cubicBezTo>
                      <a:cubicBezTo>
                        <a:pt x="5304" y="401"/>
                        <a:pt x="5138" y="267"/>
                        <a:pt x="4904" y="134"/>
                      </a:cubicBezTo>
                      <a:cubicBezTo>
                        <a:pt x="4737" y="34"/>
                        <a:pt x="4537" y="1"/>
                        <a:pt x="433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0" name="Google Shape;459;p16">
                  <a:extLst>
                    <a:ext uri="{FF2B5EF4-FFF2-40B4-BE49-F238E27FC236}">
                      <a16:creationId xmlns:a16="http://schemas.microsoft.com/office/drawing/2014/main" xmlns="" id="{E7882E14-1A2B-A1F1-88EB-09BE87EB20F7}"/>
                    </a:ext>
                  </a:extLst>
                </p:cNvPr>
                <p:cNvSpPr/>
                <p:nvPr/>
              </p:nvSpPr>
              <p:spPr>
                <a:xfrm>
                  <a:off x="5565613" y="2253875"/>
                  <a:ext cx="55900" cy="74250"/>
                </a:xfrm>
                <a:custGeom>
                  <a:avLst/>
                  <a:gdLst/>
                  <a:ahLst/>
                  <a:cxnLst/>
                  <a:rect l="l" t="t" r="r" b="b"/>
                  <a:pathLst>
                    <a:path w="2236" h="2970" extrusionOk="0">
                      <a:moveTo>
                        <a:pt x="1469" y="0"/>
                      </a:moveTo>
                      <a:cubicBezTo>
                        <a:pt x="868" y="267"/>
                        <a:pt x="401" y="767"/>
                        <a:pt x="168" y="1401"/>
                      </a:cubicBezTo>
                      <a:cubicBezTo>
                        <a:pt x="1" y="1868"/>
                        <a:pt x="34" y="2402"/>
                        <a:pt x="268" y="2836"/>
                      </a:cubicBezTo>
                      <a:cubicBezTo>
                        <a:pt x="301" y="2936"/>
                        <a:pt x="368" y="2969"/>
                        <a:pt x="468" y="2969"/>
                      </a:cubicBezTo>
                      <a:cubicBezTo>
                        <a:pt x="1602" y="2969"/>
                        <a:pt x="2236" y="2302"/>
                        <a:pt x="2236" y="1134"/>
                      </a:cubicBezTo>
                      <a:cubicBezTo>
                        <a:pt x="2236" y="767"/>
                        <a:pt x="2136" y="434"/>
                        <a:pt x="1869" y="167"/>
                      </a:cubicBezTo>
                      <a:cubicBezTo>
                        <a:pt x="1802" y="67"/>
                        <a:pt x="1702" y="0"/>
                        <a:pt x="15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1" name="Google Shape;460;p16">
                  <a:extLst>
                    <a:ext uri="{FF2B5EF4-FFF2-40B4-BE49-F238E27FC236}">
                      <a16:creationId xmlns:a16="http://schemas.microsoft.com/office/drawing/2014/main" xmlns="" id="{43E0E28E-F444-0B6D-0FF3-9F4AFD7B9A56}"/>
                    </a:ext>
                  </a:extLst>
                </p:cNvPr>
                <p:cNvSpPr/>
                <p:nvPr/>
              </p:nvSpPr>
              <p:spPr>
                <a:xfrm>
                  <a:off x="5484738" y="2630800"/>
                  <a:ext cx="83400" cy="69250"/>
                </a:xfrm>
                <a:custGeom>
                  <a:avLst/>
                  <a:gdLst/>
                  <a:ahLst/>
                  <a:cxnLst/>
                  <a:rect l="l" t="t" r="r" b="b"/>
                  <a:pathLst>
                    <a:path w="3336" h="2770" extrusionOk="0">
                      <a:moveTo>
                        <a:pt x="867" y="1"/>
                      </a:moveTo>
                      <a:cubicBezTo>
                        <a:pt x="767" y="1"/>
                        <a:pt x="634" y="67"/>
                        <a:pt x="534" y="168"/>
                      </a:cubicBezTo>
                      <a:cubicBezTo>
                        <a:pt x="534" y="201"/>
                        <a:pt x="501" y="201"/>
                        <a:pt x="501" y="234"/>
                      </a:cubicBezTo>
                      <a:lnTo>
                        <a:pt x="501" y="268"/>
                      </a:lnTo>
                      <a:cubicBezTo>
                        <a:pt x="501" y="301"/>
                        <a:pt x="467" y="301"/>
                        <a:pt x="467" y="334"/>
                      </a:cubicBezTo>
                      <a:lnTo>
                        <a:pt x="367" y="468"/>
                      </a:lnTo>
                      <a:cubicBezTo>
                        <a:pt x="234" y="601"/>
                        <a:pt x="334" y="735"/>
                        <a:pt x="400" y="835"/>
                      </a:cubicBezTo>
                      <a:cubicBezTo>
                        <a:pt x="467" y="901"/>
                        <a:pt x="501" y="1001"/>
                        <a:pt x="501" y="1102"/>
                      </a:cubicBezTo>
                      <a:lnTo>
                        <a:pt x="367" y="1102"/>
                      </a:lnTo>
                      <a:cubicBezTo>
                        <a:pt x="300" y="1102"/>
                        <a:pt x="234" y="1102"/>
                        <a:pt x="167" y="1202"/>
                      </a:cubicBezTo>
                      <a:cubicBezTo>
                        <a:pt x="0" y="1468"/>
                        <a:pt x="0" y="1835"/>
                        <a:pt x="167" y="2102"/>
                      </a:cubicBezTo>
                      <a:lnTo>
                        <a:pt x="200" y="2302"/>
                      </a:lnTo>
                      <a:cubicBezTo>
                        <a:pt x="334" y="2503"/>
                        <a:pt x="434" y="2736"/>
                        <a:pt x="634" y="2769"/>
                      </a:cubicBezTo>
                      <a:lnTo>
                        <a:pt x="701" y="2769"/>
                      </a:lnTo>
                      <a:cubicBezTo>
                        <a:pt x="834" y="2769"/>
                        <a:pt x="934" y="2703"/>
                        <a:pt x="1034" y="2636"/>
                      </a:cubicBezTo>
                      <a:cubicBezTo>
                        <a:pt x="1234" y="2503"/>
                        <a:pt x="1468" y="2469"/>
                        <a:pt x="1701" y="2469"/>
                      </a:cubicBezTo>
                      <a:lnTo>
                        <a:pt x="2335" y="2469"/>
                      </a:lnTo>
                      <a:cubicBezTo>
                        <a:pt x="2435" y="2469"/>
                        <a:pt x="2535" y="2469"/>
                        <a:pt x="2669" y="2436"/>
                      </a:cubicBezTo>
                      <a:lnTo>
                        <a:pt x="2702" y="2436"/>
                      </a:lnTo>
                      <a:cubicBezTo>
                        <a:pt x="2769" y="2436"/>
                        <a:pt x="2836" y="2469"/>
                        <a:pt x="2902" y="2469"/>
                      </a:cubicBezTo>
                      <a:cubicBezTo>
                        <a:pt x="2969" y="2503"/>
                        <a:pt x="3036" y="2503"/>
                        <a:pt x="3102" y="2503"/>
                      </a:cubicBezTo>
                      <a:cubicBezTo>
                        <a:pt x="3236" y="2503"/>
                        <a:pt x="3303" y="2436"/>
                        <a:pt x="3336" y="2236"/>
                      </a:cubicBezTo>
                      <a:lnTo>
                        <a:pt x="3336" y="2136"/>
                      </a:lnTo>
                      <a:lnTo>
                        <a:pt x="3336" y="2036"/>
                      </a:lnTo>
                      <a:cubicBezTo>
                        <a:pt x="3336" y="1969"/>
                        <a:pt x="3336" y="1902"/>
                        <a:pt x="3336" y="1835"/>
                      </a:cubicBezTo>
                      <a:cubicBezTo>
                        <a:pt x="3336" y="1769"/>
                        <a:pt x="3303" y="1735"/>
                        <a:pt x="3303" y="1669"/>
                      </a:cubicBezTo>
                      <a:cubicBezTo>
                        <a:pt x="3269" y="1635"/>
                        <a:pt x="3236" y="1602"/>
                        <a:pt x="3236" y="1569"/>
                      </a:cubicBezTo>
                      <a:cubicBezTo>
                        <a:pt x="3202" y="1535"/>
                        <a:pt x="3169" y="1535"/>
                        <a:pt x="3136" y="1502"/>
                      </a:cubicBezTo>
                      <a:cubicBezTo>
                        <a:pt x="3102" y="1468"/>
                        <a:pt x="3036" y="1435"/>
                        <a:pt x="3002" y="1435"/>
                      </a:cubicBezTo>
                      <a:cubicBezTo>
                        <a:pt x="2969" y="1402"/>
                        <a:pt x="2936" y="1402"/>
                        <a:pt x="2936" y="1402"/>
                      </a:cubicBezTo>
                      <a:cubicBezTo>
                        <a:pt x="2869" y="1402"/>
                        <a:pt x="2836" y="1335"/>
                        <a:pt x="2802" y="1335"/>
                      </a:cubicBezTo>
                      <a:cubicBezTo>
                        <a:pt x="2502" y="1268"/>
                        <a:pt x="2235" y="1102"/>
                        <a:pt x="2035" y="901"/>
                      </a:cubicBezTo>
                      <a:cubicBezTo>
                        <a:pt x="1968" y="801"/>
                        <a:pt x="1868" y="701"/>
                        <a:pt x="1735" y="668"/>
                      </a:cubicBezTo>
                      <a:lnTo>
                        <a:pt x="1668" y="668"/>
                      </a:lnTo>
                      <a:lnTo>
                        <a:pt x="1601" y="534"/>
                      </a:lnTo>
                      <a:lnTo>
                        <a:pt x="1401" y="401"/>
                      </a:lnTo>
                      <a:lnTo>
                        <a:pt x="1334" y="268"/>
                      </a:lnTo>
                      <a:cubicBezTo>
                        <a:pt x="1234" y="101"/>
                        <a:pt x="1068" y="34"/>
                        <a:pt x="86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2" name="Google Shape;461;p16">
                  <a:extLst>
                    <a:ext uri="{FF2B5EF4-FFF2-40B4-BE49-F238E27FC236}">
                      <a16:creationId xmlns:a16="http://schemas.microsoft.com/office/drawing/2014/main" xmlns="" id="{DBA81AE4-C319-47B8-05D7-EDC9B0FE3F5C}"/>
                    </a:ext>
                  </a:extLst>
                </p:cNvPr>
                <p:cNvSpPr/>
                <p:nvPr/>
              </p:nvSpPr>
              <p:spPr>
                <a:xfrm>
                  <a:off x="5765763" y="2517400"/>
                  <a:ext cx="121775" cy="62550"/>
                </a:xfrm>
                <a:custGeom>
                  <a:avLst/>
                  <a:gdLst/>
                  <a:ahLst/>
                  <a:cxnLst/>
                  <a:rect l="l" t="t" r="r" b="b"/>
                  <a:pathLst>
                    <a:path w="4871" h="2502" extrusionOk="0">
                      <a:moveTo>
                        <a:pt x="2369" y="0"/>
                      </a:moveTo>
                      <a:cubicBezTo>
                        <a:pt x="1902" y="34"/>
                        <a:pt x="1468" y="100"/>
                        <a:pt x="1068" y="267"/>
                      </a:cubicBezTo>
                      <a:cubicBezTo>
                        <a:pt x="834" y="334"/>
                        <a:pt x="601" y="400"/>
                        <a:pt x="367" y="434"/>
                      </a:cubicBezTo>
                      <a:cubicBezTo>
                        <a:pt x="234" y="434"/>
                        <a:pt x="101" y="567"/>
                        <a:pt x="34" y="701"/>
                      </a:cubicBezTo>
                      <a:cubicBezTo>
                        <a:pt x="1" y="934"/>
                        <a:pt x="67" y="1134"/>
                        <a:pt x="234" y="1301"/>
                      </a:cubicBezTo>
                      <a:cubicBezTo>
                        <a:pt x="401" y="1501"/>
                        <a:pt x="668" y="1601"/>
                        <a:pt x="935" y="1601"/>
                      </a:cubicBezTo>
                      <a:lnTo>
                        <a:pt x="1068" y="1601"/>
                      </a:lnTo>
                      <a:cubicBezTo>
                        <a:pt x="1068" y="1668"/>
                        <a:pt x="1068" y="1735"/>
                        <a:pt x="1001" y="1801"/>
                      </a:cubicBezTo>
                      <a:cubicBezTo>
                        <a:pt x="968" y="1902"/>
                        <a:pt x="935" y="2002"/>
                        <a:pt x="968" y="2102"/>
                      </a:cubicBezTo>
                      <a:lnTo>
                        <a:pt x="1201" y="2302"/>
                      </a:lnTo>
                      <a:lnTo>
                        <a:pt x="1368" y="2435"/>
                      </a:lnTo>
                      <a:cubicBezTo>
                        <a:pt x="1468" y="2502"/>
                        <a:pt x="1602" y="2502"/>
                        <a:pt x="1735" y="2502"/>
                      </a:cubicBezTo>
                      <a:cubicBezTo>
                        <a:pt x="2102" y="2469"/>
                        <a:pt x="2436" y="2335"/>
                        <a:pt x="2736" y="2135"/>
                      </a:cubicBezTo>
                      <a:lnTo>
                        <a:pt x="2903" y="2002"/>
                      </a:lnTo>
                      <a:cubicBezTo>
                        <a:pt x="2936" y="2068"/>
                        <a:pt x="3003" y="2102"/>
                        <a:pt x="3069" y="2102"/>
                      </a:cubicBezTo>
                      <a:cubicBezTo>
                        <a:pt x="3236" y="2102"/>
                        <a:pt x="3403" y="2068"/>
                        <a:pt x="3536" y="2035"/>
                      </a:cubicBezTo>
                      <a:lnTo>
                        <a:pt x="3670" y="1968"/>
                      </a:lnTo>
                      <a:cubicBezTo>
                        <a:pt x="3770" y="1935"/>
                        <a:pt x="3870" y="1935"/>
                        <a:pt x="3970" y="1935"/>
                      </a:cubicBezTo>
                      <a:cubicBezTo>
                        <a:pt x="4170" y="1935"/>
                        <a:pt x="4370" y="1835"/>
                        <a:pt x="4504" y="1668"/>
                      </a:cubicBezTo>
                      <a:cubicBezTo>
                        <a:pt x="4504" y="1635"/>
                        <a:pt x="4504" y="1601"/>
                        <a:pt x="4504" y="1568"/>
                      </a:cubicBezTo>
                      <a:lnTo>
                        <a:pt x="4537" y="1535"/>
                      </a:lnTo>
                      <a:cubicBezTo>
                        <a:pt x="4704" y="1468"/>
                        <a:pt x="4837" y="1401"/>
                        <a:pt x="4871" y="1168"/>
                      </a:cubicBezTo>
                      <a:lnTo>
                        <a:pt x="4570" y="867"/>
                      </a:lnTo>
                      <a:lnTo>
                        <a:pt x="4404" y="601"/>
                      </a:lnTo>
                      <a:lnTo>
                        <a:pt x="3803" y="200"/>
                      </a:lnTo>
                      <a:cubicBezTo>
                        <a:pt x="3770" y="234"/>
                        <a:pt x="3703" y="234"/>
                        <a:pt x="3636" y="234"/>
                      </a:cubicBezTo>
                      <a:cubicBezTo>
                        <a:pt x="3503" y="234"/>
                        <a:pt x="3336" y="200"/>
                        <a:pt x="3203" y="134"/>
                      </a:cubicBezTo>
                      <a:cubicBezTo>
                        <a:pt x="3069" y="67"/>
                        <a:pt x="2936" y="34"/>
                        <a:pt x="2803" y="34"/>
                      </a:cubicBezTo>
                      <a:lnTo>
                        <a:pt x="2736" y="34"/>
                      </a:lnTo>
                      <a:cubicBezTo>
                        <a:pt x="2602" y="0"/>
                        <a:pt x="2502" y="0"/>
                        <a:pt x="23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3" name="Google Shape;462;p16">
                  <a:extLst>
                    <a:ext uri="{FF2B5EF4-FFF2-40B4-BE49-F238E27FC236}">
                      <a16:creationId xmlns:a16="http://schemas.microsoft.com/office/drawing/2014/main" xmlns="" id="{3D5FCB1F-08C7-79FB-99F1-3226909F0510}"/>
                    </a:ext>
                  </a:extLst>
                </p:cNvPr>
                <p:cNvSpPr/>
                <p:nvPr/>
              </p:nvSpPr>
              <p:spPr>
                <a:xfrm>
                  <a:off x="5718238" y="2680850"/>
                  <a:ext cx="77575" cy="51725"/>
                </a:xfrm>
                <a:custGeom>
                  <a:avLst/>
                  <a:gdLst/>
                  <a:ahLst/>
                  <a:cxnLst/>
                  <a:rect l="l" t="t" r="r" b="b"/>
                  <a:pathLst>
                    <a:path w="3103" h="2069" extrusionOk="0">
                      <a:moveTo>
                        <a:pt x="2335" y="0"/>
                      </a:moveTo>
                      <a:cubicBezTo>
                        <a:pt x="2268" y="0"/>
                        <a:pt x="2202" y="34"/>
                        <a:pt x="2168" y="67"/>
                      </a:cubicBezTo>
                      <a:cubicBezTo>
                        <a:pt x="1902" y="267"/>
                        <a:pt x="1568" y="367"/>
                        <a:pt x="1234" y="367"/>
                      </a:cubicBezTo>
                      <a:lnTo>
                        <a:pt x="1068" y="367"/>
                      </a:lnTo>
                      <a:cubicBezTo>
                        <a:pt x="767" y="367"/>
                        <a:pt x="467" y="501"/>
                        <a:pt x="234" y="667"/>
                      </a:cubicBezTo>
                      <a:cubicBezTo>
                        <a:pt x="100" y="767"/>
                        <a:pt x="34" y="867"/>
                        <a:pt x="0" y="1034"/>
                      </a:cubicBezTo>
                      <a:cubicBezTo>
                        <a:pt x="0" y="1034"/>
                        <a:pt x="0" y="1068"/>
                        <a:pt x="0" y="1068"/>
                      </a:cubicBezTo>
                      <a:lnTo>
                        <a:pt x="34" y="1101"/>
                      </a:lnTo>
                      <a:cubicBezTo>
                        <a:pt x="34" y="1134"/>
                        <a:pt x="67" y="1201"/>
                        <a:pt x="100" y="1234"/>
                      </a:cubicBezTo>
                      <a:cubicBezTo>
                        <a:pt x="134" y="1268"/>
                        <a:pt x="167" y="1268"/>
                        <a:pt x="200" y="1301"/>
                      </a:cubicBezTo>
                      <a:cubicBezTo>
                        <a:pt x="534" y="1568"/>
                        <a:pt x="901" y="1801"/>
                        <a:pt x="1301" y="2002"/>
                      </a:cubicBezTo>
                      <a:cubicBezTo>
                        <a:pt x="1435" y="2068"/>
                        <a:pt x="1535" y="2068"/>
                        <a:pt x="1668" y="2068"/>
                      </a:cubicBezTo>
                      <a:cubicBezTo>
                        <a:pt x="2202" y="2068"/>
                        <a:pt x="2936" y="1768"/>
                        <a:pt x="2969" y="1468"/>
                      </a:cubicBezTo>
                      <a:cubicBezTo>
                        <a:pt x="3102" y="1034"/>
                        <a:pt x="3002" y="567"/>
                        <a:pt x="2735" y="234"/>
                      </a:cubicBezTo>
                      <a:lnTo>
                        <a:pt x="2602" y="134"/>
                      </a:lnTo>
                      <a:cubicBezTo>
                        <a:pt x="2535" y="100"/>
                        <a:pt x="2469" y="34"/>
                        <a:pt x="2402" y="34"/>
                      </a:cubicBezTo>
                      <a:cubicBezTo>
                        <a:pt x="2369" y="0"/>
                        <a:pt x="2369" y="0"/>
                        <a:pt x="23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4" name="Google Shape;463;p16">
                  <a:extLst>
                    <a:ext uri="{FF2B5EF4-FFF2-40B4-BE49-F238E27FC236}">
                      <a16:creationId xmlns:a16="http://schemas.microsoft.com/office/drawing/2014/main" xmlns="" id="{1C77CB52-C02D-288C-897C-5F86678BDAC4}"/>
                    </a:ext>
                  </a:extLst>
                </p:cNvPr>
                <p:cNvSpPr/>
                <p:nvPr/>
              </p:nvSpPr>
              <p:spPr>
                <a:xfrm>
                  <a:off x="5456388" y="2299725"/>
                  <a:ext cx="190150" cy="316100"/>
                </a:xfrm>
                <a:custGeom>
                  <a:avLst/>
                  <a:gdLst/>
                  <a:ahLst/>
                  <a:cxnLst/>
                  <a:rect l="l" t="t" r="r" b="b"/>
                  <a:pathLst>
                    <a:path w="7606" h="12644" extrusionOk="0">
                      <a:moveTo>
                        <a:pt x="3469" y="4504"/>
                      </a:moveTo>
                      <a:cubicBezTo>
                        <a:pt x="3469" y="4538"/>
                        <a:pt x="3436" y="4571"/>
                        <a:pt x="3436" y="4571"/>
                      </a:cubicBezTo>
                      <a:cubicBezTo>
                        <a:pt x="3436" y="4571"/>
                        <a:pt x="3436" y="4538"/>
                        <a:pt x="3436" y="4538"/>
                      </a:cubicBezTo>
                      <a:cubicBezTo>
                        <a:pt x="3436" y="4538"/>
                        <a:pt x="3469" y="4504"/>
                        <a:pt x="3469" y="4504"/>
                      </a:cubicBezTo>
                      <a:close/>
                      <a:moveTo>
                        <a:pt x="3369" y="4704"/>
                      </a:moveTo>
                      <a:cubicBezTo>
                        <a:pt x="3336" y="4804"/>
                        <a:pt x="3302" y="4871"/>
                        <a:pt x="3302" y="4971"/>
                      </a:cubicBezTo>
                      <a:cubicBezTo>
                        <a:pt x="3236" y="4971"/>
                        <a:pt x="3202" y="5005"/>
                        <a:pt x="3136" y="5071"/>
                      </a:cubicBezTo>
                      <a:cubicBezTo>
                        <a:pt x="3102" y="5105"/>
                        <a:pt x="3036" y="5138"/>
                        <a:pt x="2969" y="5171"/>
                      </a:cubicBezTo>
                      <a:lnTo>
                        <a:pt x="2902" y="5171"/>
                      </a:lnTo>
                      <a:cubicBezTo>
                        <a:pt x="2902" y="5005"/>
                        <a:pt x="3036" y="4938"/>
                        <a:pt x="3169" y="4871"/>
                      </a:cubicBezTo>
                      <a:cubicBezTo>
                        <a:pt x="3236" y="4838"/>
                        <a:pt x="3302" y="4771"/>
                        <a:pt x="3369" y="4704"/>
                      </a:cubicBezTo>
                      <a:close/>
                      <a:moveTo>
                        <a:pt x="3736" y="1"/>
                      </a:moveTo>
                      <a:cubicBezTo>
                        <a:pt x="3603" y="1"/>
                        <a:pt x="3436" y="34"/>
                        <a:pt x="3302" y="134"/>
                      </a:cubicBezTo>
                      <a:cubicBezTo>
                        <a:pt x="2802" y="435"/>
                        <a:pt x="2368" y="902"/>
                        <a:pt x="2102" y="1435"/>
                      </a:cubicBezTo>
                      <a:cubicBezTo>
                        <a:pt x="1968" y="1602"/>
                        <a:pt x="1901" y="1769"/>
                        <a:pt x="1868" y="1969"/>
                      </a:cubicBezTo>
                      <a:cubicBezTo>
                        <a:pt x="1835" y="2136"/>
                        <a:pt x="1768" y="2269"/>
                        <a:pt x="1701" y="2436"/>
                      </a:cubicBezTo>
                      <a:lnTo>
                        <a:pt x="1534" y="3437"/>
                      </a:lnTo>
                      <a:cubicBezTo>
                        <a:pt x="967" y="4104"/>
                        <a:pt x="967" y="4404"/>
                        <a:pt x="1534" y="5005"/>
                      </a:cubicBezTo>
                      <a:cubicBezTo>
                        <a:pt x="1801" y="5271"/>
                        <a:pt x="1868" y="5705"/>
                        <a:pt x="1701" y="6039"/>
                      </a:cubicBezTo>
                      <a:cubicBezTo>
                        <a:pt x="1635" y="6272"/>
                        <a:pt x="1601" y="6539"/>
                        <a:pt x="1668" y="6772"/>
                      </a:cubicBezTo>
                      <a:lnTo>
                        <a:pt x="1668" y="6873"/>
                      </a:lnTo>
                      <a:cubicBezTo>
                        <a:pt x="1701" y="6939"/>
                        <a:pt x="1701" y="7006"/>
                        <a:pt x="1701" y="7073"/>
                      </a:cubicBezTo>
                      <a:cubicBezTo>
                        <a:pt x="1735" y="7173"/>
                        <a:pt x="1768" y="7306"/>
                        <a:pt x="1868" y="7406"/>
                      </a:cubicBezTo>
                      <a:lnTo>
                        <a:pt x="2001" y="7573"/>
                      </a:lnTo>
                      <a:lnTo>
                        <a:pt x="2135" y="8207"/>
                      </a:lnTo>
                      <a:lnTo>
                        <a:pt x="2268" y="8874"/>
                      </a:lnTo>
                      <a:cubicBezTo>
                        <a:pt x="2068" y="9007"/>
                        <a:pt x="1935" y="9208"/>
                        <a:pt x="1901" y="9474"/>
                      </a:cubicBezTo>
                      <a:cubicBezTo>
                        <a:pt x="1868" y="9574"/>
                        <a:pt x="1835" y="9675"/>
                        <a:pt x="1768" y="9775"/>
                      </a:cubicBezTo>
                      <a:cubicBezTo>
                        <a:pt x="1768" y="9808"/>
                        <a:pt x="1735" y="9841"/>
                        <a:pt x="1735" y="9841"/>
                      </a:cubicBezTo>
                      <a:lnTo>
                        <a:pt x="1635" y="9841"/>
                      </a:lnTo>
                      <a:cubicBezTo>
                        <a:pt x="1468" y="9841"/>
                        <a:pt x="1301" y="9775"/>
                        <a:pt x="1168" y="9675"/>
                      </a:cubicBezTo>
                      <a:cubicBezTo>
                        <a:pt x="1034" y="9574"/>
                        <a:pt x="867" y="9508"/>
                        <a:pt x="667" y="9508"/>
                      </a:cubicBezTo>
                      <a:lnTo>
                        <a:pt x="534" y="9508"/>
                      </a:lnTo>
                      <a:cubicBezTo>
                        <a:pt x="267" y="9574"/>
                        <a:pt x="33" y="9841"/>
                        <a:pt x="0" y="10175"/>
                      </a:cubicBezTo>
                      <a:cubicBezTo>
                        <a:pt x="33" y="10442"/>
                        <a:pt x="67" y="10675"/>
                        <a:pt x="167" y="10942"/>
                      </a:cubicBezTo>
                      <a:cubicBezTo>
                        <a:pt x="367" y="11276"/>
                        <a:pt x="434" y="11676"/>
                        <a:pt x="367" y="12043"/>
                      </a:cubicBezTo>
                      <a:lnTo>
                        <a:pt x="434" y="12076"/>
                      </a:lnTo>
                      <a:lnTo>
                        <a:pt x="500" y="12110"/>
                      </a:lnTo>
                      <a:cubicBezTo>
                        <a:pt x="667" y="12243"/>
                        <a:pt x="901" y="12343"/>
                        <a:pt x="1134" y="12410"/>
                      </a:cubicBezTo>
                      <a:cubicBezTo>
                        <a:pt x="1234" y="12410"/>
                        <a:pt x="1268" y="12310"/>
                        <a:pt x="1268" y="12110"/>
                      </a:cubicBezTo>
                      <a:lnTo>
                        <a:pt x="1268" y="11943"/>
                      </a:lnTo>
                      <a:cubicBezTo>
                        <a:pt x="1401" y="12343"/>
                        <a:pt x="1801" y="12443"/>
                        <a:pt x="2168" y="12510"/>
                      </a:cubicBezTo>
                      <a:cubicBezTo>
                        <a:pt x="2302" y="12543"/>
                        <a:pt x="2435" y="12577"/>
                        <a:pt x="2535" y="12610"/>
                      </a:cubicBezTo>
                      <a:cubicBezTo>
                        <a:pt x="2569" y="12610"/>
                        <a:pt x="2602" y="12610"/>
                        <a:pt x="2635" y="12577"/>
                      </a:cubicBezTo>
                      <a:cubicBezTo>
                        <a:pt x="2669" y="12610"/>
                        <a:pt x="2702" y="12610"/>
                        <a:pt x="2735" y="12643"/>
                      </a:cubicBezTo>
                      <a:lnTo>
                        <a:pt x="2902" y="12643"/>
                      </a:lnTo>
                      <a:cubicBezTo>
                        <a:pt x="3069" y="12643"/>
                        <a:pt x="3236" y="12510"/>
                        <a:pt x="3269" y="12343"/>
                      </a:cubicBezTo>
                      <a:lnTo>
                        <a:pt x="3436" y="12110"/>
                      </a:lnTo>
                      <a:cubicBezTo>
                        <a:pt x="3503" y="12076"/>
                        <a:pt x="3569" y="12043"/>
                        <a:pt x="3636" y="12010"/>
                      </a:cubicBezTo>
                      <a:cubicBezTo>
                        <a:pt x="3736" y="11909"/>
                        <a:pt x="3836" y="11876"/>
                        <a:pt x="3970" y="11876"/>
                      </a:cubicBezTo>
                      <a:cubicBezTo>
                        <a:pt x="4070" y="11876"/>
                        <a:pt x="4136" y="11909"/>
                        <a:pt x="4203" y="11976"/>
                      </a:cubicBezTo>
                      <a:cubicBezTo>
                        <a:pt x="4270" y="12043"/>
                        <a:pt x="4336" y="12076"/>
                        <a:pt x="4403" y="12110"/>
                      </a:cubicBezTo>
                      <a:cubicBezTo>
                        <a:pt x="4537" y="12143"/>
                        <a:pt x="4670" y="12243"/>
                        <a:pt x="4703" y="12376"/>
                      </a:cubicBezTo>
                      <a:cubicBezTo>
                        <a:pt x="4703" y="12410"/>
                        <a:pt x="4703" y="12410"/>
                        <a:pt x="4737" y="12410"/>
                      </a:cubicBezTo>
                      <a:lnTo>
                        <a:pt x="4737" y="12477"/>
                      </a:lnTo>
                      <a:cubicBezTo>
                        <a:pt x="4770" y="12477"/>
                        <a:pt x="4803" y="12510"/>
                        <a:pt x="4837" y="12510"/>
                      </a:cubicBezTo>
                      <a:lnTo>
                        <a:pt x="5137" y="12510"/>
                      </a:lnTo>
                      <a:cubicBezTo>
                        <a:pt x="5170" y="12477"/>
                        <a:pt x="5237" y="12477"/>
                        <a:pt x="5304" y="12477"/>
                      </a:cubicBezTo>
                      <a:cubicBezTo>
                        <a:pt x="5404" y="12477"/>
                        <a:pt x="5537" y="12376"/>
                        <a:pt x="5537" y="12276"/>
                      </a:cubicBezTo>
                      <a:cubicBezTo>
                        <a:pt x="5571" y="12076"/>
                        <a:pt x="5437" y="12010"/>
                        <a:pt x="5304" y="11909"/>
                      </a:cubicBezTo>
                      <a:lnTo>
                        <a:pt x="5237" y="11876"/>
                      </a:lnTo>
                      <a:lnTo>
                        <a:pt x="4837" y="11609"/>
                      </a:lnTo>
                      <a:lnTo>
                        <a:pt x="3703" y="9675"/>
                      </a:lnTo>
                      <a:cubicBezTo>
                        <a:pt x="3736" y="9508"/>
                        <a:pt x="3669" y="9341"/>
                        <a:pt x="3569" y="9208"/>
                      </a:cubicBezTo>
                      <a:cubicBezTo>
                        <a:pt x="3536" y="9141"/>
                        <a:pt x="3503" y="9074"/>
                        <a:pt x="3469" y="9007"/>
                      </a:cubicBezTo>
                      <a:cubicBezTo>
                        <a:pt x="3469" y="9007"/>
                        <a:pt x="3469" y="8974"/>
                        <a:pt x="3436" y="8941"/>
                      </a:cubicBezTo>
                      <a:lnTo>
                        <a:pt x="3436" y="8741"/>
                      </a:lnTo>
                      <a:cubicBezTo>
                        <a:pt x="3636" y="8474"/>
                        <a:pt x="3736" y="8140"/>
                        <a:pt x="3736" y="7773"/>
                      </a:cubicBezTo>
                      <a:cubicBezTo>
                        <a:pt x="3736" y="7640"/>
                        <a:pt x="3736" y="7473"/>
                        <a:pt x="3769" y="7373"/>
                      </a:cubicBezTo>
                      <a:lnTo>
                        <a:pt x="3903" y="7373"/>
                      </a:lnTo>
                      <a:cubicBezTo>
                        <a:pt x="4103" y="7373"/>
                        <a:pt x="4270" y="7406"/>
                        <a:pt x="4437" y="7440"/>
                      </a:cubicBezTo>
                      <a:cubicBezTo>
                        <a:pt x="4837" y="7540"/>
                        <a:pt x="5270" y="7640"/>
                        <a:pt x="5671" y="7706"/>
                      </a:cubicBezTo>
                      <a:lnTo>
                        <a:pt x="6171" y="7773"/>
                      </a:lnTo>
                      <a:lnTo>
                        <a:pt x="6505" y="7973"/>
                      </a:lnTo>
                      <a:cubicBezTo>
                        <a:pt x="6605" y="8040"/>
                        <a:pt x="6705" y="8073"/>
                        <a:pt x="6838" y="8073"/>
                      </a:cubicBezTo>
                      <a:cubicBezTo>
                        <a:pt x="6862" y="8067"/>
                        <a:pt x="6887" y="8065"/>
                        <a:pt x="6912" y="8065"/>
                      </a:cubicBezTo>
                      <a:cubicBezTo>
                        <a:pt x="7029" y="8065"/>
                        <a:pt x="7156" y="8124"/>
                        <a:pt x="7239" y="8207"/>
                      </a:cubicBezTo>
                      <a:cubicBezTo>
                        <a:pt x="7305" y="8274"/>
                        <a:pt x="7372" y="8307"/>
                        <a:pt x="7439" y="8307"/>
                      </a:cubicBezTo>
                      <a:cubicBezTo>
                        <a:pt x="7472" y="8307"/>
                        <a:pt x="7505" y="8307"/>
                        <a:pt x="7539" y="8274"/>
                      </a:cubicBezTo>
                      <a:cubicBezTo>
                        <a:pt x="7605" y="8173"/>
                        <a:pt x="7539" y="8107"/>
                        <a:pt x="7505" y="8040"/>
                      </a:cubicBezTo>
                      <a:cubicBezTo>
                        <a:pt x="7472" y="7973"/>
                        <a:pt x="7472" y="7940"/>
                        <a:pt x="7439" y="7907"/>
                      </a:cubicBezTo>
                      <a:lnTo>
                        <a:pt x="6605" y="7340"/>
                      </a:lnTo>
                      <a:lnTo>
                        <a:pt x="6605" y="7206"/>
                      </a:lnTo>
                      <a:cubicBezTo>
                        <a:pt x="6638" y="7039"/>
                        <a:pt x="6571" y="6906"/>
                        <a:pt x="6505" y="6772"/>
                      </a:cubicBezTo>
                      <a:cubicBezTo>
                        <a:pt x="6505" y="6672"/>
                        <a:pt x="6505" y="6572"/>
                        <a:pt x="6438" y="6506"/>
                      </a:cubicBezTo>
                      <a:cubicBezTo>
                        <a:pt x="6356" y="6423"/>
                        <a:pt x="6251" y="6363"/>
                        <a:pt x="6142" y="6363"/>
                      </a:cubicBezTo>
                      <a:cubicBezTo>
                        <a:pt x="6118" y="6363"/>
                        <a:pt x="6095" y="6366"/>
                        <a:pt x="6071" y="6372"/>
                      </a:cubicBezTo>
                      <a:lnTo>
                        <a:pt x="6004" y="6372"/>
                      </a:lnTo>
                      <a:cubicBezTo>
                        <a:pt x="5838" y="6339"/>
                        <a:pt x="5671" y="6272"/>
                        <a:pt x="5504" y="6205"/>
                      </a:cubicBezTo>
                      <a:cubicBezTo>
                        <a:pt x="5404" y="6139"/>
                        <a:pt x="5304" y="6072"/>
                        <a:pt x="5204" y="6039"/>
                      </a:cubicBezTo>
                      <a:cubicBezTo>
                        <a:pt x="5037" y="6005"/>
                        <a:pt x="4904" y="5939"/>
                        <a:pt x="4937" y="5738"/>
                      </a:cubicBezTo>
                      <a:cubicBezTo>
                        <a:pt x="4970" y="5538"/>
                        <a:pt x="5104" y="5505"/>
                        <a:pt x="5270" y="5438"/>
                      </a:cubicBezTo>
                      <a:cubicBezTo>
                        <a:pt x="6772" y="4904"/>
                        <a:pt x="6805" y="4771"/>
                        <a:pt x="6838" y="3170"/>
                      </a:cubicBezTo>
                      <a:cubicBezTo>
                        <a:pt x="6905" y="2936"/>
                        <a:pt x="6838" y="2703"/>
                        <a:pt x="6705" y="2503"/>
                      </a:cubicBezTo>
                      <a:cubicBezTo>
                        <a:pt x="6655" y="2428"/>
                        <a:pt x="6586" y="2390"/>
                        <a:pt x="6498" y="2390"/>
                      </a:cubicBezTo>
                      <a:cubicBezTo>
                        <a:pt x="6469" y="2390"/>
                        <a:pt x="6438" y="2394"/>
                        <a:pt x="6405" y="2403"/>
                      </a:cubicBezTo>
                      <a:cubicBezTo>
                        <a:pt x="6305" y="2403"/>
                        <a:pt x="6171" y="2403"/>
                        <a:pt x="6038" y="2469"/>
                      </a:cubicBezTo>
                      <a:cubicBezTo>
                        <a:pt x="5237" y="2569"/>
                        <a:pt x="4537" y="3036"/>
                        <a:pt x="4070" y="3704"/>
                      </a:cubicBezTo>
                      <a:cubicBezTo>
                        <a:pt x="4003" y="3770"/>
                        <a:pt x="3970" y="3870"/>
                        <a:pt x="4003" y="3970"/>
                      </a:cubicBezTo>
                      <a:cubicBezTo>
                        <a:pt x="4003" y="4004"/>
                        <a:pt x="4003" y="4037"/>
                        <a:pt x="4036" y="4037"/>
                      </a:cubicBezTo>
                      <a:cubicBezTo>
                        <a:pt x="3970" y="4037"/>
                        <a:pt x="3936" y="4071"/>
                        <a:pt x="3903" y="4071"/>
                      </a:cubicBezTo>
                      <a:cubicBezTo>
                        <a:pt x="3836" y="4137"/>
                        <a:pt x="3769" y="4171"/>
                        <a:pt x="3736" y="4204"/>
                      </a:cubicBezTo>
                      <a:lnTo>
                        <a:pt x="3703" y="4204"/>
                      </a:lnTo>
                      <a:lnTo>
                        <a:pt x="3769" y="4104"/>
                      </a:lnTo>
                      <a:lnTo>
                        <a:pt x="3836" y="4004"/>
                      </a:lnTo>
                      <a:cubicBezTo>
                        <a:pt x="3903" y="3904"/>
                        <a:pt x="3936" y="3804"/>
                        <a:pt x="3936" y="3670"/>
                      </a:cubicBezTo>
                      <a:cubicBezTo>
                        <a:pt x="4303" y="3103"/>
                        <a:pt x="4270" y="2369"/>
                        <a:pt x="3869" y="1802"/>
                      </a:cubicBezTo>
                      <a:cubicBezTo>
                        <a:pt x="3503" y="1335"/>
                        <a:pt x="3636" y="1102"/>
                        <a:pt x="3936" y="768"/>
                      </a:cubicBezTo>
                      <a:cubicBezTo>
                        <a:pt x="4070" y="601"/>
                        <a:pt x="4270" y="334"/>
                        <a:pt x="4036" y="134"/>
                      </a:cubicBezTo>
                      <a:cubicBezTo>
                        <a:pt x="3970" y="34"/>
                        <a:pt x="3869" y="1"/>
                        <a:pt x="373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5" name="Google Shape;464;p16">
                  <a:extLst>
                    <a:ext uri="{FF2B5EF4-FFF2-40B4-BE49-F238E27FC236}">
                      <a16:creationId xmlns:a16="http://schemas.microsoft.com/office/drawing/2014/main" xmlns="" id="{3573469D-B60F-DFA7-32FD-513863EFF4FC}"/>
                    </a:ext>
                  </a:extLst>
                </p:cNvPr>
                <p:cNvSpPr/>
                <p:nvPr/>
              </p:nvSpPr>
              <p:spPr>
                <a:xfrm>
                  <a:off x="6281963" y="2672500"/>
                  <a:ext cx="154300" cy="43400"/>
                </a:xfrm>
                <a:custGeom>
                  <a:avLst/>
                  <a:gdLst/>
                  <a:ahLst/>
                  <a:cxnLst/>
                  <a:rect l="l" t="t" r="r" b="b"/>
                  <a:pathLst>
                    <a:path w="6172" h="1736" extrusionOk="0">
                      <a:moveTo>
                        <a:pt x="267" y="1"/>
                      </a:moveTo>
                      <a:cubicBezTo>
                        <a:pt x="67" y="201"/>
                        <a:pt x="1" y="368"/>
                        <a:pt x="67" y="501"/>
                      </a:cubicBezTo>
                      <a:cubicBezTo>
                        <a:pt x="101" y="601"/>
                        <a:pt x="267" y="701"/>
                        <a:pt x="568" y="768"/>
                      </a:cubicBezTo>
                      <a:cubicBezTo>
                        <a:pt x="701" y="801"/>
                        <a:pt x="868" y="835"/>
                        <a:pt x="1035" y="835"/>
                      </a:cubicBezTo>
                      <a:cubicBezTo>
                        <a:pt x="1078" y="830"/>
                        <a:pt x="1120" y="828"/>
                        <a:pt x="1162" y="828"/>
                      </a:cubicBezTo>
                      <a:cubicBezTo>
                        <a:pt x="1445" y="828"/>
                        <a:pt x="1703" y="923"/>
                        <a:pt x="1935" y="1068"/>
                      </a:cubicBezTo>
                      <a:cubicBezTo>
                        <a:pt x="2436" y="1368"/>
                        <a:pt x="2936" y="1535"/>
                        <a:pt x="3503" y="1635"/>
                      </a:cubicBezTo>
                      <a:lnTo>
                        <a:pt x="3737" y="1668"/>
                      </a:lnTo>
                      <a:cubicBezTo>
                        <a:pt x="3870" y="1702"/>
                        <a:pt x="4003" y="1735"/>
                        <a:pt x="4137" y="1735"/>
                      </a:cubicBezTo>
                      <a:cubicBezTo>
                        <a:pt x="4437" y="1735"/>
                        <a:pt x="4704" y="1635"/>
                        <a:pt x="4904" y="1435"/>
                      </a:cubicBezTo>
                      <a:lnTo>
                        <a:pt x="5605" y="1335"/>
                      </a:lnTo>
                      <a:lnTo>
                        <a:pt x="5705" y="1335"/>
                      </a:lnTo>
                      <a:cubicBezTo>
                        <a:pt x="5805" y="1335"/>
                        <a:pt x="5938" y="1302"/>
                        <a:pt x="6038" y="1268"/>
                      </a:cubicBezTo>
                      <a:cubicBezTo>
                        <a:pt x="6138" y="1168"/>
                        <a:pt x="6172" y="1101"/>
                        <a:pt x="6172" y="1035"/>
                      </a:cubicBezTo>
                      <a:cubicBezTo>
                        <a:pt x="6172" y="1018"/>
                        <a:pt x="6172" y="1018"/>
                        <a:pt x="6168" y="1018"/>
                      </a:cubicBezTo>
                      <a:cubicBezTo>
                        <a:pt x="6163" y="1018"/>
                        <a:pt x="6155" y="1018"/>
                        <a:pt x="6138" y="1001"/>
                      </a:cubicBezTo>
                      <a:cubicBezTo>
                        <a:pt x="6105" y="968"/>
                        <a:pt x="6072" y="935"/>
                        <a:pt x="6005" y="935"/>
                      </a:cubicBezTo>
                      <a:cubicBezTo>
                        <a:pt x="5938" y="901"/>
                        <a:pt x="5871" y="868"/>
                        <a:pt x="5838" y="801"/>
                      </a:cubicBezTo>
                      <a:cubicBezTo>
                        <a:pt x="5771" y="701"/>
                        <a:pt x="5638" y="668"/>
                        <a:pt x="5505" y="668"/>
                      </a:cubicBezTo>
                      <a:lnTo>
                        <a:pt x="5171" y="668"/>
                      </a:lnTo>
                      <a:lnTo>
                        <a:pt x="4971" y="534"/>
                      </a:lnTo>
                      <a:lnTo>
                        <a:pt x="4737" y="401"/>
                      </a:lnTo>
                      <a:cubicBezTo>
                        <a:pt x="4604" y="401"/>
                        <a:pt x="4504" y="434"/>
                        <a:pt x="4370" y="434"/>
                      </a:cubicBezTo>
                      <a:cubicBezTo>
                        <a:pt x="4104" y="434"/>
                        <a:pt x="3837" y="368"/>
                        <a:pt x="3570" y="301"/>
                      </a:cubicBezTo>
                      <a:cubicBezTo>
                        <a:pt x="3303" y="234"/>
                        <a:pt x="3036" y="201"/>
                        <a:pt x="2769" y="201"/>
                      </a:cubicBezTo>
                      <a:cubicBezTo>
                        <a:pt x="2636" y="201"/>
                        <a:pt x="2502" y="234"/>
                        <a:pt x="2369" y="267"/>
                      </a:cubicBezTo>
                      <a:cubicBezTo>
                        <a:pt x="2102" y="201"/>
                        <a:pt x="1802" y="167"/>
                        <a:pt x="1535" y="167"/>
                      </a:cubicBezTo>
                      <a:cubicBezTo>
                        <a:pt x="1235" y="167"/>
                        <a:pt x="935" y="134"/>
                        <a:pt x="634" y="67"/>
                      </a:cubicBezTo>
                      <a:lnTo>
                        <a:pt x="468" y="34"/>
                      </a:lnTo>
                      <a:cubicBezTo>
                        <a:pt x="401" y="34"/>
                        <a:pt x="334" y="1"/>
                        <a:pt x="26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6" name="Google Shape;465;p16">
                  <a:extLst>
                    <a:ext uri="{FF2B5EF4-FFF2-40B4-BE49-F238E27FC236}">
                      <a16:creationId xmlns:a16="http://schemas.microsoft.com/office/drawing/2014/main" xmlns="" id="{3AC9BC97-49A2-5D65-99B3-E0006A32A0FA}"/>
                    </a:ext>
                  </a:extLst>
                </p:cNvPr>
                <p:cNvSpPr/>
                <p:nvPr/>
              </p:nvSpPr>
              <p:spPr>
                <a:xfrm>
                  <a:off x="5182013" y="2673325"/>
                  <a:ext cx="207675" cy="99275"/>
                </a:xfrm>
                <a:custGeom>
                  <a:avLst/>
                  <a:gdLst/>
                  <a:ahLst/>
                  <a:cxnLst/>
                  <a:rect l="l" t="t" r="r" b="b"/>
                  <a:pathLst>
                    <a:path w="8307" h="3971" extrusionOk="0">
                      <a:moveTo>
                        <a:pt x="1368" y="1"/>
                      </a:moveTo>
                      <a:cubicBezTo>
                        <a:pt x="1201" y="1"/>
                        <a:pt x="1068" y="1"/>
                        <a:pt x="901" y="34"/>
                      </a:cubicBezTo>
                      <a:cubicBezTo>
                        <a:pt x="668" y="34"/>
                        <a:pt x="434" y="168"/>
                        <a:pt x="334" y="368"/>
                      </a:cubicBezTo>
                      <a:cubicBezTo>
                        <a:pt x="301" y="568"/>
                        <a:pt x="267" y="768"/>
                        <a:pt x="167" y="935"/>
                      </a:cubicBezTo>
                      <a:cubicBezTo>
                        <a:pt x="34" y="1168"/>
                        <a:pt x="1" y="1469"/>
                        <a:pt x="67" y="1736"/>
                      </a:cubicBezTo>
                      <a:cubicBezTo>
                        <a:pt x="67" y="1969"/>
                        <a:pt x="267" y="2136"/>
                        <a:pt x="468" y="2169"/>
                      </a:cubicBezTo>
                      <a:cubicBezTo>
                        <a:pt x="468" y="2203"/>
                        <a:pt x="534" y="2236"/>
                        <a:pt x="534" y="2236"/>
                      </a:cubicBezTo>
                      <a:lnTo>
                        <a:pt x="568" y="2236"/>
                      </a:lnTo>
                      <a:cubicBezTo>
                        <a:pt x="568" y="2236"/>
                        <a:pt x="601" y="2236"/>
                        <a:pt x="601" y="2203"/>
                      </a:cubicBezTo>
                      <a:lnTo>
                        <a:pt x="668" y="2203"/>
                      </a:lnTo>
                      <a:cubicBezTo>
                        <a:pt x="1001" y="2169"/>
                        <a:pt x="1368" y="2069"/>
                        <a:pt x="1668" y="1902"/>
                      </a:cubicBezTo>
                      <a:cubicBezTo>
                        <a:pt x="1935" y="1769"/>
                        <a:pt x="2235" y="1702"/>
                        <a:pt x="2536" y="1635"/>
                      </a:cubicBezTo>
                      <a:lnTo>
                        <a:pt x="2836" y="1902"/>
                      </a:lnTo>
                      <a:cubicBezTo>
                        <a:pt x="2869" y="1936"/>
                        <a:pt x="2936" y="1969"/>
                        <a:pt x="2969" y="1969"/>
                      </a:cubicBezTo>
                      <a:cubicBezTo>
                        <a:pt x="3036" y="1969"/>
                        <a:pt x="3103" y="1936"/>
                        <a:pt x="3136" y="1902"/>
                      </a:cubicBezTo>
                      <a:cubicBezTo>
                        <a:pt x="3270" y="1736"/>
                        <a:pt x="3503" y="1669"/>
                        <a:pt x="3703" y="1669"/>
                      </a:cubicBezTo>
                      <a:cubicBezTo>
                        <a:pt x="3770" y="1669"/>
                        <a:pt x="3837" y="1669"/>
                        <a:pt x="3870" y="1702"/>
                      </a:cubicBezTo>
                      <a:cubicBezTo>
                        <a:pt x="4237" y="1769"/>
                        <a:pt x="4604" y="1802"/>
                        <a:pt x="5004" y="1836"/>
                      </a:cubicBezTo>
                      <a:cubicBezTo>
                        <a:pt x="5371" y="1836"/>
                        <a:pt x="5738" y="1769"/>
                        <a:pt x="6072" y="1635"/>
                      </a:cubicBezTo>
                      <a:lnTo>
                        <a:pt x="6172" y="1635"/>
                      </a:lnTo>
                      <a:cubicBezTo>
                        <a:pt x="6005" y="2136"/>
                        <a:pt x="6105" y="2670"/>
                        <a:pt x="6438" y="3103"/>
                      </a:cubicBezTo>
                      <a:lnTo>
                        <a:pt x="6472" y="3170"/>
                      </a:lnTo>
                      <a:cubicBezTo>
                        <a:pt x="6572" y="3270"/>
                        <a:pt x="6639" y="3437"/>
                        <a:pt x="6639" y="3570"/>
                      </a:cubicBezTo>
                      <a:lnTo>
                        <a:pt x="6872" y="3904"/>
                      </a:lnTo>
                      <a:cubicBezTo>
                        <a:pt x="6939" y="3937"/>
                        <a:pt x="7039" y="3970"/>
                        <a:pt x="7106" y="3970"/>
                      </a:cubicBezTo>
                      <a:cubicBezTo>
                        <a:pt x="7206" y="3970"/>
                        <a:pt x="7272" y="3904"/>
                        <a:pt x="7306" y="3837"/>
                      </a:cubicBezTo>
                      <a:cubicBezTo>
                        <a:pt x="7506" y="3637"/>
                        <a:pt x="7506" y="3303"/>
                        <a:pt x="7339" y="3070"/>
                      </a:cubicBezTo>
                      <a:cubicBezTo>
                        <a:pt x="7039" y="2603"/>
                        <a:pt x="6972" y="2336"/>
                        <a:pt x="7039" y="2136"/>
                      </a:cubicBezTo>
                      <a:cubicBezTo>
                        <a:pt x="7106" y="1936"/>
                        <a:pt x="7372" y="1769"/>
                        <a:pt x="7806" y="1602"/>
                      </a:cubicBezTo>
                      <a:cubicBezTo>
                        <a:pt x="7873" y="1569"/>
                        <a:pt x="7906" y="1535"/>
                        <a:pt x="7973" y="1502"/>
                      </a:cubicBezTo>
                      <a:lnTo>
                        <a:pt x="8106" y="1402"/>
                      </a:lnTo>
                      <a:cubicBezTo>
                        <a:pt x="8240" y="1335"/>
                        <a:pt x="8306" y="1269"/>
                        <a:pt x="8306" y="1168"/>
                      </a:cubicBezTo>
                      <a:cubicBezTo>
                        <a:pt x="8306" y="1068"/>
                        <a:pt x="8206" y="1002"/>
                        <a:pt x="8106" y="968"/>
                      </a:cubicBezTo>
                      <a:lnTo>
                        <a:pt x="7973" y="935"/>
                      </a:lnTo>
                      <a:cubicBezTo>
                        <a:pt x="7539" y="768"/>
                        <a:pt x="7106" y="668"/>
                        <a:pt x="6639" y="635"/>
                      </a:cubicBezTo>
                      <a:cubicBezTo>
                        <a:pt x="6272" y="635"/>
                        <a:pt x="5905" y="735"/>
                        <a:pt x="5605" y="935"/>
                      </a:cubicBezTo>
                      <a:lnTo>
                        <a:pt x="4904" y="768"/>
                      </a:lnTo>
                      <a:cubicBezTo>
                        <a:pt x="4704" y="735"/>
                        <a:pt x="4537" y="701"/>
                        <a:pt x="4370" y="601"/>
                      </a:cubicBezTo>
                      <a:cubicBezTo>
                        <a:pt x="4204" y="501"/>
                        <a:pt x="4003" y="435"/>
                        <a:pt x="3803" y="401"/>
                      </a:cubicBezTo>
                      <a:cubicBezTo>
                        <a:pt x="3737" y="401"/>
                        <a:pt x="3636" y="435"/>
                        <a:pt x="3570" y="468"/>
                      </a:cubicBezTo>
                      <a:cubicBezTo>
                        <a:pt x="3570" y="435"/>
                        <a:pt x="3570" y="401"/>
                        <a:pt x="3570" y="368"/>
                      </a:cubicBezTo>
                      <a:cubicBezTo>
                        <a:pt x="2836" y="134"/>
                        <a:pt x="2102" y="34"/>
                        <a:pt x="13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7" name="Google Shape;466;p16">
                  <a:extLst>
                    <a:ext uri="{FF2B5EF4-FFF2-40B4-BE49-F238E27FC236}">
                      <a16:creationId xmlns:a16="http://schemas.microsoft.com/office/drawing/2014/main" xmlns="" id="{4DAD1E05-19A1-3ABC-FB90-E61BE357A5BD}"/>
                    </a:ext>
                  </a:extLst>
                </p:cNvPr>
                <p:cNvSpPr/>
                <p:nvPr/>
              </p:nvSpPr>
              <p:spPr>
                <a:xfrm>
                  <a:off x="5343788" y="2813425"/>
                  <a:ext cx="141800" cy="92600"/>
                </a:xfrm>
                <a:custGeom>
                  <a:avLst/>
                  <a:gdLst/>
                  <a:ahLst/>
                  <a:cxnLst/>
                  <a:rect l="l" t="t" r="r" b="b"/>
                  <a:pathLst>
                    <a:path w="5672" h="3704" extrusionOk="0">
                      <a:moveTo>
                        <a:pt x="3236" y="1"/>
                      </a:moveTo>
                      <a:cubicBezTo>
                        <a:pt x="3170" y="1"/>
                        <a:pt x="3103" y="1"/>
                        <a:pt x="3036" y="34"/>
                      </a:cubicBezTo>
                      <a:cubicBezTo>
                        <a:pt x="2769" y="68"/>
                        <a:pt x="2469" y="134"/>
                        <a:pt x="2202" y="201"/>
                      </a:cubicBezTo>
                      <a:cubicBezTo>
                        <a:pt x="1735" y="368"/>
                        <a:pt x="1235" y="435"/>
                        <a:pt x="701" y="468"/>
                      </a:cubicBezTo>
                      <a:lnTo>
                        <a:pt x="568" y="501"/>
                      </a:lnTo>
                      <a:cubicBezTo>
                        <a:pt x="401" y="535"/>
                        <a:pt x="234" y="668"/>
                        <a:pt x="234" y="868"/>
                      </a:cubicBezTo>
                      <a:cubicBezTo>
                        <a:pt x="1" y="1335"/>
                        <a:pt x="34" y="1635"/>
                        <a:pt x="368" y="1902"/>
                      </a:cubicBezTo>
                      <a:cubicBezTo>
                        <a:pt x="1002" y="2836"/>
                        <a:pt x="2036" y="3303"/>
                        <a:pt x="2970" y="3637"/>
                      </a:cubicBezTo>
                      <a:cubicBezTo>
                        <a:pt x="3036" y="3670"/>
                        <a:pt x="3103" y="3704"/>
                        <a:pt x="3170" y="3704"/>
                      </a:cubicBezTo>
                      <a:cubicBezTo>
                        <a:pt x="3503" y="3637"/>
                        <a:pt x="3837" y="3503"/>
                        <a:pt x="4070" y="3270"/>
                      </a:cubicBezTo>
                      <a:cubicBezTo>
                        <a:pt x="4237" y="3170"/>
                        <a:pt x="4404" y="3070"/>
                        <a:pt x="4571" y="2970"/>
                      </a:cubicBezTo>
                      <a:cubicBezTo>
                        <a:pt x="5004" y="2970"/>
                        <a:pt x="5338" y="2936"/>
                        <a:pt x="5571" y="2569"/>
                      </a:cubicBezTo>
                      <a:cubicBezTo>
                        <a:pt x="5672" y="2236"/>
                        <a:pt x="5672" y="1902"/>
                        <a:pt x="5538" y="1569"/>
                      </a:cubicBezTo>
                      <a:cubicBezTo>
                        <a:pt x="5305" y="1402"/>
                        <a:pt x="5071" y="1235"/>
                        <a:pt x="4871" y="1035"/>
                      </a:cubicBezTo>
                      <a:cubicBezTo>
                        <a:pt x="4604" y="701"/>
                        <a:pt x="4271" y="468"/>
                        <a:pt x="3870" y="301"/>
                      </a:cubicBezTo>
                      <a:cubicBezTo>
                        <a:pt x="3870" y="268"/>
                        <a:pt x="3837" y="268"/>
                        <a:pt x="3804" y="268"/>
                      </a:cubicBezTo>
                      <a:lnTo>
                        <a:pt x="3770" y="268"/>
                      </a:lnTo>
                      <a:cubicBezTo>
                        <a:pt x="3637" y="101"/>
                        <a:pt x="3437" y="1"/>
                        <a:pt x="323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8" name="Google Shape;467;p16">
                  <a:extLst>
                    <a:ext uri="{FF2B5EF4-FFF2-40B4-BE49-F238E27FC236}">
                      <a16:creationId xmlns:a16="http://schemas.microsoft.com/office/drawing/2014/main" xmlns="" id="{6912FE51-6B15-15D9-D242-7380E4622AB8}"/>
                    </a:ext>
                  </a:extLst>
                </p:cNvPr>
                <p:cNvSpPr/>
                <p:nvPr/>
              </p:nvSpPr>
              <p:spPr>
                <a:xfrm>
                  <a:off x="6003438" y="3037775"/>
                  <a:ext cx="68400" cy="80075"/>
                </a:xfrm>
                <a:custGeom>
                  <a:avLst/>
                  <a:gdLst/>
                  <a:ahLst/>
                  <a:cxnLst/>
                  <a:rect l="l" t="t" r="r" b="b"/>
                  <a:pathLst>
                    <a:path w="2736" h="3203" extrusionOk="0">
                      <a:moveTo>
                        <a:pt x="2202" y="0"/>
                      </a:moveTo>
                      <a:cubicBezTo>
                        <a:pt x="2035" y="0"/>
                        <a:pt x="1902" y="133"/>
                        <a:pt x="1768" y="367"/>
                      </a:cubicBezTo>
                      <a:cubicBezTo>
                        <a:pt x="1768" y="434"/>
                        <a:pt x="1735" y="500"/>
                        <a:pt x="1768" y="567"/>
                      </a:cubicBezTo>
                      <a:cubicBezTo>
                        <a:pt x="1768" y="734"/>
                        <a:pt x="1768" y="867"/>
                        <a:pt x="1535" y="901"/>
                      </a:cubicBezTo>
                      <a:lnTo>
                        <a:pt x="1468" y="901"/>
                      </a:lnTo>
                      <a:lnTo>
                        <a:pt x="1501" y="934"/>
                      </a:lnTo>
                      <a:cubicBezTo>
                        <a:pt x="1535" y="967"/>
                        <a:pt x="1501" y="1001"/>
                        <a:pt x="1501" y="1034"/>
                      </a:cubicBezTo>
                      <a:cubicBezTo>
                        <a:pt x="1468" y="1134"/>
                        <a:pt x="1435" y="1234"/>
                        <a:pt x="1401" y="1301"/>
                      </a:cubicBezTo>
                      <a:cubicBezTo>
                        <a:pt x="1368" y="1468"/>
                        <a:pt x="1301" y="1635"/>
                        <a:pt x="1201" y="1768"/>
                      </a:cubicBezTo>
                      <a:cubicBezTo>
                        <a:pt x="1101" y="1835"/>
                        <a:pt x="1001" y="1868"/>
                        <a:pt x="901" y="1935"/>
                      </a:cubicBezTo>
                      <a:lnTo>
                        <a:pt x="868" y="1835"/>
                      </a:lnTo>
                      <a:cubicBezTo>
                        <a:pt x="801" y="1668"/>
                        <a:pt x="734" y="1534"/>
                        <a:pt x="634" y="1434"/>
                      </a:cubicBezTo>
                      <a:lnTo>
                        <a:pt x="601" y="1434"/>
                      </a:lnTo>
                      <a:cubicBezTo>
                        <a:pt x="534" y="1368"/>
                        <a:pt x="501" y="1368"/>
                        <a:pt x="434" y="1334"/>
                      </a:cubicBezTo>
                      <a:lnTo>
                        <a:pt x="267" y="1334"/>
                      </a:lnTo>
                      <a:lnTo>
                        <a:pt x="267" y="1368"/>
                      </a:lnTo>
                      <a:lnTo>
                        <a:pt x="267" y="1434"/>
                      </a:lnTo>
                      <a:cubicBezTo>
                        <a:pt x="134" y="1501"/>
                        <a:pt x="34" y="1601"/>
                        <a:pt x="34" y="1768"/>
                      </a:cubicBezTo>
                      <a:cubicBezTo>
                        <a:pt x="34" y="1801"/>
                        <a:pt x="0" y="1835"/>
                        <a:pt x="0" y="1868"/>
                      </a:cubicBezTo>
                      <a:lnTo>
                        <a:pt x="267" y="2302"/>
                      </a:lnTo>
                      <a:lnTo>
                        <a:pt x="267" y="2435"/>
                      </a:lnTo>
                      <a:cubicBezTo>
                        <a:pt x="267" y="2602"/>
                        <a:pt x="301" y="2802"/>
                        <a:pt x="434" y="2935"/>
                      </a:cubicBezTo>
                      <a:lnTo>
                        <a:pt x="467" y="2935"/>
                      </a:lnTo>
                      <a:lnTo>
                        <a:pt x="534" y="3002"/>
                      </a:lnTo>
                      <a:cubicBezTo>
                        <a:pt x="501" y="3036"/>
                        <a:pt x="534" y="3102"/>
                        <a:pt x="567" y="3136"/>
                      </a:cubicBezTo>
                      <a:lnTo>
                        <a:pt x="701" y="3169"/>
                      </a:lnTo>
                      <a:lnTo>
                        <a:pt x="834" y="3136"/>
                      </a:lnTo>
                      <a:lnTo>
                        <a:pt x="1068" y="3136"/>
                      </a:lnTo>
                      <a:cubicBezTo>
                        <a:pt x="1068" y="3136"/>
                        <a:pt x="1101" y="3169"/>
                        <a:pt x="1134" y="3202"/>
                      </a:cubicBezTo>
                      <a:lnTo>
                        <a:pt x="1235" y="3202"/>
                      </a:lnTo>
                      <a:cubicBezTo>
                        <a:pt x="1268" y="3202"/>
                        <a:pt x="1301" y="3169"/>
                        <a:pt x="1335" y="3169"/>
                      </a:cubicBezTo>
                      <a:lnTo>
                        <a:pt x="1368" y="3169"/>
                      </a:lnTo>
                      <a:cubicBezTo>
                        <a:pt x="1401" y="3136"/>
                        <a:pt x="1401" y="3102"/>
                        <a:pt x="1435" y="3069"/>
                      </a:cubicBezTo>
                      <a:lnTo>
                        <a:pt x="1435" y="3036"/>
                      </a:lnTo>
                      <a:cubicBezTo>
                        <a:pt x="1468" y="3002"/>
                        <a:pt x="1501" y="3002"/>
                        <a:pt x="1501" y="2969"/>
                      </a:cubicBezTo>
                      <a:cubicBezTo>
                        <a:pt x="1601" y="2802"/>
                        <a:pt x="1668" y="2602"/>
                        <a:pt x="1635" y="2402"/>
                      </a:cubicBezTo>
                      <a:lnTo>
                        <a:pt x="1902" y="2035"/>
                      </a:lnTo>
                      <a:cubicBezTo>
                        <a:pt x="2102" y="1735"/>
                        <a:pt x="2302" y="1468"/>
                        <a:pt x="2535" y="1201"/>
                      </a:cubicBezTo>
                      <a:cubicBezTo>
                        <a:pt x="2569" y="1168"/>
                        <a:pt x="2602" y="1101"/>
                        <a:pt x="2636" y="1067"/>
                      </a:cubicBezTo>
                      <a:cubicBezTo>
                        <a:pt x="2669" y="1001"/>
                        <a:pt x="2702" y="901"/>
                        <a:pt x="2736" y="834"/>
                      </a:cubicBezTo>
                      <a:lnTo>
                        <a:pt x="2736" y="801"/>
                      </a:lnTo>
                      <a:cubicBezTo>
                        <a:pt x="2736" y="734"/>
                        <a:pt x="2736" y="667"/>
                        <a:pt x="2736" y="600"/>
                      </a:cubicBezTo>
                      <a:lnTo>
                        <a:pt x="2736" y="567"/>
                      </a:lnTo>
                      <a:cubicBezTo>
                        <a:pt x="2736" y="467"/>
                        <a:pt x="2702" y="400"/>
                        <a:pt x="2669" y="334"/>
                      </a:cubicBezTo>
                      <a:lnTo>
                        <a:pt x="2669" y="300"/>
                      </a:lnTo>
                      <a:cubicBezTo>
                        <a:pt x="2669" y="300"/>
                        <a:pt x="2636" y="234"/>
                        <a:pt x="2602" y="167"/>
                      </a:cubicBezTo>
                      <a:cubicBezTo>
                        <a:pt x="2502" y="67"/>
                        <a:pt x="2335" y="33"/>
                        <a:pt x="22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9" name="Google Shape;468;p16">
                  <a:extLst>
                    <a:ext uri="{FF2B5EF4-FFF2-40B4-BE49-F238E27FC236}">
                      <a16:creationId xmlns:a16="http://schemas.microsoft.com/office/drawing/2014/main" xmlns="" id="{53975460-8E44-3F6C-92EB-0C219318EC69}"/>
                    </a:ext>
                  </a:extLst>
                </p:cNvPr>
                <p:cNvSpPr/>
                <p:nvPr/>
              </p:nvSpPr>
              <p:spPr>
                <a:xfrm>
                  <a:off x="6216088" y="2610800"/>
                  <a:ext cx="35050" cy="29200"/>
                </a:xfrm>
                <a:custGeom>
                  <a:avLst/>
                  <a:gdLst/>
                  <a:ahLst/>
                  <a:cxnLst/>
                  <a:rect l="l" t="t" r="r" b="b"/>
                  <a:pathLst>
                    <a:path w="1402" h="1168" extrusionOk="0">
                      <a:moveTo>
                        <a:pt x="601" y="0"/>
                      </a:moveTo>
                      <a:cubicBezTo>
                        <a:pt x="367" y="0"/>
                        <a:pt x="201" y="167"/>
                        <a:pt x="100" y="467"/>
                      </a:cubicBezTo>
                      <a:cubicBezTo>
                        <a:pt x="0" y="734"/>
                        <a:pt x="134" y="1001"/>
                        <a:pt x="367" y="1068"/>
                      </a:cubicBezTo>
                      <a:cubicBezTo>
                        <a:pt x="434" y="1134"/>
                        <a:pt x="534" y="1168"/>
                        <a:pt x="601" y="1168"/>
                      </a:cubicBezTo>
                      <a:lnTo>
                        <a:pt x="901" y="1168"/>
                      </a:lnTo>
                      <a:cubicBezTo>
                        <a:pt x="1001" y="1168"/>
                        <a:pt x="1101" y="1101"/>
                        <a:pt x="1168" y="1001"/>
                      </a:cubicBezTo>
                      <a:cubicBezTo>
                        <a:pt x="1168" y="968"/>
                        <a:pt x="1201" y="968"/>
                        <a:pt x="1235" y="934"/>
                      </a:cubicBezTo>
                      <a:cubicBezTo>
                        <a:pt x="1335" y="834"/>
                        <a:pt x="1401" y="667"/>
                        <a:pt x="1368" y="501"/>
                      </a:cubicBezTo>
                      <a:cubicBezTo>
                        <a:pt x="1335" y="367"/>
                        <a:pt x="1201" y="234"/>
                        <a:pt x="968" y="100"/>
                      </a:cubicBezTo>
                      <a:cubicBezTo>
                        <a:pt x="834" y="34"/>
                        <a:pt x="734"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0" name="Google Shape;469;p16">
                  <a:extLst>
                    <a:ext uri="{FF2B5EF4-FFF2-40B4-BE49-F238E27FC236}">
                      <a16:creationId xmlns:a16="http://schemas.microsoft.com/office/drawing/2014/main" xmlns="" id="{6D661DE7-9F68-AD0B-0871-612C1E34058C}"/>
                    </a:ext>
                  </a:extLst>
                </p:cNvPr>
                <p:cNvSpPr/>
                <p:nvPr/>
              </p:nvSpPr>
              <p:spPr>
                <a:xfrm>
                  <a:off x="6271113" y="2578275"/>
                  <a:ext cx="111775" cy="68400"/>
                </a:xfrm>
                <a:custGeom>
                  <a:avLst/>
                  <a:gdLst/>
                  <a:ahLst/>
                  <a:cxnLst/>
                  <a:rect l="l" t="t" r="r" b="b"/>
                  <a:pathLst>
                    <a:path w="4471" h="2736" extrusionOk="0">
                      <a:moveTo>
                        <a:pt x="435" y="0"/>
                      </a:moveTo>
                      <a:cubicBezTo>
                        <a:pt x="268" y="0"/>
                        <a:pt x="134" y="100"/>
                        <a:pt x="1" y="401"/>
                      </a:cubicBezTo>
                      <a:cubicBezTo>
                        <a:pt x="68" y="567"/>
                        <a:pt x="201" y="701"/>
                        <a:pt x="335" y="801"/>
                      </a:cubicBezTo>
                      <a:lnTo>
                        <a:pt x="401" y="834"/>
                      </a:lnTo>
                      <a:lnTo>
                        <a:pt x="435" y="901"/>
                      </a:lnTo>
                      <a:cubicBezTo>
                        <a:pt x="468" y="968"/>
                        <a:pt x="535" y="1001"/>
                        <a:pt x="601" y="1034"/>
                      </a:cubicBezTo>
                      <a:lnTo>
                        <a:pt x="735" y="1034"/>
                      </a:lnTo>
                      <a:cubicBezTo>
                        <a:pt x="735" y="1201"/>
                        <a:pt x="868" y="1234"/>
                        <a:pt x="968" y="1234"/>
                      </a:cubicBezTo>
                      <a:cubicBezTo>
                        <a:pt x="1035" y="1401"/>
                        <a:pt x="1135" y="1435"/>
                        <a:pt x="1269" y="1468"/>
                      </a:cubicBezTo>
                      <a:cubicBezTo>
                        <a:pt x="1402" y="1535"/>
                        <a:pt x="1502" y="1568"/>
                        <a:pt x="1535" y="1668"/>
                      </a:cubicBezTo>
                      <a:cubicBezTo>
                        <a:pt x="1569" y="1768"/>
                        <a:pt x="1635" y="1835"/>
                        <a:pt x="1702" y="1902"/>
                      </a:cubicBezTo>
                      <a:cubicBezTo>
                        <a:pt x="1902" y="2202"/>
                        <a:pt x="2236" y="2435"/>
                        <a:pt x="2636" y="2502"/>
                      </a:cubicBezTo>
                      <a:cubicBezTo>
                        <a:pt x="2736" y="2535"/>
                        <a:pt x="2870" y="2569"/>
                        <a:pt x="3003" y="2602"/>
                      </a:cubicBezTo>
                      <a:cubicBezTo>
                        <a:pt x="3170" y="2702"/>
                        <a:pt x="3370" y="2736"/>
                        <a:pt x="3570" y="2736"/>
                      </a:cubicBezTo>
                      <a:cubicBezTo>
                        <a:pt x="3937" y="2736"/>
                        <a:pt x="4304" y="2535"/>
                        <a:pt x="4471" y="2202"/>
                      </a:cubicBezTo>
                      <a:cubicBezTo>
                        <a:pt x="4471" y="1935"/>
                        <a:pt x="4271" y="1768"/>
                        <a:pt x="4071" y="1635"/>
                      </a:cubicBezTo>
                      <a:cubicBezTo>
                        <a:pt x="4037" y="1601"/>
                        <a:pt x="3970" y="1568"/>
                        <a:pt x="3937" y="1568"/>
                      </a:cubicBezTo>
                      <a:cubicBezTo>
                        <a:pt x="3870" y="1568"/>
                        <a:pt x="3837" y="1635"/>
                        <a:pt x="3804" y="1701"/>
                      </a:cubicBezTo>
                      <a:cubicBezTo>
                        <a:pt x="3770" y="1735"/>
                        <a:pt x="3704" y="1768"/>
                        <a:pt x="3637" y="1768"/>
                      </a:cubicBezTo>
                      <a:cubicBezTo>
                        <a:pt x="3570" y="1768"/>
                        <a:pt x="3503" y="1668"/>
                        <a:pt x="3503" y="1568"/>
                      </a:cubicBezTo>
                      <a:cubicBezTo>
                        <a:pt x="3437" y="1335"/>
                        <a:pt x="3337" y="1134"/>
                        <a:pt x="3203" y="968"/>
                      </a:cubicBezTo>
                      <a:lnTo>
                        <a:pt x="3103" y="801"/>
                      </a:lnTo>
                      <a:cubicBezTo>
                        <a:pt x="3070" y="767"/>
                        <a:pt x="3003" y="734"/>
                        <a:pt x="2936" y="701"/>
                      </a:cubicBezTo>
                      <a:lnTo>
                        <a:pt x="2903" y="701"/>
                      </a:lnTo>
                      <a:lnTo>
                        <a:pt x="2803" y="601"/>
                      </a:lnTo>
                      <a:lnTo>
                        <a:pt x="2670" y="401"/>
                      </a:lnTo>
                      <a:lnTo>
                        <a:pt x="1969" y="401"/>
                      </a:lnTo>
                      <a:cubicBezTo>
                        <a:pt x="1769" y="300"/>
                        <a:pt x="1569" y="234"/>
                        <a:pt x="1335" y="234"/>
                      </a:cubicBezTo>
                      <a:cubicBezTo>
                        <a:pt x="1135" y="234"/>
                        <a:pt x="968" y="200"/>
                        <a:pt x="768" y="100"/>
                      </a:cubicBezTo>
                      <a:cubicBezTo>
                        <a:pt x="668" y="34"/>
                        <a:pt x="568" y="0"/>
                        <a:pt x="4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1" name="Google Shape;470;p16">
                  <a:extLst>
                    <a:ext uri="{FF2B5EF4-FFF2-40B4-BE49-F238E27FC236}">
                      <a16:creationId xmlns:a16="http://schemas.microsoft.com/office/drawing/2014/main" xmlns="" id="{60AFFE5A-1554-93DC-7FDF-A3387A777994}"/>
                    </a:ext>
                  </a:extLst>
                </p:cNvPr>
                <p:cNvSpPr/>
                <p:nvPr/>
              </p:nvSpPr>
              <p:spPr>
                <a:xfrm>
                  <a:off x="5674038" y="2511550"/>
                  <a:ext cx="39225" cy="37550"/>
                </a:xfrm>
                <a:custGeom>
                  <a:avLst/>
                  <a:gdLst/>
                  <a:ahLst/>
                  <a:cxnLst/>
                  <a:rect l="l" t="t" r="r" b="b"/>
                  <a:pathLst>
                    <a:path w="1569" h="1502" extrusionOk="0">
                      <a:moveTo>
                        <a:pt x="0" y="1"/>
                      </a:moveTo>
                      <a:cubicBezTo>
                        <a:pt x="134" y="501"/>
                        <a:pt x="434" y="901"/>
                        <a:pt x="868" y="1135"/>
                      </a:cubicBezTo>
                      <a:cubicBezTo>
                        <a:pt x="968" y="1235"/>
                        <a:pt x="1101" y="1335"/>
                        <a:pt x="1201" y="1435"/>
                      </a:cubicBezTo>
                      <a:cubicBezTo>
                        <a:pt x="1234" y="1468"/>
                        <a:pt x="1301" y="1502"/>
                        <a:pt x="1335" y="1502"/>
                      </a:cubicBezTo>
                      <a:cubicBezTo>
                        <a:pt x="1401" y="1502"/>
                        <a:pt x="1435" y="1468"/>
                        <a:pt x="1468" y="1435"/>
                      </a:cubicBezTo>
                      <a:cubicBezTo>
                        <a:pt x="1568" y="1335"/>
                        <a:pt x="1501" y="1235"/>
                        <a:pt x="1435" y="1135"/>
                      </a:cubicBezTo>
                      <a:cubicBezTo>
                        <a:pt x="1101" y="701"/>
                        <a:pt x="734" y="334"/>
                        <a:pt x="300"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2" name="Google Shape;471;p16">
                  <a:extLst>
                    <a:ext uri="{FF2B5EF4-FFF2-40B4-BE49-F238E27FC236}">
                      <a16:creationId xmlns:a16="http://schemas.microsoft.com/office/drawing/2014/main" xmlns="" id="{B3643DF4-9A20-1695-B441-AFEE8928F32C}"/>
                    </a:ext>
                  </a:extLst>
                </p:cNvPr>
                <p:cNvSpPr/>
                <p:nvPr/>
              </p:nvSpPr>
              <p:spPr>
                <a:xfrm>
                  <a:off x="5719063" y="2631525"/>
                  <a:ext cx="30875" cy="15150"/>
                </a:xfrm>
                <a:custGeom>
                  <a:avLst/>
                  <a:gdLst/>
                  <a:ahLst/>
                  <a:cxnLst/>
                  <a:rect l="l" t="t" r="r" b="b"/>
                  <a:pathLst>
                    <a:path w="1235" h="606" extrusionOk="0">
                      <a:moveTo>
                        <a:pt x="694" y="1"/>
                      </a:moveTo>
                      <a:cubicBezTo>
                        <a:pt x="674" y="1"/>
                        <a:pt x="654" y="2"/>
                        <a:pt x="634" y="5"/>
                      </a:cubicBezTo>
                      <a:lnTo>
                        <a:pt x="301" y="5"/>
                      </a:lnTo>
                      <a:cubicBezTo>
                        <a:pt x="101" y="5"/>
                        <a:pt x="1" y="105"/>
                        <a:pt x="1" y="305"/>
                      </a:cubicBezTo>
                      <a:cubicBezTo>
                        <a:pt x="1" y="505"/>
                        <a:pt x="167" y="606"/>
                        <a:pt x="334" y="606"/>
                      </a:cubicBezTo>
                      <a:lnTo>
                        <a:pt x="601" y="606"/>
                      </a:lnTo>
                      <a:cubicBezTo>
                        <a:pt x="801" y="606"/>
                        <a:pt x="968" y="572"/>
                        <a:pt x="1135" y="472"/>
                      </a:cubicBezTo>
                      <a:lnTo>
                        <a:pt x="1201" y="439"/>
                      </a:lnTo>
                      <a:lnTo>
                        <a:pt x="1235" y="439"/>
                      </a:lnTo>
                      <a:lnTo>
                        <a:pt x="1135" y="372"/>
                      </a:lnTo>
                      <a:cubicBezTo>
                        <a:pt x="1104" y="159"/>
                        <a:pt x="906" y="1"/>
                        <a:pt x="69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3" name="Google Shape;472;p16">
                  <a:extLst>
                    <a:ext uri="{FF2B5EF4-FFF2-40B4-BE49-F238E27FC236}">
                      <a16:creationId xmlns:a16="http://schemas.microsoft.com/office/drawing/2014/main" xmlns="" id="{DF4048E7-B916-956E-4100-0B6CC4C61D75}"/>
                    </a:ext>
                  </a:extLst>
                </p:cNvPr>
                <p:cNvSpPr/>
                <p:nvPr/>
              </p:nvSpPr>
              <p:spPr>
                <a:xfrm>
                  <a:off x="5494738" y="2787575"/>
                  <a:ext cx="346950" cy="120125"/>
                </a:xfrm>
                <a:custGeom>
                  <a:avLst/>
                  <a:gdLst/>
                  <a:ahLst/>
                  <a:cxnLst/>
                  <a:rect l="l" t="t" r="r" b="b"/>
                  <a:pathLst>
                    <a:path w="13878" h="4805" extrusionOk="0">
                      <a:moveTo>
                        <a:pt x="8006" y="1"/>
                      </a:moveTo>
                      <a:cubicBezTo>
                        <a:pt x="7839" y="1"/>
                        <a:pt x="7673" y="101"/>
                        <a:pt x="7606" y="234"/>
                      </a:cubicBezTo>
                      <a:lnTo>
                        <a:pt x="7306" y="601"/>
                      </a:lnTo>
                      <a:cubicBezTo>
                        <a:pt x="7239" y="635"/>
                        <a:pt x="7172" y="668"/>
                        <a:pt x="7139" y="701"/>
                      </a:cubicBezTo>
                      <a:cubicBezTo>
                        <a:pt x="7072" y="768"/>
                        <a:pt x="6972" y="801"/>
                        <a:pt x="6905" y="835"/>
                      </a:cubicBezTo>
                      <a:cubicBezTo>
                        <a:pt x="6839" y="835"/>
                        <a:pt x="6805" y="801"/>
                        <a:pt x="6772" y="768"/>
                      </a:cubicBezTo>
                      <a:cubicBezTo>
                        <a:pt x="6436" y="493"/>
                        <a:pt x="5988" y="330"/>
                        <a:pt x="5531" y="330"/>
                      </a:cubicBezTo>
                      <a:cubicBezTo>
                        <a:pt x="5489" y="330"/>
                        <a:pt x="5447" y="332"/>
                        <a:pt x="5404" y="334"/>
                      </a:cubicBezTo>
                      <a:lnTo>
                        <a:pt x="4337" y="334"/>
                      </a:lnTo>
                      <a:cubicBezTo>
                        <a:pt x="4170" y="334"/>
                        <a:pt x="4003" y="301"/>
                        <a:pt x="3837" y="301"/>
                      </a:cubicBezTo>
                      <a:cubicBezTo>
                        <a:pt x="3786" y="296"/>
                        <a:pt x="3735" y="294"/>
                        <a:pt x="3684" y="294"/>
                      </a:cubicBezTo>
                      <a:cubicBezTo>
                        <a:pt x="3041" y="294"/>
                        <a:pt x="2449" y="681"/>
                        <a:pt x="2202" y="1268"/>
                      </a:cubicBezTo>
                      <a:cubicBezTo>
                        <a:pt x="2169" y="1335"/>
                        <a:pt x="2102" y="1402"/>
                        <a:pt x="2002" y="1435"/>
                      </a:cubicBezTo>
                      <a:lnTo>
                        <a:pt x="1902" y="1502"/>
                      </a:lnTo>
                      <a:lnTo>
                        <a:pt x="634" y="1936"/>
                      </a:lnTo>
                      <a:cubicBezTo>
                        <a:pt x="301" y="1969"/>
                        <a:pt x="101" y="2036"/>
                        <a:pt x="67" y="2136"/>
                      </a:cubicBezTo>
                      <a:cubicBezTo>
                        <a:pt x="0" y="2236"/>
                        <a:pt x="67" y="2403"/>
                        <a:pt x="201" y="2636"/>
                      </a:cubicBezTo>
                      <a:cubicBezTo>
                        <a:pt x="301" y="2669"/>
                        <a:pt x="401" y="2703"/>
                        <a:pt x="501" y="2736"/>
                      </a:cubicBezTo>
                      <a:cubicBezTo>
                        <a:pt x="601" y="2803"/>
                        <a:pt x="701" y="2836"/>
                        <a:pt x="801" y="2870"/>
                      </a:cubicBezTo>
                      <a:cubicBezTo>
                        <a:pt x="968" y="2870"/>
                        <a:pt x="1068" y="2703"/>
                        <a:pt x="1101" y="2403"/>
                      </a:cubicBezTo>
                      <a:cubicBezTo>
                        <a:pt x="1235" y="2369"/>
                        <a:pt x="1335" y="2369"/>
                        <a:pt x="1435" y="2369"/>
                      </a:cubicBezTo>
                      <a:lnTo>
                        <a:pt x="1635" y="2369"/>
                      </a:lnTo>
                      <a:cubicBezTo>
                        <a:pt x="1802" y="2403"/>
                        <a:pt x="1802" y="2503"/>
                        <a:pt x="1768" y="2636"/>
                      </a:cubicBezTo>
                      <a:cubicBezTo>
                        <a:pt x="1768" y="2669"/>
                        <a:pt x="1768" y="2703"/>
                        <a:pt x="1768" y="2736"/>
                      </a:cubicBezTo>
                      <a:cubicBezTo>
                        <a:pt x="1802" y="2903"/>
                        <a:pt x="1802" y="3036"/>
                        <a:pt x="1768" y="3170"/>
                      </a:cubicBezTo>
                      <a:cubicBezTo>
                        <a:pt x="1735" y="3470"/>
                        <a:pt x="1802" y="3737"/>
                        <a:pt x="1868" y="4037"/>
                      </a:cubicBezTo>
                      <a:cubicBezTo>
                        <a:pt x="1868" y="4137"/>
                        <a:pt x="1868" y="4271"/>
                        <a:pt x="1935" y="4371"/>
                      </a:cubicBezTo>
                      <a:cubicBezTo>
                        <a:pt x="1969" y="4437"/>
                        <a:pt x="2035" y="4437"/>
                        <a:pt x="2102" y="4437"/>
                      </a:cubicBezTo>
                      <a:cubicBezTo>
                        <a:pt x="2135" y="4437"/>
                        <a:pt x="2202" y="4437"/>
                        <a:pt x="2269" y="4404"/>
                      </a:cubicBezTo>
                      <a:cubicBezTo>
                        <a:pt x="2335" y="4371"/>
                        <a:pt x="2436" y="4337"/>
                        <a:pt x="2536" y="4337"/>
                      </a:cubicBezTo>
                      <a:cubicBezTo>
                        <a:pt x="2636" y="4337"/>
                        <a:pt x="2736" y="4371"/>
                        <a:pt x="2836" y="4404"/>
                      </a:cubicBezTo>
                      <a:lnTo>
                        <a:pt x="2903" y="4404"/>
                      </a:lnTo>
                      <a:cubicBezTo>
                        <a:pt x="3169" y="4371"/>
                        <a:pt x="3436" y="4304"/>
                        <a:pt x="3670" y="4171"/>
                      </a:cubicBezTo>
                      <a:cubicBezTo>
                        <a:pt x="3837" y="4070"/>
                        <a:pt x="4037" y="3970"/>
                        <a:pt x="4203" y="3937"/>
                      </a:cubicBezTo>
                      <a:cubicBezTo>
                        <a:pt x="4270" y="3904"/>
                        <a:pt x="4304" y="3904"/>
                        <a:pt x="4337" y="3870"/>
                      </a:cubicBezTo>
                      <a:lnTo>
                        <a:pt x="4971" y="3870"/>
                      </a:lnTo>
                      <a:cubicBezTo>
                        <a:pt x="5137" y="3870"/>
                        <a:pt x="5304" y="3770"/>
                        <a:pt x="5338" y="3603"/>
                      </a:cubicBezTo>
                      <a:cubicBezTo>
                        <a:pt x="5404" y="3337"/>
                        <a:pt x="5271" y="3036"/>
                        <a:pt x="5004" y="2903"/>
                      </a:cubicBezTo>
                      <a:cubicBezTo>
                        <a:pt x="5004" y="2903"/>
                        <a:pt x="5004" y="2836"/>
                        <a:pt x="5004" y="2803"/>
                      </a:cubicBezTo>
                      <a:cubicBezTo>
                        <a:pt x="5004" y="2770"/>
                        <a:pt x="5004" y="2770"/>
                        <a:pt x="5004" y="2736"/>
                      </a:cubicBezTo>
                      <a:lnTo>
                        <a:pt x="5471" y="2536"/>
                      </a:lnTo>
                      <a:lnTo>
                        <a:pt x="5971" y="2303"/>
                      </a:lnTo>
                      <a:lnTo>
                        <a:pt x="6071" y="2469"/>
                      </a:lnTo>
                      <a:cubicBezTo>
                        <a:pt x="6071" y="2603"/>
                        <a:pt x="6071" y="2736"/>
                        <a:pt x="6272" y="2803"/>
                      </a:cubicBezTo>
                      <a:lnTo>
                        <a:pt x="6672" y="2870"/>
                      </a:lnTo>
                      <a:cubicBezTo>
                        <a:pt x="7005" y="2936"/>
                        <a:pt x="7339" y="3036"/>
                        <a:pt x="7673" y="3070"/>
                      </a:cubicBezTo>
                      <a:lnTo>
                        <a:pt x="7873" y="3070"/>
                      </a:lnTo>
                      <a:cubicBezTo>
                        <a:pt x="8173" y="3070"/>
                        <a:pt x="8440" y="2970"/>
                        <a:pt x="8607" y="2770"/>
                      </a:cubicBezTo>
                      <a:cubicBezTo>
                        <a:pt x="8773" y="2603"/>
                        <a:pt x="8940" y="2536"/>
                        <a:pt x="9140" y="2536"/>
                      </a:cubicBezTo>
                      <a:cubicBezTo>
                        <a:pt x="9407" y="2536"/>
                        <a:pt x="9641" y="2669"/>
                        <a:pt x="9807" y="2903"/>
                      </a:cubicBezTo>
                      <a:cubicBezTo>
                        <a:pt x="10141" y="3337"/>
                        <a:pt x="10641" y="3570"/>
                        <a:pt x="11175" y="3570"/>
                      </a:cubicBezTo>
                      <a:lnTo>
                        <a:pt x="11242" y="3570"/>
                      </a:lnTo>
                      <a:lnTo>
                        <a:pt x="13210" y="4738"/>
                      </a:lnTo>
                      <a:lnTo>
                        <a:pt x="13310" y="4804"/>
                      </a:lnTo>
                      <a:cubicBezTo>
                        <a:pt x="13443" y="4804"/>
                        <a:pt x="13510" y="4804"/>
                        <a:pt x="13543" y="4738"/>
                      </a:cubicBezTo>
                      <a:cubicBezTo>
                        <a:pt x="13610" y="4704"/>
                        <a:pt x="13610" y="4471"/>
                        <a:pt x="13610" y="4037"/>
                      </a:cubicBezTo>
                      <a:cubicBezTo>
                        <a:pt x="13810" y="3870"/>
                        <a:pt x="13877" y="3637"/>
                        <a:pt x="13810" y="3370"/>
                      </a:cubicBezTo>
                      <a:cubicBezTo>
                        <a:pt x="13710" y="3170"/>
                        <a:pt x="13577" y="3003"/>
                        <a:pt x="13377" y="2870"/>
                      </a:cubicBezTo>
                      <a:lnTo>
                        <a:pt x="13277" y="2770"/>
                      </a:lnTo>
                      <a:cubicBezTo>
                        <a:pt x="13243" y="2736"/>
                        <a:pt x="13177" y="2669"/>
                        <a:pt x="13110" y="2636"/>
                      </a:cubicBezTo>
                      <a:cubicBezTo>
                        <a:pt x="12943" y="2503"/>
                        <a:pt x="12843" y="2369"/>
                        <a:pt x="12743" y="2169"/>
                      </a:cubicBezTo>
                      <a:cubicBezTo>
                        <a:pt x="12343" y="1168"/>
                        <a:pt x="11842" y="835"/>
                        <a:pt x="10775" y="835"/>
                      </a:cubicBezTo>
                      <a:lnTo>
                        <a:pt x="10708" y="835"/>
                      </a:lnTo>
                      <a:cubicBezTo>
                        <a:pt x="10308" y="835"/>
                        <a:pt x="9908" y="801"/>
                        <a:pt x="9541" y="668"/>
                      </a:cubicBezTo>
                      <a:lnTo>
                        <a:pt x="9007" y="535"/>
                      </a:lnTo>
                      <a:cubicBezTo>
                        <a:pt x="8940" y="435"/>
                        <a:pt x="8840" y="368"/>
                        <a:pt x="8707" y="368"/>
                      </a:cubicBezTo>
                      <a:cubicBezTo>
                        <a:pt x="8607" y="368"/>
                        <a:pt x="8507" y="334"/>
                        <a:pt x="8440" y="268"/>
                      </a:cubicBezTo>
                      <a:cubicBezTo>
                        <a:pt x="8473" y="234"/>
                        <a:pt x="8473" y="168"/>
                        <a:pt x="8440" y="134"/>
                      </a:cubicBezTo>
                      <a:cubicBezTo>
                        <a:pt x="8306" y="68"/>
                        <a:pt x="8173" y="1"/>
                        <a:pt x="800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sp>
          <p:nvSpPr>
            <p:cNvPr id="793" name="Google Shape;2245;p41">
              <a:extLst>
                <a:ext uri="{FF2B5EF4-FFF2-40B4-BE49-F238E27FC236}">
                  <a16:creationId xmlns:a16="http://schemas.microsoft.com/office/drawing/2014/main" xmlns="" id="{8A711B5D-C4FA-9E9C-A02D-B7B70B956484}"/>
                </a:ext>
              </a:extLst>
            </p:cNvPr>
            <p:cNvSpPr/>
            <p:nvPr/>
          </p:nvSpPr>
          <p:spPr>
            <a:xfrm>
              <a:off x="1397051" y="2642767"/>
              <a:ext cx="221772" cy="221579"/>
            </a:xfrm>
            <a:custGeom>
              <a:avLst/>
              <a:gdLst/>
              <a:ahLst/>
              <a:cxnLst/>
              <a:rect l="l" t="t" r="r" b="b"/>
              <a:pathLst>
                <a:path w="12633" h="12622" extrusionOk="0">
                  <a:moveTo>
                    <a:pt x="6310" y="1"/>
                  </a:moveTo>
                  <a:cubicBezTo>
                    <a:pt x="2834" y="1"/>
                    <a:pt x="0" y="2822"/>
                    <a:pt x="0" y="6311"/>
                  </a:cubicBezTo>
                  <a:cubicBezTo>
                    <a:pt x="0" y="9799"/>
                    <a:pt x="2834" y="12621"/>
                    <a:pt x="6310" y="12621"/>
                  </a:cubicBezTo>
                  <a:cubicBezTo>
                    <a:pt x="9799" y="12621"/>
                    <a:pt x="12633" y="9799"/>
                    <a:pt x="12633" y="6311"/>
                  </a:cubicBezTo>
                  <a:cubicBezTo>
                    <a:pt x="12633" y="2822"/>
                    <a:pt x="9799" y="1"/>
                    <a:pt x="6310" y="1"/>
                  </a:cubicBezTo>
                  <a:close/>
                </a:path>
              </a:pathLst>
            </a:custGeom>
            <a:solidFill>
              <a:srgbClr val="EC3A3B"/>
            </a:solid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dirty="0">
                <a:solidFill>
                  <a:prstClr val="black"/>
                </a:solidFill>
              </a:endParaRPr>
            </a:p>
          </p:txBody>
        </p:sp>
        <p:sp>
          <p:nvSpPr>
            <p:cNvPr id="794" name="TextBox 793">
              <a:extLst>
                <a:ext uri="{FF2B5EF4-FFF2-40B4-BE49-F238E27FC236}">
                  <a16:creationId xmlns:a16="http://schemas.microsoft.com/office/drawing/2014/main" xmlns="" id="{14A8B911-BE20-C286-366E-9AF5AF4A88B5}"/>
                </a:ext>
              </a:extLst>
            </p:cNvPr>
            <p:cNvSpPr txBox="1"/>
            <p:nvPr/>
          </p:nvSpPr>
          <p:spPr>
            <a:xfrm>
              <a:off x="1000948" y="2241977"/>
              <a:ext cx="2145229" cy="369332"/>
            </a:xfrm>
            <a:prstGeom prst="rect">
              <a:avLst/>
            </a:prstGeom>
            <a:noFill/>
            <a:scene3d>
              <a:camera prst="orthographicFront"/>
              <a:lightRig rig="threePt" dir="t"/>
            </a:scene3d>
            <a:sp3d>
              <a:bevelT w="165100" prst="coolSlant"/>
            </a:sp3d>
          </p:spPr>
          <p:txBody>
            <a:bodyPr wrap="square" rtlCol="0">
              <a:spAutoFit/>
            </a:bodyPr>
            <a:lstStyle/>
            <a:p>
              <a:pPr defTabSz="457200"/>
              <a:r>
                <a:rPr lang="en-US" sz="1800" b="1" dirty="0" err="1">
                  <a:solidFill>
                    <a:prstClr val="black"/>
                  </a:solidFill>
                </a:rPr>
                <a:t>Sriwijaya</a:t>
              </a:r>
              <a:endParaRPr lang="en-ID" sz="1800" b="1" dirty="0">
                <a:solidFill>
                  <a:prstClr val="black"/>
                </a:solidFill>
              </a:endParaRPr>
            </a:p>
          </p:txBody>
        </p:sp>
      </p:grpSp>
      <p:grpSp>
        <p:nvGrpSpPr>
          <p:cNvPr id="796" name="Group 795">
            <a:extLst>
              <a:ext uri="{FF2B5EF4-FFF2-40B4-BE49-F238E27FC236}">
                <a16:creationId xmlns:a16="http://schemas.microsoft.com/office/drawing/2014/main" xmlns="" id="{B7E47784-03FB-8D0D-F5CE-4BB31A245705}"/>
              </a:ext>
            </a:extLst>
          </p:cNvPr>
          <p:cNvGrpSpPr/>
          <p:nvPr/>
        </p:nvGrpSpPr>
        <p:grpSpPr>
          <a:xfrm>
            <a:off x="3876091" y="1870203"/>
            <a:ext cx="4817895" cy="1779322"/>
            <a:chOff x="5193177" y="4389479"/>
            <a:chExt cx="5840323" cy="2684891"/>
          </a:xfrm>
          <a:solidFill>
            <a:srgbClr val="FFFFFF">
              <a:alpha val="65882"/>
            </a:srgbClr>
          </a:solidFill>
        </p:grpSpPr>
        <p:sp>
          <p:nvSpPr>
            <p:cNvPr id="797" name="Rectangle: Rounded Corners 796">
              <a:extLst>
                <a:ext uri="{FF2B5EF4-FFF2-40B4-BE49-F238E27FC236}">
                  <a16:creationId xmlns:a16="http://schemas.microsoft.com/office/drawing/2014/main" xmlns="" id="{3578F636-09DC-8C36-E6D1-7C76368B8FA8}"/>
                </a:ext>
              </a:extLst>
            </p:cNvPr>
            <p:cNvSpPr/>
            <p:nvPr/>
          </p:nvSpPr>
          <p:spPr>
            <a:xfrm>
              <a:off x="5193177" y="4389479"/>
              <a:ext cx="5840323" cy="2684891"/>
            </a:xfrm>
            <a:prstGeom prst="roundRect">
              <a:avLst/>
            </a:prstGeom>
            <a:grp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endParaRPr>
            </a:p>
          </p:txBody>
        </p:sp>
        <p:sp>
          <p:nvSpPr>
            <p:cNvPr id="798" name="TextBox 4">
              <a:extLst>
                <a:ext uri="{FF2B5EF4-FFF2-40B4-BE49-F238E27FC236}">
                  <a16:creationId xmlns:a16="http://schemas.microsoft.com/office/drawing/2014/main" xmlns="" id="{B110672C-8A9F-FA94-618C-69BBF957EF9E}"/>
                </a:ext>
              </a:extLst>
            </p:cNvPr>
            <p:cNvSpPr txBox="1"/>
            <p:nvPr/>
          </p:nvSpPr>
          <p:spPr>
            <a:xfrm>
              <a:off x="5460722" y="4852232"/>
              <a:ext cx="5172756" cy="1857666"/>
            </a:xfrm>
            <a:prstGeom prst="rect">
              <a:avLst/>
            </a:prstGeom>
            <a:noFill/>
            <a:ln w="38100">
              <a:noFill/>
            </a:ln>
          </p:spPr>
          <p:txBody>
            <a:bodyPr wrap="square" lIns="0" tIns="0" rIns="0" bIns="0" rtlCol="0" anchor="t">
              <a:spAutoFit/>
            </a:bodyPr>
            <a:lstStyle/>
            <a:p>
              <a:pPr algn="ctr" defTabSz="457200"/>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Sumber-sumber</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utama</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berasal</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dari</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prasasti</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berita</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Tiongkok</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berita</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Arab, dan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catatan</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para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pendeta</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Tiongkok</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seperti</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I-Tsing (671 M).</a:t>
              </a:r>
              <a:endParaRPr lang="en-US" sz="2000" b="1" dirty="0">
                <a:solidFill>
                  <a:prstClr val="black"/>
                </a:solidFill>
                <a:latin typeface="Arial" panose="020B0604020202020204" pitchFamily="34" charset="0"/>
                <a:cs typeface="Arial" panose="020B0604020202020204" pitchFamily="34" charset="0"/>
              </a:endParaRPr>
            </a:p>
          </p:txBody>
        </p:sp>
      </p:grpSp>
      <p:pic>
        <p:nvPicPr>
          <p:cNvPr id="88" name="Picture 87">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89" name="Picture 88"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90" name="Picture 89"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91" name="Picture 90">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354880530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96"/>
                                        </p:tgtEl>
                                        <p:attrNameLst>
                                          <p:attrName>style.visibility</p:attrName>
                                        </p:attrNameLst>
                                      </p:cBhvr>
                                      <p:to>
                                        <p:strVal val="visible"/>
                                      </p:to>
                                    </p:set>
                                    <p:animEffect transition="in" filter="wipe(left)">
                                      <p:cBhvr>
                                        <p:cTn id="12" dur="500"/>
                                        <p:tgtEl>
                                          <p:spTgt spid="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5" name="Group 794">
            <a:extLst>
              <a:ext uri="{FF2B5EF4-FFF2-40B4-BE49-F238E27FC236}">
                <a16:creationId xmlns:a16="http://schemas.microsoft.com/office/drawing/2014/main" xmlns="" id="{6CC7EDD4-7443-1142-B3FA-B0A745EEF471}"/>
              </a:ext>
            </a:extLst>
          </p:cNvPr>
          <p:cNvGrpSpPr/>
          <p:nvPr/>
        </p:nvGrpSpPr>
        <p:grpSpPr>
          <a:xfrm>
            <a:off x="2966254" y="1792940"/>
            <a:ext cx="6176683" cy="2608729"/>
            <a:chOff x="385482" y="1631577"/>
            <a:chExt cx="5477436" cy="2232212"/>
          </a:xfrm>
          <a:effectLst>
            <a:outerShdw blurRad="50800" dist="38100" dir="18900000" algn="bl" rotWithShape="0">
              <a:prstClr val="black">
                <a:alpha val="40000"/>
              </a:prstClr>
            </a:outerShdw>
          </a:effectLst>
        </p:grpSpPr>
        <p:grpSp>
          <p:nvGrpSpPr>
            <p:cNvPr id="720" name="Google Shape;400;p16">
              <a:extLst>
                <a:ext uri="{FF2B5EF4-FFF2-40B4-BE49-F238E27FC236}">
                  <a16:creationId xmlns:a16="http://schemas.microsoft.com/office/drawing/2014/main" xmlns="" id="{9FC38750-A4B5-8FB3-B543-E0F010699124}"/>
                </a:ext>
              </a:extLst>
            </p:cNvPr>
            <p:cNvGrpSpPr/>
            <p:nvPr/>
          </p:nvGrpSpPr>
          <p:grpSpPr>
            <a:xfrm>
              <a:off x="385482" y="1631577"/>
              <a:ext cx="5477436" cy="2232212"/>
              <a:chOff x="2306638" y="1931625"/>
              <a:chExt cx="4537425" cy="1679900"/>
            </a:xfrm>
            <a:solidFill>
              <a:schemeClr val="accent2">
                <a:lumMod val="60000"/>
                <a:lumOff val="40000"/>
              </a:schemeClr>
            </a:solidFill>
          </p:grpSpPr>
          <p:grpSp>
            <p:nvGrpSpPr>
              <p:cNvPr id="721" name="Google Shape;401;p16">
                <a:extLst>
                  <a:ext uri="{FF2B5EF4-FFF2-40B4-BE49-F238E27FC236}">
                    <a16:creationId xmlns:a16="http://schemas.microsoft.com/office/drawing/2014/main" xmlns="" id="{9C7B44D7-AABC-EFE4-8274-69E746FE08F2}"/>
                  </a:ext>
                </a:extLst>
              </p:cNvPr>
              <p:cNvGrpSpPr/>
              <p:nvPr/>
            </p:nvGrpSpPr>
            <p:grpSpPr>
              <a:xfrm>
                <a:off x="2306638" y="1931625"/>
                <a:ext cx="1170025" cy="1177875"/>
                <a:chOff x="2303288" y="1931625"/>
                <a:chExt cx="1170025" cy="1177875"/>
              </a:xfrm>
              <a:grpFill/>
            </p:grpSpPr>
            <p:sp>
              <p:nvSpPr>
                <p:cNvPr id="778" name="Google Shape;402;p16">
                  <a:extLst>
                    <a:ext uri="{FF2B5EF4-FFF2-40B4-BE49-F238E27FC236}">
                      <a16:creationId xmlns:a16="http://schemas.microsoft.com/office/drawing/2014/main" xmlns="" id="{3D6696FF-28CF-A5A2-902B-72984E3F37B0}"/>
                    </a:ext>
                  </a:extLst>
                </p:cNvPr>
                <p:cNvSpPr/>
                <p:nvPr/>
              </p:nvSpPr>
              <p:spPr>
                <a:xfrm>
                  <a:off x="2303288" y="1931625"/>
                  <a:ext cx="30050" cy="21225"/>
                </a:xfrm>
                <a:custGeom>
                  <a:avLst/>
                  <a:gdLst/>
                  <a:ahLst/>
                  <a:cxnLst/>
                  <a:rect l="l" t="t" r="r" b="b"/>
                  <a:pathLst>
                    <a:path w="1202" h="849" extrusionOk="0">
                      <a:moveTo>
                        <a:pt x="143" y="1"/>
                      </a:moveTo>
                      <a:cubicBezTo>
                        <a:pt x="98" y="1"/>
                        <a:pt x="58" y="24"/>
                        <a:pt x="34" y="48"/>
                      </a:cubicBezTo>
                      <a:cubicBezTo>
                        <a:pt x="34" y="48"/>
                        <a:pt x="34" y="81"/>
                        <a:pt x="34" y="114"/>
                      </a:cubicBezTo>
                      <a:cubicBezTo>
                        <a:pt x="1" y="181"/>
                        <a:pt x="1" y="248"/>
                        <a:pt x="1" y="315"/>
                      </a:cubicBezTo>
                      <a:lnTo>
                        <a:pt x="1" y="448"/>
                      </a:lnTo>
                      <a:cubicBezTo>
                        <a:pt x="134" y="648"/>
                        <a:pt x="401" y="815"/>
                        <a:pt x="668" y="848"/>
                      </a:cubicBezTo>
                      <a:cubicBezTo>
                        <a:pt x="768" y="848"/>
                        <a:pt x="868" y="815"/>
                        <a:pt x="1001" y="748"/>
                      </a:cubicBezTo>
                      <a:cubicBezTo>
                        <a:pt x="1202" y="615"/>
                        <a:pt x="1135" y="448"/>
                        <a:pt x="1035" y="281"/>
                      </a:cubicBezTo>
                      <a:cubicBezTo>
                        <a:pt x="1001" y="215"/>
                        <a:pt x="968" y="114"/>
                        <a:pt x="968" y="14"/>
                      </a:cubicBezTo>
                      <a:lnTo>
                        <a:pt x="201" y="14"/>
                      </a:lnTo>
                      <a:cubicBezTo>
                        <a:pt x="181" y="5"/>
                        <a:pt x="162" y="1"/>
                        <a:pt x="14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9" name="Google Shape;403;p16">
                  <a:extLst>
                    <a:ext uri="{FF2B5EF4-FFF2-40B4-BE49-F238E27FC236}">
                      <a16:creationId xmlns:a16="http://schemas.microsoft.com/office/drawing/2014/main" xmlns="" id="{986B4CA2-7811-68EC-69C2-C672E63E97C9}"/>
                    </a:ext>
                  </a:extLst>
                </p:cNvPr>
                <p:cNvSpPr/>
                <p:nvPr/>
              </p:nvSpPr>
              <p:spPr>
                <a:xfrm>
                  <a:off x="2309963" y="1955325"/>
                  <a:ext cx="1163350" cy="1154175"/>
                </a:xfrm>
                <a:custGeom>
                  <a:avLst/>
                  <a:gdLst/>
                  <a:ahLst/>
                  <a:cxnLst/>
                  <a:rect l="l" t="t" r="r" b="b"/>
                  <a:pathLst>
                    <a:path w="46534" h="46167" extrusionOk="0">
                      <a:moveTo>
                        <a:pt x="1201" y="0"/>
                      </a:moveTo>
                      <a:cubicBezTo>
                        <a:pt x="1135" y="0"/>
                        <a:pt x="1068" y="0"/>
                        <a:pt x="1001" y="34"/>
                      </a:cubicBezTo>
                      <a:cubicBezTo>
                        <a:pt x="901" y="67"/>
                        <a:pt x="801" y="67"/>
                        <a:pt x="701" y="100"/>
                      </a:cubicBezTo>
                      <a:cubicBezTo>
                        <a:pt x="401" y="134"/>
                        <a:pt x="134" y="201"/>
                        <a:pt x="67" y="601"/>
                      </a:cubicBezTo>
                      <a:cubicBezTo>
                        <a:pt x="1" y="901"/>
                        <a:pt x="1" y="1235"/>
                        <a:pt x="67" y="1568"/>
                      </a:cubicBezTo>
                      <a:cubicBezTo>
                        <a:pt x="67" y="1702"/>
                        <a:pt x="34" y="1802"/>
                        <a:pt x="167" y="1868"/>
                      </a:cubicBezTo>
                      <a:cubicBezTo>
                        <a:pt x="234" y="1968"/>
                        <a:pt x="167" y="2035"/>
                        <a:pt x="101" y="2102"/>
                      </a:cubicBezTo>
                      <a:cubicBezTo>
                        <a:pt x="67" y="2169"/>
                        <a:pt x="34" y="2235"/>
                        <a:pt x="34" y="2302"/>
                      </a:cubicBezTo>
                      <a:cubicBezTo>
                        <a:pt x="67" y="2369"/>
                        <a:pt x="101" y="2402"/>
                        <a:pt x="134" y="2435"/>
                      </a:cubicBezTo>
                      <a:cubicBezTo>
                        <a:pt x="167" y="2469"/>
                        <a:pt x="167" y="2502"/>
                        <a:pt x="134" y="2569"/>
                      </a:cubicBezTo>
                      <a:lnTo>
                        <a:pt x="1101" y="4103"/>
                      </a:lnTo>
                      <a:cubicBezTo>
                        <a:pt x="1168" y="4270"/>
                        <a:pt x="1335" y="4404"/>
                        <a:pt x="1468" y="4470"/>
                      </a:cubicBezTo>
                      <a:lnTo>
                        <a:pt x="1568" y="4537"/>
                      </a:lnTo>
                      <a:lnTo>
                        <a:pt x="2269" y="5204"/>
                      </a:lnTo>
                      <a:lnTo>
                        <a:pt x="2702" y="5771"/>
                      </a:lnTo>
                      <a:cubicBezTo>
                        <a:pt x="2769" y="6005"/>
                        <a:pt x="2969" y="6138"/>
                        <a:pt x="3203" y="6205"/>
                      </a:cubicBezTo>
                      <a:cubicBezTo>
                        <a:pt x="3403" y="6272"/>
                        <a:pt x="3603" y="6372"/>
                        <a:pt x="3670" y="6605"/>
                      </a:cubicBezTo>
                      <a:cubicBezTo>
                        <a:pt x="3737" y="6772"/>
                        <a:pt x="3837" y="6872"/>
                        <a:pt x="3970" y="6905"/>
                      </a:cubicBezTo>
                      <a:lnTo>
                        <a:pt x="4637" y="7506"/>
                      </a:lnTo>
                      <a:cubicBezTo>
                        <a:pt x="4671" y="7539"/>
                        <a:pt x="4704" y="7606"/>
                        <a:pt x="4704" y="7673"/>
                      </a:cubicBezTo>
                      <a:cubicBezTo>
                        <a:pt x="4804" y="7839"/>
                        <a:pt x="4904" y="7973"/>
                        <a:pt x="5071" y="8039"/>
                      </a:cubicBezTo>
                      <a:cubicBezTo>
                        <a:pt x="5971" y="8173"/>
                        <a:pt x="6772" y="8673"/>
                        <a:pt x="7206" y="9474"/>
                      </a:cubicBezTo>
                      <a:cubicBezTo>
                        <a:pt x="7272" y="9541"/>
                        <a:pt x="7372" y="9641"/>
                        <a:pt x="7473" y="9707"/>
                      </a:cubicBezTo>
                      <a:cubicBezTo>
                        <a:pt x="7506" y="9741"/>
                        <a:pt x="7573" y="9774"/>
                        <a:pt x="7606" y="9807"/>
                      </a:cubicBezTo>
                      <a:cubicBezTo>
                        <a:pt x="7639" y="10041"/>
                        <a:pt x="7739" y="10241"/>
                        <a:pt x="7906" y="10374"/>
                      </a:cubicBezTo>
                      <a:cubicBezTo>
                        <a:pt x="8106" y="10675"/>
                        <a:pt x="8373" y="10908"/>
                        <a:pt x="8640" y="11142"/>
                      </a:cubicBezTo>
                      <a:cubicBezTo>
                        <a:pt x="9007" y="11409"/>
                        <a:pt x="9307" y="11742"/>
                        <a:pt x="9507" y="12142"/>
                      </a:cubicBezTo>
                      <a:cubicBezTo>
                        <a:pt x="9541" y="12209"/>
                        <a:pt x="9574" y="12276"/>
                        <a:pt x="9574" y="12343"/>
                      </a:cubicBezTo>
                      <a:lnTo>
                        <a:pt x="9574" y="12476"/>
                      </a:lnTo>
                      <a:cubicBezTo>
                        <a:pt x="9574" y="12509"/>
                        <a:pt x="9574" y="12576"/>
                        <a:pt x="9607" y="12609"/>
                      </a:cubicBezTo>
                      <a:cubicBezTo>
                        <a:pt x="9407" y="12910"/>
                        <a:pt x="9407" y="13310"/>
                        <a:pt x="9641" y="13577"/>
                      </a:cubicBezTo>
                      <a:cubicBezTo>
                        <a:pt x="9774" y="13910"/>
                        <a:pt x="10041" y="13944"/>
                        <a:pt x="10341" y="13944"/>
                      </a:cubicBezTo>
                      <a:lnTo>
                        <a:pt x="10408" y="13944"/>
                      </a:lnTo>
                      <a:cubicBezTo>
                        <a:pt x="10975" y="14010"/>
                        <a:pt x="11542" y="14177"/>
                        <a:pt x="12042" y="14411"/>
                      </a:cubicBezTo>
                      <a:lnTo>
                        <a:pt x="12176" y="14611"/>
                      </a:lnTo>
                      <a:cubicBezTo>
                        <a:pt x="12509" y="14711"/>
                        <a:pt x="12810" y="14911"/>
                        <a:pt x="13043" y="15211"/>
                      </a:cubicBezTo>
                      <a:lnTo>
                        <a:pt x="13277" y="15411"/>
                      </a:lnTo>
                      <a:cubicBezTo>
                        <a:pt x="13343" y="15578"/>
                        <a:pt x="13510" y="15712"/>
                        <a:pt x="13677" y="15712"/>
                      </a:cubicBezTo>
                      <a:lnTo>
                        <a:pt x="13744" y="15712"/>
                      </a:lnTo>
                      <a:lnTo>
                        <a:pt x="13744" y="16012"/>
                      </a:lnTo>
                      <a:cubicBezTo>
                        <a:pt x="13777" y="16145"/>
                        <a:pt x="13777" y="16279"/>
                        <a:pt x="13744" y="16445"/>
                      </a:cubicBezTo>
                      <a:cubicBezTo>
                        <a:pt x="13810" y="16646"/>
                        <a:pt x="13910" y="16879"/>
                        <a:pt x="13977" y="17113"/>
                      </a:cubicBezTo>
                      <a:cubicBezTo>
                        <a:pt x="14211" y="17646"/>
                        <a:pt x="14377" y="18247"/>
                        <a:pt x="14444" y="18847"/>
                      </a:cubicBezTo>
                      <a:cubicBezTo>
                        <a:pt x="14511" y="19314"/>
                        <a:pt x="14611" y="19781"/>
                        <a:pt x="14811" y="20215"/>
                      </a:cubicBezTo>
                      <a:cubicBezTo>
                        <a:pt x="14978" y="20649"/>
                        <a:pt x="15111" y="21082"/>
                        <a:pt x="15178" y="21516"/>
                      </a:cubicBezTo>
                      <a:cubicBezTo>
                        <a:pt x="15178" y="21683"/>
                        <a:pt x="15345" y="21783"/>
                        <a:pt x="15445" y="21816"/>
                      </a:cubicBezTo>
                      <a:lnTo>
                        <a:pt x="15512" y="21816"/>
                      </a:lnTo>
                      <a:lnTo>
                        <a:pt x="15545" y="21849"/>
                      </a:lnTo>
                      <a:cubicBezTo>
                        <a:pt x="16412" y="22083"/>
                        <a:pt x="17246" y="22350"/>
                        <a:pt x="17646" y="23250"/>
                      </a:cubicBezTo>
                      <a:cubicBezTo>
                        <a:pt x="17713" y="23484"/>
                        <a:pt x="17880" y="23717"/>
                        <a:pt x="18047" y="23918"/>
                      </a:cubicBezTo>
                      <a:cubicBezTo>
                        <a:pt x="18180" y="24051"/>
                        <a:pt x="18280" y="24184"/>
                        <a:pt x="18347" y="24351"/>
                      </a:cubicBezTo>
                      <a:cubicBezTo>
                        <a:pt x="18380" y="24418"/>
                        <a:pt x="18447" y="24518"/>
                        <a:pt x="18547" y="24518"/>
                      </a:cubicBezTo>
                      <a:lnTo>
                        <a:pt x="18614" y="24518"/>
                      </a:lnTo>
                      <a:cubicBezTo>
                        <a:pt x="18714" y="24718"/>
                        <a:pt x="18847" y="24852"/>
                        <a:pt x="19047" y="24952"/>
                      </a:cubicBezTo>
                      <a:lnTo>
                        <a:pt x="19214" y="25185"/>
                      </a:lnTo>
                      <a:lnTo>
                        <a:pt x="19381" y="25452"/>
                      </a:lnTo>
                      <a:cubicBezTo>
                        <a:pt x="19381" y="25485"/>
                        <a:pt x="19381" y="25519"/>
                        <a:pt x="19381" y="25552"/>
                      </a:cubicBezTo>
                      <a:lnTo>
                        <a:pt x="19581" y="25919"/>
                      </a:lnTo>
                      <a:cubicBezTo>
                        <a:pt x="19781" y="26319"/>
                        <a:pt x="20015" y="26686"/>
                        <a:pt x="20282" y="27053"/>
                      </a:cubicBezTo>
                      <a:cubicBezTo>
                        <a:pt x="20248" y="27187"/>
                        <a:pt x="20282" y="27353"/>
                        <a:pt x="20415" y="27453"/>
                      </a:cubicBezTo>
                      <a:cubicBezTo>
                        <a:pt x="20815" y="27787"/>
                        <a:pt x="21082" y="28221"/>
                        <a:pt x="21182" y="28754"/>
                      </a:cubicBezTo>
                      <a:cubicBezTo>
                        <a:pt x="21282" y="29021"/>
                        <a:pt x="21382" y="29288"/>
                        <a:pt x="21516" y="29555"/>
                      </a:cubicBezTo>
                      <a:cubicBezTo>
                        <a:pt x="21583" y="29822"/>
                        <a:pt x="21749" y="30022"/>
                        <a:pt x="21983" y="30189"/>
                      </a:cubicBezTo>
                      <a:cubicBezTo>
                        <a:pt x="22083" y="30255"/>
                        <a:pt x="22150" y="30355"/>
                        <a:pt x="22183" y="30456"/>
                      </a:cubicBezTo>
                      <a:lnTo>
                        <a:pt x="22183" y="30489"/>
                      </a:lnTo>
                      <a:cubicBezTo>
                        <a:pt x="21616" y="31023"/>
                        <a:pt x="21649" y="31223"/>
                        <a:pt x="22350" y="32057"/>
                      </a:cubicBezTo>
                      <a:lnTo>
                        <a:pt x="23084" y="32957"/>
                      </a:lnTo>
                      <a:cubicBezTo>
                        <a:pt x="23117" y="33057"/>
                        <a:pt x="23184" y="33191"/>
                        <a:pt x="23284" y="33258"/>
                      </a:cubicBezTo>
                      <a:lnTo>
                        <a:pt x="23517" y="33424"/>
                      </a:lnTo>
                      <a:cubicBezTo>
                        <a:pt x="23617" y="33491"/>
                        <a:pt x="23717" y="33558"/>
                        <a:pt x="23818" y="33624"/>
                      </a:cubicBezTo>
                      <a:cubicBezTo>
                        <a:pt x="23884" y="33691"/>
                        <a:pt x="23984" y="33725"/>
                        <a:pt x="24051" y="33791"/>
                      </a:cubicBezTo>
                      <a:cubicBezTo>
                        <a:pt x="24084" y="33858"/>
                        <a:pt x="24118" y="33925"/>
                        <a:pt x="24184" y="33991"/>
                      </a:cubicBezTo>
                      <a:cubicBezTo>
                        <a:pt x="24318" y="34392"/>
                        <a:pt x="24551" y="34725"/>
                        <a:pt x="24852" y="35025"/>
                      </a:cubicBezTo>
                      <a:cubicBezTo>
                        <a:pt x="24852" y="35226"/>
                        <a:pt x="24952" y="35426"/>
                        <a:pt x="25152" y="35526"/>
                      </a:cubicBezTo>
                      <a:lnTo>
                        <a:pt x="25285" y="35626"/>
                      </a:lnTo>
                      <a:cubicBezTo>
                        <a:pt x="25719" y="35993"/>
                        <a:pt x="26186" y="36326"/>
                        <a:pt x="26686" y="36627"/>
                      </a:cubicBezTo>
                      <a:cubicBezTo>
                        <a:pt x="26720" y="36727"/>
                        <a:pt x="26786" y="36793"/>
                        <a:pt x="26853" y="36827"/>
                      </a:cubicBezTo>
                      <a:lnTo>
                        <a:pt x="26953" y="36827"/>
                      </a:lnTo>
                      <a:lnTo>
                        <a:pt x="26953" y="36860"/>
                      </a:lnTo>
                      <a:lnTo>
                        <a:pt x="27120" y="36927"/>
                      </a:lnTo>
                      <a:lnTo>
                        <a:pt x="27287" y="37027"/>
                      </a:lnTo>
                      <a:cubicBezTo>
                        <a:pt x="27253" y="37127"/>
                        <a:pt x="27287" y="37227"/>
                        <a:pt x="27353" y="37327"/>
                      </a:cubicBezTo>
                      <a:cubicBezTo>
                        <a:pt x="27453" y="37494"/>
                        <a:pt x="27520" y="37661"/>
                        <a:pt x="27554" y="37861"/>
                      </a:cubicBezTo>
                      <a:cubicBezTo>
                        <a:pt x="27587" y="38228"/>
                        <a:pt x="27820" y="38561"/>
                        <a:pt x="28154" y="38728"/>
                      </a:cubicBezTo>
                      <a:cubicBezTo>
                        <a:pt x="28214" y="38878"/>
                        <a:pt x="28380" y="39000"/>
                        <a:pt x="28534" y="39000"/>
                      </a:cubicBezTo>
                      <a:cubicBezTo>
                        <a:pt x="28552" y="39000"/>
                        <a:pt x="28570" y="38998"/>
                        <a:pt x="28588" y="38995"/>
                      </a:cubicBezTo>
                      <a:lnTo>
                        <a:pt x="29155" y="39462"/>
                      </a:lnTo>
                      <a:cubicBezTo>
                        <a:pt x="29255" y="39595"/>
                        <a:pt x="29388" y="39695"/>
                        <a:pt x="29522" y="39695"/>
                      </a:cubicBezTo>
                      <a:lnTo>
                        <a:pt x="29855" y="39962"/>
                      </a:lnTo>
                      <a:cubicBezTo>
                        <a:pt x="29955" y="40129"/>
                        <a:pt x="30089" y="40229"/>
                        <a:pt x="30255" y="40263"/>
                      </a:cubicBezTo>
                      <a:cubicBezTo>
                        <a:pt x="30422" y="40329"/>
                        <a:pt x="30556" y="40463"/>
                        <a:pt x="30622" y="40629"/>
                      </a:cubicBezTo>
                      <a:cubicBezTo>
                        <a:pt x="30722" y="40796"/>
                        <a:pt x="30823" y="40996"/>
                        <a:pt x="31089" y="40996"/>
                      </a:cubicBezTo>
                      <a:cubicBezTo>
                        <a:pt x="31123" y="41030"/>
                        <a:pt x="31123" y="41063"/>
                        <a:pt x="31156" y="41063"/>
                      </a:cubicBezTo>
                      <a:lnTo>
                        <a:pt x="31256" y="41063"/>
                      </a:lnTo>
                      <a:cubicBezTo>
                        <a:pt x="31590" y="41430"/>
                        <a:pt x="32023" y="41730"/>
                        <a:pt x="32457" y="41964"/>
                      </a:cubicBezTo>
                      <a:lnTo>
                        <a:pt x="32691" y="42064"/>
                      </a:lnTo>
                      <a:cubicBezTo>
                        <a:pt x="33524" y="42531"/>
                        <a:pt x="34392" y="42998"/>
                        <a:pt x="34792" y="43999"/>
                      </a:cubicBezTo>
                      <a:cubicBezTo>
                        <a:pt x="34925" y="44265"/>
                        <a:pt x="35159" y="44532"/>
                        <a:pt x="35426" y="44666"/>
                      </a:cubicBezTo>
                      <a:lnTo>
                        <a:pt x="35593" y="44799"/>
                      </a:lnTo>
                      <a:lnTo>
                        <a:pt x="35593" y="44832"/>
                      </a:lnTo>
                      <a:cubicBezTo>
                        <a:pt x="35626" y="45099"/>
                        <a:pt x="35693" y="45400"/>
                        <a:pt x="36026" y="45400"/>
                      </a:cubicBezTo>
                      <a:cubicBezTo>
                        <a:pt x="36060" y="45533"/>
                        <a:pt x="36160" y="45633"/>
                        <a:pt x="36326" y="45666"/>
                      </a:cubicBezTo>
                      <a:lnTo>
                        <a:pt x="36527" y="45666"/>
                      </a:lnTo>
                      <a:cubicBezTo>
                        <a:pt x="36693" y="46000"/>
                        <a:pt x="36860" y="46167"/>
                        <a:pt x="37060" y="46167"/>
                      </a:cubicBezTo>
                      <a:cubicBezTo>
                        <a:pt x="37227" y="46167"/>
                        <a:pt x="37394" y="46067"/>
                        <a:pt x="37494" y="45933"/>
                      </a:cubicBezTo>
                      <a:lnTo>
                        <a:pt x="37494" y="45867"/>
                      </a:lnTo>
                      <a:cubicBezTo>
                        <a:pt x="37494" y="45800"/>
                        <a:pt x="37527" y="45733"/>
                        <a:pt x="37527" y="45666"/>
                      </a:cubicBezTo>
                      <a:cubicBezTo>
                        <a:pt x="37594" y="45566"/>
                        <a:pt x="37527" y="45466"/>
                        <a:pt x="37461" y="45366"/>
                      </a:cubicBezTo>
                      <a:cubicBezTo>
                        <a:pt x="37394" y="45266"/>
                        <a:pt x="37361" y="45199"/>
                        <a:pt x="37394" y="45133"/>
                      </a:cubicBezTo>
                      <a:cubicBezTo>
                        <a:pt x="37427" y="45066"/>
                        <a:pt x="37461" y="45033"/>
                        <a:pt x="37561" y="44999"/>
                      </a:cubicBezTo>
                      <a:cubicBezTo>
                        <a:pt x="37627" y="44966"/>
                        <a:pt x="37694" y="44966"/>
                        <a:pt x="37761" y="44966"/>
                      </a:cubicBezTo>
                      <a:cubicBezTo>
                        <a:pt x="37994" y="44999"/>
                        <a:pt x="38194" y="45099"/>
                        <a:pt x="38328" y="45299"/>
                      </a:cubicBezTo>
                      <a:cubicBezTo>
                        <a:pt x="38568" y="45539"/>
                        <a:pt x="38862" y="45671"/>
                        <a:pt x="39185" y="45671"/>
                      </a:cubicBezTo>
                      <a:cubicBezTo>
                        <a:pt x="39221" y="45671"/>
                        <a:pt x="39258" y="45670"/>
                        <a:pt x="39295" y="45666"/>
                      </a:cubicBezTo>
                      <a:lnTo>
                        <a:pt x="39529" y="45700"/>
                      </a:lnTo>
                      <a:lnTo>
                        <a:pt x="39562" y="45666"/>
                      </a:lnTo>
                      <a:cubicBezTo>
                        <a:pt x="39662" y="45600"/>
                        <a:pt x="39729" y="45566"/>
                        <a:pt x="39729" y="45466"/>
                      </a:cubicBezTo>
                      <a:cubicBezTo>
                        <a:pt x="39729" y="45400"/>
                        <a:pt x="39696" y="45333"/>
                        <a:pt x="39629" y="45299"/>
                      </a:cubicBezTo>
                      <a:cubicBezTo>
                        <a:pt x="39495" y="45199"/>
                        <a:pt x="39495" y="45066"/>
                        <a:pt x="39529" y="44899"/>
                      </a:cubicBezTo>
                      <a:cubicBezTo>
                        <a:pt x="39529" y="44866"/>
                        <a:pt x="39529" y="44799"/>
                        <a:pt x="39529" y="44732"/>
                      </a:cubicBezTo>
                      <a:cubicBezTo>
                        <a:pt x="39562" y="44666"/>
                        <a:pt x="39662" y="44632"/>
                        <a:pt x="39729" y="44632"/>
                      </a:cubicBezTo>
                      <a:cubicBezTo>
                        <a:pt x="39796" y="44632"/>
                        <a:pt x="39862" y="44666"/>
                        <a:pt x="39929" y="44699"/>
                      </a:cubicBezTo>
                      <a:cubicBezTo>
                        <a:pt x="39962" y="44699"/>
                        <a:pt x="40029" y="44732"/>
                        <a:pt x="40062" y="44766"/>
                      </a:cubicBezTo>
                      <a:cubicBezTo>
                        <a:pt x="40096" y="44799"/>
                        <a:pt x="40129" y="44832"/>
                        <a:pt x="40163" y="44832"/>
                      </a:cubicBezTo>
                      <a:lnTo>
                        <a:pt x="40196" y="44832"/>
                      </a:lnTo>
                      <a:lnTo>
                        <a:pt x="40329" y="45133"/>
                      </a:lnTo>
                      <a:lnTo>
                        <a:pt x="40930" y="45766"/>
                      </a:lnTo>
                      <a:lnTo>
                        <a:pt x="41197" y="46067"/>
                      </a:lnTo>
                      <a:lnTo>
                        <a:pt x="41297" y="46067"/>
                      </a:lnTo>
                      <a:cubicBezTo>
                        <a:pt x="41497" y="46067"/>
                        <a:pt x="41697" y="46000"/>
                        <a:pt x="41864" y="45867"/>
                      </a:cubicBezTo>
                      <a:cubicBezTo>
                        <a:pt x="42064" y="45566"/>
                        <a:pt x="42164" y="45199"/>
                        <a:pt x="42131" y="44832"/>
                      </a:cubicBezTo>
                      <a:lnTo>
                        <a:pt x="42164" y="43498"/>
                      </a:lnTo>
                      <a:lnTo>
                        <a:pt x="42264" y="43398"/>
                      </a:lnTo>
                      <a:lnTo>
                        <a:pt x="42264" y="43131"/>
                      </a:lnTo>
                      <a:lnTo>
                        <a:pt x="42264" y="42831"/>
                      </a:lnTo>
                      <a:lnTo>
                        <a:pt x="42331" y="42764"/>
                      </a:lnTo>
                      <a:lnTo>
                        <a:pt x="42464" y="42631"/>
                      </a:lnTo>
                      <a:cubicBezTo>
                        <a:pt x="42464" y="42531"/>
                        <a:pt x="42498" y="42464"/>
                        <a:pt x="42498" y="42397"/>
                      </a:cubicBezTo>
                      <a:lnTo>
                        <a:pt x="42531" y="42297"/>
                      </a:lnTo>
                      <a:cubicBezTo>
                        <a:pt x="42564" y="42197"/>
                        <a:pt x="42598" y="42064"/>
                        <a:pt x="42598" y="41930"/>
                      </a:cubicBezTo>
                      <a:lnTo>
                        <a:pt x="42598" y="41730"/>
                      </a:lnTo>
                      <a:cubicBezTo>
                        <a:pt x="42631" y="41630"/>
                        <a:pt x="42631" y="41530"/>
                        <a:pt x="42598" y="41430"/>
                      </a:cubicBezTo>
                      <a:cubicBezTo>
                        <a:pt x="42598" y="41363"/>
                        <a:pt x="42598" y="41330"/>
                        <a:pt x="42598" y="41263"/>
                      </a:cubicBezTo>
                      <a:cubicBezTo>
                        <a:pt x="42564" y="41163"/>
                        <a:pt x="42564" y="41063"/>
                        <a:pt x="42498" y="40930"/>
                      </a:cubicBezTo>
                      <a:cubicBezTo>
                        <a:pt x="42498" y="40896"/>
                        <a:pt x="42498" y="40863"/>
                        <a:pt x="42464" y="40830"/>
                      </a:cubicBezTo>
                      <a:cubicBezTo>
                        <a:pt x="42464" y="40763"/>
                        <a:pt x="42431" y="40696"/>
                        <a:pt x="42397" y="40663"/>
                      </a:cubicBezTo>
                      <a:lnTo>
                        <a:pt x="42364" y="40296"/>
                      </a:lnTo>
                      <a:cubicBezTo>
                        <a:pt x="42231" y="39529"/>
                        <a:pt x="42364" y="38728"/>
                        <a:pt x="42664" y="37994"/>
                      </a:cubicBezTo>
                      <a:cubicBezTo>
                        <a:pt x="42064" y="36960"/>
                        <a:pt x="42064" y="36660"/>
                        <a:pt x="42731" y="35859"/>
                      </a:cubicBezTo>
                      <a:cubicBezTo>
                        <a:pt x="42798" y="35793"/>
                        <a:pt x="42831" y="35726"/>
                        <a:pt x="42898" y="35659"/>
                      </a:cubicBezTo>
                      <a:lnTo>
                        <a:pt x="42965" y="35559"/>
                      </a:lnTo>
                      <a:cubicBezTo>
                        <a:pt x="43031" y="35526"/>
                        <a:pt x="43065" y="35526"/>
                        <a:pt x="43098" y="35492"/>
                      </a:cubicBezTo>
                      <a:cubicBezTo>
                        <a:pt x="43198" y="35326"/>
                        <a:pt x="43265" y="35126"/>
                        <a:pt x="43098" y="34959"/>
                      </a:cubicBezTo>
                      <a:cubicBezTo>
                        <a:pt x="42931" y="34925"/>
                        <a:pt x="42965" y="34792"/>
                        <a:pt x="42965" y="34659"/>
                      </a:cubicBezTo>
                      <a:cubicBezTo>
                        <a:pt x="42898" y="34592"/>
                        <a:pt x="42864" y="34525"/>
                        <a:pt x="42864" y="34458"/>
                      </a:cubicBezTo>
                      <a:cubicBezTo>
                        <a:pt x="42864" y="34358"/>
                        <a:pt x="42798" y="34292"/>
                        <a:pt x="42731" y="34225"/>
                      </a:cubicBezTo>
                      <a:lnTo>
                        <a:pt x="42698" y="34192"/>
                      </a:lnTo>
                      <a:lnTo>
                        <a:pt x="42698" y="34192"/>
                      </a:lnTo>
                      <a:lnTo>
                        <a:pt x="42764" y="34225"/>
                      </a:lnTo>
                      <a:cubicBezTo>
                        <a:pt x="42965" y="34325"/>
                        <a:pt x="43165" y="34358"/>
                        <a:pt x="43365" y="34392"/>
                      </a:cubicBezTo>
                      <a:cubicBezTo>
                        <a:pt x="43632" y="34425"/>
                        <a:pt x="43865" y="34525"/>
                        <a:pt x="44099" y="34659"/>
                      </a:cubicBezTo>
                      <a:cubicBezTo>
                        <a:pt x="44265" y="34992"/>
                        <a:pt x="44632" y="35226"/>
                        <a:pt x="45033" y="35226"/>
                      </a:cubicBezTo>
                      <a:cubicBezTo>
                        <a:pt x="45233" y="35226"/>
                        <a:pt x="45433" y="35192"/>
                        <a:pt x="45633" y="35092"/>
                      </a:cubicBezTo>
                      <a:lnTo>
                        <a:pt x="45666" y="35059"/>
                      </a:lnTo>
                      <a:lnTo>
                        <a:pt x="45767" y="35059"/>
                      </a:lnTo>
                      <a:cubicBezTo>
                        <a:pt x="46467" y="34825"/>
                        <a:pt x="46534" y="34725"/>
                        <a:pt x="46334" y="33958"/>
                      </a:cubicBezTo>
                      <a:cubicBezTo>
                        <a:pt x="46234" y="33891"/>
                        <a:pt x="46133" y="33891"/>
                        <a:pt x="46000" y="33891"/>
                      </a:cubicBezTo>
                      <a:cubicBezTo>
                        <a:pt x="45833" y="33891"/>
                        <a:pt x="45666" y="33925"/>
                        <a:pt x="45533" y="33958"/>
                      </a:cubicBezTo>
                      <a:lnTo>
                        <a:pt x="45400" y="34025"/>
                      </a:lnTo>
                      <a:cubicBezTo>
                        <a:pt x="45333" y="33791"/>
                        <a:pt x="45400" y="33524"/>
                        <a:pt x="45600" y="33358"/>
                      </a:cubicBezTo>
                      <a:cubicBezTo>
                        <a:pt x="45733" y="33224"/>
                        <a:pt x="45800" y="33024"/>
                        <a:pt x="45767" y="32857"/>
                      </a:cubicBezTo>
                      <a:cubicBezTo>
                        <a:pt x="45800" y="32724"/>
                        <a:pt x="45767" y="32624"/>
                        <a:pt x="45666" y="32590"/>
                      </a:cubicBezTo>
                      <a:cubicBezTo>
                        <a:pt x="45550" y="32386"/>
                        <a:pt x="45331" y="32284"/>
                        <a:pt x="45121" y="32284"/>
                      </a:cubicBezTo>
                      <a:cubicBezTo>
                        <a:pt x="45092" y="32284"/>
                        <a:pt x="45062" y="32286"/>
                        <a:pt x="45033" y="32290"/>
                      </a:cubicBezTo>
                      <a:lnTo>
                        <a:pt x="44232" y="32290"/>
                      </a:lnTo>
                      <a:cubicBezTo>
                        <a:pt x="44099" y="32290"/>
                        <a:pt x="43999" y="32257"/>
                        <a:pt x="43965" y="31990"/>
                      </a:cubicBezTo>
                      <a:lnTo>
                        <a:pt x="43965" y="31923"/>
                      </a:lnTo>
                      <a:cubicBezTo>
                        <a:pt x="43965" y="31923"/>
                        <a:pt x="43965" y="31890"/>
                        <a:pt x="43965" y="31890"/>
                      </a:cubicBezTo>
                      <a:cubicBezTo>
                        <a:pt x="43965" y="31857"/>
                        <a:pt x="43932" y="31823"/>
                        <a:pt x="43932" y="31790"/>
                      </a:cubicBezTo>
                      <a:lnTo>
                        <a:pt x="43865" y="31756"/>
                      </a:lnTo>
                      <a:cubicBezTo>
                        <a:pt x="43865" y="31756"/>
                        <a:pt x="43865" y="31723"/>
                        <a:pt x="43832" y="31723"/>
                      </a:cubicBezTo>
                      <a:cubicBezTo>
                        <a:pt x="43598" y="31556"/>
                        <a:pt x="43465" y="31289"/>
                        <a:pt x="43498" y="31023"/>
                      </a:cubicBezTo>
                      <a:cubicBezTo>
                        <a:pt x="43498" y="30355"/>
                        <a:pt x="43365" y="29722"/>
                        <a:pt x="43065" y="29155"/>
                      </a:cubicBezTo>
                      <a:cubicBezTo>
                        <a:pt x="42764" y="28654"/>
                        <a:pt x="42564" y="28354"/>
                        <a:pt x="42131" y="28354"/>
                      </a:cubicBezTo>
                      <a:cubicBezTo>
                        <a:pt x="41930" y="28354"/>
                        <a:pt x="41697" y="28421"/>
                        <a:pt x="41497" y="28521"/>
                      </a:cubicBezTo>
                      <a:lnTo>
                        <a:pt x="41430" y="28521"/>
                      </a:lnTo>
                      <a:cubicBezTo>
                        <a:pt x="41297" y="28487"/>
                        <a:pt x="41197" y="28487"/>
                        <a:pt x="41097" y="28421"/>
                      </a:cubicBezTo>
                      <a:cubicBezTo>
                        <a:pt x="40996" y="28387"/>
                        <a:pt x="40863" y="28354"/>
                        <a:pt x="40730" y="28354"/>
                      </a:cubicBezTo>
                      <a:cubicBezTo>
                        <a:pt x="40563" y="28354"/>
                        <a:pt x="40429" y="28454"/>
                        <a:pt x="40363" y="28621"/>
                      </a:cubicBezTo>
                      <a:cubicBezTo>
                        <a:pt x="40062" y="28754"/>
                        <a:pt x="39896" y="29055"/>
                        <a:pt x="39929" y="29388"/>
                      </a:cubicBezTo>
                      <a:cubicBezTo>
                        <a:pt x="39929" y="29722"/>
                        <a:pt x="39762" y="29888"/>
                        <a:pt x="39395" y="29888"/>
                      </a:cubicBezTo>
                      <a:cubicBezTo>
                        <a:pt x="39295" y="29888"/>
                        <a:pt x="39195" y="29955"/>
                        <a:pt x="39128" y="30022"/>
                      </a:cubicBezTo>
                      <a:cubicBezTo>
                        <a:pt x="39095" y="30189"/>
                        <a:pt x="38995" y="30289"/>
                        <a:pt x="38862" y="30389"/>
                      </a:cubicBezTo>
                      <a:cubicBezTo>
                        <a:pt x="38728" y="30456"/>
                        <a:pt x="38695" y="30589"/>
                        <a:pt x="38762" y="30722"/>
                      </a:cubicBezTo>
                      <a:cubicBezTo>
                        <a:pt x="38795" y="30822"/>
                        <a:pt x="38862" y="30923"/>
                        <a:pt x="38928" y="30989"/>
                      </a:cubicBezTo>
                      <a:cubicBezTo>
                        <a:pt x="39062" y="31089"/>
                        <a:pt x="39229" y="31156"/>
                        <a:pt x="39395" y="31189"/>
                      </a:cubicBezTo>
                      <a:cubicBezTo>
                        <a:pt x="39529" y="31189"/>
                        <a:pt x="39629" y="31223"/>
                        <a:pt x="39762" y="31256"/>
                      </a:cubicBezTo>
                      <a:lnTo>
                        <a:pt x="39896" y="31289"/>
                      </a:lnTo>
                      <a:cubicBezTo>
                        <a:pt x="40062" y="31323"/>
                        <a:pt x="40263" y="31356"/>
                        <a:pt x="40429" y="31356"/>
                      </a:cubicBezTo>
                      <a:lnTo>
                        <a:pt x="40796" y="31356"/>
                      </a:lnTo>
                      <a:cubicBezTo>
                        <a:pt x="41230" y="31356"/>
                        <a:pt x="41463" y="31523"/>
                        <a:pt x="41630" y="32023"/>
                      </a:cubicBezTo>
                      <a:cubicBezTo>
                        <a:pt x="41730" y="32290"/>
                        <a:pt x="41797" y="32557"/>
                        <a:pt x="41864" y="32824"/>
                      </a:cubicBezTo>
                      <a:cubicBezTo>
                        <a:pt x="41864" y="32924"/>
                        <a:pt x="41897" y="33024"/>
                        <a:pt x="41930" y="33124"/>
                      </a:cubicBezTo>
                      <a:lnTo>
                        <a:pt x="41930" y="33191"/>
                      </a:lnTo>
                      <a:lnTo>
                        <a:pt x="41830" y="33057"/>
                      </a:lnTo>
                      <a:cubicBezTo>
                        <a:pt x="41697" y="32924"/>
                        <a:pt x="41597" y="32724"/>
                        <a:pt x="41530" y="32557"/>
                      </a:cubicBezTo>
                      <a:cubicBezTo>
                        <a:pt x="41330" y="31823"/>
                        <a:pt x="41297" y="31656"/>
                        <a:pt x="40763" y="31656"/>
                      </a:cubicBezTo>
                      <a:lnTo>
                        <a:pt x="40229" y="31656"/>
                      </a:lnTo>
                      <a:cubicBezTo>
                        <a:pt x="40163" y="31656"/>
                        <a:pt x="40062" y="31690"/>
                        <a:pt x="39996" y="31756"/>
                      </a:cubicBezTo>
                      <a:lnTo>
                        <a:pt x="39562" y="31690"/>
                      </a:lnTo>
                      <a:cubicBezTo>
                        <a:pt x="38428" y="31623"/>
                        <a:pt x="38428" y="31623"/>
                        <a:pt x="38361" y="30456"/>
                      </a:cubicBezTo>
                      <a:lnTo>
                        <a:pt x="37828" y="30389"/>
                      </a:lnTo>
                      <a:cubicBezTo>
                        <a:pt x="37361" y="30222"/>
                        <a:pt x="37227" y="29855"/>
                        <a:pt x="37127" y="29488"/>
                      </a:cubicBezTo>
                      <a:cubicBezTo>
                        <a:pt x="37060" y="29255"/>
                        <a:pt x="36960" y="29055"/>
                        <a:pt x="36827" y="28888"/>
                      </a:cubicBezTo>
                      <a:cubicBezTo>
                        <a:pt x="36660" y="28621"/>
                        <a:pt x="36560" y="28321"/>
                        <a:pt x="36593" y="28020"/>
                      </a:cubicBezTo>
                      <a:cubicBezTo>
                        <a:pt x="36560" y="27887"/>
                        <a:pt x="36560" y="27720"/>
                        <a:pt x="36527" y="27587"/>
                      </a:cubicBezTo>
                      <a:cubicBezTo>
                        <a:pt x="36493" y="27520"/>
                        <a:pt x="36493" y="27453"/>
                        <a:pt x="36460" y="27387"/>
                      </a:cubicBezTo>
                      <a:cubicBezTo>
                        <a:pt x="36493" y="27253"/>
                        <a:pt x="36460" y="27086"/>
                        <a:pt x="36393" y="26986"/>
                      </a:cubicBezTo>
                      <a:cubicBezTo>
                        <a:pt x="36360" y="26886"/>
                        <a:pt x="36326" y="26820"/>
                        <a:pt x="36293" y="26753"/>
                      </a:cubicBezTo>
                      <a:cubicBezTo>
                        <a:pt x="36260" y="26553"/>
                        <a:pt x="36060" y="26419"/>
                        <a:pt x="35859" y="26419"/>
                      </a:cubicBezTo>
                      <a:lnTo>
                        <a:pt x="35526" y="26419"/>
                      </a:lnTo>
                      <a:cubicBezTo>
                        <a:pt x="35326" y="26419"/>
                        <a:pt x="35126" y="26386"/>
                        <a:pt x="34892" y="26319"/>
                      </a:cubicBezTo>
                      <a:cubicBezTo>
                        <a:pt x="34725" y="26319"/>
                        <a:pt x="34525" y="26353"/>
                        <a:pt x="34358" y="26386"/>
                      </a:cubicBezTo>
                      <a:cubicBezTo>
                        <a:pt x="34292" y="26419"/>
                        <a:pt x="34192" y="26419"/>
                        <a:pt x="34125" y="26419"/>
                      </a:cubicBezTo>
                      <a:cubicBezTo>
                        <a:pt x="33424" y="26353"/>
                        <a:pt x="32791" y="25886"/>
                        <a:pt x="32557" y="25218"/>
                      </a:cubicBezTo>
                      <a:lnTo>
                        <a:pt x="32957" y="24685"/>
                      </a:lnTo>
                      <a:cubicBezTo>
                        <a:pt x="33057" y="24618"/>
                        <a:pt x="33191" y="24551"/>
                        <a:pt x="33291" y="24518"/>
                      </a:cubicBezTo>
                      <a:cubicBezTo>
                        <a:pt x="33524" y="24418"/>
                        <a:pt x="33691" y="24284"/>
                        <a:pt x="33825" y="24084"/>
                      </a:cubicBezTo>
                      <a:cubicBezTo>
                        <a:pt x="33858" y="24051"/>
                        <a:pt x="33858" y="23984"/>
                        <a:pt x="33858" y="23951"/>
                      </a:cubicBezTo>
                      <a:cubicBezTo>
                        <a:pt x="33891" y="23651"/>
                        <a:pt x="33658" y="23584"/>
                        <a:pt x="33391" y="23517"/>
                      </a:cubicBezTo>
                      <a:cubicBezTo>
                        <a:pt x="33291" y="23451"/>
                        <a:pt x="33191" y="23417"/>
                        <a:pt x="33091" y="23350"/>
                      </a:cubicBezTo>
                      <a:cubicBezTo>
                        <a:pt x="33024" y="23317"/>
                        <a:pt x="32991" y="23284"/>
                        <a:pt x="32991" y="23250"/>
                      </a:cubicBezTo>
                      <a:cubicBezTo>
                        <a:pt x="32991" y="23217"/>
                        <a:pt x="33024" y="23184"/>
                        <a:pt x="33091" y="23117"/>
                      </a:cubicBezTo>
                      <a:cubicBezTo>
                        <a:pt x="33158" y="23084"/>
                        <a:pt x="33224" y="23050"/>
                        <a:pt x="33224" y="23017"/>
                      </a:cubicBezTo>
                      <a:lnTo>
                        <a:pt x="33424" y="22950"/>
                      </a:lnTo>
                      <a:lnTo>
                        <a:pt x="33691" y="22883"/>
                      </a:lnTo>
                      <a:lnTo>
                        <a:pt x="33825" y="22883"/>
                      </a:lnTo>
                      <a:cubicBezTo>
                        <a:pt x="33958" y="22883"/>
                        <a:pt x="34092" y="22883"/>
                        <a:pt x="34158" y="22783"/>
                      </a:cubicBezTo>
                      <a:cubicBezTo>
                        <a:pt x="34192" y="22683"/>
                        <a:pt x="34158" y="22583"/>
                        <a:pt x="34058" y="22383"/>
                      </a:cubicBezTo>
                      <a:lnTo>
                        <a:pt x="33925" y="22150"/>
                      </a:lnTo>
                      <a:cubicBezTo>
                        <a:pt x="33925" y="22083"/>
                        <a:pt x="33925" y="22016"/>
                        <a:pt x="33925" y="21949"/>
                      </a:cubicBezTo>
                      <a:cubicBezTo>
                        <a:pt x="33958" y="21749"/>
                        <a:pt x="33891" y="21549"/>
                        <a:pt x="33791" y="21416"/>
                      </a:cubicBezTo>
                      <a:lnTo>
                        <a:pt x="33791" y="21216"/>
                      </a:lnTo>
                      <a:cubicBezTo>
                        <a:pt x="33658" y="20682"/>
                        <a:pt x="33224" y="20582"/>
                        <a:pt x="32757" y="20482"/>
                      </a:cubicBezTo>
                      <a:lnTo>
                        <a:pt x="32424" y="20382"/>
                      </a:lnTo>
                      <a:lnTo>
                        <a:pt x="32157" y="20315"/>
                      </a:lnTo>
                      <a:cubicBezTo>
                        <a:pt x="32157" y="20248"/>
                        <a:pt x="32224" y="20182"/>
                        <a:pt x="32290" y="20182"/>
                      </a:cubicBezTo>
                      <a:lnTo>
                        <a:pt x="32557" y="20182"/>
                      </a:lnTo>
                      <a:cubicBezTo>
                        <a:pt x="32657" y="20182"/>
                        <a:pt x="32724" y="20148"/>
                        <a:pt x="32791" y="20115"/>
                      </a:cubicBezTo>
                      <a:lnTo>
                        <a:pt x="32824" y="20081"/>
                      </a:lnTo>
                      <a:cubicBezTo>
                        <a:pt x="32824" y="20081"/>
                        <a:pt x="32891" y="20048"/>
                        <a:pt x="32891" y="20015"/>
                      </a:cubicBezTo>
                      <a:cubicBezTo>
                        <a:pt x="32891" y="20015"/>
                        <a:pt x="32891" y="19981"/>
                        <a:pt x="32891" y="19948"/>
                      </a:cubicBezTo>
                      <a:lnTo>
                        <a:pt x="32891" y="19915"/>
                      </a:lnTo>
                      <a:cubicBezTo>
                        <a:pt x="32891" y="19881"/>
                        <a:pt x="32891" y="19815"/>
                        <a:pt x="32891" y="19781"/>
                      </a:cubicBezTo>
                      <a:cubicBezTo>
                        <a:pt x="32891" y="19781"/>
                        <a:pt x="32891" y="19748"/>
                        <a:pt x="32891" y="19748"/>
                      </a:cubicBezTo>
                      <a:cubicBezTo>
                        <a:pt x="32891" y="19715"/>
                        <a:pt x="32891" y="19681"/>
                        <a:pt x="32891" y="19681"/>
                      </a:cubicBezTo>
                      <a:cubicBezTo>
                        <a:pt x="32824" y="19481"/>
                        <a:pt x="32757" y="19281"/>
                        <a:pt x="32724" y="19081"/>
                      </a:cubicBezTo>
                      <a:cubicBezTo>
                        <a:pt x="32691" y="18881"/>
                        <a:pt x="32624" y="18680"/>
                        <a:pt x="32557" y="18514"/>
                      </a:cubicBezTo>
                      <a:lnTo>
                        <a:pt x="32557" y="18447"/>
                      </a:lnTo>
                      <a:cubicBezTo>
                        <a:pt x="32457" y="18314"/>
                        <a:pt x="32390" y="18113"/>
                        <a:pt x="32224" y="18113"/>
                      </a:cubicBezTo>
                      <a:cubicBezTo>
                        <a:pt x="32157" y="18113"/>
                        <a:pt x="32123" y="18147"/>
                        <a:pt x="32057" y="18147"/>
                      </a:cubicBezTo>
                      <a:cubicBezTo>
                        <a:pt x="31790" y="18213"/>
                        <a:pt x="31656" y="18514"/>
                        <a:pt x="31790" y="18781"/>
                      </a:cubicBezTo>
                      <a:lnTo>
                        <a:pt x="31823" y="18881"/>
                      </a:lnTo>
                      <a:cubicBezTo>
                        <a:pt x="31923" y="19047"/>
                        <a:pt x="31957" y="19281"/>
                        <a:pt x="31890" y="19481"/>
                      </a:cubicBezTo>
                      <a:cubicBezTo>
                        <a:pt x="31890" y="19514"/>
                        <a:pt x="31857" y="19548"/>
                        <a:pt x="31857" y="19581"/>
                      </a:cubicBezTo>
                      <a:cubicBezTo>
                        <a:pt x="31823" y="19614"/>
                        <a:pt x="31790" y="19648"/>
                        <a:pt x="31723" y="19681"/>
                      </a:cubicBezTo>
                      <a:cubicBezTo>
                        <a:pt x="31723" y="19648"/>
                        <a:pt x="31723" y="19581"/>
                        <a:pt x="31690" y="19581"/>
                      </a:cubicBezTo>
                      <a:lnTo>
                        <a:pt x="31656" y="19581"/>
                      </a:lnTo>
                      <a:cubicBezTo>
                        <a:pt x="31640" y="19564"/>
                        <a:pt x="31631" y="19556"/>
                        <a:pt x="31623" y="19556"/>
                      </a:cubicBezTo>
                      <a:cubicBezTo>
                        <a:pt x="31615" y="19556"/>
                        <a:pt x="31606" y="19564"/>
                        <a:pt x="31590" y="19581"/>
                      </a:cubicBezTo>
                      <a:cubicBezTo>
                        <a:pt x="31523" y="19581"/>
                        <a:pt x="31456" y="19614"/>
                        <a:pt x="31390" y="19648"/>
                      </a:cubicBezTo>
                      <a:cubicBezTo>
                        <a:pt x="31390" y="19648"/>
                        <a:pt x="31356" y="19681"/>
                        <a:pt x="31323" y="19715"/>
                      </a:cubicBezTo>
                      <a:cubicBezTo>
                        <a:pt x="31323" y="19715"/>
                        <a:pt x="31290" y="19715"/>
                        <a:pt x="31290" y="19748"/>
                      </a:cubicBezTo>
                      <a:cubicBezTo>
                        <a:pt x="31256" y="19815"/>
                        <a:pt x="31290" y="19815"/>
                        <a:pt x="31290" y="19815"/>
                      </a:cubicBezTo>
                      <a:cubicBezTo>
                        <a:pt x="31223" y="19848"/>
                        <a:pt x="31156" y="19915"/>
                        <a:pt x="31089" y="19948"/>
                      </a:cubicBezTo>
                      <a:lnTo>
                        <a:pt x="31023" y="19981"/>
                      </a:lnTo>
                      <a:cubicBezTo>
                        <a:pt x="31089" y="19915"/>
                        <a:pt x="31089" y="19815"/>
                        <a:pt x="31023" y="19748"/>
                      </a:cubicBezTo>
                      <a:cubicBezTo>
                        <a:pt x="31123" y="19715"/>
                        <a:pt x="31156" y="19614"/>
                        <a:pt x="31189" y="19548"/>
                      </a:cubicBezTo>
                      <a:cubicBezTo>
                        <a:pt x="31189" y="19514"/>
                        <a:pt x="31223" y="19514"/>
                        <a:pt x="31223" y="19481"/>
                      </a:cubicBezTo>
                      <a:lnTo>
                        <a:pt x="31223" y="19448"/>
                      </a:lnTo>
                      <a:cubicBezTo>
                        <a:pt x="31256" y="19481"/>
                        <a:pt x="31323" y="19481"/>
                        <a:pt x="31356" y="19481"/>
                      </a:cubicBezTo>
                      <a:cubicBezTo>
                        <a:pt x="31456" y="19481"/>
                        <a:pt x="31523" y="19414"/>
                        <a:pt x="31590" y="19248"/>
                      </a:cubicBezTo>
                      <a:cubicBezTo>
                        <a:pt x="31490" y="18714"/>
                        <a:pt x="31123" y="18314"/>
                        <a:pt x="30622" y="18180"/>
                      </a:cubicBezTo>
                      <a:cubicBezTo>
                        <a:pt x="30589" y="18147"/>
                        <a:pt x="30556" y="18147"/>
                        <a:pt x="30489" y="18147"/>
                      </a:cubicBezTo>
                      <a:lnTo>
                        <a:pt x="30356" y="17880"/>
                      </a:lnTo>
                      <a:cubicBezTo>
                        <a:pt x="30255" y="17680"/>
                        <a:pt x="30089" y="17580"/>
                        <a:pt x="29889" y="17580"/>
                      </a:cubicBezTo>
                      <a:cubicBezTo>
                        <a:pt x="29822" y="17580"/>
                        <a:pt x="29755" y="17580"/>
                        <a:pt x="29688" y="17613"/>
                      </a:cubicBezTo>
                      <a:cubicBezTo>
                        <a:pt x="29622" y="17646"/>
                        <a:pt x="29522" y="17646"/>
                        <a:pt x="29455" y="17646"/>
                      </a:cubicBezTo>
                      <a:cubicBezTo>
                        <a:pt x="29221" y="17646"/>
                        <a:pt x="29121" y="17480"/>
                        <a:pt x="29055" y="17146"/>
                      </a:cubicBezTo>
                      <a:lnTo>
                        <a:pt x="29055" y="17013"/>
                      </a:lnTo>
                      <a:cubicBezTo>
                        <a:pt x="29088" y="16879"/>
                        <a:pt x="29021" y="16746"/>
                        <a:pt x="28955" y="16646"/>
                      </a:cubicBezTo>
                      <a:cubicBezTo>
                        <a:pt x="28821" y="16412"/>
                        <a:pt x="28654" y="16245"/>
                        <a:pt x="28421" y="16145"/>
                      </a:cubicBezTo>
                      <a:cubicBezTo>
                        <a:pt x="28321" y="16079"/>
                        <a:pt x="28154" y="16045"/>
                        <a:pt x="28021" y="16045"/>
                      </a:cubicBezTo>
                      <a:lnTo>
                        <a:pt x="27920" y="16045"/>
                      </a:lnTo>
                      <a:cubicBezTo>
                        <a:pt x="27854" y="16045"/>
                        <a:pt x="27787" y="16045"/>
                        <a:pt x="27720" y="16079"/>
                      </a:cubicBezTo>
                      <a:cubicBezTo>
                        <a:pt x="27687" y="16079"/>
                        <a:pt x="27654" y="16112"/>
                        <a:pt x="27654" y="16112"/>
                      </a:cubicBezTo>
                      <a:lnTo>
                        <a:pt x="27387" y="16012"/>
                      </a:lnTo>
                      <a:lnTo>
                        <a:pt x="27120" y="15878"/>
                      </a:lnTo>
                      <a:cubicBezTo>
                        <a:pt x="27087" y="15878"/>
                        <a:pt x="27053" y="15912"/>
                        <a:pt x="27020" y="15945"/>
                      </a:cubicBezTo>
                      <a:cubicBezTo>
                        <a:pt x="26920" y="15945"/>
                        <a:pt x="26853" y="15978"/>
                        <a:pt x="26786" y="16045"/>
                      </a:cubicBezTo>
                      <a:cubicBezTo>
                        <a:pt x="26720" y="16112"/>
                        <a:pt x="26653" y="16179"/>
                        <a:pt x="26553" y="16179"/>
                      </a:cubicBezTo>
                      <a:lnTo>
                        <a:pt x="26453" y="16179"/>
                      </a:lnTo>
                      <a:cubicBezTo>
                        <a:pt x="26453" y="16145"/>
                        <a:pt x="26453" y="16112"/>
                        <a:pt x="26453" y="16079"/>
                      </a:cubicBezTo>
                      <a:lnTo>
                        <a:pt x="26286" y="16012"/>
                      </a:lnTo>
                      <a:lnTo>
                        <a:pt x="26119" y="15978"/>
                      </a:lnTo>
                      <a:lnTo>
                        <a:pt x="26119" y="15878"/>
                      </a:lnTo>
                      <a:cubicBezTo>
                        <a:pt x="26119" y="15612"/>
                        <a:pt x="26086" y="15345"/>
                        <a:pt x="26052" y="15111"/>
                      </a:cubicBezTo>
                      <a:cubicBezTo>
                        <a:pt x="26086" y="15078"/>
                        <a:pt x="26086" y="15078"/>
                        <a:pt x="26052" y="15044"/>
                      </a:cubicBezTo>
                      <a:cubicBezTo>
                        <a:pt x="26052" y="14978"/>
                        <a:pt x="26052" y="14878"/>
                        <a:pt x="26052" y="14811"/>
                      </a:cubicBezTo>
                      <a:lnTo>
                        <a:pt x="25886" y="14544"/>
                      </a:lnTo>
                      <a:lnTo>
                        <a:pt x="25786" y="14511"/>
                      </a:lnTo>
                      <a:cubicBezTo>
                        <a:pt x="25752" y="14477"/>
                        <a:pt x="25752" y="14411"/>
                        <a:pt x="25786" y="14377"/>
                      </a:cubicBezTo>
                      <a:cubicBezTo>
                        <a:pt x="25819" y="14277"/>
                        <a:pt x="25786" y="14177"/>
                        <a:pt x="25752" y="14077"/>
                      </a:cubicBezTo>
                      <a:cubicBezTo>
                        <a:pt x="25652" y="14010"/>
                        <a:pt x="25552" y="13977"/>
                        <a:pt x="25452" y="13977"/>
                      </a:cubicBezTo>
                      <a:cubicBezTo>
                        <a:pt x="25185" y="14144"/>
                        <a:pt x="24918" y="14211"/>
                        <a:pt x="24618" y="14211"/>
                      </a:cubicBezTo>
                      <a:cubicBezTo>
                        <a:pt x="24118" y="14177"/>
                        <a:pt x="23651" y="13944"/>
                        <a:pt x="23317" y="13543"/>
                      </a:cubicBezTo>
                      <a:cubicBezTo>
                        <a:pt x="23250" y="13477"/>
                        <a:pt x="23150" y="13410"/>
                        <a:pt x="23050" y="13343"/>
                      </a:cubicBezTo>
                      <a:lnTo>
                        <a:pt x="22950" y="13243"/>
                      </a:lnTo>
                      <a:cubicBezTo>
                        <a:pt x="22850" y="13110"/>
                        <a:pt x="22683" y="13043"/>
                        <a:pt x="22517" y="13043"/>
                      </a:cubicBezTo>
                      <a:cubicBezTo>
                        <a:pt x="22316" y="13043"/>
                        <a:pt x="22183" y="13243"/>
                        <a:pt x="22050" y="13443"/>
                      </a:cubicBezTo>
                      <a:lnTo>
                        <a:pt x="21950" y="13577"/>
                      </a:lnTo>
                      <a:lnTo>
                        <a:pt x="21916" y="13944"/>
                      </a:lnTo>
                      <a:cubicBezTo>
                        <a:pt x="21849" y="13977"/>
                        <a:pt x="21749" y="14010"/>
                        <a:pt x="21649" y="14010"/>
                      </a:cubicBezTo>
                      <a:cubicBezTo>
                        <a:pt x="21483" y="13977"/>
                        <a:pt x="21316" y="13944"/>
                        <a:pt x="21182" y="13877"/>
                      </a:cubicBezTo>
                      <a:lnTo>
                        <a:pt x="21116" y="13844"/>
                      </a:lnTo>
                      <a:cubicBezTo>
                        <a:pt x="21116" y="13810"/>
                        <a:pt x="21082" y="13777"/>
                        <a:pt x="21049" y="13744"/>
                      </a:cubicBezTo>
                      <a:lnTo>
                        <a:pt x="21016" y="13677"/>
                      </a:lnTo>
                      <a:cubicBezTo>
                        <a:pt x="20915" y="13577"/>
                        <a:pt x="20815" y="13477"/>
                        <a:pt x="20682" y="13410"/>
                      </a:cubicBezTo>
                      <a:cubicBezTo>
                        <a:pt x="20582" y="13277"/>
                        <a:pt x="20515" y="13110"/>
                        <a:pt x="20482" y="12943"/>
                      </a:cubicBezTo>
                      <a:cubicBezTo>
                        <a:pt x="20482" y="12776"/>
                        <a:pt x="20415" y="12576"/>
                        <a:pt x="20282" y="12443"/>
                      </a:cubicBezTo>
                      <a:lnTo>
                        <a:pt x="19981" y="11809"/>
                      </a:lnTo>
                      <a:cubicBezTo>
                        <a:pt x="19915" y="11642"/>
                        <a:pt x="19781" y="11542"/>
                        <a:pt x="19648" y="11475"/>
                      </a:cubicBezTo>
                      <a:cubicBezTo>
                        <a:pt x="19481" y="11409"/>
                        <a:pt x="19381" y="11308"/>
                        <a:pt x="19281" y="11175"/>
                      </a:cubicBezTo>
                      <a:cubicBezTo>
                        <a:pt x="19047" y="10708"/>
                        <a:pt x="18647" y="10374"/>
                        <a:pt x="18180" y="10208"/>
                      </a:cubicBezTo>
                      <a:lnTo>
                        <a:pt x="15245" y="7939"/>
                      </a:lnTo>
                      <a:cubicBezTo>
                        <a:pt x="15178" y="7906"/>
                        <a:pt x="15111" y="7873"/>
                        <a:pt x="15045" y="7839"/>
                      </a:cubicBezTo>
                      <a:lnTo>
                        <a:pt x="14978" y="7873"/>
                      </a:lnTo>
                      <a:cubicBezTo>
                        <a:pt x="14878" y="7839"/>
                        <a:pt x="14811" y="7839"/>
                        <a:pt x="14711" y="7839"/>
                      </a:cubicBezTo>
                      <a:lnTo>
                        <a:pt x="14611" y="7839"/>
                      </a:lnTo>
                      <a:cubicBezTo>
                        <a:pt x="14377" y="7372"/>
                        <a:pt x="13977" y="7039"/>
                        <a:pt x="13510" y="6872"/>
                      </a:cubicBezTo>
                      <a:lnTo>
                        <a:pt x="13277" y="6772"/>
                      </a:lnTo>
                      <a:lnTo>
                        <a:pt x="13010" y="6438"/>
                      </a:lnTo>
                      <a:cubicBezTo>
                        <a:pt x="12943" y="6305"/>
                        <a:pt x="12810" y="6171"/>
                        <a:pt x="12676" y="6071"/>
                      </a:cubicBezTo>
                      <a:cubicBezTo>
                        <a:pt x="12543" y="6005"/>
                        <a:pt x="12409" y="5871"/>
                        <a:pt x="12343" y="5738"/>
                      </a:cubicBezTo>
                      <a:lnTo>
                        <a:pt x="12343" y="5338"/>
                      </a:lnTo>
                      <a:cubicBezTo>
                        <a:pt x="12376" y="4837"/>
                        <a:pt x="12009" y="4670"/>
                        <a:pt x="11642" y="4537"/>
                      </a:cubicBezTo>
                      <a:lnTo>
                        <a:pt x="11575" y="4504"/>
                      </a:lnTo>
                      <a:lnTo>
                        <a:pt x="11509" y="4504"/>
                      </a:lnTo>
                      <a:cubicBezTo>
                        <a:pt x="11475" y="4504"/>
                        <a:pt x="11409" y="4470"/>
                        <a:pt x="11409" y="4437"/>
                      </a:cubicBezTo>
                      <a:lnTo>
                        <a:pt x="11375" y="4370"/>
                      </a:lnTo>
                      <a:cubicBezTo>
                        <a:pt x="11075" y="3470"/>
                        <a:pt x="10775" y="2569"/>
                        <a:pt x="9674" y="2235"/>
                      </a:cubicBezTo>
                      <a:cubicBezTo>
                        <a:pt x="9641" y="2235"/>
                        <a:pt x="9607" y="2135"/>
                        <a:pt x="9574" y="2069"/>
                      </a:cubicBezTo>
                      <a:cubicBezTo>
                        <a:pt x="9541" y="2002"/>
                        <a:pt x="9507" y="1935"/>
                        <a:pt x="9474" y="1902"/>
                      </a:cubicBezTo>
                      <a:lnTo>
                        <a:pt x="9374" y="1802"/>
                      </a:lnTo>
                      <a:cubicBezTo>
                        <a:pt x="9274" y="1668"/>
                        <a:pt x="9140" y="1535"/>
                        <a:pt x="8974" y="1535"/>
                      </a:cubicBezTo>
                      <a:cubicBezTo>
                        <a:pt x="8940" y="1535"/>
                        <a:pt x="8907" y="1568"/>
                        <a:pt x="8907" y="1568"/>
                      </a:cubicBezTo>
                      <a:cubicBezTo>
                        <a:pt x="8807" y="1602"/>
                        <a:pt x="8707" y="1635"/>
                        <a:pt x="8640" y="1735"/>
                      </a:cubicBezTo>
                      <a:cubicBezTo>
                        <a:pt x="8540" y="1802"/>
                        <a:pt x="8440" y="1835"/>
                        <a:pt x="8306" y="1835"/>
                      </a:cubicBezTo>
                      <a:cubicBezTo>
                        <a:pt x="8140" y="1835"/>
                        <a:pt x="7940" y="1802"/>
                        <a:pt x="7773" y="1702"/>
                      </a:cubicBezTo>
                      <a:cubicBezTo>
                        <a:pt x="7439" y="1568"/>
                        <a:pt x="7072" y="1501"/>
                        <a:pt x="6705" y="1501"/>
                      </a:cubicBezTo>
                      <a:cubicBezTo>
                        <a:pt x="6438" y="1501"/>
                        <a:pt x="6172" y="1535"/>
                        <a:pt x="5938" y="1602"/>
                      </a:cubicBezTo>
                      <a:cubicBezTo>
                        <a:pt x="5438" y="1735"/>
                        <a:pt x="4904" y="1802"/>
                        <a:pt x="4370" y="1802"/>
                      </a:cubicBezTo>
                      <a:lnTo>
                        <a:pt x="4304" y="1802"/>
                      </a:lnTo>
                      <a:lnTo>
                        <a:pt x="3303" y="1235"/>
                      </a:lnTo>
                      <a:cubicBezTo>
                        <a:pt x="2903" y="634"/>
                        <a:pt x="2302" y="201"/>
                        <a:pt x="16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0" name="Google Shape;404;p16">
                  <a:extLst>
                    <a:ext uri="{FF2B5EF4-FFF2-40B4-BE49-F238E27FC236}">
                      <a16:creationId xmlns:a16="http://schemas.microsoft.com/office/drawing/2014/main" xmlns="" id="{17D04740-0B47-3524-6740-31875F123736}"/>
                    </a:ext>
                  </a:extLst>
                </p:cNvPr>
                <p:cNvSpPr/>
                <p:nvPr/>
              </p:nvSpPr>
              <p:spPr>
                <a:xfrm>
                  <a:off x="3197263" y="2493200"/>
                  <a:ext cx="79250" cy="92600"/>
                </a:xfrm>
                <a:custGeom>
                  <a:avLst/>
                  <a:gdLst/>
                  <a:ahLst/>
                  <a:cxnLst/>
                  <a:rect l="l" t="t" r="r" b="b"/>
                  <a:pathLst>
                    <a:path w="3170" h="3704" extrusionOk="0">
                      <a:moveTo>
                        <a:pt x="1135" y="1"/>
                      </a:moveTo>
                      <a:cubicBezTo>
                        <a:pt x="1101" y="1"/>
                        <a:pt x="1068" y="34"/>
                        <a:pt x="1035" y="68"/>
                      </a:cubicBezTo>
                      <a:cubicBezTo>
                        <a:pt x="968" y="101"/>
                        <a:pt x="935" y="168"/>
                        <a:pt x="935" y="234"/>
                      </a:cubicBezTo>
                      <a:cubicBezTo>
                        <a:pt x="935" y="301"/>
                        <a:pt x="935" y="401"/>
                        <a:pt x="1001" y="434"/>
                      </a:cubicBezTo>
                      <a:cubicBezTo>
                        <a:pt x="1235" y="668"/>
                        <a:pt x="1101" y="835"/>
                        <a:pt x="935" y="1002"/>
                      </a:cubicBezTo>
                      <a:cubicBezTo>
                        <a:pt x="768" y="1202"/>
                        <a:pt x="701" y="1469"/>
                        <a:pt x="701" y="1735"/>
                      </a:cubicBezTo>
                      <a:cubicBezTo>
                        <a:pt x="634" y="1869"/>
                        <a:pt x="701" y="1969"/>
                        <a:pt x="801" y="2102"/>
                      </a:cubicBezTo>
                      <a:cubicBezTo>
                        <a:pt x="834" y="2169"/>
                        <a:pt x="901" y="2236"/>
                        <a:pt x="935" y="2302"/>
                      </a:cubicBezTo>
                      <a:cubicBezTo>
                        <a:pt x="935" y="2336"/>
                        <a:pt x="935" y="2336"/>
                        <a:pt x="935" y="2336"/>
                      </a:cubicBezTo>
                      <a:lnTo>
                        <a:pt x="734" y="2336"/>
                      </a:lnTo>
                      <a:cubicBezTo>
                        <a:pt x="701" y="2336"/>
                        <a:pt x="668" y="2336"/>
                        <a:pt x="601" y="2369"/>
                      </a:cubicBezTo>
                      <a:lnTo>
                        <a:pt x="534" y="2369"/>
                      </a:lnTo>
                      <a:cubicBezTo>
                        <a:pt x="501" y="2369"/>
                        <a:pt x="468" y="2403"/>
                        <a:pt x="434" y="2403"/>
                      </a:cubicBezTo>
                      <a:cubicBezTo>
                        <a:pt x="401" y="2436"/>
                        <a:pt x="367" y="2436"/>
                        <a:pt x="334" y="2469"/>
                      </a:cubicBezTo>
                      <a:cubicBezTo>
                        <a:pt x="301" y="2503"/>
                        <a:pt x="234" y="2536"/>
                        <a:pt x="201" y="2569"/>
                      </a:cubicBezTo>
                      <a:lnTo>
                        <a:pt x="167" y="2636"/>
                      </a:lnTo>
                      <a:cubicBezTo>
                        <a:pt x="134" y="2703"/>
                        <a:pt x="101" y="2769"/>
                        <a:pt x="67" y="2836"/>
                      </a:cubicBezTo>
                      <a:cubicBezTo>
                        <a:pt x="67" y="2870"/>
                        <a:pt x="67" y="2870"/>
                        <a:pt x="67" y="2903"/>
                      </a:cubicBezTo>
                      <a:cubicBezTo>
                        <a:pt x="67" y="2936"/>
                        <a:pt x="34" y="2970"/>
                        <a:pt x="34" y="3036"/>
                      </a:cubicBezTo>
                      <a:cubicBezTo>
                        <a:pt x="1" y="3270"/>
                        <a:pt x="167" y="3270"/>
                        <a:pt x="367" y="3303"/>
                      </a:cubicBezTo>
                      <a:cubicBezTo>
                        <a:pt x="468" y="3303"/>
                        <a:pt x="568" y="3370"/>
                        <a:pt x="668" y="3437"/>
                      </a:cubicBezTo>
                      <a:cubicBezTo>
                        <a:pt x="701" y="3470"/>
                        <a:pt x="701" y="3470"/>
                        <a:pt x="734" y="3470"/>
                      </a:cubicBezTo>
                      <a:cubicBezTo>
                        <a:pt x="801" y="3503"/>
                        <a:pt x="834" y="3537"/>
                        <a:pt x="901" y="3570"/>
                      </a:cubicBezTo>
                      <a:cubicBezTo>
                        <a:pt x="968" y="3637"/>
                        <a:pt x="1068" y="3703"/>
                        <a:pt x="1201" y="3703"/>
                      </a:cubicBezTo>
                      <a:cubicBezTo>
                        <a:pt x="1268" y="3703"/>
                        <a:pt x="1368" y="3670"/>
                        <a:pt x="1435" y="3603"/>
                      </a:cubicBezTo>
                      <a:lnTo>
                        <a:pt x="1502" y="3537"/>
                      </a:lnTo>
                      <a:cubicBezTo>
                        <a:pt x="1702" y="3337"/>
                        <a:pt x="1902" y="3136"/>
                        <a:pt x="1735" y="2769"/>
                      </a:cubicBezTo>
                      <a:cubicBezTo>
                        <a:pt x="1668" y="2636"/>
                        <a:pt x="1668" y="2503"/>
                        <a:pt x="1735" y="2369"/>
                      </a:cubicBezTo>
                      <a:cubicBezTo>
                        <a:pt x="1802" y="2302"/>
                        <a:pt x="1902" y="2269"/>
                        <a:pt x="2002" y="2269"/>
                      </a:cubicBezTo>
                      <a:cubicBezTo>
                        <a:pt x="2102" y="2269"/>
                        <a:pt x="2202" y="2302"/>
                        <a:pt x="2269" y="2302"/>
                      </a:cubicBezTo>
                      <a:cubicBezTo>
                        <a:pt x="2369" y="2336"/>
                        <a:pt x="2469" y="2403"/>
                        <a:pt x="2569" y="2436"/>
                      </a:cubicBezTo>
                      <a:cubicBezTo>
                        <a:pt x="2702" y="2536"/>
                        <a:pt x="2869" y="2569"/>
                        <a:pt x="3036" y="2569"/>
                      </a:cubicBezTo>
                      <a:cubicBezTo>
                        <a:pt x="3053" y="2586"/>
                        <a:pt x="3069" y="2594"/>
                        <a:pt x="3086" y="2594"/>
                      </a:cubicBezTo>
                      <a:cubicBezTo>
                        <a:pt x="3103" y="2594"/>
                        <a:pt x="3119" y="2586"/>
                        <a:pt x="3136" y="2569"/>
                      </a:cubicBezTo>
                      <a:cubicBezTo>
                        <a:pt x="3169" y="2369"/>
                        <a:pt x="3136" y="2136"/>
                        <a:pt x="3036" y="1936"/>
                      </a:cubicBezTo>
                      <a:cubicBezTo>
                        <a:pt x="3003" y="1902"/>
                        <a:pt x="2969" y="1869"/>
                        <a:pt x="2936" y="1869"/>
                      </a:cubicBezTo>
                      <a:lnTo>
                        <a:pt x="2903" y="1835"/>
                      </a:lnTo>
                      <a:cubicBezTo>
                        <a:pt x="2803" y="1802"/>
                        <a:pt x="2702" y="1769"/>
                        <a:pt x="2602" y="1735"/>
                      </a:cubicBezTo>
                      <a:cubicBezTo>
                        <a:pt x="2302" y="1669"/>
                        <a:pt x="2269" y="1435"/>
                        <a:pt x="2235" y="1168"/>
                      </a:cubicBezTo>
                      <a:cubicBezTo>
                        <a:pt x="2169" y="668"/>
                        <a:pt x="1835" y="268"/>
                        <a:pt x="1368" y="68"/>
                      </a:cubicBezTo>
                      <a:cubicBezTo>
                        <a:pt x="1301" y="34"/>
                        <a:pt x="1235" y="1"/>
                        <a:pt x="11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1" name="Google Shape;405;p16">
                  <a:extLst>
                    <a:ext uri="{FF2B5EF4-FFF2-40B4-BE49-F238E27FC236}">
                      <a16:creationId xmlns:a16="http://schemas.microsoft.com/office/drawing/2014/main" xmlns="" id="{83771784-34A5-2EB1-71E8-56054D3F0C7C}"/>
                    </a:ext>
                  </a:extLst>
                </p:cNvPr>
                <p:cNvSpPr/>
                <p:nvPr/>
              </p:nvSpPr>
              <p:spPr>
                <a:xfrm>
                  <a:off x="3158913" y="2396475"/>
                  <a:ext cx="90075" cy="52550"/>
                </a:xfrm>
                <a:custGeom>
                  <a:avLst/>
                  <a:gdLst/>
                  <a:ahLst/>
                  <a:cxnLst/>
                  <a:rect l="l" t="t" r="r" b="b"/>
                  <a:pathLst>
                    <a:path w="3603" h="2102" extrusionOk="0">
                      <a:moveTo>
                        <a:pt x="1201" y="0"/>
                      </a:moveTo>
                      <a:cubicBezTo>
                        <a:pt x="967" y="0"/>
                        <a:pt x="767" y="67"/>
                        <a:pt x="634" y="234"/>
                      </a:cubicBezTo>
                      <a:cubicBezTo>
                        <a:pt x="601" y="367"/>
                        <a:pt x="467" y="367"/>
                        <a:pt x="367" y="367"/>
                      </a:cubicBezTo>
                      <a:cubicBezTo>
                        <a:pt x="234" y="401"/>
                        <a:pt x="134" y="367"/>
                        <a:pt x="67" y="534"/>
                      </a:cubicBezTo>
                      <a:cubicBezTo>
                        <a:pt x="33" y="601"/>
                        <a:pt x="0" y="668"/>
                        <a:pt x="33" y="768"/>
                      </a:cubicBezTo>
                      <a:cubicBezTo>
                        <a:pt x="67" y="868"/>
                        <a:pt x="167" y="934"/>
                        <a:pt x="267" y="968"/>
                      </a:cubicBezTo>
                      <a:lnTo>
                        <a:pt x="334" y="1034"/>
                      </a:lnTo>
                      <a:cubicBezTo>
                        <a:pt x="767" y="1235"/>
                        <a:pt x="1134" y="1602"/>
                        <a:pt x="1334" y="2102"/>
                      </a:cubicBezTo>
                      <a:cubicBezTo>
                        <a:pt x="1701" y="2102"/>
                        <a:pt x="2035" y="1835"/>
                        <a:pt x="2135" y="1468"/>
                      </a:cubicBezTo>
                      <a:lnTo>
                        <a:pt x="2135" y="1435"/>
                      </a:lnTo>
                      <a:cubicBezTo>
                        <a:pt x="2202" y="1468"/>
                        <a:pt x="2268" y="1535"/>
                        <a:pt x="2302" y="1602"/>
                      </a:cubicBezTo>
                      <a:cubicBezTo>
                        <a:pt x="2368" y="1702"/>
                        <a:pt x="2502" y="1768"/>
                        <a:pt x="2635" y="1768"/>
                      </a:cubicBezTo>
                      <a:lnTo>
                        <a:pt x="2869" y="1768"/>
                      </a:lnTo>
                      <a:cubicBezTo>
                        <a:pt x="3436" y="1768"/>
                        <a:pt x="3536" y="1535"/>
                        <a:pt x="3603" y="668"/>
                      </a:cubicBezTo>
                      <a:cubicBezTo>
                        <a:pt x="3503" y="501"/>
                        <a:pt x="3369" y="334"/>
                        <a:pt x="3169" y="234"/>
                      </a:cubicBezTo>
                      <a:cubicBezTo>
                        <a:pt x="3024" y="118"/>
                        <a:pt x="2804" y="27"/>
                        <a:pt x="2595" y="27"/>
                      </a:cubicBezTo>
                      <a:cubicBezTo>
                        <a:pt x="2564" y="27"/>
                        <a:pt x="2533" y="29"/>
                        <a:pt x="2502" y="34"/>
                      </a:cubicBezTo>
                      <a:lnTo>
                        <a:pt x="1468" y="34"/>
                      </a:lnTo>
                      <a:cubicBezTo>
                        <a:pt x="1368" y="0"/>
                        <a:pt x="1268" y="0"/>
                        <a:pt x="12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2" name="Google Shape;406;p16">
                  <a:extLst>
                    <a:ext uri="{FF2B5EF4-FFF2-40B4-BE49-F238E27FC236}">
                      <a16:creationId xmlns:a16="http://schemas.microsoft.com/office/drawing/2014/main" xmlns="" id="{4166EB4C-D424-6D17-3F98-A3CBE1C4EA5F}"/>
                    </a:ext>
                  </a:extLst>
                </p:cNvPr>
                <p:cNvSpPr/>
                <p:nvPr/>
              </p:nvSpPr>
              <p:spPr>
                <a:xfrm>
                  <a:off x="3337363" y="2213000"/>
                  <a:ext cx="25875" cy="30050"/>
                </a:xfrm>
                <a:custGeom>
                  <a:avLst/>
                  <a:gdLst/>
                  <a:ahLst/>
                  <a:cxnLst/>
                  <a:rect l="l" t="t" r="r" b="b"/>
                  <a:pathLst>
                    <a:path w="1035" h="1202" extrusionOk="0">
                      <a:moveTo>
                        <a:pt x="401" y="1"/>
                      </a:moveTo>
                      <a:cubicBezTo>
                        <a:pt x="134" y="168"/>
                        <a:pt x="1" y="434"/>
                        <a:pt x="34" y="701"/>
                      </a:cubicBezTo>
                      <a:cubicBezTo>
                        <a:pt x="101" y="835"/>
                        <a:pt x="134" y="1202"/>
                        <a:pt x="434" y="1202"/>
                      </a:cubicBezTo>
                      <a:lnTo>
                        <a:pt x="501" y="1202"/>
                      </a:lnTo>
                      <a:cubicBezTo>
                        <a:pt x="534" y="1202"/>
                        <a:pt x="568" y="1202"/>
                        <a:pt x="601" y="1168"/>
                      </a:cubicBezTo>
                      <a:lnTo>
                        <a:pt x="634" y="1168"/>
                      </a:lnTo>
                      <a:cubicBezTo>
                        <a:pt x="701" y="1168"/>
                        <a:pt x="768" y="1135"/>
                        <a:pt x="801" y="1102"/>
                      </a:cubicBezTo>
                      <a:cubicBezTo>
                        <a:pt x="868" y="1035"/>
                        <a:pt x="901" y="1001"/>
                        <a:pt x="935" y="935"/>
                      </a:cubicBezTo>
                      <a:lnTo>
                        <a:pt x="968" y="901"/>
                      </a:lnTo>
                      <a:cubicBezTo>
                        <a:pt x="1001" y="868"/>
                        <a:pt x="1001" y="801"/>
                        <a:pt x="1035" y="735"/>
                      </a:cubicBezTo>
                      <a:cubicBezTo>
                        <a:pt x="1035" y="735"/>
                        <a:pt x="1035" y="701"/>
                        <a:pt x="1035" y="701"/>
                      </a:cubicBezTo>
                      <a:cubicBezTo>
                        <a:pt x="1035" y="668"/>
                        <a:pt x="1035" y="635"/>
                        <a:pt x="1035" y="601"/>
                      </a:cubicBezTo>
                      <a:cubicBezTo>
                        <a:pt x="1035" y="568"/>
                        <a:pt x="1001" y="534"/>
                        <a:pt x="1001" y="501"/>
                      </a:cubicBezTo>
                      <a:cubicBezTo>
                        <a:pt x="935" y="301"/>
                        <a:pt x="734" y="134"/>
                        <a:pt x="4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3" name="Google Shape;407;p16">
                  <a:extLst>
                    <a:ext uri="{FF2B5EF4-FFF2-40B4-BE49-F238E27FC236}">
                      <a16:creationId xmlns:a16="http://schemas.microsoft.com/office/drawing/2014/main" xmlns="" id="{1D4B859C-3BE7-ED9E-23E4-7058FA19A4CB}"/>
                    </a:ext>
                  </a:extLst>
                </p:cNvPr>
                <p:cNvSpPr/>
                <p:nvPr/>
              </p:nvSpPr>
              <p:spPr>
                <a:xfrm>
                  <a:off x="2493438" y="2368950"/>
                  <a:ext cx="90925" cy="101775"/>
                </a:xfrm>
                <a:custGeom>
                  <a:avLst/>
                  <a:gdLst/>
                  <a:ahLst/>
                  <a:cxnLst/>
                  <a:rect l="l" t="t" r="r" b="b"/>
                  <a:pathLst>
                    <a:path w="3637" h="4071" extrusionOk="0">
                      <a:moveTo>
                        <a:pt x="1268" y="1"/>
                      </a:moveTo>
                      <a:cubicBezTo>
                        <a:pt x="1001" y="34"/>
                        <a:pt x="801" y="101"/>
                        <a:pt x="601" y="234"/>
                      </a:cubicBezTo>
                      <a:cubicBezTo>
                        <a:pt x="467" y="334"/>
                        <a:pt x="334" y="401"/>
                        <a:pt x="167" y="401"/>
                      </a:cubicBezTo>
                      <a:lnTo>
                        <a:pt x="100" y="401"/>
                      </a:lnTo>
                      <a:cubicBezTo>
                        <a:pt x="33" y="534"/>
                        <a:pt x="0" y="634"/>
                        <a:pt x="33" y="768"/>
                      </a:cubicBezTo>
                      <a:cubicBezTo>
                        <a:pt x="100" y="935"/>
                        <a:pt x="234" y="1035"/>
                        <a:pt x="400" y="1101"/>
                      </a:cubicBezTo>
                      <a:cubicBezTo>
                        <a:pt x="467" y="1135"/>
                        <a:pt x="500" y="1201"/>
                        <a:pt x="534" y="1268"/>
                      </a:cubicBezTo>
                      <a:lnTo>
                        <a:pt x="567" y="1302"/>
                      </a:lnTo>
                      <a:cubicBezTo>
                        <a:pt x="701" y="1468"/>
                        <a:pt x="834" y="1668"/>
                        <a:pt x="934" y="1902"/>
                      </a:cubicBezTo>
                      <a:cubicBezTo>
                        <a:pt x="1034" y="2102"/>
                        <a:pt x="1168" y="2336"/>
                        <a:pt x="1301" y="2536"/>
                      </a:cubicBezTo>
                      <a:cubicBezTo>
                        <a:pt x="1601" y="2869"/>
                        <a:pt x="1801" y="3236"/>
                        <a:pt x="1968" y="3637"/>
                      </a:cubicBezTo>
                      <a:cubicBezTo>
                        <a:pt x="2068" y="3903"/>
                        <a:pt x="2302" y="4070"/>
                        <a:pt x="2569" y="4070"/>
                      </a:cubicBezTo>
                      <a:cubicBezTo>
                        <a:pt x="2669" y="4070"/>
                        <a:pt x="2735" y="4037"/>
                        <a:pt x="2835" y="4037"/>
                      </a:cubicBezTo>
                      <a:cubicBezTo>
                        <a:pt x="3169" y="4003"/>
                        <a:pt x="3403" y="3670"/>
                        <a:pt x="3369" y="3336"/>
                      </a:cubicBezTo>
                      <a:lnTo>
                        <a:pt x="3369" y="3303"/>
                      </a:lnTo>
                      <a:cubicBezTo>
                        <a:pt x="3336" y="3103"/>
                        <a:pt x="3369" y="2903"/>
                        <a:pt x="3436" y="2736"/>
                      </a:cubicBezTo>
                      <a:cubicBezTo>
                        <a:pt x="3636" y="2035"/>
                        <a:pt x="3403" y="1435"/>
                        <a:pt x="2802" y="1235"/>
                      </a:cubicBezTo>
                      <a:cubicBezTo>
                        <a:pt x="2469" y="1135"/>
                        <a:pt x="2235" y="901"/>
                        <a:pt x="2102" y="568"/>
                      </a:cubicBezTo>
                      <a:cubicBezTo>
                        <a:pt x="1968" y="368"/>
                        <a:pt x="1801" y="201"/>
                        <a:pt x="1601" y="101"/>
                      </a:cubicBezTo>
                      <a:cubicBezTo>
                        <a:pt x="1501" y="34"/>
                        <a:pt x="1368" y="1"/>
                        <a:pt x="12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4" name="Google Shape;408;p16">
                  <a:extLst>
                    <a:ext uri="{FF2B5EF4-FFF2-40B4-BE49-F238E27FC236}">
                      <a16:creationId xmlns:a16="http://schemas.microsoft.com/office/drawing/2014/main" xmlns="" id="{75DFAC69-77D8-62E5-AB04-385776A17B6B}"/>
                    </a:ext>
                  </a:extLst>
                </p:cNvPr>
                <p:cNvSpPr/>
                <p:nvPr/>
              </p:nvSpPr>
              <p:spPr>
                <a:xfrm>
                  <a:off x="2349163" y="2223025"/>
                  <a:ext cx="89250" cy="75900"/>
                </a:xfrm>
                <a:custGeom>
                  <a:avLst/>
                  <a:gdLst/>
                  <a:ahLst/>
                  <a:cxnLst/>
                  <a:rect l="l" t="t" r="r" b="b"/>
                  <a:pathLst>
                    <a:path w="3570" h="3036" extrusionOk="0">
                      <a:moveTo>
                        <a:pt x="901" y="0"/>
                      </a:moveTo>
                      <a:cubicBezTo>
                        <a:pt x="634" y="33"/>
                        <a:pt x="434" y="133"/>
                        <a:pt x="301" y="334"/>
                      </a:cubicBezTo>
                      <a:cubicBezTo>
                        <a:pt x="100" y="500"/>
                        <a:pt x="0" y="701"/>
                        <a:pt x="0" y="934"/>
                      </a:cubicBezTo>
                      <a:cubicBezTo>
                        <a:pt x="34" y="1134"/>
                        <a:pt x="167" y="1334"/>
                        <a:pt x="367" y="1468"/>
                      </a:cubicBezTo>
                      <a:cubicBezTo>
                        <a:pt x="567" y="1701"/>
                        <a:pt x="868" y="1868"/>
                        <a:pt x="1201" y="1935"/>
                      </a:cubicBezTo>
                      <a:cubicBezTo>
                        <a:pt x="1501" y="2001"/>
                        <a:pt x="1835" y="2135"/>
                        <a:pt x="2102" y="2302"/>
                      </a:cubicBezTo>
                      <a:cubicBezTo>
                        <a:pt x="2202" y="2368"/>
                        <a:pt x="2302" y="2468"/>
                        <a:pt x="2402" y="2535"/>
                      </a:cubicBezTo>
                      <a:lnTo>
                        <a:pt x="2469" y="2602"/>
                      </a:lnTo>
                      <a:cubicBezTo>
                        <a:pt x="2502" y="2635"/>
                        <a:pt x="2535" y="2702"/>
                        <a:pt x="2569" y="2735"/>
                      </a:cubicBezTo>
                      <a:cubicBezTo>
                        <a:pt x="2702" y="2902"/>
                        <a:pt x="2902" y="3002"/>
                        <a:pt x="3103" y="3036"/>
                      </a:cubicBezTo>
                      <a:cubicBezTo>
                        <a:pt x="3169" y="3036"/>
                        <a:pt x="3269" y="3002"/>
                        <a:pt x="3336" y="2969"/>
                      </a:cubicBezTo>
                      <a:cubicBezTo>
                        <a:pt x="3570" y="2869"/>
                        <a:pt x="3570" y="2635"/>
                        <a:pt x="3570" y="2402"/>
                      </a:cubicBezTo>
                      <a:cubicBezTo>
                        <a:pt x="3570" y="2335"/>
                        <a:pt x="3570" y="2302"/>
                        <a:pt x="3570" y="2235"/>
                      </a:cubicBezTo>
                      <a:cubicBezTo>
                        <a:pt x="3570" y="2135"/>
                        <a:pt x="3536" y="2035"/>
                        <a:pt x="3503" y="1935"/>
                      </a:cubicBezTo>
                      <a:lnTo>
                        <a:pt x="3503" y="1901"/>
                      </a:lnTo>
                      <a:lnTo>
                        <a:pt x="3336" y="1735"/>
                      </a:lnTo>
                      <a:cubicBezTo>
                        <a:pt x="3303" y="1701"/>
                        <a:pt x="3303" y="1668"/>
                        <a:pt x="3269" y="1635"/>
                      </a:cubicBezTo>
                      <a:lnTo>
                        <a:pt x="3203" y="1534"/>
                      </a:lnTo>
                      <a:cubicBezTo>
                        <a:pt x="3103" y="1468"/>
                        <a:pt x="3036" y="1401"/>
                        <a:pt x="2936" y="1334"/>
                      </a:cubicBezTo>
                      <a:cubicBezTo>
                        <a:pt x="2702" y="1168"/>
                        <a:pt x="2469" y="1034"/>
                        <a:pt x="2202" y="967"/>
                      </a:cubicBezTo>
                      <a:lnTo>
                        <a:pt x="2068" y="934"/>
                      </a:lnTo>
                      <a:cubicBezTo>
                        <a:pt x="2002" y="867"/>
                        <a:pt x="1935" y="834"/>
                        <a:pt x="1835" y="801"/>
                      </a:cubicBezTo>
                      <a:cubicBezTo>
                        <a:pt x="1601" y="667"/>
                        <a:pt x="1368" y="567"/>
                        <a:pt x="1335" y="234"/>
                      </a:cubicBezTo>
                      <a:cubicBezTo>
                        <a:pt x="1235" y="100"/>
                        <a:pt x="1068" y="0"/>
                        <a:pt x="9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5" name="Google Shape;409;p16">
                  <a:extLst>
                    <a:ext uri="{FF2B5EF4-FFF2-40B4-BE49-F238E27FC236}">
                      <a16:creationId xmlns:a16="http://schemas.microsoft.com/office/drawing/2014/main" xmlns="" id="{C459E6D6-09A3-8FF5-B83B-5E44E61E0458}"/>
                    </a:ext>
                  </a:extLst>
                </p:cNvPr>
                <p:cNvSpPr/>
                <p:nvPr/>
              </p:nvSpPr>
              <p:spPr>
                <a:xfrm>
                  <a:off x="2766963" y="2761725"/>
                  <a:ext cx="68400" cy="89275"/>
                </a:xfrm>
                <a:custGeom>
                  <a:avLst/>
                  <a:gdLst/>
                  <a:ahLst/>
                  <a:cxnLst/>
                  <a:rect l="l" t="t" r="r" b="b"/>
                  <a:pathLst>
                    <a:path w="2736" h="3571" extrusionOk="0">
                      <a:moveTo>
                        <a:pt x="601" y="1"/>
                      </a:moveTo>
                      <a:cubicBezTo>
                        <a:pt x="501" y="1"/>
                        <a:pt x="401" y="34"/>
                        <a:pt x="334" y="101"/>
                      </a:cubicBezTo>
                      <a:cubicBezTo>
                        <a:pt x="0" y="368"/>
                        <a:pt x="134" y="701"/>
                        <a:pt x="334" y="1002"/>
                      </a:cubicBezTo>
                      <a:cubicBezTo>
                        <a:pt x="434" y="1435"/>
                        <a:pt x="701" y="1835"/>
                        <a:pt x="1101" y="2069"/>
                      </a:cubicBezTo>
                      <a:cubicBezTo>
                        <a:pt x="1401" y="2302"/>
                        <a:pt x="1635" y="2636"/>
                        <a:pt x="1735" y="3003"/>
                      </a:cubicBezTo>
                      <a:cubicBezTo>
                        <a:pt x="1802" y="3103"/>
                        <a:pt x="1835" y="3203"/>
                        <a:pt x="1902" y="3303"/>
                      </a:cubicBezTo>
                      <a:cubicBezTo>
                        <a:pt x="1935" y="3470"/>
                        <a:pt x="2068" y="3570"/>
                        <a:pt x="2235" y="3570"/>
                      </a:cubicBezTo>
                      <a:cubicBezTo>
                        <a:pt x="2302" y="3570"/>
                        <a:pt x="2335" y="3570"/>
                        <a:pt x="2402" y="3537"/>
                      </a:cubicBezTo>
                      <a:cubicBezTo>
                        <a:pt x="2502" y="3503"/>
                        <a:pt x="2569" y="3470"/>
                        <a:pt x="2569" y="3403"/>
                      </a:cubicBezTo>
                      <a:cubicBezTo>
                        <a:pt x="2569" y="3370"/>
                        <a:pt x="2502" y="3270"/>
                        <a:pt x="2435" y="3170"/>
                      </a:cubicBezTo>
                      <a:cubicBezTo>
                        <a:pt x="2369" y="3136"/>
                        <a:pt x="2335" y="3103"/>
                        <a:pt x="2335" y="3036"/>
                      </a:cubicBezTo>
                      <a:cubicBezTo>
                        <a:pt x="2335" y="2970"/>
                        <a:pt x="2402" y="2936"/>
                        <a:pt x="2469" y="2903"/>
                      </a:cubicBezTo>
                      <a:cubicBezTo>
                        <a:pt x="2469" y="2870"/>
                        <a:pt x="2502" y="2870"/>
                        <a:pt x="2535" y="2836"/>
                      </a:cubicBezTo>
                      <a:cubicBezTo>
                        <a:pt x="2736" y="2636"/>
                        <a:pt x="2736" y="2336"/>
                        <a:pt x="2535" y="2136"/>
                      </a:cubicBezTo>
                      <a:lnTo>
                        <a:pt x="2469" y="2036"/>
                      </a:lnTo>
                      <a:cubicBezTo>
                        <a:pt x="2335" y="1769"/>
                        <a:pt x="2168" y="1569"/>
                        <a:pt x="1935" y="1469"/>
                      </a:cubicBezTo>
                      <a:lnTo>
                        <a:pt x="1701" y="1002"/>
                      </a:lnTo>
                      <a:cubicBezTo>
                        <a:pt x="1635" y="935"/>
                        <a:pt x="1635" y="868"/>
                        <a:pt x="1635" y="768"/>
                      </a:cubicBezTo>
                      <a:cubicBezTo>
                        <a:pt x="1635" y="668"/>
                        <a:pt x="1601" y="568"/>
                        <a:pt x="1535" y="501"/>
                      </a:cubicBezTo>
                      <a:cubicBezTo>
                        <a:pt x="1468" y="468"/>
                        <a:pt x="1401" y="434"/>
                        <a:pt x="1335" y="401"/>
                      </a:cubicBezTo>
                      <a:cubicBezTo>
                        <a:pt x="1268" y="334"/>
                        <a:pt x="1201" y="301"/>
                        <a:pt x="1134" y="234"/>
                      </a:cubicBezTo>
                      <a:lnTo>
                        <a:pt x="1001" y="168"/>
                      </a:lnTo>
                      <a:cubicBezTo>
                        <a:pt x="868" y="68"/>
                        <a:pt x="734" y="1"/>
                        <a:pt x="6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6" name="Google Shape;410;p16">
                  <a:extLst>
                    <a:ext uri="{FF2B5EF4-FFF2-40B4-BE49-F238E27FC236}">
                      <a16:creationId xmlns:a16="http://schemas.microsoft.com/office/drawing/2014/main" xmlns="" id="{4A720E06-0258-C0AB-DBA3-7753B49B0E6B}"/>
                    </a:ext>
                  </a:extLst>
                </p:cNvPr>
                <p:cNvSpPr/>
                <p:nvPr/>
              </p:nvSpPr>
              <p:spPr>
                <a:xfrm>
                  <a:off x="2730263" y="2719200"/>
                  <a:ext cx="45050" cy="40050"/>
                </a:xfrm>
                <a:custGeom>
                  <a:avLst/>
                  <a:gdLst/>
                  <a:ahLst/>
                  <a:cxnLst/>
                  <a:rect l="l" t="t" r="r" b="b"/>
                  <a:pathLst>
                    <a:path w="1802" h="1602" extrusionOk="0">
                      <a:moveTo>
                        <a:pt x="501" y="1"/>
                      </a:moveTo>
                      <a:cubicBezTo>
                        <a:pt x="401" y="1"/>
                        <a:pt x="334" y="1"/>
                        <a:pt x="234" y="34"/>
                      </a:cubicBezTo>
                      <a:cubicBezTo>
                        <a:pt x="1" y="167"/>
                        <a:pt x="34" y="401"/>
                        <a:pt x="101" y="634"/>
                      </a:cubicBezTo>
                      <a:cubicBezTo>
                        <a:pt x="101" y="668"/>
                        <a:pt x="101" y="734"/>
                        <a:pt x="134" y="801"/>
                      </a:cubicBezTo>
                      <a:cubicBezTo>
                        <a:pt x="134" y="1001"/>
                        <a:pt x="267" y="1035"/>
                        <a:pt x="401" y="1068"/>
                      </a:cubicBezTo>
                      <a:cubicBezTo>
                        <a:pt x="501" y="1068"/>
                        <a:pt x="568" y="1101"/>
                        <a:pt x="634" y="1168"/>
                      </a:cubicBezTo>
                      <a:cubicBezTo>
                        <a:pt x="768" y="1168"/>
                        <a:pt x="868" y="1235"/>
                        <a:pt x="935" y="1302"/>
                      </a:cubicBezTo>
                      <a:cubicBezTo>
                        <a:pt x="1001" y="1368"/>
                        <a:pt x="1068" y="1402"/>
                        <a:pt x="1135" y="1435"/>
                      </a:cubicBezTo>
                      <a:cubicBezTo>
                        <a:pt x="1168" y="1468"/>
                        <a:pt x="1201" y="1502"/>
                        <a:pt x="1235" y="1502"/>
                      </a:cubicBezTo>
                      <a:cubicBezTo>
                        <a:pt x="1301" y="1568"/>
                        <a:pt x="1402" y="1602"/>
                        <a:pt x="1468" y="1602"/>
                      </a:cubicBezTo>
                      <a:cubicBezTo>
                        <a:pt x="1535" y="1602"/>
                        <a:pt x="1602" y="1568"/>
                        <a:pt x="1635" y="1535"/>
                      </a:cubicBezTo>
                      <a:cubicBezTo>
                        <a:pt x="1802" y="1435"/>
                        <a:pt x="1735" y="1335"/>
                        <a:pt x="1702" y="1235"/>
                      </a:cubicBezTo>
                      <a:cubicBezTo>
                        <a:pt x="1635" y="1168"/>
                        <a:pt x="1635" y="1101"/>
                        <a:pt x="1635" y="1035"/>
                      </a:cubicBezTo>
                      <a:cubicBezTo>
                        <a:pt x="1568" y="968"/>
                        <a:pt x="1535" y="901"/>
                        <a:pt x="1502" y="801"/>
                      </a:cubicBezTo>
                      <a:cubicBezTo>
                        <a:pt x="1402" y="634"/>
                        <a:pt x="1268" y="468"/>
                        <a:pt x="1135" y="301"/>
                      </a:cubicBezTo>
                      <a:cubicBezTo>
                        <a:pt x="968" y="134"/>
                        <a:pt x="734" y="1"/>
                        <a:pt x="5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7" name="Google Shape;411;p16">
                  <a:extLst>
                    <a:ext uri="{FF2B5EF4-FFF2-40B4-BE49-F238E27FC236}">
                      <a16:creationId xmlns:a16="http://schemas.microsoft.com/office/drawing/2014/main" xmlns="" id="{7451D4B5-8840-CCA5-A0EE-843ACFC0CA67}"/>
                    </a:ext>
                  </a:extLst>
                </p:cNvPr>
                <p:cNvSpPr/>
                <p:nvPr/>
              </p:nvSpPr>
              <p:spPr>
                <a:xfrm>
                  <a:off x="2986288" y="3041800"/>
                  <a:ext cx="41725" cy="31025"/>
                </a:xfrm>
                <a:custGeom>
                  <a:avLst/>
                  <a:gdLst/>
                  <a:ahLst/>
                  <a:cxnLst/>
                  <a:rect l="l" t="t" r="r" b="b"/>
                  <a:pathLst>
                    <a:path w="1669" h="1241" extrusionOk="0">
                      <a:moveTo>
                        <a:pt x="635" y="1"/>
                      </a:moveTo>
                      <a:cubicBezTo>
                        <a:pt x="601" y="1"/>
                        <a:pt x="568" y="2"/>
                        <a:pt x="534" y="6"/>
                      </a:cubicBezTo>
                      <a:lnTo>
                        <a:pt x="200" y="6"/>
                      </a:lnTo>
                      <a:cubicBezTo>
                        <a:pt x="100" y="6"/>
                        <a:pt x="67" y="39"/>
                        <a:pt x="34" y="139"/>
                      </a:cubicBezTo>
                      <a:cubicBezTo>
                        <a:pt x="0" y="339"/>
                        <a:pt x="134" y="406"/>
                        <a:pt x="267" y="506"/>
                      </a:cubicBezTo>
                      <a:lnTo>
                        <a:pt x="334" y="573"/>
                      </a:lnTo>
                      <a:lnTo>
                        <a:pt x="534" y="706"/>
                      </a:lnTo>
                      <a:cubicBezTo>
                        <a:pt x="667" y="806"/>
                        <a:pt x="767" y="906"/>
                        <a:pt x="901" y="1007"/>
                      </a:cubicBezTo>
                      <a:lnTo>
                        <a:pt x="968" y="1073"/>
                      </a:lnTo>
                      <a:cubicBezTo>
                        <a:pt x="1034" y="1173"/>
                        <a:pt x="1134" y="1240"/>
                        <a:pt x="1234" y="1240"/>
                      </a:cubicBezTo>
                      <a:cubicBezTo>
                        <a:pt x="1334" y="1240"/>
                        <a:pt x="1401" y="1207"/>
                        <a:pt x="1468" y="1140"/>
                      </a:cubicBezTo>
                      <a:cubicBezTo>
                        <a:pt x="1668" y="906"/>
                        <a:pt x="1668" y="573"/>
                        <a:pt x="1468" y="373"/>
                      </a:cubicBezTo>
                      <a:cubicBezTo>
                        <a:pt x="1228" y="133"/>
                        <a:pt x="934" y="1"/>
                        <a:pt x="6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8" name="Google Shape;412;p16">
                  <a:extLst>
                    <a:ext uri="{FF2B5EF4-FFF2-40B4-BE49-F238E27FC236}">
                      <a16:creationId xmlns:a16="http://schemas.microsoft.com/office/drawing/2014/main" xmlns="" id="{A3573A23-B231-EF6C-BB4C-4C0D42C628C0}"/>
                    </a:ext>
                  </a:extLst>
                </p:cNvPr>
                <p:cNvSpPr/>
                <p:nvPr/>
              </p:nvSpPr>
              <p:spPr>
                <a:xfrm>
                  <a:off x="2631863" y="2497375"/>
                  <a:ext cx="42550" cy="17650"/>
                </a:xfrm>
                <a:custGeom>
                  <a:avLst/>
                  <a:gdLst/>
                  <a:ahLst/>
                  <a:cxnLst/>
                  <a:rect l="l" t="t" r="r" b="b"/>
                  <a:pathLst>
                    <a:path w="1702" h="706" extrusionOk="0">
                      <a:moveTo>
                        <a:pt x="267" y="1"/>
                      </a:moveTo>
                      <a:cubicBezTo>
                        <a:pt x="134" y="67"/>
                        <a:pt x="34" y="167"/>
                        <a:pt x="0" y="301"/>
                      </a:cubicBezTo>
                      <a:cubicBezTo>
                        <a:pt x="31" y="545"/>
                        <a:pt x="257" y="705"/>
                        <a:pt x="499" y="705"/>
                      </a:cubicBezTo>
                      <a:cubicBezTo>
                        <a:pt x="522" y="705"/>
                        <a:pt x="545" y="704"/>
                        <a:pt x="567" y="701"/>
                      </a:cubicBezTo>
                      <a:lnTo>
                        <a:pt x="1635" y="701"/>
                      </a:lnTo>
                      <a:cubicBezTo>
                        <a:pt x="1702" y="101"/>
                        <a:pt x="1335" y="67"/>
                        <a:pt x="1001" y="34"/>
                      </a:cubicBezTo>
                      <a:cubicBezTo>
                        <a:pt x="901" y="34"/>
                        <a:pt x="768" y="1"/>
                        <a:pt x="6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9" name="Google Shape;413;p16">
                  <a:extLst>
                    <a:ext uri="{FF2B5EF4-FFF2-40B4-BE49-F238E27FC236}">
                      <a16:creationId xmlns:a16="http://schemas.microsoft.com/office/drawing/2014/main" xmlns="" id="{56EBE68C-08D3-618E-0589-B1F7EF8857CF}"/>
                    </a:ext>
                  </a:extLst>
                </p:cNvPr>
                <p:cNvSpPr/>
                <p:nvPr/>
              </p:nvSpPr>
              <p:spPr>
                <a:xfrm>
                  <a:off x="2494263" y="2293900"/>
                  <a:ext cx="27550" cy="29200"/>
                </a:xfrm>
                <a:custGeom>
                  <a:avLst/>
                  <a:gdLst/>
                  <a:ahLst/>
                  <a:cxnLst/>
                  <a:rect l="l" t="t" r="r" b="b"/>
                  <a:pathLst>
                    <a:path w="1102" h="1168" extrusionOk="0">
                      <a:moveTo>
                        <a:pt x="267" y="0"/>
                      </a:moveTo>
                      <a:cubicBezTo>
                        <a:pt x="134" y="0"/>
                        <a:pt x="34" y="34"/>
                        <a:pt x="0" y="267"/>
                      </a:cubicBezTo>
                      <a:cubicBezTo>
                        <a:pt x="101" y="501"/>
                        <a:pt x="234" y="668"/>
                        <a:pt x="401" y="834"/>
                      </a:cubicBezTo>
                      <a:cubicBezTo>
                        <a:pt x="467" y="901"/>
                        <a:pt x="701" y="1168"/>
                        <a:pt x="801" y="1168"/>
                      </a:cubicBezTo>
                      <a:cubicBezTo>
                        <a:pt x="1001" y="1101"/>
                        <a:pt x="1035" y="934"/>
                        <a:pt x="1101" y="734"/>
                      </a:cubicBezTo>
                      <a:cubicBezTo>
                        <a:pt x="1068" y="701"/>
                        <a:pt x="1068" y="668"/>
                        <a:pt x="1101" y="634"/>
                      </a:cubicBezTo>
                      <a:cubicBezTo>
                        <a:pt x="1068" y="234"/>
                        <a:pt x="868" y="0"/>
                        <a:pt x="5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90" name="Google Shape;414;p16">
                  <a:extLst>
                    <a:ext uri="{FF2B5EF4-FFF2-40B4-BE49-F238E27FC236}">
                      <a16:creationId xmlns:a16="http://schemas.microsoft.com/office/drawing/2014/main" xmlns="" id="{7F6719A5-C151-F9D5-B77A-74C4BAB681E2}"/>
                    </a:ext>
                  </a:extLst>
                </p:cNvPr>
                <p:cNvSpPr/>
                <p:nvPr/>
              </p:nvSpPr>
              <p:spPr>
                <a:xfrm>
                  <a:off x="2635188" y="2605800"/>
                  <a:ext cx="82600" cy="103425"/>
                </a:xfrm>
                <a:custGeom>
                  <a:avLst/>
                  <a:gdLst/>
                  <a:ahLst/>
                  <a:cxnLst/>
                  <a:rect l="l" t="t" r="r" b="b"/>
                  <a:pathLst>
                    <a:path w="3304" h="4137" extrusionOk="0">
                      <a:moveTo>
                        <a:pt x="1469" y="0"/>
                      </a:moveTo>
                      <a:cubicBezTo>
                        <a:pt x="1368" y="0"/>
                        <a:pt x="1235" y="67"/>
                        <a:pt x="1168" y="133"/>
                      </a:cubicBezTo>
                      <a:cubicBezTo>
                        <a:pt x="1068" y="234"/>
                        <a:pt x="968" y="267"/>
                        <a:pt x="835" y="300"/>
                      </a:cubicBezTo>
                      <a:cubicBezTo>
                        <a:pt x="501" y="300"/>
                        <a:pt x="334" y="467"/>
                        <a:pt x="268" y="867"/>
                      </a:cubicBezTo>
                      <a:lnTo>
                        <a:pt x="101" y="1134"/>
                      </a:lnTo>
                      <a:cubicBezTo>
                        <a:pt x="1" y="1268"/>
                        <a:pt x="1" y="1434"/>
                        <a:pt x="101" y="1568"/>
                      </a:cubicBezTo>
                      <a:lnTo>
                        <a:pt x="234" y="1701"/>
                      </a:lnTo>
                      <a:cubicBezTo>
                        <a:pt x="234" y="1901"/>
                        <a:pt x="334" y="2068"/>
                        <a:pt x="501" y="2168"/>
                      </a:cubicBezTo>
                      <a:cubicBezTo>
                        <a:pt x="568" y="2202"/>
                        <a:pt x="601" y="2235"/>
                        <a:pt x="635" y="2268"/>
                      </a:cubicBezTo>
                      <a:lnTo>
                        <a:pt x="735" y="2502"/>
                      </a:lnTo>
                      <a:cubicBezTo>
                        <a:pt x="735" y="2769"/>
                        <a:pt x="735" y="3069"/>
                        <a:pt x="1068" y="3169"/>
                      </a:cubicBezTo>
                      <a:lnTo>
                        <a:pt x="1068" y="3269"/>
                      </a:lnTo>
                      <a:lnTo>
                        <a:pt x="1102" y="3369"/>
                      </a:lnTo>
                      <a:lnTo>
                        <a:pt x="2002" y="3869"/>
                      </a:lnTo>
                      <a:cubicBezTo>
                        <a:pt x="2036" y="3903"/>
                        <a:pt x="2036" y="3970"/>
                        <a:pt x="2036" y="4003"/>
                      </a:cubicBezTo>
                      <a:cubicBezTo>
                        <a:pt x="2102" y="4070"/>
                        <a:pt x="2236" y="4136"/>
                        <a:pt x="2336" y="4136"/>
                      </a:cubicBezTo>
                      <a:cubicBezTo>
                        <a:pt x="2469" y="4136"/>
                        <a:pt x="2569" y="4036"/>
                        <a:pt x="2636" y="3936"/>
                      </a:cubicBezTo>
                      <a:lnTo>
                        <a:pt x="2903" y="3669"/>
                      </a:lnTo>
                      <a:cubicBezTo>
                        <a:pt x="3303" y="3569"/>
                        <a:pt x="3236" y="3336"/>
                        <a:pt x="3203" y="3102"/>
                      </a:cubicBezTo>
                      <a:cubicBezTo>
                        <a:pt x="3170" y="3002"/>
                        <a:pt x="3170" y="2902"/>
                        <a:pt x="3170" y="2802"/>
                      </a:cubicBezTo>
                      <a:lnTo>
                        <a:pt x="2870" y="2468"/>
                      </a:lnTo>
                      <a:lnTo>
                        <a:pt x="2769" y="2368"/>
                      </a:lnTo>
                      <a:lnTo>
                        <a:pt x="2769" y="2235"/>
                      </a:lnTo>
                      <a:lnTo>
                        <a:pt x="2436" y="1568"/>
                      </a:lnTo>
                      <a:cubicBezTo>
                        <a:pt x="2436" y="1534"/>
                        <a:pt x="2436" y="1468"/>
                        <a:pt x="2436" y="1434"/>
                      </a:cubicBezTo>
                      <a:cubicBezTo>
                        <a:pt x="2403" y="1434"/>
                        <a:pt x="2369" y="1401"/>
                        <a:pt x="2336" y="1401"/>
                      </a:cubicBezTo>
                      <a:cubicBezTo>
                        <a:pt x="2236" y="1334"/>
                        <a:pt x="2202" y="1234"/>
                        <a:pt x="2236" y="1101"/>
                      </a:cubicBezTo>
                      <a:lnTo>
                        <a:pt x="2102" y="1101"/>
                      </a:lnTo>
                      <a:cubicBezTo>
                        <a:pt x="2169" y="767"/>
                        <a:pt x="1936" y="567"/>
                        <a:pt x="1702" y="400"/>
                      </a:cubicBezTo>
                      <a:cubicBezTo>
                        <a:pt x="1702" y="300"/>
                        <a:pt x="1669" y="200"/>
                        <a:pt x="1602" y="100"/>
                      </a:cubicBezTo>
                      <a:cubicBezTo>
                        <a:pt x="1569" y="67"/>
                        <a:pt x="1569" y="33"/>
                        <a:pt x="15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91" name="Google Shape;415;p16">
                  <a:extLst>
                    <a:ext uri="{FF2B5EF4-FFF2-40B4-BE49-F238E27FC236}">
                      <a16:creationId xmlns:a16="http://schemas.microsoft.com/office/drawing/2014/main" xmlns="" id="{CBEA0DBD-0C45-C5CB-A67A-527AE11A74F0}"/>
                    </a:ext>
                  </a:extLst>
                </p:cNvPr>
                <p:cNvSpPr/>
                <p:nvPr/>
              </p:nvSpPr>
              <p:spPr>
                <a:xfrm>
                  <a:off x="2620188" y="2349775"/>
                  <a:ext cx="26700" cy="12875"/>
                </a:xfrm>
                <a:custGeom>
                  <a:avLst/>
                  <a:gdLst/>
                  <a:ahLst/>
                  <a:cxnLst/>
                  <a:rect l="l" t="t" r="r" b="b"/>
                  <a:pathLst>
                    <a:path w="1068" h="515" extrusionOk="0">
                      <a:moveTo>
                        <a:pt x="367" y="0"/>
                      </a:moveTo>
                      <a:cubicBezTo>
                        <a:pt x="301" y="0"/>
                        <a:pt x="234" y="0"/>
                        <a:pt x="167" y="34"/>
                      </a:cubicBezTo>
                      <a:cubicBezTo>
                        <a:pt x="34" y="234"/>
                        <a:pt x="0" y="367"/>
                        <a:pt x="34" y="434"/>
                      </a:cubicBezTo>
                      <a:cubicBezTo>
                        <a:pt x="46" y="459"/>
                        <a:pt x="54" y="465"/>
                        <a:pt x="59" y="465"/>
                      </a:cubicBezTo>
                      <a:cubicBezTo>
                        <a:pt x="64" y="465"/>
                        <a:pt x="66" y="457"/>
                        <a:pt x="67" y="457"/>
                      </a:cubicBezTo>
                      <a:cubicBezTo>
                        <a:pt x="67" y="457"/>
                        <a:pt x="67" y="460"/>
                        <a:pt x="67" y="467"/>
                      </a:cubicBezTo>
                      <a:cubicBezTo>
                        <a:pt x="114" y="491"/>
                        <a:pt x="161" y="515"/>
                        <a:pt x="209" y="515"/>
                      </a:cubicBezTo>
                      <a:cubicBezTo>
                        <a:pt x="228" y="515"/>
                        <a:pt x="248" y="510"/>
                        <a:pt x="267" y="501"/>
                      </a:cubicBezTo>
                      <a:lnTo>
                        <a:pt x="1001" y="501"/>
                      </a:lnTo>
                      <a:cubicBezTo>
                        <a:pt x="1068" y="301"/>
                        <a:pt x="968" y="234"/>
                        <a:pt x="868" y="167"/>
                      </a:cubicBezTo>
                      <a:cubicBezTo>
                        <a:pt x="801" y="134"/>
                        <a:pt x="768" y="67"/>
                        <a:pt x="734" y="34"/>
                      </a:cubicBezTo>
                      <a:lnTo>
                        <a:pt x="634" y="34"/>
                      </a:lnTo>
                      <a:cubicBezTo>
                        <a:pt x="567" y="0"/>
                        <a:pt x="467" y="0"/>
                        <a:pt x="3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92" name="Google Shape;416;p16">
                  <a:extLst>
                    <a:ext uri="{FF2B5EF4-FFF2-40B4-BE49-F238E27FC236}">
                      <a16:creationId xmlns:a16="http://schemas.microsoft.com/office/drawing/2014/main" xmlns="" id="{A3540D5D-9DE9-855A-EFD7-BDA8B292123B}"/>
                    </a:ext>
                  </a:extLst>
                </p:cNvPr>
                <p:cNvSpPr/>
                <p:nvPr/>
              </p:nvSpPr>
              <p:spPr>
                <a:xfrm>
                  <a:off x="2607688" y="2517400"/>
                  <a:ext cx="35875" cy="64225"/>
                </a:xfrm>
                <a:custGeom>
                  <a:avLst/>
                  <a:gdLst/>
                  <a:ahLst/>
                  <a:cxnLst/>
                  <a:rect l="l" t="t" r="r" b="b"/>
                  <a:pathLst>
                    <a:path w="1435" h="2569" extrusionOk="0">
                      <a:moveTo>
                        <a:pt x="434" y="0"/>
                      </a:moveTo>
                      <a:cubicBezTo>
                        <a:pt x="334" y="34"/>
                        <a:pt x="200" y="67"/>
                        <a:pt x="100" y="134"/>
                      </a:cubicBezTo>
                      <a:cubicBezTo>
                        <a:pt x="33" y="134"/>
                        <a:pt x="0" y="167"/>
                        <a:pt x="0" y="234"/>
                      </a:cubicBezTo>
                      <a:cubicBezTo>
                        <a:pt x="0" y="300"/>
                        <a:pt x="33" y="334"/>
                        <a:pt x="67" y="400"/>
                      </a:cubicBezTo>
                      <a:cubicBezTo>
                        <a:pt x="100" y="434"/>
                        <a:pt x="133" y="501"/>
                        <a:pt x="133" y="567"/>
                      </a:cubicBezTo>
                      <a:lnTo>
                        <a:pt x="200" y="567"/>
                      </a:lnTo>
                      <a:cubicBezTo>
                        <a:pt x="300" y="567"/>
                        <a:pt x="400" y="601"/>
                        <a:pt x="400" y="701"/>
                      </a:cubicBezTo>
                      <a:cubicBezTo>
                        <a:pt x="400" y="767"/>
                        <a:pt x="400" y="834"/>
                        <a:pt x="400" y="901"/>
                      </a:cubicBezTo>
                      <a:cubicBezTo>
                        <a:pt x="434" y="1001"/>
                        <a:pt x="434" y="1068"/>
                        <a:pt x="367" y="1134"/>
                      </a:cubicBezTo>
                      <a:cubicBezTo>
                        <a:pt x="367" y="1234"/>
                        <a:pt x="334" y="1334"/>
                        <a:pt x="300" y="1435"/>
                      </a:cubicBezTo>
                      <a:cubicBezTo>
                        <a:pt x="200" y="1668"/>
                        <a:pt x="200" y="1902"/>
                        <a:pt x="234" y="2135"/>
                      </a:cubicBezTo>
                      <a:cubicBezTo>
                        <a:pt x="234" y="2202"/>
                        <a:pt x="267" y="2302"/>
                        <a:pt x="300" y="2402"/>
                      </a:cubicBezTo>
                      <a:cubicBezTo>
                        <a:pt x="300" y="2435"/>
                        <a:pt x="300" y="2435"/>
                        <a:pt x="334" y="2469"/>
                      </a:cubicBezTo>
                      <a:cubicBezTo>
                        <a:pt x="367" y="2502"/>
                        <a:pt x="467" y="2535"/>
                        <a:pt x="534" y="2535"/>
                      </a:cubicBezTo>
                      <a:lnTo>
                        <a:pt x="934" y="2535"/>
                      </a:lnTo>
                      <a:cubicBezTo>
                        <a:pt x="967" y="2535"/>
                        <a:pt x="1034" y="2535"/>
                        <a:pt x="1067" y="2569"/>
                      </a:cubicBezTo>
                      <a:lnTo>
                        <a:pt x="1201" y="2535"/>
                      </a:lnTo>
                      <a:cubicBezTo>
                        <a:pt x="1234" y="2502"/>
                        <a:pt x="1234" y="2469"/>
                        <a:pt x="1234" y="2435"/>
                      </a:cubicBezTo>
                      <a:cubicBezTo>
                        <a:pt x="1334" y="2335"/>
                        <a:pt x="1434" y="2202"/>
                        <a:pt x="1368" y="2002"/>
                      </a:cubicBezTo>
                      <a:lnTo>
                        <a:pt x="1368" y="1935"/>
                      </a:lnTo>
                      <a:cubicBezTo>
                        <a:pt x="1401" y="1668"/>
                        <a:pt x="1368" y="1401"/>
                        <a:pt x="1234" y="1134"/>
                      </a:cubicBezTo>
                      <a:cubicBezTo>
                        <a:pt x="1268" y="767"/>
                        <a:pt x="1101" y="400"/>
                        <a:pt x="801" y="167"/>
                      </a:cubicBezTo>
                      <a:cubicBezTo>
                        <a:pt x="701" y="67"/>
                        <a:pt x="567" y="0"/>
                        <a:pt x="43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2" name="Google Shape;417;p16">
                <a:extLst>
                  <a:ext uri="{FF2B5EF4-FFF2-40B4-BE49-F238E27FC236}">
                    <a16:creationId xmlns:a16="http://schemas.microsoft.com/office/drawing/2014/main" xmlns="" id="{B6C82E38-C385-1C4E-3588-6BDC4C122AC9}"/>
                  </a:ext>
                </a:extLst>
              </p:cNvPr>
              <p:cNvGrpSpPr/>
              <p:nvPr/>
            </p:nvGrpSpPr>
            <p:grpSpPr>
              <a:xfrm>
                <a:off x="3525838" y="2082075"/>
                <a:ext cx="1144175" cy="858150"/>
                <a:chOff x="3522488" y="2082075"/>
                <a:chExt cx="1144175" cy="858150"/>
              </a:xfrm>
              <a:grpFill/>
            </p:grpSpPr>
            <p:sp>
              <p:nvSpPr>
                <p:cNvPr id="772" name="Google Shape;418;p16">
                  <a:extLst>
                    <a:ext uri="{FF2B5EF4-FFF2-40B4-BE49-F238E27FC236}">
                      <a16:creationId xmlns:a16="http://schemas.microsoft.com/office/drawing/2014/main" xmlns="" id="{DED230C3-D1FA-2A3F-9ED6-19F0A859FD65}"/>
                    </a:ext>
                  </a:extLst>
                </p:cNvPr>
                <p:cNvSpPr/>
                <p:nvPr/>
              </p:nvSpPr>
              <p:spPr>
                <a:xfrm>
                  <a:off x="3652588" y="2082075"/>
                  <a:ext cx="1014075" cy="858150"/>
                </a:xfrm>
                <a:custGeom>
                  <a:avLst/>
                  <a:gdLst/>
                  <a:ahLst/>
                  <a:cxnLst/>
                  <a:rect l="l" t="t" r="r" b="b"/>
                  <a:pathLst>
                    <a:path w="40563" h="34326" extrusionOk="0">
                      <a:moveTo>
                        <a:pt x="4504" y="24285"/>
                      </a:moveTo>
                      <a:cubicBezTo>
                        <a:pt x="4519" y="24300"/>
                        <a:pt x="4534" y="24308"/>
                        <a:pt x="4546" y="24313"/>
                      </a:cubicBezTo>
                      <a:lnTo>
                        <a:pt x="4546" y="24313"/>
                      </a:lnTo>
                      <a:cubicBezTo>
                        <a:pt x="4549" y="24309"/>
                        <a:pt x="4552" y="24306"/>
                        <a:pt x="4555" y="24302"/>
                      </a:cubicBezTo>
                      <a:lnTo>
                        <a:pt x="4555" y="24302"/>
                      </a:lnTo>
                      <a:lnTo>
                        <a:pt x="4537" y="24285"/>
                      </a:lnTo>
                      <a:close/>
                      <a:moveTo>
                        <a:pt x="29622" y="32591"/>
                      </a:moveTo>
                      <a:cubicBezTo>
                        <a:pt x="29622" y="32591"/>
                        <a:pt x="29688" y="32624"/>
                        <a:pt x="29722" y="32624"/>
                      </a:cubicBezTo>
                      <a:lnTo>
                        <a:pt x="29688" y="32691"/>
                      </a:lnTo>
                      <a:cubicBezTo>
                        <a:pt x="29622" y="32624"/>
                        <a:pt x="29622" y="32591"/>
                        <a:pt x="29622" y="32591"/>
                      </a:cubicBezTo>
                      <a:close/>
                      <a:moveTo>
                        <a:pt x="29822" y="1"/>
                      </a:moveTo>
                      <a:cubicBezTo>
                        <a:pt x="29755" y="1"/>
                        <a:pt x="29722" y="1"/>
                        <a:pt x="29655" y="34"/>
                      </a:cubicBezTo>
                      <a:cubicBezTo>
                        <a:pt x="29555" y="101"/>
                        <a:pt x="29455" y="134"/>
                        <a:pt x="29355" y="201"/>
                      </a:cubicBezTo>
                      <a:cubicBezTo>
                        <a:pt x="29221" y="301"/>
                        <a:pt x="29021" y="368"/>
                        <a:pt x="28821" y="401"/>
                      </a:cubicBezTo>
                      <a:cubicBezTo>
                        <a:pt x="28654" y="368"/>
                        <a:pt x="28454" y="268"/>
                        <a:pt x="28354" y="101"/>
                      </a:cubicBezTo>
                      <a:cubicBezTo>
                        <a:pt x="28321" y="67"/>
                        <a:pt x="28254" y="34"/>
                        <a:pt x="28187" y="34"/>
                      </a:cubicBezTo>
                      <a:cubicBezTo>
                        <a:pt x="28087" y="34"/>
                        <a:pt x="27987" y="67"/>
                        <a:pt x="27887" y="167"/>
                      </a:cubicBezTo>
                      <a:cubicBezTo>
                        <a:pt x="27820" y="234"/>
                        <a:pt x="27754" y="268"/>
                        <a:pt x="27654" y="334"/>
                      </a:cubicBezTo>
                      <a:cubicBezTo>
                        <a:pt x="27420" y="501"/>
                        <a:pt x="27220" y="735"/>
                        <a:pt x="27120" y="1001"/>
                      </a:cubicBezTo>
                      <a:cubicBezTo>
                        <a:pt x="27120" y="1035"/>
                        <a:pt x="27087" y="1068"/>
                        <a:pt x="27087" y="1101"/>
                      </a:cubicBezTo>
                      <a:lnTo>
                        <a:pt x="27020" y="1468"/>
                      </a:lnTo>
                      <a:cubicBezTo>
                        <a:pt x="26953" y="1802"/>
                        <a:pt x="26853" y="2136"/>
                        <a:pt x="26720" y="2469"/>
                      </a:cubicBezTo>
                      <a:cubicBezTo>
                        <a:pt x="26586" y="2803"/>
                        <a:pt x="26553" y="3136"/>
                        <a:pt x="26620" y="3470"/>
                      </a:cubicBezTo>
                      <a:cubicBezTo>
                        <a:pt x="26653" y="3737"/>
                        <a:pt x="26620" y="4004"/>
                        <a:pt x="26553" y="4270"/>
                      </a:cubicBezTo>
                      <a:cubicBezTo>
                        <a:pt x="26486" y="4370"/>
                        <a:pt x="26453" y="4537"/>
                        <a:pt x="26453" y="4671"/>
                      </a:cubicBezTo>
                      <a:lnTo>
                        <a:pt x="26453" y="4771"/>
                      </a:lnTo>
                      <a:cubicBezTo>
                        <a:pt x="26453" y="5271"/>
                        <a:pt x="26253" y="5505"/>
                        <a:pt x="25819" y="5505"/>
                      </a:cubicBezTo>
                      <a:lnTo>
                        <a:pt x="25452" y="5505"/>
                      </a:lnTo>
                      <a:cubicBezTo>
                        <a:pt x="25052" y="5505"/>
                        <a:pt x="24918" y="5872"/>
                        <a:pt x="24818" y="6205"/>
                      </a:cubicBezTo>
                      <a:cubicBezTo>
                        <a:pt x="24818" y="6272"/>
                        <a:pt x="24818" y="6372"/>
                        <a:pt x="24818" y="6439"/>
                      </a:cubicBezTo>
                      <a:cubicBezTo>
                        <a:pt x="24852" y="6572"/>
                        <a:pt x="24852" y="6705"/>
                        <a:pt x="24785" y="6806"/>
                      </a:cubicBezTo>
                      <a:cubicBezTo>
                        <a:pt x="24752" y="6839"/>
                        <a:pt x="24718" y="6906"/>
                        <a:pt x="24718" y="6939"/>
                      </a:cubicBezTo>
                      <a:cubicBezTo>
                        <a:pt x="24618" y="7139"/>
                        <a:pt x="24518" y="7306"/>
                        <a:pt x="24752" y="7473"/>
                      </a:cubicBezTo>
                      <a:cubicBezTo>
                        <a:pt x="24852" y="7539"/>
                        <a:pt x="24885" y="7606"/>
                        <a:pt x="24885" y="7673"/>
                      </a:cubicBezTo>
                      <a:cubicBezTo>
                        <a:pt x="24885" y="7706"/>
                        <a:pt x="24818" y="7773"/>
                        <a:pt x="24752" y="7806"/>
                      </a:cubicBezTo>
                      <a:cubicBezTo>
                        <a:pt x="24718" y="7840"/>
                        <a:pt x="24685" y="7873"/>
                        <a:pt x="24651" y="7940"/>
                      </a:cubicBezTo>
                      <a:cubicBezTo>
                        <a:pt x="24451" y="8006"/>
                        <a:pt x="24318" y="8140"/>
                        <a:pt x="24218" y="8307"/>
                      </a:cubicBezTo>
                      <a:cubicBezTo>
                        <a:pt x="23984" y="8407"/>
                        <a:pt x="23784" y="8573"/>
                        <a:pt x="23651" y="8807"/>
                      </a:cubicBezTo>
                      <a:cubicBezTo>
                        <a:pt x="23584" y="9074"/>
                        <a:pt x="23617" y="9341"/>
                        <a:pt x="23751" y="9608"/>
                      </a:cubicBezTo>
                      <a:cubicBezTo>
                        <a:pt x="23784" y="9741"/>
                        <a:pt x="23784" y="9841"/>
                        <a:pt x="23751" y="9974"/>
                      </a:cubicBezTo>
                      <a:cubicBezTo>
                        <a:pt x="23484" y="10175"/>
                        <a:pt x="23250" y="10508"/>
                        <a:pt x="23184" y="10875"/>
                      </a:cubicBezTo>
                      <a:cubicBezTo>
                        <a:pt x="23017" y="10908"/>
                        <a:pt x="22950" y="11109"/>
                        <a:pt x="22884" y="11275"/>
                      </a:cubicBezTo>
                      <a:cubicBezTo>
                        <a:pt x="22850" y="11442"/>
                        <a:pt x="22817" y="11509"/>
                        <a:pt x="22750" y="11509"/>
                      </a:cubicBezTo>
                      <a:lnTo>
                        <a:pt x="22717" y="11509"/>
                      </a:lnTo>
                      <a:cubicBezTo>
                        <a:pt x="22583" y="11442"/>
                        <a:pt x="22417" y="11409"/>
                        <a:pt x="22250" y="11409"/>
                      </a:cubicBezTo>
                      <a:cubicBezTo>
                        <a:pt x="22050" y="11409"/>
                        <a:pt x="21849" y="11476"/>
                        <a:pt x="21616" y="11542"/>
                      </a:cubicBezTo>
                      <a:cubicBezTo>
                        <a:pt x="21416" y="11609"/>
                        <a:pt x="21216" y="11642"/>
                        <a:pt x="21016" y="11642"/>
                      </a:cubicBezTo>
                      <a:cubicBezTo>
                        <a:pt x="20915" y="11642"/>
                        <a:pt x="20815" y="11642"/>
                        <a:pt x="20715" y="11609"/>
                      </a:cubicBezTo>
                      <a:lnTo>
                        <a:pt x="20615" y="11609"/>
                      </a:lnTo>
                      <a:cubicBezTo>
                        <a:pt x="20315" y="11609"/>
                        <a:pt x="20048" y="11742"/>
                        <a:pt x="19881" y="11976"/>
                      </a:cubicBezTo>
                      <a:cubicBezTo>
                        <a:pt x="19715" y="12143"/>
                        <a:pt x="19514" y="12243"/>
                        <a:pt x="19281" y="12243"/>
                      </a:cubicBezTo>
                      <a:cubicBezTo>
                        <a:pt x="19114" y="12243"/>
                        <a:pt x="18981" y="12209"/>
                        <a:pt x="18814" y="12176"/>
                      </a:cubicBezTo>
                      <a:cubicBezTo>
                        <a:pt x="18681" y="12143"/>
                        <a:pt x="18514" y="12143"/>
                        <a:pt x="18380" y="12143"/>
                      </a:cubicBezTo>
                      <a:cubicBezTo>
                        <a:pt x="18364" y="12126"/>
                        <a:pt x="18339" y="12118"/>
                        <a:pt x="18314" y="12118"/>
                      </a:cubicBezTo>
                      <a:cubicBezTo>
                        <a:pt x="18289" y="12118"/>
                        <a:pt x="18264" y="12126"/>
                        <a:pt x="18247" y="12143"/>
                      </a:cubicBezTo>
                      <a:cubicBezTo>
                        <a:pt x="18214" y="12076"/>
                        <a:pt x="18214" y="12043"/>
                        <a:pt x="18214" y="12009"/>
                      </a:cubicBezTo>
                      <a:lnTo>
                        <a:pt x="17913" y="11843"/>
                      </a:lnTo>
                      <a:lnTo>
                        <a:pt x="17646" y="11843"/>
                      </a:lnTo>
                      <a:cubicBezTo>
                        <a:pt x="17613" y="11776"/>
                        <a:pt x="17546" y="11742"/>
                        <a:pt x="17480" y="11676"/>
                      </a:cubicBezTo>
                      <a:lnTo>
                        <a:pt x="17413" y="11609"/>
                      </a:lnTo>
                      <a:cubicBezTo>
                        <a:pt x="17246" y="11442"/>
                        <a:pt x="17013" y="11309"/>
                        <a:pt x="16779" y="11242"/>
                      </a:cubicBezTo>
                      <a:lnTo>
                        <a:pt x="16679" y="11209"/>
                      </a:lnTo>
                      <a:cubicBezTo>
                        <a:pt x="16546" y="11175"/>
                        <a:pt x="16412" y="11142"/>
                        <a:pt x="16279" y="11142"/>
                      </a:cubicBezTo>
                      <a:lnTo>
                        <a:pt x="14811" y="11142"/>
                      </a:lnTo>
                      <a:cubicBezTo>
                        <a:pt x="14746" y="11133"/>
                        <a:pt x="14682" y="11129"/>
                        <a:pt x="14617" y="11129"/>
                      </a:cubicBezTo>
                      <a:cubicBezTo>
                        <a:pt x="14184" y="11129"/>
                        <a:pt x="13763" y="11319"/>
                        <a:pt x="13443" y="11609"/>
                      </a:cubicBezTo>
                      <a:cubicBezTo>
                        <a:pt x="13243" y="11742"/>
                        <a:pt x="13110" y="11976"/>
                        <a:pt x="13110" y="12209"/>
                      </a:cubicBezTo>
                      <a:cubicBezTo>
                        <a:pt x="13110" y="12376"/>
                        <a:pt x="13043" y="12576"/>
                        <a:pt x="12943" y="12710"/>
                      </a:cubicBezTo>
                      <a:lnTo>
                        <a:pt x="12876" y="12710"/>
                      </a:lnTo>
                      <a:cubicBezTo>
                        <a:pt x="12843" y="12743"/>
                        <a:pt x="12843" y="12777"/>
                        <a:pt x="12876" y="12777"/>
                      </a:cubicBezTo>
                      <a:cubicBezTo>
                        <a:pt x="12643" y="12843"/>
                        <a:pt x="12443" y="12910"/>
                        <a:pt x="12276" y="13043"/>
                      </a:cubicBezTo>
                      <a:cubicBezTo>
                        <a:pt x="12042" y="13177"/>
                        <a:pt x="11776" y="13277"/>
                        <a:pt x="11509" y="13310"/>
                      </a:cubicBezTo>
                      <a:cubicBezTo>
                        <a:pt x="11409" y="13310"/>
                        <a:pt x="11342" y="13277"/>
                        <a:pt x="11242" y="13277"/>
                      </a:cubicBezTo>
                      <a:lnTo>
                        <a:pt x="11209" y="13277"/>
                      </a:lnTo>
                      <a:cubicBezTo>
                        <a:pt x="11142" y="13310"/>
                        <a:pt x="11108" y="13344"/>
                        <a:pt x="11108" y="13377"/>
                      </a:cubicBezTo>
                      <a:lnTo>
                        <a:pt x="11008" y="13377"/>
                      </a:lnTo>
                      <a:cubicBezTo>
                        <a:pt x="10808" y="13344"/>
                        <a:pt x="10608" y="13310"/>
                        <a:pt x="10441" y="13244"/>
                      </a:cubicBezTo>
                      <a:cubicBezTo>
                        <a:pt x="10275" y="13177"/>
                        <a:pt x="10074" y="13143"/>
                        <a:pt x="9908" y="13143"/>
                      </a:cubicBezTo>
                      <a:lnTo>
                        <a:pt x="9808" y="13143"/>
                      </a:lnTo>
                      <a:lnTo>
                        <a:pt x="9541" y="13110"/>
                      </a:lnTo>
                      <a:cubicBezTo>
                        <a:pt x="9474" y="13043"/>
                        <a:pt x="9374" y="13043"/>
                        <a:pt x="9274" y="13043"/>
                      </a:cubicBezTo>
                      <a:cubicBezTo>
                        <a:pt x="9140" y="13043"/>
                        <a:pt x="9040" y="13043"/>
                        <a:pt x="8940" y="13077"/>
                      </a:cubicBezTo>
                      <a:cubicBezTo>
                        <a:pt x="8807" y="13110"/>
                        <a:pt x="8707" y="13143"/>
                        <a:pt x="8607" y="13143"/>
                      </a:cubicBezTo>
                      <a:lnTo>
                        <a:pt x="8507" y="13143"/>
                      </a:lnTo>
                      <a:cubicBezTo>
                        <a:pt x="8206" y="13210"/>
                        <a:pt x="7906" y="13344"/>
                        <a:pt x="7639" y="13544"/>
                      </a:cubicBezTo>
                      <a:cubicBezTo>
                        <a:pt x="7506" y="13677"/>
                        <a:pt x="7339" y="13744"/>
                        <a:pt x="7172" y="13744"/>
                      </a:cubicBezTo>
                      <a:cubicBezTo>
                        <a:pt x="6972" y="13744"/>
                        <a:pt x="6805" y="13677"/>
                        <a:pt x="6672" y="13577"/>
                      </a:cubicBezTo>
                      <a:lnTo>
                        <a:pt x="6639" y="13577"/>
                      </a:lnTo>
                      <a:cubicBezTo>
                        <a:pt x="6539" y="13544"/>
                        <a:pt x="6438" y="13510"/>
                        <a:pt x="6338" y="13510"/>
                      </a:cubicBezTo>
                      <a:lnTo>
                        <a:pt x="6305" y="13510"/>
                      </a:lnTo>
                      <a:cubicBezTo>
                        <a:pt x="6072" y="13110"/>
                        <a:pt x="5738" y="12810"/>
                        <a:pt x="5338" y="12610"/>
                      </a:cubicBezTo>
                      <a:lnTo>
                        <a:pt x="5238" y="12543"/>
                      </a:lnTo>
                      <a:lnTo>
                        <a:pt x="5104" y="12510"/>
                      </a:lnTo>
                      <a:cubicBezTo>
                        <a:pt x="5071" y="12476"/>
                        <a:pt x="5037" y="12410"/>
                        <a:pt x="5004" y="12376"/>
                      </a:cubicBezTo>
                      <a:lnTo>
                        <a:pt x="4904" y="12276"/>
                      </a:lnTo>
                      <a:cubicBezTo>
                        <a:pt x="4737" y="12109"/>
                        <a:pt x="4570" y="11976"/>
                        <a:pt x="4404" y="11843"/>
                      </a:cubicBezTo>
                      <a:cubicBezTo>
                        <a:pt x="4370" y="11709"/>
                        <a:pt x="4237" y="11609"/>
                        <a:pt x="4137" y="11576"/>
                      </a:cubicBezTo>
                      <a:cubicBezTo>
                        <a:pt x="3703" y="11042"/>
                        <a:pt x="3370" y="10441"/>
                        <a:pt x="3136" y="9774"/>
                      </a:cubicBezTo>
                      <a:cubicBezTo>
                        <a:pt x="3270" y="9774"/>
                        <a:pt x="3336" y="9674"/>
                        <a:pt x="3403" y="9574"/>
                      </a:cubicBezTo>
                      <a:cubicBezTo>
                        <a:pt x="3403" y="9541"/>
                        <a:pt x="3403" y="9474"/>
                        <a:pt x="3403" y="9407"/>
                      </a:cubicBezTo>
                      <a:cubicBezTo>
                        <a:pt x="3370" y="9374"/>
                        <a:pt x="3336" y="9341"/>
                        <a:pt x="3303" y="9341"/>
                      </a:cubicBezTo>
                      <a:cubicBezTo>
                        <a:pt x="3236" y="9341"/>
                        <a:pt x="3203" y="9407"/>
                        <a:pt x="3136" y="9474"/>
                      </a:cubicBezTo>
                      <a:lnTo>
                        <a:pt x="3003" y="9474"/>
                      </a:lnTo>
                      <a:cubicBezTo>
                        <a:pt x="2939" y="9464"/>
                        <a:pt x="2876" y="9460"/>
                        <a:pt x="2813" y="9460"/>
                      </a:cubicBezTo>
                      <a:cubicBezTo>
                        <a:pt x="2445" y="9460"/>
                        <a:pt x="2092" y="9623"/>
                        <a:pt x="1835" y="9908"/>
                      </a:cubicBezTo>
                      <a:cubicBezTo>
                        <a:pt x="1835" y="9941"/>
                        <a:pt x="1835" y="9941"/>
                        <a:pt x="1835" y="9974"/>
                      </a:cubicBezTo>
                      <a:cubicBezTo>
                        <a:pt x="1735" y="10141"/>
                        <a:pt x="1635" y="10275"/>
                        <a:pt x="1502" y="10408"/>
                      </a:cubicBezTo>
                      <a:cubicBezTo>
                        <a:pt x="1201" y="10775"/>
                        <a:pt x="968" y="11209"/>
                        <a:pt x="801" y="11642"/>
                      </a:cubicBezTo>
                      <a:cubicBezTo>
                        <a:pt x="734" y="11876"/>
                        <a:pt x="701" y="12076"/>
                        <a:pt x="701" y="12310"/>
                      </a:cubicBezTo>
                      <a:cubicBezTo>
                        <a:pt x="668" y="12943"/>
                        <a:pt x="468" y="13577"/>
                        <a:pt x="101" y="14111"/>
                      </a:cubicBezTo>
                      <a:cubicBezTo>
                        <a:pt x="34" y="14144"/>
                        <a:pt x="1" y="14211"/>
                        <a:pt x="1" y="14278"/>
                      </a:cubicBezTo>
                      <a:cubicBezTo>
                        <a:pt x="1" y="14378"/>
                        <a:pt x="34" y="14478"/>
                        <a:pt x="101" y="14511"/>
                      </a:cubicBezTo>
                      <a:cubicBezTo>
                        <a:pt x="167" y="14611"/>
                        <a:pt x="234" y="14711"/>
                        <a:pt x="234" y="14845"/>
                      </a:cubicBezTo>
                      <a:cubicBezTo>
                        <a:pt x="234" y="14911"/>
                        <a:pt x="267" y="15011"/>
                        <a:pt x="334" y="15078"/>
                      </a:cubicBezTo>
                      <a:lnTo>
                        <a:pt x="334" y="15212"/>
                      </a:lnTo>
                      <a:cubicBezTo>
                        <a:pt x="334" y="15345"/>
                        <a:pt x="334" y="15478"/>
                        <a:pt x="334" y="15579"/>
                      </a:cubicBezTo>
                      <a:cubicBezTo>
                        <a:pt x="301" y="15945"/>
                        <a:pt x="267" y="16279"/>
                        <a:pt x="601" y="16479"/>
                      </a:cubicBezTo>
                      <a:cubicBezTo>
                        <a:pt x="1101" y="16779"/>
                        <a:pt x="1368" y="17313"/>
                        <a:pt x="1335" y="17880"/>
                      </a:cubicBezTo>
                      <a:lnTo>
                        <a:pt x="1335" y="18014"/>
                      </a:lnTo>
                      <a:cubicBezTo>
                        <a:pt x="801" y="18314"/>
                        <a:pt x="701" y="18714"/>
                        <a:pt x="1035" y="19348"/>
                      </a:cubicBezTo>
                      <a:cubicBezTo>
                        <a:pt x="1101" y="19481"/>
                        <a:pt x="1168" y="19615"/>
                        <a:pt x="1235" y="19748"/>
                      </a:cubicBezTo>
                      <a:cubicBezTo>
                        <a:pt x="1535" y="20115"/>
                        <a:pt x="1702" y="20582"/>
                        <a:pt x="1635" y="21082"/>
                      </a:cubicBezTo>
                      <a:cubicBezTo>
                        <a:pt x="1568" y="21116"/>
                        <a:pt x="1568" y="21149"/>
                        <a:pt x="1568" y="21183"/>
                      </a:cubicBezTo>
                      <a:cubicBezTo>
                        <a:pt x="1568" y="21183"/>
                        <a:pt x="1602" y="21216"/>
                        <a:pt x="1668" y="21216"/>
                      </a:cubicBezTo>
                      <a:cubicBezTo>
                        <a:pt x="1969" y="21216"/>
                        <a:pt x="2269" y="21283"/>
                        <a:pt x="2402" y="21449"/>
                      </a:cubicBezTo>
                      <a:cubicBezTo>
                        <a:pt x="2469" y="21650"/>
                        <a:pt x="2436" y="21883"/>
                        <a:pt x="2336" y="22050"/>
                      </a:cubicBezTo>
                      <a:cubicBezTo>
                        <a:pt x="2169" y="22217"/>
                        <a:pt x="2169" y="22450"/>
                        <a:pt x="2336" y="22617"/>
                      </a:cubicBezTo>
                      <a:cubicBezTo>
                        <a:pt x="2436" y="22784"/>
                        <a:pt x="2602" y="22884"/>
                        <a:pt x="2803" y="22884"/>
                      </a:cubicBezTo>
                      <a:cubicBezTo>
                        <a:pt x="3036" y="22884"/>
                        <a:pt x="3236" y="22784"/>
                        <a:pt x="3403" y="22584"/>
                      </a:cubicBezTo>
                      <a:cubicBezTo>
                        <a:pt x="3536" y="22450"/>
                        <a:pt x="3737" y="22350"/>
                        <a:pt x="3970" y="22317"/>
                      </a:cubicBezTo>
                      <a:cubicBezTo>
                        <a:pt x="4103" y="22350"/>
                        <a:pt x="4270" y="22383"/>
                        <a:pt x="4404" y="22483"/>
                      </a:cubicBezTo>
                      <a:lnTo>
                        <a:pt x="4871" y="23451"/>
                      </a:lnTo>
                      <a:lnTo>
                        <a:pt x="4570" y="24285"/>
                      </a:lnTo>
                      <a:cubicBezTo>
                        <a:pt x="4565" y="24291"/>
                        <a:pt x="4560" y="24297"/>
                        <a:pt x="4555" y="24302"/>
                      </a:cubicBezTo>
                      <a:lnTo>
                        <a:pt x="4555" y="24302"/>
                      </a:lnTo>
                      <a:lnTo>
                        <a:pt x="4570" y="24318"/>
                      </a:lnTo>
                      <a:cubicBezTo>
                        <a:pt x="4570" y="24318"/>
                        <a:pt x="4560" y="24318"/>
                        <a:pt x="4546" y="24313"/>
                      </a:cubicBezTo>
                      <a:lnTo>
                        <a:pt x="4546" y="24313"/>
                      </a:lnTo>
                      <a:cubicBezTo>
                        <a:pt x="4297" y="24595"/>
                        <a:pt x="4204" y="24756"/>
                        <a:pt x="4204" y="24885"/>
                      </a:cubicBezTo>
                      <a:cubicBezTo>
                        <a:pt x="4204" y="25019"/>
                        <a:pt x="4337" y="25085"/>
                        <a:pt x="4570" y="25252"/>
                      </a:cubicBezTo>
                      <a:lnTo>
                        <a:pt x="4570" y="25319"/>
                      </a:lnTo>
                      <a:lnTo>
                        <a:pt x="4704" y="25352"/>
                      </a:lnTo>
                      <a:cubicBezTo>
                        <a:pt x="4804" y="25386"/>
                        <a:pt x="4904" y="25452"/>
                        <a:pt x="5004" y="25519"/>
                      </a:cubicBezTo>
                      <a:cubicBezTo>
                        <a:pt x="5004" y="25519"/>
                        <a:pt x="5004" y="25552"/>
                        <a:pt x="5037" y="25552"/>
                      </a:cubicBezTo>
                      <a:cubicBezTo>
                        <a:pt x="5071" y="25786"/>
                        <a:pt x="5104" y="25986"/>
                        <a:pt x="5071" y="26219"/>
                      </a:cubicBezTo>
                      <a:cubicBezTo>
                        <a:pt x="5037" y="26486"/>
                        <a:pt x="5037" y="26720"/>
                        <a:pt x="5138" y="26987"/>
                      </a:cubicBezTo>
                      <a:cubicBezTo>
                        <a:pt x="5238" y="27120"/>
                        <a:pt x="5304" y="27287"/>
                        <a:pt x="5338" y="27454"/>
                      </a:cubicBezTo>
                      <a:cubicBezTo>
                        <a:pt x="5371" y="27654"/>
                        <a:pt x="5438" y="27821"/>
                        <a:pt x="5538" y="27987"/>
                      </a:cubicBezTo>
                      <a:lnTo>
                        <a:pt x="5538" y="28888"/>
                      </a:lnTo>
                      <a:cubicBezTo>
                        <a:pt x="5471" y="28955"/>
                        <a:pt x="5438" y="29055"/>
                        <a:pt x="5438" y="29122"/>
                      </a:cubicBezTo>
                      <a:cubicBezTo>
                        <a:pt x="5438" y="29155"/>
                        <a:pt x="5438" y="29188"/>
                        <a:pt x="5438" y="29222"/>
                      </a:cubicBezTo>
                      <a:cubicBezTo>
                        <a:pt x="5471" y="29388"/>
                        <a:pt x="5571" y="29522"/>
                        <a:pt x="5705" y="29622"/>
                      </a:cubicBezTo>
                      <a:cubicBezTo>
                        <a:pt x="5738" y="29622"/>
                        <a:pt x="5771" y="29655"/>
                        <a:pt x="5805" y="29655"/>
                      </a:cubicBezTo>
                      <a:lnTo>
                        <a:pt x="5905" y="29655"/>
                      </a:lnTo>
                      <a:cubicBezTo>
                        <a:pt x="6072" y="29622"/>
                        <a:pt x="6205" y="29555"/>
                        <a:pt x="6338" y="29422"/>
                      </a:cubicBezTo>
                      <a:cubicBezTo>
                        <a:pt x="6405" y="29388"/>
                        <a:pt x="6472" y="29355"/>
                        <a:pt x="6539" y="29288"/>
                      </a:cubicBezTo>
                      <a:lnTo>
                        <a:pt x="6972" y="29322"/>
                      </a:lnTo>
                      <a:lnTo>
                        <a:pt x="7006" y="29388"/>
                      </a:lnTo>
                      <a:cubicBezTo>
                        <a:pt x="7072" y="29589"/>
                        <a:pt x="7239" y="29755"/>
                        <a:pt x="7406" y="29855"/>
                      </a:cubicBezTo>
                      <a:lnTo>
                        <a:pt x="7506" y="29855"/>
                      </a:lnTo>
                      <a:cubicBezTo>
                        <a:pt x="7639" y="29855"/>
                        <a:pt x="7773" y="29822"/>
                        <a:pt x="7873" y="29722"/>
                      </a:cubicBezTo>
                      <a:cubicBezTo>
                        <a:pt x="7906" y="29722"/>
                        <a:pt x="7940" y="29689"/>
                        <a:pt x="7973" y="29689"/>
                      </a:cubicBezTo>
                      <a:cubicBezTo>
                        <a:pt x="8073" y="29689"/>
                        <a:pt x="8173" y="29755"/>
                        <a:pt x="8206" y="29855"/>
                      </a:cubicBezTo>
                      <a:cubicBezTo>
                        <a:pt x="8273" y="30022"/>
                        <a:pt x="8440" y="30089"/>
                        <a:pt x="8607" y="30089"/>
                      </a:cubicBezTo>
                      <a:cubicBezTo>
                        <a:pt x="8707" y="30089"/>
                        <a:pt x="8807" y="30056"/>
                        <a:pt x="8907" y="30022"/>
                      </a:cubicBezTo>
                      <a:lnTo>
                        <a:pt x="9174" y="29855"/>
                      </a:lnTo>
                      <a:cubicBezTo>
                        <a:pt x="9474" y="29589"/>
                        <a:pt x="9874" y="29422"/>
                        <a:pt x="10275" y="29388"/>
                      </a:cubicBezTo>
                      <a:cubicBezTo>
                        <a:pt x="10541" y="29388"/>
                        <a:pt x="10808" y="29488"/>
                        <a:pt x="11008" y="29689"/>
                      </a:cubicBezTo>
                      <a:cubicBezTo>
                        <a:pt x="11042" y="29689"/>
                        <a:pt x="11108" y="29655"/>
                        <a:pt x="11142" y="29655"/>
                      </a:cubicBezTo>
                      <a:lnTo>
                        <a:pt x="11175" y="29622"/>
                      </a:lnTo>
                      <a:lnTo>
                        <a:pt x="11242" y="29622"/>
                      </a:lnTo>
                      <a:lnTo>
                        <a:pt x="11309" y="29555"/>
                      </a:lnTo>
                      <a:cubicBezTo>
                        <a:pt x="11442" y="29488"/>
                        <a:pt x="11575" y="29455"/>
                        <a:pt x="11709" y="29455"/>
                      </a:cubicBezTo>
                      <a:lnTo>
                        <a:pt x="11842" y="29455"/>
                      </a:lnTo>
                      <a:cubicBezTo>
                        <a:pt x="11809" y="29555"/>
                        <a:pt x="11809" y="29655"/>
                        <a:pt x="11776" y="29755"/>
                      </a:cubicBezTo>
                      <a:cubicBezTo>
                        <a:pt x="11709" y="29955"/>
                        <a:pt x="11676" y="30189"/>
                        <a:pt x="11709" y="30389"/>
                      </a:cubicBezTo>
                      <a:cubicBezTo>
                        <a:pt x="11742" y="30489"/>
                        <a:pt x="11742" y="30589"/>
                        <a:pt x="11776" y="30689"/>
                      </a:cubicBezTo>
                      <a:cubicBezTo>
                        <a:pt x="11842" y="30823"/>
                        <a:pt x="11876" y="30990"/>
                        <a:pt x="11876" y="31156"/>
                      </a:cubicBezTo>
                      <a:cubicBezTo>
                        <a:pt x="11909" y="31256"/>
                        <a:pt x="11876" y="31390"/>
                        <a:pt x="11809" y="31457"/>
                      </a:cubicBezTo>
                      <a:cubicBezTo>
                        <a:pt x="11742" y="31557"/>
                        <a:pt x="11709" y="31657"/>
                        <a:pt x="11742" y="31757"/>
                      </a:cubicBezTo>
                      <a:cubicBezTo>
                        <a:pt x="11909" y="31790"/>
                        <a:pt x="12076" y="31823"/>
                        <a:pt x="12243" y="31823"/>
                      </a:cubicBezTo>
                      <a:cubicBezTo>
                        <a:pt x="12267" y="31827"/>
                        <a:pt x="12291" y="31829"/>
                        <a:pt x="12316" y="31829"/>
                      </a:cubicBezTo>
                      <a:cubicBezTo>
                        <a:pt x="12524" y="31829"/>
                        <a:pt x="12724" y="31706"/>
                        <a:pt x="12843" y="31557"/>
                      </a:cubicBezTo>
                      <a:cubicBezTo>
                        <a:pt x="13046" y="31129"/>
                        <a:pt x="13473" y="30901"/>
                        <a:pt x="13904" y="30901"/>
                      </a:cubicBezTo>
                      <a:cubicBezTo>
                        <a:pt x="14179" y="30901"/>
                        <a:pt x="14456" y="30994"/>
                        <a:pt x="14678" y="31190"/>
                      </a:cubicBezTo>
                      <a:cubicBezTo>
                        <a:pt x="14811" y="31323"/>
                        <a:pt x="14978" y="31390"/>
                        <a:pt x="15145" y="31390"/>
                      </a:cubicBezTo>
                      <a:cubicBezTo>
                        <a:pt x="15311" y="31390"/>
                        <a:pt x="15445" y="31256"/>
                        <a:pt x="15478" y="30990"/>
                      </a:cubicBezTo>
                      <a:cubicBezTo>
                        <a:pt x="15612" y="30923"/>
                        <a:pt x="15712" y="30889"/>
                        <a:pt x="15845" y="30823"/>
                      </a:cubicBezTo>
                      <a:cubicBezTo>
                        <a:pt x="16279" y="30623"/>
                        <a:pt x="16746" y="30422"/>
                        <a:pt x="16779" y="29755"/>
                      </a:cubicBezTo>
                      <a:cubicBezTo>
                        <a:pt x="16779" y="29722"/>
                        <a:pt x="16813" y="29722"/>
                        <a:pt x="16813" y="29722"/>
                      </a:cubicBezTo>
                      <a:cubicBezTo>
                        <a:pt x="16879" y="29722"/>
                        <a:pt x="16946" y="29755"/>
                        <a:pt x="17013" y="29822"/>
                      </a:cubicBezTo>
                      <a:cubicBezTo>
                        <a:pt x="17046" y="29855"/>
                        <a:pt x="17079" y="29855"/>
                        <a:pt x="17146" y="29889"/>
                      </a:cubicBezTo>
                      <a:lnTo>
                        <a:pt x="17246" y="30022"/>
                      </a:lnTo>
                      <a:cubicBezTo>
                        <a:pt x="17313" y="30156"/>
                        <a:pt x="17413" y="30256"/>
                        <a:pt x="17580" y="30289"/>
                      </a:cubicBezTo>
                      <a:cubicBezTo>
                        <a:pt x="17713" y="30389"/>
                        <a:pt x="17880" y="30489"/>
                        <a:pt x="18047" y="30489"/>
                      </a:cubicBezTo>
                      <a:lnTo>
                        <a:pt x="18247" y="30556"/>
                      </a:lnTo>
                      <a:lnTo>
                        <a:pt x="18347" y="30556"/>
                      </a:lnTo>
                      <a:cubicBezTo>
                        <a:pt x="18447" y="30556"/>
                        <a:pt x="18514" y="30523"/>
                        <a:pt x="18580" y="30489"/>
                      </a:cubicBezTo>
                      <a:cubicBezTo>
                        <a:pt x="18681" y="30456"/>
                        <a:pt x="18747" y="30422"/>
                        <a:pt x="18847" y="30422"/>
                      </a:cubicBezTo>
                      <a:cubicBezTo>
                        <a:pt x="18947" y="30422"/>
                        <a:pt x="19014" y="30489"/>
                        <a:pt x="19081" y="30556"/>
                      </a:cubicBezTo>
                      <a:lnTo>
                        <a:pt x="18947" y="30823"/>
                      </a:lnTo>
                      <a:cubicBezTo>
                        <a:pt x="18814" y="31156"/>
                        <a:pt x="19014" y="31356"/>
                        <a:pt x="19248" y="31523"/>
                      </a:cubicBezTo>
                      <a:cubicBezTo>
                        <a:pt x="19348" y="31590"/>
                        <a:pt x="19448" y="31623"/>
                        <a:pt x="19548" y="31623"/>
                      </a:cubicBezTo>
                      <a:cubicBezTo>
                        <a:pt x="19615" y="31623"/>
                        <a:pt x="19715" y="31590"/>
                        <a:pt x="19781" y="31523"/>
                      </a:cubicBezTo>
                      <a:cubicBezTo>
                        <a:pt x="20048" y="31256"/>
                        <a:pt x="20382" y="31090"/>
                        <a:pt x="20782" y="31090"/>
                      </a:cubicBezTo>
                      <a:cubicBezTo>
                        <a:pt x="20849" y="31090"/>
                        <a:pt x="20949" y="31090"/>
                        <a:pt x="21049" y="31123"/>
                      </a:cubicBezTo>
                      <a:cubicBezTo>
                        <a:pt x="21182" y="31223"/>
                        <a:pt x="21349" y="31290"/>
                        <a:pt x="21516" y="31290"/>
                      </a:cubicBezTo>
                      <a:cubicBezTo>
                        <a:pt x="21616" y="31323"/>
                        <a:pt x="21716" y="31356"/>
                        <a:pt x="21849" y="31356"/>
                      </a:cubicBezTo>
                      <a:cubicBezTo>
                        <a:pt x="22083" y="31390"/>
                        <a:pt x="22283" y="31523"/>
                        <a:pt x="22450" y="31690"/>
                      </a:cubicBezTo>
                      <a:cubicBezTo>
                        <a:pt x="22717" y="32057"/>
                        <a:pt x="22783" y="32524"/>
                        <a:pt x="22617" y="32958"/>
                      </a:cubicBezTo>
                      <a:cubicBezTo>
                        <a:pt x="22550" y="33391"/>
                        <a:pt x="22617" y="33825"/>
                        <a:pt x="22884" y="34192"/>
                      </a:cubicBezTo>
                      <a:cubicBezTo>
                        <a:pt x="22984" y="34292"/>
                        <a:pt x="23084" y="34325"/>
                        <a:pt x="23217" y="34325"/>
                      </a:cubicBezTo>
                      <a:cubicBezTo>
                        <a:pt x="23351" y="34325"/>
                        <a:pt x="23451" y="34292"/>
                        <a:pt x="23584" y="34192"/>
                      </a:cubicBezTo>
                      <a:lnTo>
                        <a:pt x="24485" y="33858"/>
                      </a:lnTo>
                      <a:cubicBezTo>
                        <a:pt x="24818" y="33758"/>
                        <a:pt x="25118" y="33625"/>
                        <a:pt x="25452" y="33525"/>
                      </a:cubicBezTo>
                      <a:lnTo>
                        <a:pt x="25519" y="33491"/>
                      </a:lnTo>
                      <a:cubicBezTo>
                        <a:pt x="25719" y="33458"/>
                        <a:pt x="25919" y="33358"/>
                        <a:pt x="26019" y="33158"/>
                      </a:cubicBezTo>
                      <a:lnTo>
                        <a:pt x="26019" y="33124"/>
                      </a:lnTo>
                      <a:cubicBezTo>
                        <a:pt x="26052" y="33158"/>
                        <a:pt x="26086" y="33158"/>
                        <a:pt x="26153" y="33158"/>
                      </a:cubicBezTo>
                      <a:cubicBezTo>
                        <a:pt x="26253" y="33158"/>
                        <a:pt x="26353" y="33091"/>
                        <a:pt x="26386" y="32924"/>
                      </a:cubicBezTo>
                      <a:cubicBezTo>
                        <a:pt x="26386" y="32858"/>
                        <a:pt x="26453" y="32824"/>
                        <a:pt x="26553" y="32824"/>
                      </a:cubicBezTo>
                      <a:cubicBezTo>
                        <a:pt x="26620" y="32791"/>
                        <a:pt x="26720" y="32757"/>
                        <a:pt x="26820" y="32757"/>
                      </a:cubicBezTo>
                      <a:lnTo>
                        <a:pt x="27087" y="32757"/>
                      </a:lnTo>
                      <a:cubicBezTo>
                        <a:pt x="27107" y="32761"/>
                        <a:pt x="27127" y="32763"/>
                        <a:pt x="27148" y="32763"/>
                      </a:cubicBezTo>
                      <a:cubicBezTo>
                        <a:pt x="27326" y="32763"/>
                        <a:pt x="27490" y="32634"/>
                        <a:pt x="27520" y="32424"/>
                      </a:cubicBezTo>
                      <a:cubicBezTo>
                        <a:pt x="27620" y="32457"/>
                        <a:pt x="27687" y="32491"/>
                        <a:pt x="27787" y="32491"/>
                      </a:cubicBezTo>
                      <a:lnTo>
                        <a:pt x="27920" y="32491"/>
                      </a:lnTo>
                      <a:cubicBezTo>
                        <a:pt x="27951" y="32482"/>
                        <a:pt x="27982" y="32478"/>
                        <a:pt x="28012" y="32478"/>
                      </a:cubicBezTo>
                      <a:cubicBezTo>
                        <a:pt x="28212" y="32478"/>
                        <a:pt x="28392" y="32659"/>
                        <a:pt x="28421" y="32891"/>
                      </a:cubicBezTo>
                      <a:lnTo>
                        <a:pt x="28488" y="32991"/>
                      </a:lnTo>
                      <a:cubicBezTo>
                        <a:pt x="28488" y="33058"/>
                        <a:pt x="28521" y="33091"/>
                        <a:pt x="28554" y="33124"/>
                      </a:cubicBezTo>
                      <a:cubicBezTo>
                        <a:pt x="28554" y="33224"/>
                        <a:pt x="28588" y="33291"/>
                        <a:pt x="28654" y="33391"/>
                      </a:cubicBezTo>
                      <a:cubicBezTo>
                        <a:pt x="28588" y="33525"/>
                        <a:pt x="28688" y="33691"/>
                        <a:pt x="28821" y="33725"/>
                      </a:cubicBezTo>
                      <a:lnTo>
                        <a:pt x="28888" y="33725"/>
                      </a:lnTo>
                      <a:cubicBezTo>
                        <a:pt x="28988" y="33725"/>
                        <a:pt x="29021" y="33658"/>
                        <a:pt x="29088" y="33591"/>
                      </a:cubicBezTo>
                      <a:cubicBezTo>
                        <a:pt x="29088" y="33558"/>
                        <a:pt x="29088" y="33525"/>
                        <a:pt x="29121" y="33525"/>
                      </a:cubicBezTo>
                      <a:lnTo>
                        <a:pt x="29388" y="33391"/>
                      </a:lnTo>
                      <a:cubicBezTo>
                        <a:pt x="29455" y="33325"/>
                        <a:pt x="29522" y="33258"/>
                        <a:pt x="29588" y="33191"/>
                      </a:cubicBezTo>
                      <a:cubicBezTo>
                        <a:pt x="29822" y="33058"/>
                        <a:pt x="29955" y="32791"/>
                        <a:pt x="29922" y="32524"/>
                      </a:cubicBezTo>
                      <a:lnTo>
                        <a:pt x="29955" y="32491"/>
                      </a:lnTo>
                      <a:cubicBezTo>
                        <a:pt x="29955" y="32457"/>
                        <a:pt x="29955" y="32424"/>
                        <a:pt x="29922" y="32391"/>
                      </a:cubicBezTo>
                      <a:cubicBezTo>
                        <a:pt x="29922" y="32324"/>
                        <a:pt x="29889" y="32290"/>
                        <a:pt x="29889" y="32224"/>
                      </a:cubicBezTo>
                      <a:cubicBezTo>
                        <a:pt x="29822" y="32190"/>
                        <a:pt x="29822" y="32124"/>
                        <a:pt x="29822" y="32057"/>
                      </a:cubicBezTo>
                      <a:lnTo>
                        <a:pt x="29822" y="32024"/>
                      </a:lnTo>
                      <a:lnTo>
                        <a:pt x="29822" y="31990"/>
                      </a:lnTo>
                      <a:lnTo>
                        <a:pt x="30022" y="31990"/>
                      </a:lnTo>
                      <a:cubicBezTo>
                        <a:pt x="30037" y="31993"/>
                        <a:pt x="30051" y="31995"/>
                        <a:pt x="30065" y="31995"/>
                      </a:cubicBezTo>
                      <a:cubicBezTo>
                        <a:pt x="30211" y="31995"/>
                        <a:pt x="30316" y="31845"/>
                        <a:pt x="30255" y="31723"/>
                      </a:cubicBezTo>
                      <a:cubicBezTo>
                        <a:pt x="30255" y="31623"/>
                        <a:pt x="30255" y="31490"/>
                        <a:pt x="30255" y="31390"/>
                      </a:cubicBezTo>
                      <a:cubicBezTo>
                        <a:pt x="30255" y="31156"/>
                        <a:pt x="30255" y="30923"/>
                        <a:pt x="30189" y="30823"/>
                      </a:cubicBezTo>
                      <a:cubicBezTo>
                        <a:pt x="30155" y="30789"/>
                        <a:pt x="30122" y="30789"/>
                        <a:pt x="30055" y="30789"/>
                      </a:cubicBezTo>
                      <a:cubicBezTo>
                        <a:pt x="29788" y="30789"/>
                        <a:pt x="29755" y="30656"/>
                        <a:pt x="29755" y="30523"/>
                      </a:cubicBezTo>
                      <a:cubicBezTo>
                        <a:pt x="29755" y="30489"/>
                        <a:pt x="29722" y="30422"/>
                        <a:pt x="29688" y="30389"/>
                      </a:cubicBezTo>
                      <a:cubicBezTo>
                        <a:pt x="29455" y="29889"/>
                        <a:pt x="29688" y="29522"/>
                        <a:pt x="29922" y="29155"/>
                      </a:cubicBezTo>
                      <a:cubicBezTo>
                        <a:pt x="30022" y="29088"/>
                        <a:pt x="30022" y="28955"/>
                        <a:pt x="29955" y="28888"/>
                      </a:cubicBezTo>
                      <a:cubicBezTo>
                        <a:pt x="29922" y="28721"/>
                        <a:pt x="29955" y="28554"/>
                        <a:pt x="30022" y="28421"/>
                      </a:cubicBezTo>
                      <a:cubicBezTo>
                        <a:pt x="30022" y="28354"/>
                        <a:pt x="30055" y="28288"/>
                        <a:pt x="30055" y="28221"/>
                      </a:cubicBezTo>
                      <a:cubicBezTo>
                        <a:pt x="30022" y="28121"/>
                        <a:pt x="30055" y="28021"/>
                        <a:pt x="30089" y="27921"/>
                      </a:cubicBezTo>
                      <a:cubicBezTo>
                        <a:pt x="30112" y="27897"/>
                        <a:pt x="30153" y="27874"/>
                        <a:pt x="30186" y="27874"/>
                      </a:cubicBezTo>
                      <a:cubicBezTo>
                        <a:pt x="30200" y="27874"/>
                        <a:pt x="30212" y="27878"/>
                        <a:pt x="30222" y="27887"/>
                      </a:cubicBezTo>
                      <a:lnTo>
                        <a:pt x="30389" y="27887"/>
                      </a:lnTo>
                      <a:cubicBezTo>
                        <a:pt x="30689" y="27654"/>
                        <a:pt x="30923" y="27287"/>
                        <a:pt x="31023" y="26853"/>
                      </a:cubicBezTo>
                      <a:cubicBezTo>
                        <a:pt x="31123" y="26653"/>
                        <a:pt x="31123" y="26386"/>
                        <a:pt x="31023" y="26153"/>
                      </a:cubicBezTo>
                      <a:cubicBezTo>
                        <a:pt x="30989" y="26086"/>
                        <a:pt x="30889" y="26019"/>
                        <a:pt x="30823" y="25986"/>
                      </a:cubicBezTo>
                      <a:cubicBezTo>
                        <a:pt x="30722" y="25953"/>
                        <a:pt x="30622" y="25919"/>
                        <a:pt x="30556" y="25819"/>
                      </a:cubicBezTo>
                      <a:cubicBezTo>
                        <a:pt x="30522" y="25686"/>
                        <a:pt x="30522" y="25552"/>
                        <a:pt x="30589" y="25419"/>
                      </a:cubicBezTo>
                      <a:cubicBezTo>
                        <a:pt x="30689" y="25119"/>
                        <a:pt x="30656" y="24785"/>
                        <a:pt x="30489" y="24485"/>
                      </a:cubicBezTo>
                      <a:cubicBezTo>
                        <a:pt x="30422" y="24385"/>
                        <a:pt x="30422" y="24318"/>
                        <a:pt x="30422" y="24251"/>
                      </a:cubicBezTo>
                      <a:cubicBezTo>
                        <a:pt x="30456" y="24218"/>
                        <a:pt x="30456" y="24218"/>
                        <a:pt x="30489" y="24218"/>
                      </a:cubicBezTo>
                      <a:cubicBezTo>
                        <a:pt x="30722" y="24118"/>
                        <a:pt x="30889" y="23884"/>
                        <a:pt x="30889" y="23651"/>
                      </a:cubicBezTo>
                      <a:cubicBezTo>
                        <a:pt x="30923" y="23518"/>
                        <a:pt x="30989" y="23417"/>
                        <a:pt x="31023" y="23317"/>
                      </a:cubicBezTo>
                      <a:cubicBezTo>
                        <a:pt x="31223" y="23184"/>
                        <a:pt x="31456" y="23051"/>
                        <a:pt x="31690" y="22950"/>
                      </a:cubicBezTo>
                      <a:cubicBezTo>
                        <a:pt x="32090" y="22817"/>
                        <a:pt x="32457" y="22550"/>
                        <a:pt x="32657" y="22183"/>
                      </a:cubicBezTo>
                      <a:lnTo>
                        <a:pt x="33124" y="21783"/>
                      </a:lnTo>
                      <a:cubicBezTo>
                        <a:pt x="33324" y="21483"/>
                        <a:pt x="33658" y="21316"/>
                        <a:pt x="34025" y="21316"/>
                      </a:cubicBezTo>
                      <a:cubicBezTo>
                        <a:pt x="34192" y="21316"/>
                        <a:pt x="34358" y="21249"/>
                        <a:pt x="34525" y="21216"/>
                      </a:cubicBezTo>
                      <a:lnTo>
                        <a:pt x="34559" y="21149"/>
                      </a:lnTo>
                      <a:cubicBezTo>
                        <a:pt x="34592" y="21049"/>
                        <a:pt x="34659" y="20949"/>
                        <a:pt x="34759" y="20916"/>
                      </a:cubicBezTo>
                      <a:cubicBezTo>
                        <a:pt x="34892" y="20816"/>
                        <a:pt x="35026" y="20716"/>
                        <a:pt x="34959" y="20515"/>
                      </a:cubicBezTo>
                      <a:cubicBezTo>
                        <a:pt x="34759" y="20215"/>
                        <a:pt x="34759" y="19848"/>
                        <a:pt x="34992" y="19548"/>
                      </a:cubicBezTo>
                      <a:cubicBezTo>
                        <a:pt x="35026" y="19515"/>
                        <a:pt x="35059" y="19415"/>
                        <a:pt x="35092" y="19348"/>
                      </a:cubicBezTo>
                      <a:cubicBezTo>
                        <a:pt x="35092" y="19315"/>
                        <a:pt x="35092" y="19281"/>
                        <a:pt x="35092" y="19248"/>
                      </a:cubicBezTo>
                      <a:cubicBezTo>
                        <a:pt x="35092" y="19181"/>
                        <a:pt x="34992" y="19114"/>
                        <a:pt x="34859" y="19081"/>
                      </a:cubicBezTo>
                      <a:cubicBezTo>
                        <a:pt x="34559" y="18981"/>
                        <a:pt x="34392" y="18881"/>
                        <a:pt x="34358" y="18747"/>
                      </a:cubicBezTo>
                      <a:cubicBezTo>
                        <a:pt x="34292" y="18614"/>
                        <a:pt x="34358" y="18447"/>
                        <a:pt x="34525" y="18180"/>
                      </a:cubicBezTo>
                      <a:cubicBezTo>
                        <a:pt x="34692" y="18047"/>
                        <a:pt x="34725" y="17813"/>
                        <a:pt x="34659" y="17613"/>
                      </a:cubicBezTo>
                      <a:cubicBezTo>
                        <a:pt x="34358" y="16746"/>
                        <a:pt x="34792" y="16112"/>
                        <a:pt x="35226" y="15645"/>
                      </a:cubicBezTo>
                      <a:cubicBezTo>
                        <a:pt x="35292" y="15545"/>
                        <a:pt x="35359" y="15445"/>
                        <a:pt x="35459" y="15345"/>
                      </a:cubicBezTo>
                      <a:cubicBezTo>
                        <a:pt x="35626" y="15178"/>
                        <a:pt x="35759" y="14945"/>
                        <a:pt x="35826" y="14711"/>
                      </a:cubicBezTo>
                      <a:cubicBezTo>
                        <a:pt x="35826" y="14645"/>
                        <a:pt x="35859" y="14611"/>
                        <a:pt x="35859" y="14544"/>
                      </a:cubicBezTo>
                      <a:cubicBezTo>
                        <a:pt x="35926" y="14544"/>
                        <a:pt x="35993" y="14544"/>
                        <a:pt x="36060" y="14578"/>
                      </a:cubicBezTo>
                      <a:cubicBezTo>
                        <a:pt x="36160" y="14611"/>
                        <a:pt x="36226" y="14645"/>
                        <a:pt x="36326" y="14645"/>
                      </a:cubicBezTo>
                      <a:cubicBezTo>
                        <a:pt x="36393" y="14645"/>
                        <a:pt x="36460" y="14611"/>
                        <a:pt x="36493" y="14578"/>
                      </a:cubicBezTo>
                      <a:cubicBezTo>
                        <a:pt x="36593" y="14578"/>
                        <a:pt x="36660" y="14544"/>
                        <a:pt x="36760" y="14511"/>
                      </a:cubicBezTo>
                      <a:cubicBezTo>
                        <a:pt x="37060" y="14544"/>
                        <a:pt x="37361" y="14578"/>
                        <a:pt x="37661" y="14578"/>
                      </a:cubicBezTo>
                      <a:cubicBezTo>
                        <a:pt x="37743" y="14572"/>
                        <a:pt x="37825" y="14569"/>
                        <a:pt x="37906" y="14569"/>
                      </a:cubicBezTo>
                      <a:cubicBezTo>
                        <a:pt x="38281" y="14569"/>
                        <a:pt x="38638" y="14629"/>
                        <a:pt x="38995" y="14711"/>
                      </a:cubicBezTo>
                      <a:cubicBezTo>
                        <a:pt x="39128" y="14745"/>
                        <a:pt x="39229" y="14745"/>
                        <a:pt x="39362" y="14778"/>
                      </a:cubicBezTo>
                      <a:cubicBezTo>
                        <a:pt x="39696" y="14745"/>
                        <a:pt x="39962" y="14578"/>
                        <a:pt x="40096" y="14278"/>
                      </a:cubicBezTo>
                      <a:lnTo>
                        <a:pt x="40396" y="13844"/>
                      </a:lnTo>
                      <a:cubicBezTo>
                        <a:pt x="40529" y="13610"/>
                        <a:pt x="40563" y="13477"/>
                        <a:pt x="40529" y="13410"/>
                      </a:cubicBezTo>
                      <a:cubicBezTo>
                        <a:pt x="40496" y="13310"/>
                        <a:pt x="40329" y="13277"/>
                        <a:pt x="39962" y="13244"/>
                      </a:cubicBezTo>
                      <a:cubicBezTo>
                        <a:pt x="39929" y="13143"/>
                        <a:pt x="39829" y="13043"/>
                        <a:pt x="39762" y="12943"/>
                      </a:cubicBezTo>
                      <a:lnTo>
                        <a:pt x="39696" y="12877"/>
                      </a:lnTo>
                      <a:cubicBezTo>
                        <a:pt x="39629" y="12777"/>
                        <a:pt x="39529" y="12676"/>
                        <a:pt x="39429" y="12576"/>
                      </a:cubicBezTo>
                      <a:lnTo>
                        <a:pt x="39395" y="12543"/>
                      </a:lnTo>
                      <a:cubicBezTo>
                        <a:pt x="39028" y="12209"/>
                        <a:pt x="38628" y="11909"/>
                        <a:pt x="38194" y="11642"/>
                      </a:cubicBezTo>
                      <a:cubicBezTo>
                        <a:pt x="37894" y="11442"/>
                        <a:pt x="37594" y="11242"/>
                        <a:pt x="37327" y="11009"/>
                      </a:cubicBezTo>
                      <a:cubicBezTo>
                        <a:pt x="37260" y="10875"/>
                        <a:pt x="37094" y="10742"/>
                        <a:pt x="36927" y="10742"/>
                      </a:cubicBezTo>
                      <a:lnTo>
                        <a:pt x="36760" y="10642"/>
                      </a:lnTo>
                      <a:cubicBezTo>
                        <a:pt x="36460" y="10441"/>
                        <a:pt x="36260" y="10175"/>
                        <a:pt x="36126" y="9841"/>
                      </a:cubicBezTo>
                      <a:lnTo>
                        <a:pt x="36093" y="9774"/>
                      </a:lnTo>
                      <a:cubicBezTo>
                        <a:pt x="36126" y="9741"/>
                        <a:pt x="36126" y="9674"/>
                        <a:pt x="36093" y="9674"/>
                      </a:cubicBezTo>
                      <a:cubicBezTo>
                        <a:pt x="36193" y="9474"/>
                        <a:pt x="36293" y="9307"/>
                        <a:pt x="36427" y="9174"/>
                      </a:cubicBezTo>
                      <a:cubicBezTo>
                        <a:pt x="36627" y="9007"/>
                        <a:pt x="36760" y="8774"/>
                        <a:pt x="36827" y="8540"/>
                      </a:cubicBezTo>
                      <a:cubicBezTo>
                        <a:pt x="36960" y="8307"/>
                        <a:pt x="36860" y="8173"/>
                        <a:pt x="36727" y="8006"/>
                      </a:cubicBezTo>
                      <a:lnTo>
                        <a:pt x="36660" y="7906"/>
                      </a:lnTo>
                      <a:cubicBezTo>
                        <a:pt x="35926" y="7406"/>
                        <a:pt x="35626" y="6672"/>
                        <a:pt x="35359" y="5938"/>
                      </a:cubicBezTo>
                      <a:cubicBezTo>
                        <a:pt x="35259" y="5671"/>
                        <a:pt x="35159" y="5405"/>
                        <a:pt x="35026" y="5171"/>
                      </a:cubicBezTo>
                      <a:cubicBezTo>
                        <a:pt x="34959" y="5004"/>
                        <a:pt x="34992" y="4971"/>
                        <a:pt x="35126" y="4837"/>
                      </a:cubicBezTo>
                      <a:cubicBezTo>
                        <a:pt x="35526" y="4537"/>
                        <a:pt x="35392" y="4104"/>
                        <a:pt x="35226" y="3770"/>
                      </a:cubicBezTo>
                      <a:cubicBezTo>
                        <a:pt x="35192" y="3737"/>
                        <a:pt x="35159" y="3703"/>
                        <a:pt x="35092" y="3670"/>
                      </a:cubicBezTo>
                      <a:cubicBezTo>
                        <a:pt x="35126" y="3470"/>
                        <a:pt x="35259" y="3403"/>
                        <a:pt x="35459" y="3303"/>
                      </a:cubicBezTo>
                      <a:cubicBezTo>
                        <a:pt x="35659" y="3236"/>
                        <a:pt x="35826" y="3070"/>
                        <a:pt x="35893" y="2903"/>
                      </a:cubicBezTo>
                      <a:cubicBezTo>
                        <a:pt x="35960" y="2703"/>
                        <a:pt x="35926" y="2536"/>
                        <a:pt x="35826" y="2369"/>
                      </a:cubicBezTo>
                      <a:cubicBezTo>
                        <a:pt x="35793" y="2336"/>
                        <a:pt x="35726" y="2302"/>
                        <a:pt x="35659" y="2302"/>
                      </a:cubicBezTo>
                      <a:lnTo>
                        <a:pt x="35559" y="2302"/>
                      </a:lnTo>
                      <a:cubicBezTo>
                        <a:pt x="35493" y="2302"/>
                        <a:pt x="35426" y="2269"/>
                        <a:pt x="35359" y="2236"/>
                      </a:cubicBezTo>
                      <a:cubicBezTo>
                        <a:pt x="35326" y="2236"/>
                        <a:pt x="35259" y="2202"/>
                        <a:pt x="35226" y="2169"/>
                      </a:cubicBezTo>
                      <a:cubicBezTo>
                        <a:pt x="35226" y="2102"/>
                        <a:pt x="35226" y="2035"/>
                        <a:pt x="35226" y="1969"/>
                      </a:cubicBezTo>
                      <a:cubicBezTo>
                        <a:pt x="35392" y="1969"/>
                        <a:pt x="35526" y="1902"/>
                        <a:pt x="35659" y="1802"/>
                      </a:cubicBezTo>
                      <a:cubicBezTo>
                        <a:pt x="35793" y="1735"/>
                        <a:pt x="35926" y="1669"/>
                        <a:pt x="36060" y="1669"/>
                      </a:cubicBezTo>
                      <a:lnTo>
                        <a:pt x="36293" y="1669"/>
                      </a:lnTo>
                      <a:cubicBezTo>
                        <a:pt x="36326" y="1568"/>
                        <a:pt x="36326" y="1502"/>
                        <a:pt x="36293" y="1435"/>
                      </a:cubicBezTo>
                      <a:lnTo>
                        <a:pt x="36260" y="1335"/>
                      </a:lnTo>
                      <a:cubicBezTo>
                        <a:pt x="36226" y="1135"/>
                        <a:pt x="36093" y="935"/>
                        <a:pt x="35893" y="801"/>
                      </a:cubicBezTo>
                      <a:cubicBezTo>
                        <a:pt x="35793" y="768"/>
                        <a:pt x="35693" y="735"/>
                        <a:pt x="35559" y="735"/>
                      </a:cubicBezTo>
                      <a:lnTo>
                        <a:pt x="34392" y="735"/>
                      </a:lnTo>
                      <a:cubicBezTo>
                        <a:pt x="34192" y="501"/>
                        <a:pt x="33958" y="334"/>
                        <a:pt x="33658" y="234"/>
                      </a:cubicBezTo>
                      <a:cubicBezTo>
                        <a:pt x="33491" y="167"/>
                        <a:pt x="33291" y="134"/>
                        <a:pt x="33124" y="134"/>
                      </a:cubicBezTo>
                      <a:cubicBezTo>
                        <a:pt x="32991" y="134"/>
                        <a:pt x="32824" y="167"/>
                        <a:pt x="32691" y="167"/>
                      </a:cubicBezTo>
                      <a:cubicBezTo>
                        <a:pt x="32290" y="268"/>
                        <a:pt x="31857" y="301"/>
                        <a:pt x="31423" y="301"/>
                      </a:cubicBezTo>
                      <a:cubicBezTo>
                        <a:pt x="30956" y="301"/>
                        <a:pt x="30522" y="234"/>
                        <a:pt x="30089" y="134"/>
                      </a:cubicBezTo>
                      <a:cubicBezTo>
                        <a:pt x="30022" y="67"/>
                        <a:pt x="29955" y="34"/>
                        <a:pt x="29889"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3" name="Google Shape;419;p16">
                  <a:extLst>
                    <a:ext uri="{FF2B5EF4-FFF2-40B4-BE49-F238E27FC236}">
                      <a16:creationId xmlns:a16="http://schemas.microsoft.com/office/drawing/2014/main" xmlns="" id="{1A81F6C4-9945-B27F-4E3B-14DD15AC9F80}"/>
                    </a:ext>
                  </a:extLst>
                </p:cNvPr>
                <p:cNvSpPr/>
                <p:nvPr/>
              </p:nvSpPr>
              <p:spPr>
                <a:xfrm>
                  <a:off x="4222988" y="2937700"/>
                  <a:ext cx="25" cy="25"/>
                </a:xfrm>
                <a:custGeom>
                  <a:avLst/>
                  <a:gdLst/>
                  <a:ahLst/>
                  <a:cxnLst/>
                  <a:rect l="l" t="t" r="r" b="b"/>
                  <a:pathLst>
                    <a:path w="1" h="1" extrusionOk="0">
                      <a:moveTo>
                        <a:pt x="1" y="0"/>
                      </a:move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4" name="Google Shape;420;p16">
                  <a:extLst>
                    <a:ext uri="{FF2B5EF4-FFF2-40B4-BE49-F238E27FC236}">
                      <a16:creationId xmlns:a16="http://schemas.microsoft.com/office/drawing/2014/main" xmlns="" id="{195D5525-CA1F-1888-18A4-C2C744FD4F29}"/>
                    </a:ext>
                  </a:extLst>
                </p:cNvPr>
                <p:cNvSpPr/>
                <p:nvPr/>
              </p:nvSpPr>
              <p:spPr>
                <a:xfrm>
                  <a:off x="3522488" y="2769250"/>
                  <a:ext cx="82600" cy="78400"/>
                </a:xfrm>
                <a:custGeom>
                  <a:avLst/>
                  <a:gdLst/>
                  <a:ahLst/>
                  <a:cxnLst/>
                  <a:rect l="l" t="t" r="r" b="b"/>
                  <a:pathLst>
                    <a:path w="3304" h="3136" extrusionOk="0">
                      <a:moveTo>
                        <a:pt x="1302" y="0"/>
                      </a:moveTo>
                      <a:cubicBezTo>
                        <a:pt x="1068" y="0"/>
                        <a:pt x="835" y="67"/>
                        <a:pt x="601" y="133"/>
                      </a:cubicBezTo>
                      <a:cubicBezTo>
                        <a:pt x="468" y="434"/>
                        <a:pt x="401" y="734"/>
                        <a:pt x="368" y="1067"/>
                      </a:cubicBezTo>
                      <a:cubicBezTo>
                        <a:pt x="334" y="1401"/>
                        <a:pt x="268" y="1701"/>
                        <a:pt x="134" y="2001"/>
                      </a:cubicBezTo>
                      <a:cubicBezTo>
                        <a:pt x="1" y="2235"/>
                        <a:pt x="234" y="2535"/>
                        <a:pt x="434" y="2802"/>
                      </a:cubicBezTo>
                      <a:cubicBezTo>
                        <a:pt x="501" y="2869"/>
                        <a:pt x="568" y="2935"/>
                        <a:pt x="635" y="3036"/>
                      </a:cubicBezTo>
                      <a:cubicBezTo>
                        <a:pt x="668" y="3069"/>
                        <a:pt x="701" y="3102"/>
                        <a:pt x="768" y="3102"/>
                      </a:cubicBezTo>
                      <a:cubicBezTo>
                        <a:pt x="935" y="3069"/>
                        <a:pt x="1068" y="3002"/>
                        <a:pt x="1168" y="2902"/>
                      </a:cubicBezTo>
                      <a:lnTo>
                        <a:pt x="1235" y="2869"/>
                      </a:lnTo>
                      <a:cubicBezTo>
                        <a:pt x="1302" y="2869"/>
                        <a:pt x="1368" y="2835"/>
                        <a:pt x="1435" y="2769"/>
                      </a:cubicBezTo>
                      <a:cubicBezTo>
                        <a:pt x="1502" y="2735"/>
                        <a:pt x="1569" y="2702"/>
                        <a:pt x="1635" y="2702"/>
                      </a:cubicBezTo>
                      <a:lnTo>
                        <a:pt x="1735" y="2702"/>
                      </a:lnTo>
                      <a:cubicBezTo>
                        <a:pt x="1835" y="3069"/>
                        <a:pt x="2002" y="3136"/>
                        <a:pt x="2102" y="3136"/>
                      </a:cubicBezTo>
                      <a:cubicBezTo>
                        <a:pt x="2269" y="3136"/>
                        <a:pt x="2436" y="3036"/>
                        <a:pt x="2536" y="2902"/>
                      </a:cubicBezTo>
                      <a:cubicBezTo>
                        <a:pt x="2936" y="2402"/>
                        <a:pt x="3236" y="1768"/>
                        <a:pt x="3303" y="1134"/>
                      </a:cubicBezTo>
                      <a:cubicBezTo>
                        <a:pt x="3303" y="1067"/>
                        <a:pt x="3270" y="1034"/>
                        <a:pt x="3270" y="1001"/>
                      </a:cubicBezTo>
                      <a:lnTo>
                        <a:pt x="3036" y="834"/>
                      </a:lnTo>
                      <a:lnTo>
                        <a:pt x="2970" y="801"/>
                      </a:lnTo>
                      <a:lnTo>
                        <a:pt x="2936" y="767"/>
                      </a:lnTo>
                      <a:cubicBezTo>
                        <a:pt x="2936" y="767"/>
                        <a:pt x="2936" y="734"/>
                        <a:pt x="2936" y="734"/>
                      </a:cubicBezTo>
                      <a:cubicBezTo>
                        <a:pt x="2903" y="567"/>
                        <a:pt x="2769" y="434"/>
                        <a:pt x="2603" y="434"/>
                      </a:cubicBezTo>
                      <a:lnTo>
                        <a:pt x="2069" y="133"/>
                      </a:lnTo>
                      <a:cubicBezTo>
                        <a:pt x="1835" y="67"/>
                        <a:pt x="1569" y="0"/>
                        <a:pt x="13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5" name="Google Shape;421;p16">
                  <a:extLst>
                    <a:ext uri="{FF2B5EF4-FFF2-40B4-BE49-F238E27FC236}">
                      <a16:creationId xmlns:a16="http://schemas.microsoft.com/office/drawing/2014/main" xmlns="" id="{29FA027B-4059-5EC6-6DE6-D0347CD5147E}"/>
                    </a:ext>
                  </a:extLst>
                </p:cNvPr>
                <p:cNvSpPr/>
                <p:nvPr/>
              </p:nvSpPr>
              <p:spPr>
                <a:xfrm>
                  <a:off x="3565863" y="2099600"/>
                  <a:ext cx="54225" cy="66725"/>
                </a:xfrm>
                <a:custGeom>
                  <a:avLst/>
                  <a:gdLst/>
                  <a:ahLst/>
                  <a:cxnLst/>
                  <a:rect l="l" t="t" r="r" b="b"/>
                  <a:pathLst>
                    <a:path w="2169" h="2669" extrusionOk="0">
                      <a:moveTo>
                        <a:pt x="1068" y="0"/>
                      </a:moveTo>
                      <a:cubicBezTo>
                        <a:pt x="934" y="0"/>
                        <a:pt x="768" y="167"/>
                        <a:pt x="634" y="334"/>
                      </a:cubicBezTo>
                      <a:lnTo>
                        <a:pt x="567" y="400"/>
                      </a:lnTo>
                      <a:cubicBezTo>
                        <a:pt x="201" y="634"/>
                        <a:pt x="34" y="801"/>
                        <a:pt x="34" y="1034"/>
                      </a:cubicBezTo>
                      <a:cubicBezTo>
                        <a:pt x="0" y="1234"/>
                        <a:pt x="134" y="1435"/>
                        <a:pt x="434" y="1701"/>
                      </a:cubicBezTo>
                      <a:cubicBezTo>
                        <a:pt x="467" y="1735"/>
                        <a:pt x="467" y="1768"/>
                        <a:pt x="501" y="1768"/>
                      </a:cubicBezTo>
                      <a:cubicBezTo>
                        <a:pt x="567" y="1801"/>
                        <a:pt x="634" y="1835"/>
                        <a:pt x="567" y="1968"/>
                      </a:cubicBezTo>
                      <a:cubicBezTo>
                        <a:pt x="401" y="2102"/>
                        <a:pt x="334" y="2268"/>
                        <a:pt x="367" y="2369"/>
                      </a:cubicBezTo>
                      <a:cubicBezTo>
                        <a:pt x="434" y="2535"/>
                        <a:pt x="668" y="2635"/>
                        <a:pt x="834" y="2669"/>
                      </a:cubicBezTo>
                      <a:lnTo>
                        <a:pt x="1001" y="2669"/>
                      </a:lnTo>
                      <a:cubicBezTo>
                        <a:pt x="1201" y="2669"/>
                        <a:pt x="1401" y="2602"/>
                        <a:pt x="1568" y="2502"/>
                      </a:cubicBezTo>
                      <a:cubicBezTo>
                        <a:pt x="1802" y="2402"/>
                        <a:pt x="1935" y="2202"/>
                        <a:pt x="2002" y="1935"/>
                      </a:cubicBezTo>
                      <a:cubicBezTo>
                        <a:pt x="2169" y="1701"/>
                        <a:pt x="2169" y="1368"/>
                        <a:pt x="2002" y="1101"/>
                      </a:cubicBezTo>
                      <a:lnTo>
                        <a:pt x="1435" y="434"/>
                      </a:lnTo>
                      <a:cubicBezTo>
                        <a:pt x="1335" y="134"/>
                        <a:pt x="1201" y="0"/>
                        <a:pt x="10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6" name="Google Shape;422;p16">
                  <a:extLst>
                    <a:ext uri="{FF2B5EF4-FFF2-40B4-BE49-F238E27FC236}">
                      <a16:creationId xmlns:a16="http://schemas.microsoft.com/office/drawing/2014/main" xmlns="" id="{7633A22A-019B-7447-5B63-476D14E8846F}"/>
                    </a:ext>
                  </a:extLst>
                </p:cNvPr>
                <p:cNvSpPr/>
                <p:nvPr/>
              </p:nvSpPr>
              <p:spPr>
                <a:xfrm>
                  <a:off x="3646763" y="2672200"/>
                  <a:ext cx="27525" cy="20350"/>
                </a:xfrm>
                <a:custGeom>
                  <a:avLst/>
                  <a:gdLst/>
                  <a:ahLst/>
                  <a:cxnLst/>
                  <a:rect l="l" t="t" r="r" b="b"/>
                  <a:pathLst>
                    <a:path w="1101" h="814" extrusionOk="0">
                      <a:moveTo>
                        <a:pt x="287" y="0"/>
                      </a:moveTo>
                      <a:cubicBezTo>
                        <a:pt x="204" y="0"/>
                        <a:pt x="117" y="38"/>
                        <a:pt x="67" y="113"/>
                      </a:cubicBezTo>
                      <a:cubicBezTo>
                        <a:pt x="0" y="179"/>
                        <a:pt x="0" y="279"/>
                        <a:pt x="33" y="380"/>
                      </a:cubicBezTo>
                      <a:cubicBezTo>
                        <a:pt x="33" y="646"/>
                        <a:pt x="167" y="813"/>
                        <a:pt x="334" y="813"/>
                      </a:cubicBezTo>
                      <a:lnTo>
                        <a:pt x="434" y="813"/>
                      </a:lnTo>
                      <a:cubicBezTo>
                        <a:pt x="667" y="746"/>
                        <a:pt x="1101" y="646"/>
                        <a:pt x="1101" y="279"/>
                      </a:cubicBezTo>
                      <a:cubicBezTo>
                        <a:pt x="1101" y="41"/>
                        <a:pt x="982" y="7"/>
                        <a:pt x="853" y="7"/>
                      </a:cubicBezTo>
                      <a:cubicBezTo>
                        <a:pt x="801" y="7"/>
                        <a:pt x="748" y="13"/>
                        <a:pt x="701" y="13"/>
                      </a:cubicBezTo>
                      <a:lnTo>
                        <a:pt x="367" y="13"/>
                      </a:lnTo>
                      <a:cubicBezTo>
                        <a:pt x="342" y="4"/>
                        <a:pt x="315" y="0"/>
                        <a:pt x="28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7" name="Google Shape;423;p16">
                  <a:extLst>
                    <a:ext uri="{FF2B5EF4-FFF2-40B4-BE49-F238E27FC236}">
                      <a16:creationId xmlns:a16="http://schemas.microsoft.com/office/drawing/2014/main" xmlns="" id="{5879091D-ECAB-3B2F-A29F-22BCB8093608}"/>
                    </a:ext>
                  </a:extLst>
                </p:cNvPr>
                <p:cNvSpPr/>
                <p:nvPr/>
              </p:nvSpPr>
              <p:spPr>
                <a:xfrm>
                  <a:off x="3647588" y="2220500"/>
                  <a:ext cx="20875" cy="20050"/>
                </a:xfrm>
                <a:custGeom>
                  <a:avLst/>
                  <a:gdLst/>
                  <a:ahLst/>
                  <a:cxnLst/>
                  <a:rect l="l" t="t" r="r" b="b"/>
                  <a:pathLst>
                    <a:path w="835" h="802" extrusionOk="0">
                      <a:moveTo>
                        <a:pt x="467" y="1"/>
                      </a:moveTo>
                      <a:cubicBezTo>
                        <a:pt x="234" y="34"/>
                        <a:pt x="34" y="234"/>
                        <a:pt x="0" y="468"/>
                      </a:cubicBezTo>
                      <a:cubicBezTo>
                        <a:pt x="0" y="568"/>
                        <a:pt x="34" y="635"/>
                        <a:pt x="100" y="701"/>
                      </a:cubicBezTo>
                      <a:cubicBezTo>
                        <a:pt x="134" y="768"/>
                        <a:pt x="234" y="802"/>
                        <a:pt x="334" y="802"/>
                      </a:cubicBezTo>
                      <a:lnTo>
                        <a:pt x="401" y="802"/>
                      </a:lnTo>
                      <a:cubicBezTo>
                        <a:pt x="668" y="768"/>
                        <a:pt x="768" y="535"/>
                        <a:pt x="834" y="335"/>
                      </a:cubicBezTo>
                      <a:cubicBezTo>
                        <a:pt x="768" y="168"/>
                        <a:pt x="668" y="1"/>
                        <a:pt x="5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3" name="Google Shape;424;p16">
                <a:extLst>
                  <a:ext uri="{FF2B5EF4-FFF2-40B4-BE49-F238E27FC236}">
                    <a16:creationId xmlns:a16="http://schemas.microsoft.com/office/drawing/2014/main" xmlns="" id="{43BD1C8E-F093-81B7-E9B0-98DC081599BE}"/>
                  </a:ext>
                </a:extLst>
              </p:cNvPr>
              <p:cNvGrpSpPr/>
              <p:nvPr/>
            </p:nvGrpSpPr>
            <p:grpSpPr>
              <a:xfrm>
                <a:off x="3283163" y="3071125"/>
                <a:ext cx="1163375" cy="337075"/>
                <a:chOff x="3279813" y="3071125"/>
                <a:chExt cx="1163375" cy="337075"/>
              </a:xfrm>
              <a:grpFill/>
            </p:grpSpPr>
            <p:sp>
              <p:nvSpPr>
                <p:cNvPr id="767" name="Google Shape;425;p16">
                  <a:extLst>
                    <a:ext uri="{FF2B5EF4-FFF2-40B4-BE49-F238E27FC236}">
                      <a16:creationId xmlns:a16="http://schemas.microsoft.com/office/drawing/2014/main" xmlns="" id="{07205F6E-6F31-7EFD-463F-41A1B95C106B}"/>
                    </a:ext>
                  </a:extLst>
                </p:cNvPr>
                <p:cNvSpPr/>
                <p:nvPr/>
              </p:nvSpPr>
              <p:spPr>
                <a:xfrm>
                  <a:off x="3279813" y="3098650"/>
                  <a:ext cx="1067475" cy="308575"/>
                </a:xfrm>
                <a:custGeom>
                  <a:avLst/>
                  <a:gdLst/>
                  <a:ahLst/>
                  <a:cxnLst/>
                  <a:rect l="l" t="t" r="r" b="b"/>
                  <a:pathLst>
                    <a:path w="42699" h="12343" extrusionOk="0">
                      <a:moveTo>
                        <a:pt x="6739" y="834"/>
                      </a:moveTo>
                      <a:cubicBezTo>
                        <a:pt x="6772" y="834"/>
                        <a:pt x="6806" y="867"/>
                        <a:pt x="6806" y="901"/>
                      </a:cubicBezTo>
                      <a:cubicBezTo>
                        <a:pt x="6772" y="867"/>
                        <a:pt x="6772" y="834"/>
                        <a:pt x="6739" y="834"/>
                      </a:cubicBezTo>
                      <a:close/>
                      <a:moveTo>
                        <a:pt x="4137" y="0"/>
                      </a:moveTo>
                      <a:cubicBezTo>
                        <a:pt x="4037" y="0"/>
                        <a:pt x="3970" y="33"/>
                        <a:pt x="3937" y="100"/>
                      </a:cubicBezTo>
                      <a:lnTo>
                        <a:pt x="3837" y="100"/>
                      </a:lnTo>
                      <a:cubicBezTo>
                        <a:pt x="3337" y="434"/>
                        <a:pt x="3036" y="1001"/>
                        <a:pt x="3003" y="1601"/>
                      </a:cubicBezTo>
                      <a:cubicBezTo>
                        <a:pt x="2936" y="1668"/>
                        <a:pt x="3003" y="1735"/>
                        <a:pt x="3036" y="1835"/>
                      </a:cubicBezTo>
                      <a:cubicBezTo>
                        <a:pt x="3036" y="1901"/>
                        <a:pt x="3036" y="1968"/>
                        <a:pt x="3036" y="2035"/>
                      </a:cubicBezTo>
                      <a:cubicBezTo>
                        <a:pt x="3003" y="2068"/>
                        <a:pt x="2970" y="2068"/>
                        <a:pt x="2936" y="2102"/>
                      </a:cubicBezTo>
                      <a:cubicBezTo>
                        <a:pt x="2836" y="2035"/>
                        <a:pt x="2736" y="2002"/>
                        <a:pt x="2603" y="2002"/>
                      </a:cubicBezTo>
                      <a:cubicBezTo>
                        <a:pt x="2503" y="2002"/>
                        <a:pt x="2436" y="2035"/>
                        <a:pt x="2336" y="2102"/>
                      </a:cubicBezTo>
                      <a:cubicBezTo>
                        <a:pt x="2136" y="2235"/>
                        <a:pt x="1969" y="2469"/>
                        <a:pt x="1969" y="2735"/>
                      </a:cubicBezTo>
                      <a:cubicBezTo>
                        <a:pt x="1869" y="3002"/>
                        <a:pt x="1802" y="3269"/>
                        <a:pt x="1769" y="3569"/>
                      </a:cubicBezTo>
                      <a:lnTo>
                        <a:pt x="1769" y="3703"/>
                      </a:lnTo>
                      <a:lnTo>
                        <a:pt x="1735" y="3703"/>
                      </a:lnTo>
                      <a:cubicBezTo>
                        <a:pt x="1669" y="3703"/>
                        <a:pt x="1602" y="3603"/>
                        <a:pt x="1569" y="3536"/>
                      </a:cubicBezTo>
                      <a:cubicBezTo>
                        <a:pt x="1502" y="3436"/>
                        <a:pt x="1469" y="3336"/>
                        <a:pt x="1369" y="3336"/>
                      </a:cubicBezTo>
                      <a:lnTo>
                        <a:pt x="1268" y="3336"/>
                      </a:lnTo>
                      <a:cubicBezTo>
                        <a:pt x="1202" y="3336"/>
                        <a:pt x="1135" y="3336"/>
                        <a:pt x="1102" y="3302"/>
                      </a:cubicBezTo>
                      <a:cubicBezTo>
                        <a:pt x="1102" y="3236"/>
                        <a:pt x="1102" y="3169"/>
                        <a:pt x="1135" y="3069"/>
                      </a:cubicBezTo>
                      <a:cubicBezTo>
                        <a:pt x="1202" y="2936"/>
                        <a:pt x="1168" y="2835"/>
                        <a:pt x="1102" y="2735"/>
                      </a:cubicBezTo>
                      <a:cubicBezTo>
                        <a:pt x="1035" y="2635"/>
                        <a:pt x="935" y="2569"/>
                        <a:pt x="801" y="2535"/>
                      </a:cubicBezTo>
                      <a:cubicBezTo>
                        <a:pt x="601" y="2535"/>
                        <a:pt x="468" y="2702"/>
                        <a:pt x="368" y="2835"/>
                      </a:cubicBezTo>
                      <a:cubicBezTo>
                        <a:pt x="301" y="2902"/>
                        <a:pt x="234" y="2969"/>
                        <a:pt x="168" y="3036"/>
                      </a:cubicBezTo>
                      <a:cubicBezTo>
                        <a:pt x="1" y="3202"/>
                        <a:pt x="68" y="3269"/>
                        <a:pt x="168" y="3369"/>
                      </a:cubicBezTo>
                      <a:cubicBezTo>
                        <a:pt x="201" y="3403"/>
                        <a:pt x="234" y="3436"/>
                        <a:pt x="234" y="3503"/>
                      </a:cubicBezTo>
                      <a:cubicBezTo>
                        <a:pt x="521" y="4012"/>
                        <a:pt x="1080" y="4339"/>
                        <a:pt x="1682" y="4339"/>
                      </a:cubicBezTo>
                      <a:cubicBezTo>
                        <a:pt x="1711" y="4339"/>
                        <a:pt x="1740" y="4338"/>
                        <a:pt x="1769" y="4337"/>
                      </a:cubicBezTo>
                      <a:lnTo>
                        <a:pt x="2269" y="4337"/>
                      </a:lnTo>
                      <a:cubicBezTo>
                        <a:pt x="2503" y="4337"/>
                        <a:pt x="2736" y="4337"/>
                        <a:pt x="2936" y="4270"/>
                      </a:cubicBezTo>
                      <a:lnTo>
                        <a:pt x="3237" y="4270"/>
                      </a:lnTo>
                      <a:cubicBezTo>
                        <a:pt x="3804" y="4303"/>
                        <a:pt x="4371" y="4437"/>
                        <a:pt x="4871" y="4737"/>
                      </a:cubicBezTo>
                      <a:cubicBezTo>
                        <a:pt x="5071" y="4837"/>
                        <a:pt x="5305" y="4970"/>
                        <a:pt x="5338" y="5171"/>
                      </a:cubicBezTo>
                      <a:cubicBezTo>
                        <a:pt x="5338" y="5304"/>
                        <a:pt x="5271" y="5471"/>
                        <a:pt x="5171" y="5571"/>
                      </a:cubicBezTo>
                      <a:cubicBezTo>
                        <a:pt x="4971" y="5804"/>
                        <a:pt x="5171" y="6004"/>
                        <a:pt x="5305" y="6138"/>
                      </a:cubicBezTo>
                      <a:cubicBezTo>
                        <a:pt x="5572" y="6438"/>
                        <a:pt x="5972" y="6605"/>
                        <a:pt x="6372" y="6605"/>
                      </a:cubicBezTo>
                      <a:lnTo>
                        <a:pt x="9808" y="7005"/>
                      </a:lnTo>
                      <a:lnTo>
                        <a:pt x="9941" y="7139"/>
                      </a:lnTo>
                      <a:cubicBezTo>
                        <a:pt x="10041" y="7172"/>
                        <a:pt x="10141" y="7239"/>
                        <a:pt x="10242" y="7339"/>
                      </a:cubicBezTo>
                      <a:cubicBezTo>
                        <a:pt x="10342" y="7405"/>
                        <a:pt x="10442" y="7472"/>
                        <a:pt x="10542" y="7506"/>
                      </a:cubicBezTo>
                      <a:cubicBezTo>
                        <a:pt x="10608" y="7539"/>
                        <a:pt x="10709" y="7572"/>
                        <a:pt x="10775" y="7606"/>
                      </a:cubicBezTo>
                      <a:cubicBezTo>
                        <a:pt x="10775" y="7639"/>
                        <a:pt x="10775" y="7672"/>
                        <a:pt x="10809" y="7706"/>
                      </a:cubicBezTo>
                      <a:cubicBezTo>
                        <a:pt x="10809" y="7706"/>
                        <a:pt x="10842" y="7739"/>
                        <a:pt x="10875" y="7772"/>
                      </a:cubicBezTo>
                      <a:lnTo>
                        <a:pt x="10942" y="7772"/>
                      </a:lnTo>
                      <a:cubicBezTo>
                        <a:pt x="11009" y="7739"/>
                        <a:pt x="11109" y="7706"/>
                        <a:pt x="11176" y="7672"/>
                      </a:cubicBezTo>
                      <a:lnTo>
                        <a:pt x="11309" y="7672"/>
                      </a:lnTo>
                      <a:cubicBezTo>
                        <a:pt x="11442" y="7672"/>
                        <a:pt x="11542" y="7706"/>
                        <a:pt x="11643" y="7739"/>
                      </a:cubicBezTo>
                      <a:cubicBezTo>
                        <a:pt x="11709" y="7772"/>
                        <a:pt x="11809" y="7806"/>
                        <a:pt x="11876" y="7806"/>
                      </a:cubicBezTo>
                      <a:lnTo>
                        <a:pt x="12009" y="7973"/>
                      </a:lnTo>
                      <a:cubicBezTo>
                        <a:pt x="12176" y="8006"/>
                        <a:pt x="12310" y="8073"/>
                        <a:pt x="12476" y="8173"/>
                      </a:cubicBezTo>
                      <a:cubicBezTo>
                        <a:pt x="12677" y="8306"/>
                        <a:pt x="12877" y="8373"/>
                        <a:pt x="13144" y="8406"/>
                      </a:cubicBezTo>
                      <a:cubicBezTo>
                        <a:pt x="13277" y="8373"/>
                        <a:pt x="13410" y="8339"/>
                        <a:pt x="13544" y="8273"/>
                      </a:cubicBezTo>
                      <a:cubicBezTo>
                        <a:pt x="13577" y="8173"/>
                        <a:pt x="13611" y="8106"/>
                        <a:pt x="13611" y="8039"/>
                      </a:cubicBezTo>
                      <a:lnTo>
                        <a:pt x="14111" y="7672"/>
                      </a:lnTo>
                      <a:lnTo>
                        <a:pt x="14445" y="7672"/>
                      </a:lnTo>
                      <a:cubicBezTo>
                        <a:pt x="14511" y="7672"/>
                        <a:pt x="14578" y="7672"/>
                        <a:pt x="14645" y="7639"/>
                      </a:cubicBezTo>
                      <a:cubicBezTo>
                        <a:pt x="14711" y="7672"/>
                        <a:pt x="14745" y="7706"/>
                        <a:pt x="14811" y="7706"/>
                      </a:cubicBezTo>
                      <a:lnTo>
                        <a:pt x="15045" y="7706"/>
                      </a:lnTo>
                      <a:cubicBezTo>
                        <a:pt x="15145" y="7706"/>
                        <a:pt x="15245" y="7672"/>
                        <a:pt x="15312" y="7672"/>
                      </a:cubicBezTo>
                      <a:lnTo>
                        <a:pt x="15445" y="7639"/>
                      </a:lnTo>
                      <a:lnTo>
                        <a:pt x="15512" y="7672"/>
                      </a:lnTo>
                      <a:cubicBezTo>
                        <a:pt x="15679" y="7639"/>
                        <a:pt x="15879" y="7606"/>
                        <a:pt x="16079" y="7606"/>
                      </a:cubicBezTo>
                      <a:cubicBezTo>
                        <a:pt x="16646" y="7639"/>
                        <a:pt x="17213" y="7706"/>
                        <a:pt x="17747" y="7872"/>
                      </a:cubicBezTo>
                      <a:cubicBezTo>
                        <a:pt x="18147" y="7973"/>
                        <a:pt x="18547" y="8039"/>
                        <a:pt x="18981" y="8106"/>
                      </a:cubicBezTo>
                      <a:cubicBezTo>
                        <a:pt x="19315" y="8239"/>
                        <a:pt x="19648" y="8406"/>
                        <a:pt x="19948" y="8606"/>
                      </a:cubicBezTo>
                      <a:cubicBezTo>
                        <a:pt x="20449" y="8873"/>
                        <a:pt x="20949" y="9107"/>
                        <a:pt x="21483" y="9273"/>
                      </a:cubicBezTo>
                      <a:lnTo>
                        <a:pt x="21583" y="9273"/>
                      </a:lnTo>
                      <a:cubicBezTo>
                        <a:pt x="21683" y="9307"/>
                        <a:pt x="21783" y="9307"/>
                        <a:pt x="21917" y="9340"/>
                      </a:cubicBezTo>
                      <a:cubicBezTo>
                        <a:pt x="21950" y="9474"/>
                        <a:pt x="22083" y="9574"/>
                        <a:pt x="22250" y="9574"/>
                      </a:cubicBezTo>
                      <a:lnTo>
                        <a:pt x="22417" y="9574"/>
                      </a:lnTo>
                      <a:cubicBezTo>
                        <a:pt x="22617" y="9774"/>
                        <a:pt x="22917" y="9874"/>
                        <a:pt x="23217" y="9874"/>
                      </a:cubicBezTo>
                      <a:lnTo>
                        <a:pt x="23451" y="9874"/>
                      </a:lnTo>
                      <a:cubicBezTo>
                        <a:pt x="23618" y="9841"/>
                        <a:pt x="23818" y="9841"/>
                        <a:pt x="23985" y="9841"/>
                      </a:cubicBezTo>
                      <a:cubicBezTo>
                        <a:pt x="24185" y="9841"/>
                        <a:pt x="24385" y="9841"/>
                        <a:pt x="24585" y="9907"/>
                      </a:cubicBezTo>
                      <a:lnTo>
                        <a:pt x="24785" y="9941"/>
                      </a:lnTo>
                      <a:cubicBezTo>
                        <a:pt x="24919" y="10041"/>
                        <a:pt x="25119" y="10074"/>
                        <a:pt x="25286" y="10074"/>
                      </a:cubicBezTo>
                      <a:cubicBezTo>
                        <a:pt x="25311" y="10070"/>
                        <a:pt x="25337" y="10068"/>
                        <a:pt x="25363" y="10068"/>
                      </a:cubicBezTo>
                      <a:cubicBezTo>
                        <a:pt x="25536" y="10068"/>
                        <a:pt x="25703" y="10162"/>
                        <a:pt x="25819" y="10308"/>
                      </a:cubicBezTo>
                      <a:cubicBezTo>
                        <a:pt x="25886" y="10374"/>
                        <a:pt x="25953" y="10408"/>
                        <a:pt x="26019" y="10441"/>
                      </a:cubicBezTo>
                      <a:lnTo>
                        <a:pt x="26086" y="10441"/>
                      </a:lnTo>
                      <a:cubicBezTo>
                        <a:pt x="26186" y="10408"/>
                        <a:pt x="26286" y="10374"/>
                        <a:pt x="26386" y="10308"/>
                      </a:cubicBezTo>
                      <a:cubicBezTo>
                        <a:pt x="26446" y="10128"/>
                        <a:pt x="26613" y="10002"/>
                        <a:pt x="26792" y="10002"/>
                      </a:cubicBezTo>
                      <a:cubicBezTo>
                        <a:pt x="26812" y="10002"/>
                        <a:pt x="26833" y="10004"/>
                        <a:pt x="26853" y="10007"/>
                      </a:cubicBezTo>
                      <a:lnTo>
                        <a:pt x="27754" y="10007"/>
                      </a:lnTo>
                      <a:cubicBezTo>
                        <a:pt x="27921" y="10041"/>
                        <a:pt x="28054" y="10074"/>
                        <a:pt x="28188" y="10107"/>
                      </a:cubicBezTo>
                      <a:cubicBezTo>
                        <a:pt x="28421" y="10207"/>
                        <a:pt x="28655" y="10274"/>
                        <a:pt x="28922" y="10274"/>
                      </a:cubicBezTo>
                      <a:lnTo>
                        <a:pt x="29055" y="10274"/>
                      </a:lnTo>
                      <a:lnTo>
                        <a:pt x="29755" y="10441"/>
                      </a:lnTo>
                      <a:cubicBezTo>
                        <a:pt x="29789" y="10441"/>
                        <a:pt x="29822" y="10474"/>
                        <a:pt x="29856" y="10474"/>
                      </a:cubicBezTo>
                      <a:lnTo>
                        <a:pt x="29956" y="10541"/>
                      </a:lnTo>
                      <a:cubicBezTo>
                        <a:pt x="30022" y="10541"/>
                        <a:pt x="30089" y="10574"/>
                        <a:pt x="30156" y="10608"/>
                      </a:cubicBezTo>
                      <a:lnTo>
                        <a:pt x="30423" y="10608"/>
                      </a:lnTo>
                      <a:lnTo>
                        <a:pt x="30523" y="10574"/>
                      </a:lnTo>
                      <a:lnTo>
                        <a:pt x="30723" y="10574"/>
                      </a:lnTo>
                      <a:cubicBezTo>
                        <a:pt x="31023" y="10574"/>
                        <a:pt x="31323" y="10474"/>
                        <a:pt x="31590" y="10308"/>
                      </a:cubicBezTo>
                      <a:cubicBezTo>
                        <a:pt x="31623" y="10308"/>
                        <a:pt x="31657" y="10308"/>
                        <a:pt x="31690" y="10274"/>
                      </a:cubicBezTo>
                      <a:lnTo>
                        <a:pt x="31857" y="10274"/>
                      </a:lnTo>
                      <a:cubicBezTo>
                        <a:pt x="31890" y="10291"/>
                        <a:pt x="31924" y="10299"/>
                        <a:pt x="31957" y="10299"/>
                      </a:cubicBezTo>
                      <a:cubicBezTo>
                        <a:pt x="31990" y="10299"/>
                        <a:pt x="32024" y="10291"/>
                        <a:pt x="32057" y="10274"/>
                      </a:cubicBezTo>
                      <a:cubicBezTo>
                        <a:pt x="32124" y="10274"/>
                        <a:pt x="32191" y="10274"/>
                        <a:pt x="32257" y="10241"/>
                      </a:cubicBezTo>
                      <a:cubicBezTo>
                        <a:pt x="32391" y="10207"/>
                        <a:pt x="32524" y="10174"/>
                        <a:pt x="32691" y="10174"/>
                      </a:cubicBezTo>
                      <a:cubicBezTo>
                        <a:pt x="32758" y="10174"/>
                        <a:pt x="32858" y="10207"/>
                        <a:pt x="32958" y="10241"/>
                      </a:cubicBezTo>
                      <a:lnTo>
                        <a:pt x="33091" y="10308"/>
                      </a:lnTo>
                      <a:lnTo>
                        <a:pt x="33191" y="10374"/>
                      </a:lnTo>
                      <a:cubicBezTo>
                        <a:pt x="33325" y="10508"/>
                        <a:pt x="33458" y="10574"/>
                        <a:pt x="33592" y="10674"/>
                      </a:cubicBezTo>
                      <a:lnTo>
                        <a:pt x="33625" y="10708"/>
                      </a:lnTo>
                      <a:cubicBezTo>
                        <a:pt x="33692" y="10741"/>
                        <a:pt x="33725" y="10775"/>
                        <a:pt x="33792" y="10775"/>
                      </a:cubicBezTo>
                      <a:cubicBezTo>
                        <a:pt x="33858" y="10808"/>
                        <a:pt x="33925" y="10808"/>
                        <a:pt x="33992" y="10841"/>
                      </a:cubicBezTo>
                      <a:lnTo>
                        <a:pt x="34025" y="10841"/>
                      </a:lnTo>
                      <a:lnTo>
                        <a:pt x="34092" y="10875"/>
                      </a:lnTo>
                      <a:lnTo>
                        <a:pt x="34292" y="10941"/>
                      </a:lnTo>
                      <a:cubicBezTo>
                        <a:pt x="34325" y="10975"/>
                        <a:pt x="34359" y="11041"/>
                        <a:pt x="34392" y="11108"/>
                      </a:cubicBezTo>
                      <a:cubicBezTo>
                        <a:pt x="34526" y="11208"/>
                        <a:pt x="34692" y="11308"/>
                        <a:pt x="34859" y="11375"/>
                      </a:cubicBezTo>
                      <a:lnTo>
                        <a:pt x="34993" y="11408"/>
                      </a:lnTo>
                      <a:cubicBezTo>
                        <a:pt x="35359" y="11542"/>
                        <a:pt x="35726" y="11608"/>
                        <a:pt x="36060" y="11608"/>
                      </a:cubicBezTo>
                      <a:lnTo>
                        <a:pt x="36193" y="11608"/>
                      </a:lnTo>
                      <a:cubicBezTo>
                        <a:pt x="36233" y="11603"/>
                        <a:pt x="36273" y="11600"/>
                        <a:pt x="36311" y="11600"/>
                      </a:cubicBezTo>
                      <a:cubicBezTo>
                        <a:pt x="36496" y="11600"/>
                        <a:pt x="36661" y="11665"/>
                        <a:pt x="36827" y="11775"/>
                      </a:cubicBezTo>
                      <a:cubicBezTo>
                        <a:pt x="37027" y="11942"/>
                        <a:pt x="37261" y="12009"/>
                        <a:pt x="37494" y="12009"/>
                      </a:cubicBezTo>
                      <a:lnTo>
                        <a:pt x="37594" y="12009"/>
                      </a:lnTo>
                      <a:cubicBezTo>
                        <a:pt x="37694" y="12009"/>
                        <a:pt x="37795" y="11975"/>
                        <a:pt x="37861" y="11975"/>
                      </a:cubicBezTo>
                      <a:cubicBezTo>
                        <a:pt x="37928" y="11942"/>
                        <a:pt x="37995" y="11909"/>
                        <a:pt x="38061" y="11842"/>
                      </a:cubicBezTo>
                      <a:cubicBezTo>
                        <a:pt x="38161" y="11608"/>
                        <a:pt x="38161" y="11342"/>
                        <a:pt x="37995" y="11141"/>
                      </a:cubicBezTo>
                      <a:cubicBezTo>
                        <a:pt x="37961" y="11075"/>
                        <a:pt x="37895" y="11041"/>
                        <a:pt x="37861" y="11008"/>
                      </a:cubicBezTo>
                      <a:cubicBezTo>
                        <a:pt x="37694" y="10875"/>
                        <a:pt x="37528" y="10775"/>
                        <a:pt x="37361" y="10741"/>
                      </a:cubicBezTo>
                      <a:lnTo>
                        <a:pt x="37227" y="10708"/>
                      </a:lnTo>
                      <a:lnTo>
                        <a:pt x="37094" y="10408"/>
                      </a:lnTo>
                      <a:lnTo>
                        <a:pt x="37161" y="10374"/>
                      </a:lnTo>
                      <a:cubicBezTo>
                        <a:pt x="37194" y="10308"/>
                        <a:pt x="37261" y="10274"/>
                        <a:pt x="37361" y="10274"/>
                      </a:cubicBezTo>
                      <a:cubicBezTo>
                        <a:pt x="37461" y="10274"/>
                        <a:pt x="37528" y="10341"/>
                        <a:pt x="37594" y="10441"/>
                      </a:cubicBezTo>
                      <a:cubicBezTo>
                        <a:pt x="37761" y="10608"/>
                        <a:pt x="37961" y="10708"/>
                        <a:pt x="38195" y="10741"/>
                      </a:cubicBezTo>
                      <a:cubicBezTo>
                        <a:pt x="38695" y="10808"/>
                        <a:pt x="39196" y="10975"/>
                        <a:pt x="39596" y="11275"/>
                      </a:cubicBezTo>
                      <a:cubicBezTo>
                        <a:pt x="39629" y="11275"/>
                        <a:pt x="39663" y="11275"/>
                        <a:pt x="39696" y="11308"/>
                      </a:cubicBezTo>
                      <a:cubicBezTo>
                        <a:pt x="39696" y="11375"/>
                        <a:pt x="39729" y="11442"/>
                        <a:pt x="39729" y="11508"/>
                      </a:cubicBezTo>
                      <a:cubicBezTo>
                        <a:pt x="39596" y="11608"/>
                        <a:pt x="39496" y="11742"/>
                        <a:pt x="39462" y="11909"/>
                      </a:cubicBezTo>
                      <a:cubicBezTo>
                        <a:pt x="39596" y="12276"/>
                        <a:pt x="39796" y="12342"/>
                        <a:pt x="39963" y="12342"/>
                      </a:cubicBezTo>
                      <a:cubicBezTo>
                        <a:pt x="40063" y="12342"/>
                        <a:pt x="40163" y="12309"/>
                        <a:pt x="40263" y="12309"/>
                      </a:cubicBezTo>
                      <a:cubicBezTo>
                        <a:pt x="40330" y="12276"/>
                        <a:pt x="40430" y="12276"/>
                        <a:pt x="40496" y="12276"/>
                      </a:cubicBezTo>
                      <a:cubicBezTo>
                        <a:pt x="40763" y="12176"/>
                        <a:pt x="40797" y="11942"/>
                        <a:pt x="40830" y="11742"/>
                      </a:cubicBezTo>
                      <a:lnTo>
                        <a:pt x="40830" y="11675"/>
                      </a:lnTo>
                      <a:cubicBezTo>
                        <a:pt x="40897" y="11575"/>
                        <a:pt x="40930" y="11508"/>
                        <a:pt x="40963" y="11508"/>
                      </a:cubicBezTo>
                      <a:cubicBezTo>
                        <a:pt x="41030" y="11508"/>
                        <a:pt x="41030" y="11575"/>
                        <a:pt x="41064" y="11642"/>
                      </a:cubicBezTo>
                      <a:cubicBezTo>
                        <a:pt x="41097" y="11675"/>
                        <a:pt x="41130" y="11709"/>
                        <a:pt x="41164" y="11742"/>
                      </a:cubicBezTo>
                      <a:cubicBezTo>
                        <a:pt x="41164" y="11742"/>
                        <a:pt x="41197" y="11775"/>
                        <a:pt x="41197" y="11775"/>
                      </a:cubicBezTo>
                      <a:cubicBezTo>
                        <a:pt x="41264" y="11975"/>
                        <a:pt x="41464" y="12142"/>
                        <a:pt x="41697" y="12142"/>
                      </a:cubicBezTo>
                      <a:lnTo>
                        <a:pt x="41764" y="12142"/>
                      </a:lnTo>
                      <a:cubicBezTo>
                        <a:pt x="41964" y="12142"/>
                        <a:pt x="41998" y="11942"/>
                        <a:pt x="42031" y="11742"/>
                      </a:cubicBezTo>
                      <a:cubicBezTo>
                        <a:pt x="42031" y="11709"/>
                        <a:pt x="42031" y="11642"/>
                        <a:pt x="42064" y="11575"/>
                      </a:cubicBezTo>
                      <a:lnTo>
                        <a:pt x="42031" y="11508"/>
                      </a:lnTo>
                      <a:cubicBezTo>
                        <a:pt x="41998" y="11408"/>
                        <a:pt x="41964" y="11308"/>
                        <a:pt x="41831" y="11308"/>
                      </a:cubicBezTo>
                      <a:cubicBezTo>
                        <a:pt x="41731" y="11108"/>
                        <a:pt x="41864" y="11041"/>
                        <a:pt x="41998" y="10941"/>
                      </a:cubicBezTo>
                      <a:cubicBezTo>
                        <a:pt x="42064" y="10941"/>
                        <a:pt x="42098" y="10908"/>
                        <a:pt x="42131" y="10875"/>
                      </a:cubicBezTo>
                      <a:lnTo>
                        <a:pt x="42198" y="10808"/>
                      </a:lnTo>
                      <a:cubicBezTo>
                        <a:pt x="42465" y="10641"/>
                        <a:pt x="42698" y="10441"/>
                        <a:pt x="42465" y="10041"/>
                      </a:cubicBezTo>
                      <a:lnTo>
                        <a:pt x="42331" y="9774"/>
                      </a:lnTo>
                      <a:cubicBezTo>
                        <a:pt x="41831" y="9207"/>
                        <a:pt x="41330" y="8673"/>
                        <a:pt x="40496" y="8640"/>
                      </a:cubicBezTo>
                      <a:lnTo>
                        <a:pt x="40430" y="8640"/>
                      </a:lnTo>
                      <a:cubicBezTo>
                        <a:pt x="40430" y="8640"/>
                        <a:pt x="40396" y="8606"/>
                        <a:pt x="40396" y="8606"/>
                      </a:cubicBezTo>
                      <a:cubicBezTo>
                        <a:pt x="40330" y="8573"/>
                        <a:pt x="40263" y="8540"/>
                        <a:pt x="40230" y="8540"/>
                      </a:cubicBezTo>
                      <a:lnTo>
                        <a:pt x="40163" y="8540"/>
                      </a:lnTo>
                      <a:cubicBezTo>
                        <a:pt x="40130" y="8540"/>
                        <a:pt x="40096" y="8540"/>
                        <a:pt x="40096" y="8573"/>
                      </a:cubicBezTo>
                      <a:lnTo>
                        <a:pt x="39929" y="8673"/>
                      </a:lnTo>
                      <a:cubicBezTo>
                        <a:pt x="39829" y="8740"/>
                        <a:pt x="39729" y="8806"/>
                        <a:pt x="39629" y="8873"/>
                      </a:cubicBezTo>
                      <a:cubicBezTo>
                        <a:pt x="39373" y="9022"/>
                        <a:pt x="39089" y="9094"/>
                        <a:pt x="38807" y="9094"/>
                      </a:cubicBezTo>
                      <a:cubicBezTo>
                        <a:pt x="38391" y="9094"/>
                        <a:pt x="37979" y="8938"/>
                        <a:pt x="37661" y="8640"/>
                      </a:cubicBezTo>
                      <a:cubicBezTo>
                        <a:pt x="37628" y="8606"/>
                        <a:pt x="37594" y="8540"/>
                        <a:pt x="37561" y="8506"/>
                      </a:cubicBezTo>
                      <a:cubicBezTo>
                        <a:pt x="37561" y="8406"/>
                        <a:pt x="37561" y="8339"/>
                        <a:pt x="37561" y="8239"/>
                      </a:cubicBezTo>
                      <a:cubicBezTo>
                        <a:pt x="37561" y="7973"/>
                        <a:pt x="37628" y="7672"/>
                        <a:pt x="37294" y="7472"/>
                      </a:cubicBezTo>
                      <a:lnTo>
                        <a:pt x="36861" y="7472"/>
                      </a:lnTo>
                      <a:cubicBezTo>
                        <a:pt x="36727" y="7439"/>
                        <a:pt x="36594" y="7405"/>
                        <a:pt x="36494" y="7339"/>
                      </a:cubicBezTo>
                      <a:cubicBezTo>
                        <a:pt x="36327" y="7239"/>
                        <a:pt x="36160" y="7172"/>
                        <a:pt x="35960" y="7172"/>
                      </a:cubicBezTo>
                      <a:lnTo>
                        <a:pt x="35927" y="7172"/>
                      </a:lnTo>
                      <a:lnTo>
                        <a:pt x="35793" y="7039"/>
                      </a:lnTo>
                      <a:cubicBezTo>
                        <a:pt x="35693" y="6972"/>
                        <a:pt x="35560" y="6905"/>
                        <a:pt x="35460" y="6905"/>
                      </a:cubicBezTo>
                      <a:cubicBezTo>
                        <a:pt x="35226" y="6938"/>
                        <a:pt x="35026" y="7039"/>
                        <a:pt x="34859" y="7172"/>
                      </a:cubicBezTo>
                      <a:lnTo>
                        <a:pt x="33758" y="7205"/>
                      </a:lnTo>
                      <a:lnTo>
                        <a:pt x="33525" y="7205"/>
                      </a:lnTo>
                      <a:cubicBezTo>
                        <a:pt x="33425" y="7205"/>
                        <a:pt x="33291" y="7272"/>
                        <a:pt x="33258" y="7372"/>
                      </a:cubicBezTo>
                      <a:lnTo>
                        <a:pt x="33191" y="7372"/>
                      </a:lnTo>
                      <a:cubicBezTo>
                        <a:pt x="32624" y="7305"/>
                        <a:pt x="32057" y="7105"/>
                        <a:pt x="31590" y="6805"/>
                      </a:cubicBezTo>
                      <a:cubicBezTo>
                        <a:pt x="31257" y="6572"/>
                        <a:pt x="31090" y="6371"/>
                        <a:pt x="31090" y="6171"/>
                      </a:cubicBezTo>
                      <a:cubicBezTo>
                        <a:pt x="31123" y="6038"/>
                        <a:pt x="31190" y="5904"/>
                        <a:pt x="31290" y="5804"/>
                      </a:cubicBezTo>
                      <a:cubicBezTo>
                        <a:pt x="31390" y="5704"/>
                        <a:pt x="31490" y="5604"/>
                        <a:pt x="31590" y="5537"/>
                      </a:cubicBezTo>
                      <a:cubicBezTo>
                        <a:pt x="31590" y="5537"/>
                        <a:pt x="31590" y="5537"/>
                        <a:pt x="31590" y="5504"/>
                      </a:cubicBezTo>
                      <a:lnTo>
                        <a:pt x="31790" y="5504"/>
                      </a:lnTo>
                      <a:cubicBezTo>
                        <a:pt x="31857" y="5571"/>
                        <a:pt x="31924" y="5671"/>
                        <a:pt x="31990" y="5738"/>
                      </a:cubicBezTo>
                      <a:cubicBezTo>
                        <a:pt x="32191" y="5904"/>
                        <a:pt x="32424" y="5971"/>
                        <a:pt x="32691" y="5971"/>
                      </a:cubicBezTo>
                      <a:cubicBezTo>
                        <a:pt x="32991" y="5971"/>
                        <a:pt x="33258" y="5904"/>
                        <a:pt x="33525" y="5804"/>
                      </a:cubicBezTo>
                      <a:lnTo>
                        <a:pt x="33758" y="5638"/>
                      </a:lnTo>
                      <a:cubicBezTo>
                        <a:pt x="33925" y="5604"/>
                        <a:pt x="33958" y="5471"/>
                        <a:pt x="33992" y="5304"/>
                      </a:cubicBezTo>
                      <a:lnTo>
                        <a:pt x="33992" y="5237"/>
                      </a:lnTo>
                      <a:lnTo>
                        <a:pt x="34359" y="5237"/>
                      </a:lnTo>
                      <a:lnTo>
                        <a:pt x="34592" y="5137"/>
                      </a:lnTo>
                      <a:lnTo>
                        <a:pt x="34659" y="5104"/>
                      </a:lnTo>
                      <a:cubicBezTo>
                        <a:pt x="34959" y="5004"/>
                        <a:pt x="35259" y="4937"/>
                        <a:pt x="35560" y="4937"/>
                      </a:cubicBezTo>
                      <a:lnTo>
                        <a:pt x="35760" y="4937"/>
                      </a:lnTo>
                      <a:cubicBezTo>
                        <a:pt x="36027" y="4837"/>
                        <a:pt x="36193" y="4704"/>
                        <a:pt x="36227" y="4537"/>
                      </a:cubicBezTo>
                      <a:cubicBezTo>
                        <a:pt x="36260" y="4337"/>
                        <a:pt x="36160" y="4203"/>
                        <a:pt x="35927" y="4036"/>
                      </a:cubicBezTo>
                      <a:cubicBezTo>
                        <a:pt x="35860" y="3970"/>
                        <a:pt x="35793" y="3970"/>
                        <a:pt x="35726" y="3970"/>
                      </a:cubicBezTo>
                      <a:lnTo>
                        <a:pt x="35626" y="3970"/>
                      </a:lnTo>
                      <a:cubicBezTo>
                        <a:pt x="35526" y="3970"/>
                        <a:pt x="35426" y="3936"/>
                        <a:pt x="35359" y="3836"/>
                      </a:cubicBezTo>
                      <a:cubicBezTo>
                        <a:pt x="35326" y="3769"/>
                        <a:pt x="35259" y="3736"/>
                        <a:pt x="35193" y="3736"/>
                      </a:cubicBezTo>
                      <a:cubicBezTo>
                        <a:pt x="35059" y="3769"/>
                        <a:pt x="34959" y="3803"/>
                        <a:pt x="34892" y="3903"/>
                      </a:cubicBezTo>
                      <a:cubicBezTo>
                        <a:pt x="34526" y="3970"/>
                        <a:pt x="34159" y="4003"/>
                        <a:pt x="33758" y="4003"/>
                      </a:cubicBezTo>
                      <a:lnTo>
                        <a:pt x="31857" y="4003"/>
                      </a:lnTo>
                      <a:cubicBezTo>
                        <a:pt x="31457" y="4003"/>
                        <a:pt x="31090" y="4036"/>
                        <a:pt x="30723" y="4203"/>
                      </a:cubicBezTo>
                      <a:lnTo>
                        <a:pt x="30556" y="4337"/>
                      </a:lnTo>
                      <a:cubicBezTo>
                        <a:pt x="30423" y="4437"/>
                        <a:pt x="30256" y="4470"/>
                        <a:pt x="30089" y="4503"/>
                      </a:cubicBezTo>
                      <a:cubicBezTo>
                        <a:pt x="29989" y="4503"/>
                        <a:pt x="29856" y="4437"/>
                        <a:pt x="29789" y="4337"/>
                      </a:cubicBezTo>
                      <a:cubicBezTo>
                        <a:pt x="29655" y="4103"/>
                        <a:pt x="29422" y="4003"/>
                        <a:pt x="29188" y="4003"/>
                      </a:cubicBezTo>
                      <a:cubicBezTo>
                        <a:pt x="29055" y="4003"/>
                        <a:pt x="28955" y="4036"/>
                        <a:pt x="28821" y="4036"/>
                      </a:cubicBezTo>
                      <a:cubicBezTo>
                        <a:pt x="28721" y="4003"/>
                        <a:pt x="28621" y="4003"/>
                        <a:pt x="28555" y="4003"/>
                      </a:cubicBezTo>
                      <a:lnTo>
                        <a:pt x="27954" y="3903"/>
                      </a:lnTo>
                      <a:cubicBezTo>
                        <a:pt x="27771" y="3628"/>
                        <a:pt x="27476" y="3465"/>
                        <a:pt x="27171" y="3465"/>
                      </a:cubicBezTo>
                      <a:cubicBezTo>
                        <a:pt x="27143" y="3465"/>
                        <a:pt x="27115" y="3466"/>
                        <a:pt x="27087" y="3469"/>
                      </a:cubicBezTo>
                      <a:lnTo>
                        <a:pt x="26853" y="3469"/>
                      </a:lnTo>
                      <a:cubicBezTo>
                        <a:pt x="26803" y="3486"/>
                        <a:pt x="26762" y="3494"/>
                        <a:pt x="26720" y="3494"/>
                      </a:cubicBezTo>
                      <a:cubicBezTo>
                        <a:pt x="26678" y="3494"/>
                        <a:pt x="26637" y="3486"/>
                        <a:pt x="26587" y="3469"/>
                      </a:cubicBezTo>
                      <a:cubicBezTo>
                        <a:pt x="26486" y="3436"/>
                        <a:pt x="26420" y="3336"/>
                        <a:pt x="26320" y="3269"/>
                      </a:cubicBezTo>
                      <a:cubicBezTo>
                        <a:pt x="26153" y="3069"/>
                        <a:pt x="25919" y="2969"/>
                        <a:pt x="25686" y="2936"/>
                      </a:cubicBezTo>
                      <a:cubicBezTo>
                        <a:pt x="25519" y="2936"/>
                        <a:pt x="25386" y="2969"/>
                        <a:pt x="25252" y="3069"/>
                      </a:cubicBezTo>
                      <a:lnTo>
                        <a:pt x="25019" y="3069"/>
                      </a:lnTo>
                      <a:cubicBezTo>
                        <a:pt x="24919" y="3102"/>
                        <a:pt x="24852" y="3136"/>
                        <a:pt x="24785" y="3136"/>
                      </a:cubicBezTo>
                      <a:cubicBezTo>
                        <a:pt x="24552" y="3136"/>
                        <a:pt x="24452" y="2902"/>
                        <a:pt x="24385" y="2702"/>
                      </a:cubicBezTo>
                      <a:cubicBezTo>
                        <a:pt x="24252" y="2402"/>
                        <a:pt x="23951" y="2168"/>
                        <a:pt x="23618" y="2102"/>
                      </a:cubicBezTo>
                      <a:lnTo>
                        <a:pt x="22784" y="2102"/>
                      </a:lnTo>
                      <a:cubicBezTo>
                        <a:pt x="22083" y="2168"/>
                        <a:pt x="21983" y="2669"/>
                        <a:pt x="21917" y="3169"/>
                      </a:cubicBezTo>
                      <a:cubicBezTo>
                        <a:pt x="21883" y="3302"/>
                        <a:pt x="21850" y="3436"/>
                        <a:pt x="21816" y="3536"/>
                      </a:cubicBezTo>
                      <a:cubicBezTo>
                        <a:pt x="21683" y="4036"/>
                        <a:pt x="21516" y="4203"/>
                        <a:pt x="21216" y="4203"/>
                      </a:cubicBezTo>
                      <a:cubicBezTo>
                        <a:pt x="20983" y="4170"/>
                        <a:pt x="20782" y="4136"/>
                        <a:pt x="20582" y="4070"/>
                      </a:cubicBezTo>
                      <a:cubicBezTo>
                        <a:pt x="20415" y="4036"/>
                        <a:pt x="20282" y="4003"/>
                        <a:pt x="20115" y="4003"/>
                      </a:cubicBezTo>
                      <a:cubicBezTo>
                        <a:pt x="20015" y="4003"/>
                        <a:pt x="19948" y="4003"/>
                        <a:pt x="19848" y="4036"/>
                      </a:cubicBezTo>
                      <a:lnTo>
                        <a:pt x="19815" y="4003"/>
                      </a:lnTo>
                      <a:cubicBezTo>
                        <a:pt x="19715" y="4003"/>
                        <a:pt x="19615" y="3970"/>
                        <a:pt x="19481" y="3970"/>
                      </a:cubicBezTo>
                      <a:cubicBezTo>
                        <a:pt x="19381" y="3936"/>
                        <a:pt x="19248" y="3903"/>
                        <a:pt x="19115" y="3903"/>
                      </a:cubicBezTo>
                      <a:lnTo>
                        <a:pt x="18981" y="3870"/>
                      </a:lnTo>
                      <a:cubicBezTo>
                        <a:pt x="18714" y="3803"/>
                        <a:pt x="18447" y="3769"/>
                        <a:pt x="18147" y="3736"/>
                      </a:cubicBezTo>
                      <a:lnTo>
                        <a:pt x="17780" y="3736"/>
                      </a:lnTo>
                      <a:cubicBezTo>
                        <a:pt x="17714" y="3736"/>
                        <a:pt x="17647" y="3703"/>
                        <a:pt x="17580" y="3703"/>
                      </a:cubicBezTo>
                      <a:cubicBezTo>
                        <a:pt x="17413" y="3736"/>
                        <a:pt x="17213" y="3769"/>
                        <a:pt x="17080" y="3803"/>
                      </a:cubicBezTo>
                      <a:cubicBezTo>
                        <a:pt x="16913" y="3870"/>
                        <a:pt x="16746" y="3903"/>
                        <a:pt x="16579" y="3903"/>
                      </a:cubicBezTo>
                      <a:cubicBezTo>
                        <a:pt x="16413" y="3903"/>
                        <a:pt x="16246" y="3870"/>
                        <a:pt x="16112" y="3736"/>
                      </a:cubicBezTo>
                      <a:lnTo>
                        <a:pt x="15979" y="3736"/>
                      </a:lnTo>
                      <a:cubicBezTo>
                        <a:pt x="15879" y="3736"/>
                        <a:pt x="15812" y="3736"/>
                        <a:pt x="15712" y="3703"/>
                      </a:cubicBezTo>
                      <a:lnTo>
                        <a:pt x="15412" y="3669"/>
                      </a:lnTo>
                      <a:cubicBezTo>
                        <a:pt x="14778" y="3569"/>
                        <a:pt x="14178" y="3503"/>
                        <a:pt x="14044" y="2535"/>
                      </a:cubicBezTo>
                      <a:cubicBezTo>
                        <a:pt x="13944" y="1935"/>
                        <a:pt x="13477" y="1468"/>
                        <a:pt x="12877" y="1401"/>
                      </a:cubicBezTo>
                      <a:lnTo>
                        <a:pt x="12710" y="1401"/>
                      </a:lnTo>
                      <a:cubicBezTo>
                        <a:pt x="12510" y="1434"/>
                        <a:pt x="12310" y="1468"/>
                        <a:pt x="12110" y="1468"/>
                      </a:cubicBezTo>
                      <a:cubicBezTo>
                        <a:pt x="11643" y="1468"/>
                        <a:pt x="11142" y="1368"/>
                        <a:pt x="10675" y="1234"/>
                      </a:cubicBezTo>
                      <a:cubicBezTo>
                        <a:pt x="10508" y="1168"/>
                        <a:pt x="10308" y="1134"/>
                        <a:pt x="10141" y="1068"/>
                      </a:cubicBezTo>
                      <a:cubicBezTo>
                        <a:pt x="10041" y="1001"/>
                        <a:pt x="9975" y="901"/>
                        <a:pt x="9908" y="834"/>
                      </a:cubicBezTo>
                      <a:cubicBezTo>
                        <a:pt x="9741" y="567"/>
                        <a:pt x="9474" y="400"/>
                        <a:pt x="9207" y="300"/>
                      </a:cubicBezTo>
                      <a:lnTo>
                        <a:pt x="9141" y="300"/>
                      </a:lnTo>
                      <a:cubicBezTo>
                        <a:pt x="9107" y="267"/>
                        <a:pt x="9041" y="267"/>
                        <a:pt x="9007" y="267"/>
                      </a:cubicBezTo>
                      <a:cubicBezTo>
                        <a:pt x="8874" y="234"/>
                        <a:pt x="8774" y="200"/>
                        <a:pt x="8674" y="167"/>
                      </a:cubicBezTo>
                      <a:cubicBezTo>
                        <a:pt x="8507" y="100"/>
                        <a:pt x="8340" y="33"/>
                        <a:pt x="8173" y="33"/>
                      </a:cubicBezTo>
                      <a:cubicBezTo>
                        <a:pt x="7940" y="33"/>
                        <a:pt x="7773" y="234"/>
                        <a:pt x="7706" y="634"/>
                      </a:cubicBezTo>
                      <a:cubicBezTo>
                        <a:pt x="7573" y="734"/>
                        <a:pt x="7406" y="767"/>
                        <a:pt x="7239" y="801"/>
                      </a:cubicBezTo>
                      <a:cubicBezTo>
                        <a:pt x="7139" y="767"/>
                        <a:pt x="7006" y="767"/>
                        <a:pt x="6906" y="734"/>
                      </a:cubicBezTo>
                      <a:lnTo>
                        <a:pt x="6772" y="667"/>
                      </a:lnTo>
                      <a:lnTo>
                        <a:pt x="6405" y="567"/>
                      </a:lnTo>
                      <a:cubicBezTo>
                        <a:pt x="6039" y="434"/>
                        <a:pt x="5638" y="334"/>
                        <a:pt x="5205" y="300"/>
                      </a:cubicBezTo>
                      <a:cubicBezTo>
                        <a:pt x="5071" y="300"/>
                        <a:pt x="4938" y="334"/>
                        <a:pt x="4804" y="367"/>
                      </a:cubicBezTo>
                      <a:cubicBezTo>
                        <a:pt x="4738" y="367"/>
                        <a:pt x="4704" y="400"/>
                        <a:pt x="4671" y="400"/>
                      </a:cubicBezTo>
                      <a:cubicBezTo>
                        <a:pt x="4604" y="400"/>
                        <a:pt x="4537" y="367"/>
                        <a:pt x="4437" y="267"/>
                      </a:cubicBezTo>
                      <a:lnTo>
                        <a:pt x="4371" y="33"/>
                      </a:lnTo>
                      <a:lnTo>
                        <a:pt x="4271" y="33"/>
                      </a:lnTo>
                      <a:cubicBezTo>
                        <a:pt x="4237" y="0"/>
                        <a:pt x="4171" y="0"/>
                        <a:pt x="413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8" name="Google Shape;426;p16">
                  <a:extLst>
                    <a:ext uri="{FF2B5EF4-FFF2-40B4-BE49-F238E27FC236}">
                      <a16:creationId xmlns:a16="http://schemas.microsoft.com/office/drawing/2014/main" xmlns="" id="{6707A5FF-7140-6FCD-DDF9-74F5258DA258}"/>
                    </a:ext>
                  </a:extLst>
                </p:cNvPr>
                <p:cNvSpPr/>
                <p:nvPr/>
              </p:nvSpPr>
              <p:spPr>
                <a:xfrm>
                  <a:off x="4283038" y="3195225"/>
                  <a:ext cx="40900" cy="26850"/>
                </a:xfrm>
                <a:custGeom>
                  <a:avLst/>
                  <a:gdLst/>
                  <a:ahLst/>
                  <a:cxnLst/>
                  <a:rect l="l" t="t" r="r" b="b"/>
                  <a:pathLst>
                    <a:path w="1636" h="1074" extrusionOk="0">
                      <a:moveTo>
                        <a:pt x="869" y="0"/>
                      </a:moveTo>
                      <a:cubicBezTo>
                        <a:pt x="835" y="0"/>
                        <a:pt x="801" y="2"/>
                        <a:pt x="768" y="7"/>
                      </a:cubicBezTo>
                      <a:lnTo>
                        <a:pt x="568" y="7"/>
                      </a:lnTo>
                      <a:cubicBezTo>
                        <a:pt x="334" y="40"/>
                        <a:pt x="34" y="73"/>
                        <a:pt x="1" y="407"/>
                      </a:cubicBezTo>
                      <a:cubicBezTo>
                        <a:pt x="1" y="640"/>
                        <a:pt x="67" y="841"/>
                        <a:pt x="201" y="974"/>
                      </a:cubicBezTo>
                      <a:cubicBezTo>
                        <a:pt x="234" y="1041"/>
                        <a:pt x="267" y="1074"/>
                        <a:pt x="334" y="1074"/>
                      </a:cubicBezTo>
                      <a:lnTo>
                        <a:pt x="367" y="1074"/>
                      </a:lnTo>
                      <a:cubicBezTo>
                        <a:pt x="534" y="1007"/>
                        <a:pt x="734" y="941"/>
                        <a:pt x="901" y="941"/>
                      </a:cubicBezTo>
                      <a:cubicBezTo>
                        <a:pt x="929" y="944"/>
                        <a:pt x="956" y="946"/>
                        <a:pt x="984" y="946"/>
                      </a:cubicBezTo>
                      <a:cubicBezTo>
                        <a:pt x="1222" y="946"/>
                        <a:pt x="1452" y="820"/>
                        <a:pt x="1602" y="640"/>
                      </a:cubicBezTo>
                      <a:cubicBezTo>
                        <a:pt x="1635" y="540"/>
                        <a:pt x="1535" y="374"/>
                        <a:pt x="1502" y="307"/>
                      </a:cubicBezTo>
                      <a:cubicBezTo>
                        <a:pt x="1356" y="102"/>
                        <a:pt x="1108" y="0"/>
                        <a:pt x="8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9" name="Google Shape;427;p16">
                  <a:extLst>
                    <a:ext uri="{FF2B5EF4-FFF2-40B4-BE49-F238E27FC236}">
                      <a16:creationId xmlns:a16="http://schemas.microsoft.com/office/drawing/2014/main" xmlns="" id="{4400A2E1-D9B3-43CD-C288-516159BF208E}"/>
                    </a:ext>
                  </a:extLst>
                </p:cNvPr>
                <p:cNvSpPr/>
                <p:nvPr/>
              </p:nvSpPr>
              <p:spPr>
                <a:xfrm>
                  <a:off x="4017013" y="3071125"/>
                  <a:ext cx="28375" cy="33375"/>
                </a:xfrm>
                <a:custGeom>
                  <a:avLst/>
                  <a:gdLst/>
                  <a:ahLst/>
                  <a:cxnLst/>
                  <a:rect l="l" t="t" r="r" b="b"/>
                  <a:pathLst>
                    <a:path w="1135" h="1335" extrusionOk="0">
                      <a:moveTo>
                        <a:pt x="434" y="0"/>
                      </a:moveTo>
                      <a:cubicBezTo>
                        <a:pt x="301" y="0"/>
                        <a:pt x="134" y="34"/>
                        <a:pt x="1" y="134"/>
                      </a:cubicBezTo>
                      <a:cubicBezTo>
                        <a:pt x="34" y="234"/>
                        <a:pt x="67" y="334"/>
                        <a:pt x="134" y="401"/>
                      </a:cubicBezTo>
                      <a:cubicBezTo>
                        <a:pt x="301" y="567"/>
                        <a:pt x="334" y="801"/>
                        <a:pt x="267" y="1001"/>
                      </a:cubicBezTo>
                      <a:cubicBezTo>
                        <a:pt x="234" y="1068"/>
                        <a:pt x="234" y="1134"/>
                        <a:pt x="267" y="1201"/>
                      </a:cubicBezTo>
                      <a:cubicBezTo>
                        <a:pt x="334" y="1301"/>
                        <a:pt x="568" y="1335"/>
                        <a:pt x="734" y="1335"/>
                      </a:cubicBezTo>
                      <a:lnTo>
                        <a:pt x="801" y="1335"/>
                      </a:lnTo>
                      <a:cubicBezTo>
                        <a:pt x="868" y="1335"/>
                        <a:pt x="968" y="1301"/>
                        <a:pt x="1035" y="1235"/>
                      </a:cubicBezTo>
                      <a:lnTo>
                        <a:pt x="1068" y="1235"/>
                      </a:lnTo>
                      <a:cubicBezTo>
                        <a:pt x="1101" y="1134"/>
                        <a:pt x="1101" y="1034"/>
                        <a:pt x="1068" y="968"/>
                      </a:cubicBezTo>
                      <a:cubicBezTo>
                        <a:pt x="1035" y="868"/>
                        <a:pt x="1035" y="734"/>
                        <a:pt x="1068" y="634"/>
                      </a:cubicBezTo>
                      <a:cubicBezTo>
                        <a:pt x="1101" y="534"/>
                        <a:pt x="1135" y="434"/>
                        <a:pt x="1135" y="334"/>
                      </a:cubicBezTo>
                      <a:cubicBezTo>
                        <a:pt x="968" y="134"/>
                        <a:pt x="701" y="0"/>
                        <a:pt x="43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0" name="Google Shape;428;p16">
                  <a:extLst>
                    <a:ext uri="{FF2B5EF4-FFF2-40B4-BE49-F238E27FC236}">
                      <a16:creationId xmlns:a16="http://schemas.microsoft.com/office/drawing/2014/main" xmlns="" id="{453F862C-08FA-98F8-2A94-9023B166A970}"/>
                    </a:ext>
                  </a:extLst>
                </p:cNvPr>
                <p:cNvSpPr/>
                <p:nvPr/>
              </p:nvSpPr>
              <p:spPr>
                <a:xfrm>
                  <a:off x="4191313" y="3214550"/>
                  <a:ext cx="20875" cy="20875"/>
                </a:xfrm>
                <a:custGeom>
                  <a:avLst/>
                  <a:gdLst/>
                  <a:ahLst/>
                  <a:cxnLst/>
                  <a:rect l="l" t="t" r="r" b="b"/>
                  <a:pathLst>
                    <a:path w="835" h="835" extrusionOk="0">
                      <a:moveTo>
                        <a:pt x="534" y="1"/>
                      </a:moveTo>
                      <a:cubicBezTo>
                        <a:pt x="434" y="1"/>
                        <a:pt x="367" y="34"/>
                        <a:pt x="300" y="68"/>
                      </a:cubicBezTo>
                      <a:cubicBezTo>
                        <a:pt x="167" y="134"/>
                        <a:pt x="34" y="268"/>
                        <a:pt x="0" y="434"/>
                      </a:cubicBezTo>
                      <a:cubicBezTo>
                        <a:pt x="0" y="568"/>
                        <a:pt x="34" y="701"/>
                        <a:pt x="167" y="801"/>
                      </a:cubicBezTo>
                      <a:lnTo>
                        <a:pt x="300" y="801"/>
                      </a:lnTo>
                      <a:cubicBezTo>
                        <a:pt x="367" y="835"/>
                        <a:pt x="401" y="835"/>
                        <a:pt x="434" y="835"/>
                      </a:cubicBezTo>
                      <a:cubicBezTo>
                        <a:pt x="567" y="835"/>
                        <a:pt x="667" y="768"/>
                        <a:pt x="734" y="668"/>
                      </a:cubicBezTo>
                      <a:cubicBezTo>
                        <a:pt x="767" y="635"/>
                        <a:pt x="767" y="601"/>
                        <a:pt x="801" y="601"/>
                      </a:cubicBezTo>
                      <a:lnTo>
                        <a:pt x="801" y="568"/>
                      </a:lnTo>
                      <a:cubicBezTo>
                        <a:pt x="801" y="501"/>
                        <a:pt x="834" y="434"/>
                        <a:pt x="834" y="368"/>
                      </a:cubicBezTo>
                      <a:lnTo>
                        <a:pt x="834" y="334"/>
                      </a:lnTo>
                      <a:cubicBezTo>
                        <a:pt x="734" y="168"/>
                        <a:pt x="667" y="1"/>
                        <a:pt x="5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1" name="Google Shape;429;p16">
                  <a:extLst>
                    <a:ext uri="{FF2B5EF4-FFF2-40B4-BE49-F238E27FC236}">
                      <a16:creationId xmlns:a16="http://schemas.microsoft.com/office/drawing/2014/main" xmlns="" id="{73D699B3-727A-F2D5-8BD9-BFCBEF07AE71}"/>
                    </a:ext>
                  </a:extLst>
                </p:cNvPr>
                <p:cNvSpPr/>
                <p:nvPr/>
              </p:nvSpPr>
              <p:spPr>
                <a:xfrm>
                  <a:off x="4348088" y="3332150"/>
                  <a:ext cx="95100" cy="76050"/>
                </a:xfrm>
                <a:custGeom>
                  <a:avLst/>
                  <a:gdLst/>
                  <a:ahLst/>
                  <a:cxnLst/>
                  <a:rect l="l" t="t" r="r" b="b"/>
                  <a:pathLst>
                    <a:path w="3804" h="3042" extrusionOk="0">
                      <a:moveTo>
                        <a:pt x="2235" y="0"/>
                      </a:moveTo>
                      <a:cubicBezTo>
                        <a:pt x="2035" y="0"/>
                        <a:pt x="1802" y="67"/>
                        <a:pt x="1602" y="134"/>
                      </a:cubicBezTo>
                      <a:cubicBezTo>
                        <a:pt x="1301" y="167"/>
                        <a:pt x="1068" y="400"/>
                        <a:pt x="1001" y="701"/>
                      </a:cubicBezTo>
                      <a:lnTo>
                        <a:pt x="868" y="901"/>
                      </a:lnTo>
                      <a:lnTo>
                        <a:pt x="834" y="968"/>
                      </a:lnTo>
                      <a:lnTo>
                        <a:pt x="868" y="968"/>
                      </a:lnTo>
                      <a:cubicBezTo>
                        <a:pt x="801" y="1068"/>
                        <a:pt x="801" y="1201"/>
                        <a:pt x="834" y="1301"/>
                      </a:cubicBezTo>
                      <a:lnTo>
                        <a:pt x="834" y="1368"/>
                      </a:lnTo>
                      <a:cubicBezTo>
                        <a:pt x="834" y="1501"/>
                        <a:pt x="801" y="1601"/>
                        <a:pt x="801" y="1735"/>
                      </a:cubicBezTo>
                      <a:cubicBezTo>
                        <a:pt x="634" y="2035"/>
                        <a:pt x="334" y="2268"/>
                        <a:pt x="0" y="2335"/>
                      </a:cubicBezTo>
                      <a:cubicBezTo>
                        <a:pt x="0" y="2535"/>
                        <a:pt x="100" y="2702"/>
                        <a:pt x="301" y="2769"/>
                      </a:cubicBezTo>
                      <a:cubicBezTo>
                        <a:pt x="475" y="2944"/>
                        <a:pt x="701" y="3042"/>
                        <a:pt x="955" y="3042"/>
                      </a:cubicBezTo>
                      <a:cubicBezTo>
                        <a:pt x="992" y="3042"/>
                        <a:pt x="1030" y="3040"/>
                        <a:pt x="1068" y="3036"/>
                      </a:cubicBezTo>
                      <a:lnTo>
                        <a:pt x="3203" y="3036"/>
                      </a:lnTo>
                      <a:cubicBezTo>
                        <a:pt x="3003" y="2669"/>
                        <a:pt x="3103" y="2235"/>
                        <a:pt x="3403" y="1968"/>
                      </a:cubicBezTo>
                      <a:cubicBezTo>
                        <a:pt x="3503" y="1835"/>
                        <a:pt x="3570" y="1635"/>
                        <a:pt x="3536" y="1468"/>
                      </a:cubicBezTo>
                      <a:cubicBezTo>
                        <a:pt x="3570" y="1435"/>
                        <a:pt x="3603" y="1401"/>
                        <a:pt x="3636" y="1368"/>
                      </a:cubicBezTo>
                      <a:cubicBezTo>
                        <a:pt x="3770" y="1201"/>
                        <a:pt x="3803" y="1001"/>
                        <a:pt x="3770" y="767"/>
                      </a:cubicBezTo>
                      <a:cubicBezTo>
                        <a:pt x="3670" y="534"/>
                        <a:pt x="3470" y="367"/>
                        <a:pt x="3236" y="267"/>
                      </a:cubicBezTo>
                      <a:cubicBezTo>
                        <a:pt x="2936" y="100"/>
                        <a:pt x="2602" y="34"/>
                        <a:pt x="22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4" name="Google Shape;430;p16">
                <a:extLst>
                  <a:ext uri="{FF2B5EF4-FFF2-40B4-BE49-F238E27FC236}">
                    <a16:creationId xmlns:a16="http://schemas.microsoft.com/office/drawing/2014/main" xmlns="" id="{94A322BB-DF10-BE53-E1A7-31EDF06A21E3}"/>
                  </a:ext>
                </a:extLst>
              </p:cNvPr>
              <p:cNvGrpSpPr/>
              <p:nvPr/>
            </p:nvGrpSpPr>
            <p:grpSpPr>
              <a:xfrm>
                <a:off x="4633313" y="2067900"/>
                <a:ext cx="823100" cy="1189200"/>
                <a:chOff x="4629963" y="2067900"/>
                <a:chExt cx="823100" cy="1189200"/>
              </a:xfrm>
              <a:grpFill/>
            </p:grpSpPr>
            <p:sp>
              <p:nvSpPr>
                <p:cNvPr id="756" name="Google Shape;431;p16">
                  <a:extLst>
                    <a:ext uri="{FF2B5EF4-FFF2-40B4-BE49-F238E27FC236}">
                      <a16:creationId xmlns:a16="http://schemas.microsoft.com/office/drawing/2014/main" xmlns="" id="{6749303B-FFAD-C12A-DAAC-9DF126B67BDD}"/>
                    </a:ext>
                  </a:extLst>
                </p:cNvPr>
                <p:cNvSpPr/>
                <p:nvPr/>
              </p:nvSpPr>
              <p:spPr>
                <a:xfrm>
                  <a:off x="5406338" y="2067900"/>
                  <a:ext cx="46725" cy="81750"/>
                </a:xfrm>
                <a:custGeom>
                  <a:avLst/>
                  <a:gdLst/>
                  <a:ahLst/>
                  <a:cxnLst/>
                  <a:rect l="l" t="t" r="r" b="b"/>
                  <a:pathLst>
                    <a:path w="1869" h="3270" extrusionOk="0">
                      <a:moveTo>
                        <a:pt x="701" y="1"/>
                      </a:moveTo>
                      <a:cubicBezTo>
                        <a:pt x="601" y="67"/>
                        <a:pt x="501" y="101"/>
                        <a:pt x="468" y="201"/>
                      </a:cubicBezTo>
                      <a:cubicBezTo>
                        <a:pt x="468" y="267"/>
                        <a:pt x="468" y="368"/>
                        <a:pt x="501" y="434"/>
                      </a:cubicBezTo>
                      <a:lnTo>
                        <a:pt x="568" y="1268"/>
                      </a:lnTo>
                      <a:cubicBezTo>
                        <a:pt x="568" y="1302"/>
                        <a:pt x="568" y="1368"/>
                        <a:pt x="634" y="1402"/>
                      </a:cubicBezTo>
                      <a:cubicBezTo>
                        <a:pt x="668" y="1535"/>
                        <a:pt x="668" y="1668"/>
                        <a:pt x="634" y="1769"/>
                      </a:cubicBezTo>
                      <a:cubicBezTo>
                        <a:pt x="568" y="1869"/>
                        <a:pt x="501" y="1902"/>
                        <a:pt x="401" y="1935"/>
                      </a:cubicBezTo>
                      <a:cubicBezTo>
                        <a:pt x="234" y="1935"/>
                        <a:pt x="101" y="2035"/>
                        <a:pt x="34" y="2169"/>
                      </a:cubicBezTo>
                      <a:cubicBezTo>
                        <a:pt x="34" y="2202"/>
                        <a:pt x="34" y="2236"/>
                        <a:pt x="34" y="2236"/>
                      </a:cubicBezTo>
                      <a:cubicBezTo>
                        <a:pt x="34" y="2236"/>
                        <a:pt x="34" y="2269"/>
                        <a:pt x="34" y="2269"/>
                      </a:cubicBezTo>
                      <a:cubicBezTo>
                        <a:pt x="1" y="2336"/>
                        <a:pt x="1" y="2369"/>
                        <a:pt x="34" y="2436"/>
                      </a:cubicBezTo>
                      <a:cubicBezTo>
                        <a:pt x="34" y="2436"/>
                        <a:pt x="34" y="2436"/>
                        <a:pt x="34" y="2469"/>
                      </a:cubicBezTo>
                      <a:cubicBezTo>
                        <a:pt x="34" y="2469"/>
                        <a:pt x="34" y="2502"/>
                        <a:pt x="67" y="2536"/>
                      </a:cubicBezTo>
                      <a:cubicBezTo>
                        <a:pt x="101" y="2636"/>
                        <a:pt x="134" y="2736"/>
                        <a:pt x="167" y="2836"/>
                      </a:cubicBezTo>
                      <a:cubicBezTo>
                        <a:pt x="201" y="3003"/>
                        <a:pt x="267" y="3203"/>
                        <a:pt x="434" y="3236"/>
                      </a:cubicBezTo>
                      <a:cubicBezTo>
                        <a:pt x="468" y="3270"/>
                        <a:pt x="501" y="3270"/>
                        <a:pt x="568" y="3270"/>
                      </a:cubicBezTo>
                      <a:cubicBezTo>
                        <a:pt x="634" y="3270"/>
                        <a:pt x="734" y="3236"/>
                        <a:pt x="801" y="3203"/>
                      </a:cubicBezTo>
                      <a:cubicBezTo>
                        <a:pt x="868" y="3170"/>
                        <a:pt x="901" y="3103"/>
                        <a:pt x="935" y="3036"/>
                      </a:cubicBezTo>
                      <a:cubicBezTo>
                        <a:pt x="1135" y="2869"/>
                        <a:pt x="1235" y="2602"/>
                        <a:pt x="1201" y="2369"/>
                      </a:cubicBezTo>
                      <a:cubicBezTo>
                        <a:pt x="1201" y="2135"/>
                        <a:pt x="1268" y="1935"/>
                        <a:pt x="1402" y="1769"/>
                      </a:cubicBezTo>
                      <a:cubicBezTo>
                        <a:pt x="1435" y="1702"/>
                        <a:pt x="1468" y="1635"/>
                        <a:pt x="1502" y="1568"/>
                      </a:cubicBezTo>
                      <a:cubicBezTo>
                        <a:pt x="1869" y="901"/>
                        <a:pt x="1435" y="101"/>
                        <a:pt x="7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7" name="Google Shape;432;p16">
                  <a:extLst>
                    <a:ext uri="{FF2B5EF4-FFF2-40B4-BE49-F238E27FC236}">
                      <a16:creationId xmlns:a16="http://schemas.microsoft.com/office/drawing/2014/main" xmlns="" id="{5811EB92-6AEC-E0D9-C466-882E2414B621}"/>
                    </a:ext>
                  </a:extLst>
                </p:cNvPr>
                <p:cNvSpPr/>
                <p:nvPr/>
              </p:nvSpPr>
              <p:spPr>
                <a:xfrm>
                  <a:off x="5028563" y="2626625"/>
                  <a:ext cx="87600" cy="59250"/>
                </a:xfrm>
                <a:custGeom>
                  <a:avLst/>
                  <a:gdLst/>
                  <a:ahLst/>
                  <a:cxnLst/>
                  <a:rect l="l" t="t" r="r" b="b"/>
                  <a:pathLst>
                    <a:path w="3504" h="2370" extrusionOk="0">
                      <a:moveTo>
                        <a:pt x="1435" y="1"/>
                      </a:moveTo>
                      <a:cubicBezTo>
                        <a:pt x="1202" y="1"/>
                        <a:pt x="968" y="34"/>
                        <a:pt x="768" y="134"/>
                      </a:cubicBezTo>
                      <a:cubicBezTo>
                        <a:pt x="735" y="201"/>
                        <a:pt x="701" y="234"/>
                        <a:pt x="701" y="301"/>
                      </a:cubicBezTo>
                      <a:cubicBezTo>
                        <a:pt x="568" y="335"/>
                        <a:pt x="468" y="401"/>
                        <a:pt x="401" y="535"/>
                      </a:cubicBezTo>
                      <a:cubicBezTo>
                        <a:pt x="368" y="668"/>
                        <a:pt x="301" y="768"/>
                        <a:pt x="234" y="868"/>
                      </a:cubicBezTo>
                      <a:cubicBezTo>
                        <a:pt x="34" y="1102"/>
                        <a:pt x="1" y="1435"/>
                        <a:pt x="134" y="1669"/>
                      </a:cubicBezTo>
                      <a:cubicBezTo>
                        <a:pt x="334" y="2036"/>
                        <a:pt x="535" y="2169"/>
                        <a:pt x="768" y="2169"/>
                      </a:cubicBezTo>
                      <a:cubicBezTo>
                        <a:pt x="901" y="2169"/>
                        <a:pt x="1002" y="2136"/>
                        <a:pt x="1102" y="2069"/>
                      </a:cubicBezTo>
                      <a:cubicBezTo>
                        <a:pt x="1168" y="2036"/>
                        <a:pt x="1235" y="2036"/>
                        <a:pt x="1302" y="2002"/>
                      </a:cubicBezTo>
                      <a:cubicBezTo>
                        <a:pt x="1368" y="2002"/>
                        <a:pt x="1402" y="2036"/>
                        <a:pt x="1502" y="2136"/>
                      </a:cubicBezTo>
                      <a:cubicBezTo>
                        <a:pt x="1569" y="2236"/>
                        <a:pt x="1735" y="2369"/>
                        <a:pt x="1835" y="2369"/>
                      </a:cubicBezTo>
                      <a:cubicBezTo>
                        <a:pt x="1936" y="2369"/>
                        <a:pt x="2069" y="2236"/>
                        <a:pt x="2169" y="1969"/>
                      </a:cubicBezTo>
                      <a:lnTo>
                        <a:pt x="2302" y="1836"/>
                      </a:lnTo>
                      <a:lnTo>
                        <a:pt x="2436" y="1836"/>
                      </a:lnTo>
                      <a:cubicBezTo>
                        <a:pt x="2636" y="1836"/>
                        <a:pt x="2836" y="1769"/>
                        <a:pt x="3003" y="1669"/>
                      </a:cubicBezTo>
                      <a:cubicBezTo>
                        <a:pt x="3337" y="1502"/>
                        <a:pt x="3503" y="1335"/>
                        <a:pt x="3503" y="1135"/>
                      </a:cubicBezTo>
                      <a:cubicBezTo>
                        <a:pt x="3503" y="935"/>
                        <a:pt x="3370" y="735"/>
                        <a:pt x="3103" y="535"/>
                      </a:cubicBezTo>
                      <a:cubicBezTo>
                        <a:pt x="2970" y="468"/>
                        <a:pt x="2836" y="435"/>
                        <a:pt x="2703" y="368"/>
                      </a:cubicBezTo>
                      <a:cubicBezTo>
                        <a:pt x="2302" y="168"/>
                        <a:pt x="1869" y="34"/>
                        <a:pt x="14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8" name="Google Shape;433;p16">
                  <a:extLst>
                    <a:ext uri="{FF2B5EF4-FFF2-40B4-BE49-F238E27FC236}">
                      <a16:creationId xmlns:a16="http://schemas.microsoft.com/office/drawing/2014/main" xmlns="" id="{D1883C58-E896-46A4-5019-104B2AD277A4}"/>
                    </a:ext>
                  </a:extLst>
                </p:cNvPr>
                <p:cNvSpPr/>
                <p:nvPr/>
              </p:nvSpPr>
              <p:spPr>
                <a:xfrm>
                  <a:off x="5312113" y="2146300"/>
                  <a:ext cx="42550" cy="47550"/>
                </a:xfrm>
                <a:custGeom>
                  <a:avLst/>
                  <a:gdLst/>
                  <a:ahLst/>
                  <a:cxnLst/>
                  <a:rect l="l" t="t" r="r" b="b"/>
                  <a:pathLst>
                    <a:path w="1702" h="1902" extrusionOk="0">
                      <a:moveTo>
                        <a:pt x="601" y="0"/>
                      </a:moveTo>
                      <a:cubicBezTo>
                        <a:pt x="401" y="34"/>
                        <a:pt x="234" y="100"/>
                        <a:pt x="100" y="200"/>
                      </a:cubicBezTo>
                      <a:cubicBezTo>
                        <a:pt x="0" y="434"/>
                        <a:pt x="0" y="701"/>
                        <a:pt x="134" y="901"/>
                      </a:cubicBezTo>
                      <a:lnTo>
                        <a:pt x="701" y="1735"/>
                      </a:lnTo>
                      <a:cubicBezTo>
                        <a:pt x="701" y="1768"/>
                        <a:pt x="734" y="1768"/>
                        <a:pt x="767" y="1801"/>
                      </a:cubicBezTo>
                      <a:lnTo>
                        <a:pt x="801" y="1835"/>
                      </a:lnTo>
                      <a:cubicBezTo>
                        <a:pt x="834" y="1868"/>
                        <a:pt x="901" y="1868"/>
                        <a:pt x="934" y="1902"/>
                      </a:cubicBezTo>
                      <a:lnTo>
                        <a:pt x="1068" y="1902"/>
                      </a:lnTo>
                      <a:cubicBezTo>
                        <a:pt x="1201" y="1902"/>
                        <a:pt x="1335" y="1835"/>
                        <a:pt x="1435" y="1768"/>
                      </a:cubicBezTo>
                      <a:cubicBezTo>
                        <a:pt x="1668" y="1601"/>
                        <a:pt x="1701" y="1368"/>
                        <a:pt x="1535" y="1034"/>
                      </a:cubicBezTo>
                      <a:cubicBezTo>
                        <a:pt x="1468" y="968"/>
                        <a:pt x="1401" y="901"/>
                        <a:pt x="1368" y="834"/>
                      </a:cubicBezTo>
                      <a:cubicBezTo>
                        <a:pt x="1234" y="734"/>
                        <a:pt x="1101" y="567"/>
                        <a:pt x="1034" y="434"/>
                      </a:cubicBezTo>
                      <a:cubicBezTo>
                        <a:pt x="901" y="167"/>
                        <a:pt x="767"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9" name="Google Shape;434;p16">
                  <a:extLst>
                    <a:ext uri="{FF2B5EF4-FFF2-40B4-BE49-F238E27FC236}">
                      <a16:creationId xmlns:a16="http://schemas.microsoft.com/office/drawing/2014/main" xmlns="" id="{744EDFFA-B3E8-ADBC-2AD0-503078ABA558}"/>
                    </a:ext>
                  </a:extLst>
                </p:cNvPr>
                <p:cNvSpPr/>
                <p:nvPr/>
              </p:nvSpPr>
              <p:spPr>
                <a:xfrm>
                  <a:off x="4915988" y="2544900"/>
                  <a:ext cx="50900" cy="35900"/>
                </a:xfrm>
                <a:custGeom>
                  <a:avLst/>
                  <a:gdLst/>
                  <a:ahLst/>
                  <a:cxnLst/>
                  <a:rect l="l" t="t" r="r" b="b"/>
                  <a:pathLst>
                    <a:path w="2036" h="1436" extrusionOk="0">
                      <a:moveTo>
                        <a:pt x="1568" y="1"/>
                      </a:moveTo>
                      <a:lnTo>
                        <a:pt x="1502" y="34"/>
                      </a:lnTo>
                      <a:cubicBezTo>
                        <a:pt x="1335" y="34"/>
                        <a:pt x="1168" y="101"/>
                        <a:pt x="1035" y="168"/>
                      </a:cubicBezTo>
                      <a:lnTo>
                        <a:pt x="935" y="168"/>
                      </a:lnTo>
                      <a:cubicBezTo>
                        <a:pt x="568" y="368"/>
                        <a:pt x="267" y="668"/>
                        <a:pt x="34" y="1002"/>
                      </a:cubicBezTo>
                      <a:cubicBezTo>
                        <a:pt x="1" y="1068"/>
                        <a:pt x="1" y="1135"/>
                        <a:pt x="1" y="1202"/>
                      </a:cubicBezTo>
                      <a:lnTo>
                        <a:pt x="34" y="1302"/>
                      </a:lnTo>
                      <a:lnTo>
                        <a:pt x="201" y="1435"/>
                      </a:lnTo>
                      <a:lnTo>
                        <a:pt x="568" y="1302"/>
                      </a:lnTo>
                      <a:cubicBezTo>
                        <a:pt x="868" y="1235"/>
                        <a:pt x="1135" y="1135"/>
                        <a:pt x="1402" y="1035"/>
                      </a:cubicBezTo>
                      <a:cubicBezTo>
                        <a:pt x="1668" y="935"/>
                        <a:pt x="1969" y="802"/>
                        <a:pt x="2002" y="635"/>
                      </a:cubicBezTo>
                      <a:cubicBezTo>
                        <a:pt x="2035" y="501"/>
                        <a:pt x="1869" y="301"/>
                        <a:pt x="15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0" name="Google Shape;435;p16">
                  <a:extLst>
                    <a:ext uri="{FF2B5EF4-FFF2-40B4-BE49-F238E27FC236}">
                      <a16:creationId xmlns:a16="http://schemas.microsoft.com/office/drawing/2014/main" xmlns="" id="{852BAE35-0915-2693-9D58-370819B0644A}"/>
                    </a:ext>
                  </a:extLst>
                </p:cNvPr>
                <p:cNvSpPr/>
                <p:nvPr/>
              </p:nvSpPr>
              <p:spPr>
                <a:xfrm>
                  <a:off x="4831763" y="3237075"/>
                  <a:ext cx="32550" cy="20025"/>
                </a:xfrm>
                <a:custGeom>
                  <a:avLst/>
                  <a:gdLst/>
                  <a:ahLst/>
                  <a:cxnLst/>
                  <a:rect l="l" t="t" r="r" b="b"/>
                  <a:pathLst>
                    <a:path w="1302" h="801" extrusionOk="0">
                      <a:moveTo>
                        <a:pt x="201" y="0"/>
                      </a:moveTo>
                      <a:lnTo>
                        <a:pt x="167" y="67"/>
                      </a:lnTo>
                      <a:cubicBezTo>
                        <a:pt x="101" y="201"/>
                        <a:pt x="1" y="301"/>
                        <a:pt x="34" y="401"/>
                      </a:cubicBezTo>
                      <a:lnTo>
                        <a:pt x="67" y="401"/>
                      </a:lnTo>
                      <a:cubicBezTo>
                        <a:pt x="67" y="434"/>
                        <a:pt x="101" y="434"/>
                        <a:pt x="101" y="434"/>
                      </a:cubicBezTo>
                      <a:cubicBezTo>
                        <a:pt x="101" y="434"/>
                        <a:pt x="101" y="467"/>
                        <a:pt x="134" y="467"/>
                      </a:cubicBezTo>
                      <a:cubicBezTo>
                        <a:pt x="234" y="501"/>
                        <a:pt x="367" y="568"/>
                        <a:pt x="468" y="601"/>
                      </a:cubicBezTo>
                      <a:cubicBezTo>
                        <a:pt x="634" y="701"/>
                        <a:pt x="801" y="768"/>
                        <a:pt x="1001" y="801"/>
                      </a:cubicBezTo>
                      <a:cubicBezTo>
                        <a:pt x="1101" y="801"/>
                        <a:pt x="1201" y="768"/>
                        <a:pt x="1301" y="701"/>
                      </a:cubicBezTo>
                      <a:lnTo>
                        <a:pt x="1301" y="568"/>
                      </a:lnTo>
                      <a:cubicBezTo>
                        <a:pt x="1301" y="568"/>
                        <a:pt x="1301" y="534"/>
                        <a:pt x="1301" y="534"/>
                      </a:cubicBezTo>
                      <a:cubicBezTo>
                        <a:pt x="1301" y="467"/>
                        <a:pt x="1301" y="401"/>
                        <a:pt x="1268" y="367"/>
                      </a:cubicBezTo>
                      <a:cubicBezTo>
                        <a:pt x="1268" y="301"/>
                        <a:pt x="1235" y="267"/>
                        <a:pt x="1201" y="234"/>
                      </a:cubicBezTo>
                      <a:cubicBezTo>
                        <a:pt x="1201" y="234"/>
                        <a:pt x="1201" y="234"/>
                        <a:pt x="1201" y="201"/>
                      </a:cubicBezTo>
                      <a:cubicBezTo>
                        <a:pt x="1035" y="67"/>
                        <a:pt x="834" y="34"/>
                        <a:pt x="634" y="34"/>
                      </a:cubicBezTo>
                      <a:cubicBezTo>
                        <a:pt x="468" y="34"/>
                        <a:pt x="334" y="34"/>
                        <a:pt x="2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1" name="Google Shape;436;p16">
                  <a:extLst>
                    <a:ext uri="{FF2B5EF4-FFF2-40B4-BE49-F238E27FC236}">
                      <a16:creationId xmlns:a16="http://schemas.microsoft.com/office/drawing/2014/main" xmlns="" id="{7DB55497-B178-7EF5-E7EC-49724668C0CF}"/>
                    </a:ext>
                  </a:extLst>
                </p:cNvPr>
                <p:cNvSpPr/>
                <p:nvPr/>
              </p:nvSpPr>
              <p:spPr>
                <a:xfrm>
                  <a:off x="5098613" y="3035050"/>
                  <a:ext cx="26725" cy="21075"/>
                </a:xfrm>
                <a:custGeom>
                  <a:avLst/>
                  <a:gdLst/>
                  <a:ahLst/>
                  <a:cxnLst/>
                  <a:rect l="l" t="t" r="r" b="b"/>
                  <a:pathLst>
                    <a:path w="1069" h="843" extrusionOk="0">
                      <a:moveTo>
                        <a:pt x="635" y="1"/>
                      </a:moveTo>
                      <a:cubicBezTo>
                        <a:pt x="476" y="1"/>
                        <a:pt x="318" y="59"/>
                        <a:pt x="201" y="176"/>
                      </a:cubicBezTo>
                      <a:cubicBezTo>
                        <a:pt x="1" y="309"/>
                        <a:pt x="101" y="476"/>
                        <a:pt x="201" y="576"/>
                      </a:cubicBezTo>
                      <a:lnTo>
                        <a:pt x="301" y="709"/>
                      </a:lnTo>
                      <a:cubicBezTo>
                        <a:pt x="434" y="776"/>
                        <a:pt x="601" y="810"/>
                        <a:pt x="768" y="843"/>
                      </a:cubicBezTo>
                      <a:cubicBezTo>
                        <a:pt x="868" y="843"/>
                        <a:pt x="935" y="810"/>
                        <a:pt x="968" y="743"/>
                      </a:cubicBezTo>
                      <a:cubicBezTo>
                        <a:pt x="1035" y="543"/>
                        <a:pt x="1068" y="343"/>
                        <a:pt x="1068" y="176"/>
                      </a:cubicBezTo>
                      <a:cubicBezTo>
                        <a:pt x="952" y="59"/>
                        <a:pt x="793" y="1"/>
                        <a:pt x="6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2" name="Google Shape;437;p16">
                  <a:extLst>
                    <a:ext uri="{FF2B5EF4-FFF2-40B4-BE49-F238E27FC236}">
                      <a16:creationId xmlns:a16="http://schemas.microsoft.com/office/drawing/2014/main" xmlns="" id="{2119E22C-01DA-616A-10C6-1B4EF797BCC7}"/>
                    </a:ext>
                  </a:extLst>
                </p:cNvPr>
                <p:cNvSpPr/>
                <p:nvPr/>
              </p:nvSpPr>
              <p:spPr>
                <a:xfrm>
                  <a:off x="4629963" y="2350600"/>
                  <a:ext cx="655475" cy="740550"/>
                </a:xfrm>
                <a:custGeom>
                  <a:avLst/>
                  <a:gdLst/>
                  <a:ahLst/>
                  <a:cxnLst/>
                  <a:rect l="l" t="t" r="r" b="b"/>
                  <a:pathLst>
                    <a:path w="26219" h="29622" extrusionOk="0">
                      <a:moveTo>
                        <a:pt x="18613" y="9774"/>
                      </a:moveTo>
                      <a:lnTo>
                        <a:pt x="18560" y="9801"/>
                      </a:lnTo>
                      <a:lnTo>
                        <a:pt x="18560" y="9801"/>
                      </a:lnTo>
                      <a:cubicBezTo>
                        <a:pt x="18569" y="9785"/>
                        <a:pt x="18580" y="9774"/>
                        <a:pt x="18580" y="9774"/>
                      </a:cubicBezTo>
                      <a:close/>
                      <a:moveTo>
                        <a:pt x="16045" y="10742"/>
                      </a:moveTo>
                      <a:cubicBezTo>
                        <a:pt x="16078" y="10742"/>
                        <a:pt x="16112" y="10775"/>
                        <a:pt x="16145" y="10775"/>
                      </a:cubicBezTo>
                      <a:cubicBezTo>
                        <a:pt x="16112" y="10775"/>
                        <a:pt x="16078" y="10775"/>
                        <a:pt x="16045" y="10742"/>
                      </a:cubicBezTo>
                      <a:close/>
                      <a:moveTo>
                        <a:pt x="25051" y="1"/>
                      </a:moveTo>
                      <a:cubicBezTo>
                        <a:pt x="24951" y="1"/>
                        <a:pt x="24885" y="1"/>
                        <a:pt x="24784" y="34"/>
                      </a:cubicBezTo>
                      <a:lnTo>
                        <a:pt x="24618" y="268"/>
                      </a:lnTo>
                      <a:cubicBezTo>
                        <a:pt x="24518" y="368"/>
                        <a:pt x="24451" y="501"/>
                        <a:pt x="24351" y="601"/>
                      </a:cubicBezTo>
                      <a:cubicBezTo>
                        <a:pt x="24151" y="968"/>
                        <a:pt x="23784" y="1235"/>
                        <a:pt x="23350" y="1302"/>
                      </a:cubicBezTo>
                      <a:cubicBezTo>
                        <a:pt x="23283" y="1302"/>
                        <a:pt x="23183" y="1402"/>
                        <a:pt x="23150" y="1502"/>
                      </a:cubicBezTo>
                      <a:cubicBezTo>
                        <a:pt x="22983" y="1769"/>
                        <a:pt x="22750" y="2002"/>
                        <a:pt x="22483" y="2202"/>
                      </a:cubicBezTo>
                      <a:cubicBezTo>
                        <a:pt x="22383" y="2269"/>
                        <a:pt x="22283" y="2369"/>
                        <a:pt x="22183" y="2436"/>
                      </a:cubicBezTo>
                      <a:cubicBezTo>
                        <a:pt x="21749" y="2869"/>
                        <a:pt x="21215" y="3203"/>
                        <a:pt x="20615" y="3336"/>
                      </a:cubicBezTo>
                      <a:lnTo>
                        <a:pt x="20581" y="3336"/>
                      </a:lnTo>
                      <a:cubicBezTo>
                        <a:pt x="20415" y="3370"/>
                        <a:pt x="20248" y="3403"/>
                        <a:pt x="20081" y="3403"/>
                      </a:cubicBezTo>
                      <a:cubicBezTo>
                        <a:pt x="19948" y="3403"/>
                        <a:pt x="19814" y="3403"/>
                        <a:pt x="19681" y="3370"/>
                      </a:cubicBezTo>
                      <a:cubicBezTo>
                        <a:pt x="19214" y="3303"/>
                        <a:pt x="18780" y="3170"/>
                        <a:pt x="18380" y="2970"/>
                      </a:cubicBezTo>
                      <a:cubicBezTo>
                        <a:pt x="18280" y="2869"/>
                        <a:pt x="18113" y="2803"/>
                        <a:pt x="17980" y="2803"/>
                      </a:cubicBezTo>
                      <a:cubicBezTo>
                        <a:pt x="17846" y="2803"/>
                        <a:pt x="17746" y="2836"/>
                        <a:pt x="17646" y="2869"/>
                      </a:cubicBezTo>
                      <a:cubicBezTo>
                        <a:pt x="17579" y="2903"/>
                        <a:pt x="17513" y="2970"/>
                        <a:pt x="17479" y="3036"/>
                      </a:cubicBezTo>
                      <a:lnTo>
                        <a:pt x="16712" y="3403"/>
                      </a:lnTo>
                      <a:lnTo>
                        <a:pt x="15311" y="3103"/>
                      </a:lnTo>
                      <a:cubicBezTo>
                        <a:pt x="15178" y="3003"/>
                        <a:pt x="15011" y="2936"/>
                        <a:pt x="14811" y="2936"/>
                      </a:cubicBezTo>
                      <a:lnTo>
                        <a:pt x="14510" y="2936"/>
                      </a:lnTo>
                      <a:cubicBezTo>
                        <a:pt x="14444" y="2869"/>
                        <a:pt x="14377" y="2869"/>
                        <a:pt x="14277" y="2836"/>
                      </a:cubicBezTo>
                      <a:cubicBezTo>
                        <a:pt x="14177" y="2836"/>
                        <a:pt x="14077" y="2803"/>
                        <a:pt x="14010" y="2703"/>
                      </a:cubicBezTo>
                      <a:lnTo>
                        <a:pt x="14010" y="2669"/>
                      </a:lnTo>
                      <a:lnTo>
                        <a:pt x="14010" y="2636"/>
                      </a:lnTo>
                      <a:lnTo>
                        <a:pt x="13977" y="2669"/>
                      </a:lnTo>
                      <a:lnTo>
                        <a:pt x="13777" y="2669"/>
                      </a:lnTo>
                      <a:cubicBezTo>
                        <a:pt x="13777" y="2636"/>
                        <a:pt x="13777" y="2636"/>
                        <a:pt x="13743" y="2603"/>
                      </a:cubicBezTo>
                      <a:cubicBezTo>
                        <a:pt x="13510" y="2436"/>
                        <a:pt x="13243" y="2302"/>
                        <a:pt x="12943" y="2236"/>
                      </a:cubicBezTo>
                      <a:cubicBezTo>
                        <a:pt x="12809" y="2236"/>
                        <a:pt x="12676" y="2269"/>
                        <a:pt x="12542" y="2302"/>
                      </a:cubicBezTo>
                      <a:cubicBezTo>
                        <a:pt x="12376" y="2336"/>
                        <a:pt x="12175" y="2336"/>
                        <a:pt x="11975" y="2336"/>
                      </a:cubicBezTo>
                      <a:cubicBezTo>
                        <a:pt x="11941" y="2340"/>
                        <a:pt x="11906" y="2342"/>
                        <a:pt x="11872" y="2342"/>
                      </a:cubicBezTo>
                      <a:cubicBezTo>
                        <a:pt x="11641" y="2342"/>
                        <a:pt x="11416" y="2247"/>
                        <a:pt x="11241" y="2102"/>
                      </a:cubicBezTo>
                      <a:cubicBezTo>
                        <a:pt x="11175" y="2036"/>
                        <a:pt x="11108" y="1969"/>
                        <a:pt x="11041" y="1902"/>
                      </a:cubicBezTo>
                      <a:lnTo>
                        <a:pt x="11008" y="1902"/>
                      </a:lnTo>
                      <a:cubicBezTo>
                        <a:pt x="11008" y="1869"/>
                        <a:pt x="11008" y="1869"/>
                        <a:pt x="11008" y="1835"/>
                      </a:cubicBezTo>
                      <a:lnTo>
                        <a:pt x="10441" y="1835"/>
                      </a:lnTo>
                      <a:cubicBezTo>
                        <a:pt x="10441" y="1802"/>
                        <a:pt x="10408" y="1802"/>
                        <a:pt x="10374" y="1802"/>
                      </a:cubicBezTo>
                      <a:lnTo>
                        <a:pt x="10341" y="1802"/>
                      </a:lnTo>
                      <a:cubicBezTo>
                        <a:pt x="10007" y="1602"/>
                        <a:pt x="9607" y="1535"/>
                        <a:pt x="9207" y="1535"/>
                      </a:cubicBezTo>
                      <a:lnTo>
                        <a:pt x="8640" y="1535"/>
                      </a:lnTo>
                      <a:cubicBezTo>
                        <a:pt x="8439" y="1602"/>
                        <a:pt x="8406" y="1735"/>
                        <a:pt x="8373" y="1869"/>
                      </a:cubicBezTo>
                      <a:cubicBezTo>
                        <a:pt x="8373" y="1902"/>
                        <a:pt x="8373" y="1969"/>
                        <a:pt x="8339" y="2002"/>
                      </a:cubicBezTo>
                      <a:lnTo>
                        <a:pt x="8306" y="2503"/>
                      </a:lnTo>
                      <a:lnTo>
                        <a:pt x="8206" y="2669"/>
                      </a:lnTo>
                      <a:lnTo>
                        <a:pt x="7906" y="2936"/>
                      </a:lnTo>
                      <a:lnTo>
                        <a:pt x="7839" y="2936"/>
                      </a:lnTo>
                      <a:cubicBezTo>
                        <a:pt x="7706" y="2936"/>
                        <a:pt x="7639" y="3036"/>
                        <a:pt x="7606" y="3170"/>
                      </a:cubicBezTo>
                      <a:cubicBezTo>
                        <a:pt x="7472" y="3403"/>
                        <a:pt x="7339" y="3637"/>
                        <a:pt x="7105" y="3637"/>
                      </a:cubicBezTo>
                      <a:lnTo>
                        <a:pt x="7005" y="3637"/>
                      </a:lnTo>
                      <a:cubicBezTo>
                        <a:pt x="6805" y="3570"/>
                        <a:pt x="6805" y="3370"/>
                        <a:pt x="6805" y="3170"/>
                      </a:cubicBezTo>
                      <a:cubicBezTo>
                        <a:pt x="6805" y="3103"/>
                        <a:pt x="6805" y="3036"/>
                        <a:pt x="6805" y="2970"/>
                      </a:cubicBezTo>
                      <a:cubicBezTo>
                        <a:pt x="6705" y="2869"/>
                        <a:pt x="6571" y="2836"/>
                        <a:pt x="6438" y="2836"/>
                      </a:cubicBezTo>
                      <a:cubicBezTo>
                        <a:pt x="6338" y="2836"/>
                        <a:pt x="6205" y="2869"/>
                        <a:pt x="6104" y="2936"/>
                      </a:cubicBezTo>
                      <a:cubicBezTo>
                        <a:pt x="6104" y="2970"/>
                        <a:pt x="6104" y="2970"/>
                        <a:pt x="6038" y="2970"/>
                      </a:cubicBezTo>
                      <a:cubicBezTo>
                        <a:pt x="5838" y="3070"/>
                        <a:pt x="5838" y="3236"/>
                        <a:pt x="5838" y="3437"/>
                      </a:cubicBezTo>
                      <a:lnTo>
                        <a:pt x="5904" y="3537"/>
                      </a:lnTo>
                      <a:lnTo>
                        <a:pt x="5804" y="3603"/>
                      </a:lnTo>
                      <a:cubicBezTo>
                        <a:pt x="5604" y="3737"/>
                        <a:pt x="5471" y="3870"/>
                        <a:pt x="5337" y="4037"/>
                      </a:cubicBezTo>
                      <a:cubicBezTo>
                        <a:pt x="5237" y="4037"/>
                        <a:pt x="5204" y="4104"/>
                        <a:pt x="5170" y="4170"/>
                      </a:cubicBezTo>
                      <a:lnTo>
                        <a:pt x="5137" y="4237"/>
                      </a:lnTo>
                      <a:cubicBezTo>
                        <a:pt x="5170" y="4437"/>
                        <a:pt x="5070" y="4637"/>
                        <a:pt x="4904" y="4737"/>
                      </a:cubicBezTo>
                      <a:cubicBezTo>
                        <a:pt x="4837" y="4804"/>
                        <a:pt x="4737" y="4938"/>
                        <a:pt x="4703" y="5038"/>
                      </a:cubicBezTo>
                      <a:cubicBezTo>
                        <a:pt x="4670" y="5104"/>
                        <a:pt x="4603" y="5204"/>
                        <a:pt x="4537" y="5271"/>
                      </a:cubicBezTo>
                      <a:cubicBezTo>
                        <a:pt x="4303" y="5638"/>
                        <a:pt x="4036" y="6005"/>
                        <a:pt x="4270" y="6405"/>
                      </a:cubicBezTo>
                      <a:cubicBezTo>
                        <a:pt x="4270" y="6439"/>
                        <a:pt x="4303" y="6472"/>
                        <a:pt x="4337" y="6505"/>
                      </a:cubicBezTo>
                      <a:lnTo>
                        <a:pt x="4370" y="6572"/>
                      </a:lnTo>
                      <a:cubicBezTo>
                        <a:pt x="4437" y="6639"/>
                        <a:pt x="4503" y="6706"/>
                        <a:pt x="4570" y="6739"/>
                      </a:cubicBezTo>
                      <a:cubicBezTo>
                        <a:pt x="4503" y="6772"/>
                        <a:pt x="4470" y="6806"/>
                        <a:pt x="4403" y="6806"/>
                      </a:cubicBezTo>
                      <a:cubicBezTo>
                        <a:pt x="4337" y="6806"/>
                        <a:pt x="4270" y="6772"/>
                        <a:pt x="4203" y="6772"/>
                      </a:cubicBezTo>
                      <a:cubicBezTo>
                        <a:pt x="4136" y="6739"/>
                        <a:pt x="4070" y="6706"/>
                        <a:pt x="4003" y="6706"/>
                      </a:cubicBezTo>
                      <a:cubicBezTo>
                        <a:pt x="3870" y="6706"/>
                        <a:pt x="3736" y="6806"/>
                        <a:pt x="3703" y="6939"/>
                      </a:cubicBezTo>
                      <a:cubicBezTo>
                        <a:pt x="3603" y="7139"/>
                        <a:pt x="3636" y="7373"/>
                        <a:pt x="3769" y="7539"/>
                      </a:cubicBezTo>
                      <a:cubicBezTo>
                        <a:pt x="3803" y="7606"/>
                        <a:pt x="3836" y="7673"/>
                        <a:pt x="3870" y="7740"/>
                      </a:cubicBezTo>
                      <a:cubicBezTo>
                        <a:pt x="4003" y="8540"/>
                        <a:pt x="4070" y="9307"/>
                        <a:pt x="3369" y="9941"/>
                      </a:cubicBezTo>
                      <a:cubicBezTo>
                        <a:pt x="3302" y="9975"/>
                        <a:pt x="3269" y="10075"/>
                        <a:pt x="3269" y="10141"/>
                      </a:cubicBezTo>
                      <a:cubicBezTo>
                        <a:pt x="3269" y="10241"/>
                        <a:pt x="3236" y="10308"/>
                        <a:pt x="3169" y="10375"/>
                      </a:cubicBezTo>
                      <a:lnTo>
                        <a:pt x="3169" y="10642"/>
                      </a:lnTo>
                      <a:lnTo>
                        <a:pt x="2869" y="11209"/>
                      </a:lnTo>
                      <a:cubicBezTo>
                        <a:pt x="2168" y="11909"/>
                        <a:pt x="2002" y="12977"/>
                        <a:pt x="2435" y="13877"/>
                      </a:cubicBezTo>
                      <a:lnTo>
                        <a:pt x="2435" y="14178"/>
                      </a:lnTo>
                      <a:lnTo>
                        <a:pt x="2469" y="14511"/>
                      </a:lnTo>
                      <a:cubicBezTo>
                        <a:pt x="1768" y="14911"/>
                        <a:pt x="1768" y="15612"/>
                        <a:pt x="1768" y="16179"/>
                      </a:cubicBezTo>
                      <a:cubicBezTo>
                        <a:pt x="1701" y="16246"/>
                        <a:pt x="1701" y="16279"/>
                        <a:pt x="1701" y="16346"/>
                      </a:cubicBezTo>
                      <a:cubicBezTo>
                        <a:pt x="1535" y="16746"/>
                        <a:pt x="1168" y="17046"/>
                        <a:pt x="767" y="17180"/>
                      </a:cubicBezTo>
                      <a:lnTo>
                        <a:pt x="601" y="17046"/>
                      </a:lnTo>
                      <a:cubicBezTo>
                        <a:pt x="534" y="17113"/>
                        <a:pt x="467" y="17180"/>
                        <a:pt x="367" y="17246"/>
                      </a:cubicBezTo>
                      <a:cubicBezTo>
                        <a:pt x="200" y="17413"/>
                        <a:pt x="0" y="17547"/>
                        <a:pt x="67" y="17880"/>
                      </a:cubicBezTo>
                      <a:cubicBezTo>
                        <a:pt x="67" y="17980"/>
                        <a:pt x="100" y="18080"/>
                        <a:pt x="200" y="18147"/>
                      </a:cubicBezTo>
                      <a:cubicBezTo>
                        <a:pt x="267" y="18180"/>
                        <a:pt x="300" y="18247"/>
                        <a:pt x="334" y="18314"/>
                      </a:cubicBezTo>
                      <a:lnTo>
                        <a:pt x="467" y="18314"/>
                      </a:lnTo>
                      <a:cubicBezTo>
                        <a:pt x="534" y="18514"/>
                        <a:pt x="500" y="18747"/>
                        <a:pt x="400" y="18948"/>
                      </a:cubicBezTo>
                      <a:cubicBezTo>
                        <a:pt x="300" y="19114"/>
                        <a:pt x="267" y="19348"/>
                        <a:pt x="334" y="19581"/>
                      </a:cubicBezTo>
                      <a:lnTo>
                        <a:pt x="334" y="19715"/>
                      </a:lnTo>
                      <a:cubicBezTo>
                        <a:pt x="300" y="19948"/>
                        <a:pt x="334" y="20148"/>
                        <a:pt x="467" y="20315"/>
                      </a:cubicBezTo>
                      <a:cubicBezTo>
                        <a:pt x="467" y="20415"/>
                        <a:pt x="467" y="20515"/>
                        <a:pt x="567" y="20549"/>
                      </a:cubicBezTo>
                      <a:cubicBezTo>
                        <a:pt x="701" y="20849"/>
                        <a:pt x="867" y="21016"/>
                        <a:pt x="1168" y="21016"/>
                      </a:cubicBezTo>
                      <a:cubicBezTo>
                        <a:pt x="1268" y="21016"/>
                        <a:pt x="1401" y="20982"/>
                        <a:pt x="1535" y="20949"/>
                      </a:cubicBezTo>
                      <a:lnTo>
                        <a:pt x="1768" y="20882"/>
                      </a:lnTo>
                      <a:cubicBezTo>
                        <a:pt x="2035" y="20749"/>
                        <a:pt x="2335" y="20649"/>
                        <a:pt x="2635" y="20649"/>
                      </a:cubicBezTo>
                      <a:lnTo>
                        <a:pt x="2835" y="20649"/>
                      </a:lnTo>
                      <a:cubicBezTo>
                        <a:pt x="2869" y="20682"/>
                        <a:pt x="2869" y="20716"/>
                        <a:pt x="2902" y="20749"/>
                      </a:cubicBezTo>
                      <a:cubicBezTo>
                        <a:pt x="2936" y="20816"/>
                        <a:pt x="2969" y="20882"/>
                        <a:pt x="2969" y="20949"/>
                      </a:cubicBezTo>
                      <a:cubicBezTo>
                        <a:pt x="2735" y="21583"/>
                        <a:pt x="3036" y="22050"/>
                        <a:pt x="3369" y="22483"/>
                      </a:cubicBezTo>
                      <a:cubicBezTo>
                        <a:pt x="3469" y="22584"/>
                        <a:pt x="3503" y="22717"/>
                        <a:pt x="3503" y="22850"/>
                      </a:cubicBezTo>
                      <a:cubicBezTo>
                        <a:pt x="3503" y="22917"/>
                        <a:pt x="3503" y="22984"/>
                        <a:pt x="3536" y="23051"/>
                      </a:cubicBezTo>
                      <a:cubicBezTo>
                        <a:pt x="3603" y="23718"/>
                        <a:pt x="3536" y="24418"/>
                        <a:pt x="3269" y="25019"/>
                      </a:cubicBezTo>
                      <a:cubicBezTo>
                        <a:pt x="3069" y="25486"/>
                        <a:pt x="2969" y="25953"/>
                        <a:pt x="2936" y="26453"/>
                      </a:cubicBezTo>
                      <a:cubicBezTo>
                        <a:pt x="2936" y="26520"/>
                        <a:pt x="2936" y="26586"/>
                        <a:pt x="2936" y="26686"/>
                      </a:cubicBezTo>
                      <a:cubicBezTo>
                        <a:pt x="2936" y="26753"/>
                        <a:pt x="2835" y="26820"/>
                        <a:pt x="2802" y="26887"/>
                      </a:cubicBezTo>
                      <a:cubicBezTo>
                        <a:pt x="2435" y="27220"/>
                        <a:pt x="2302" y="27687"/>
                        <a:pt x="2435" y="28154"/>
                      </a:cubicBezTo>
                      <a:cubicBezTo>
                        <a:pt x="2435" y="28488"/>
                        <a:pt x="2635" y="28788"/>
                        <a:pt x="2969" y="28888"/>
                      </a:cubicBezTo>
                      <a:cubicBezTo>
                        <a:pt x="3036" y="28921"/>
                        <a:pt x="3102" y="28955"/>
                        <a:pt x="3136" y="28988"/>
                      </a:cubicBezTo>
                      <a:cubicBezTo>
                        <a:pt x="3302" y="29055"/>
                        <a:pt x="3436" y="29188"/>
                        <a:pt x="3536" y="29322"/>
                      </a:cubicBezTo>
                      <a:cubicBezTo>
                        <a:pt x="3636" y="29522"/>
                        <a:pt x="3836" y="29622"/>
                        <a:pt x="4036" y="29622"/>
                      </a:cubicBezTo>
                      <a:cubicBezTo>
                        <a:pt x="4303" y="29622"/>
                        <a:pt x="4537" y="29455"/>
                        <a:pt x="4670" y="29222"/>
                      </a:cubicBezTo>
                      <a:cubicBezTo>
                        <a:pt x="4904" y="29222"/>
                        <a:pt x="5137" y="29188"/>
                        <a:pt x="5337" y="29122"/>
                      </a:cubicBezTo>
                      <a:cubicBezTo>
                        <a:pt x="5604" y="29088"/>
                        <a:pt x="5838" y="29055"/>
                        <a:pt x="6104" y="29021"/>
                      </a:cubicBezTo>
                      <a:cubicBezTo>
                        <a:pt x="6371" y="29021"/>
                        <a:pt x="6672" y="29122"/>
                        <a:pt x="6938" y="29288"/>
                      </a:cubicBezTo>
                      <a:cubicBezTo>
                        <a:pt x="6972" y="29322"/>
                        <a:pt x="7005" y="29322"/>
                        <a:pt x="7038" y="29322"/>
                      </a:cubicBezTo>
                      <a:cubicBezTo>
                        <a:pt x="7139" y="29322"/>
                        <a:pt x="7239" y="29255"/>
                        <a:pt x="7272" y="29155"/>
                      </a:cubicBezTo>
                      <a:cubicBezTo>
                        <a:pt x="7339" y="29021"/>
                        <a:pt x="7205" y="28955"/>
                        <a:pt x="7105" y="28888"/>
                      </a:cubicBezTo>
                      <a:lnTo>
                        <a:pt x="7072" y="28855"/>
                      </a:lnTo>
                      <a:cubicBezTo>
                        <a:pt x="7105" y="28755"/>
                        <a:pt x="7072" y="28621"/>
                        <a:pt x="6972" y="28554"/>
                      </a:cubicBezTo>
                      <a:cubicBezTo>
                        <a:pt x="6938" y="28521"/>
                        <a:pt x="6905" y="28488"/>
                        <a:pt x="6905" y="28454"/>
                      </a:cubicBezTo>
                      <a:cubicBezTo>
                        <a:pt x="6872" y="28154"/>
                        <a:pt x="6838" y="27854"/>
                        <a:pt x="6738" y="27554"/>
                      </a:cubicBezTo>
                      <a:cubicBezTo>
                        <a:pt x="6571" y="27087"/>
                        <a:pt x="6571" y="26620"/>
                        <a:pt x="6672" y="26153"/>
                      </a:cubicBezTo>
                      <a:cubicBezTo>
                        <a:pt x="6705" y="26086"/>
                        <a:pt x="6705" y="26019"/>
                        <a:pt x="6738" y="25986"/>
                      </a:cubicBezTo>
                      <a:cubicBezTo>
                        <a:pt x="7005" y="25486"/>
                        <a:pt x="7239" y="24985"/>
                        <a:pt x="6872" y="24418"/>
                      </a:cubicBezTo>
                      <a:lnTo>
                        <a:pt x="6872" y="24318"/>
                      </a:lnTo>
                      <a:cubicBezTo>
                        <a:pt x="6905" y="24118"/>
                        <a:pt x="6838" y="23884"/>
                        <a:pt x="6772" y="23718"/>
                      </a:cubicBezTo>
                      <a:cubicBezTo>
                        <a:pt x="6772" y="23484"/>
                        <a:pt x="6805" y="23251"/>
                        <a:pt x="6805" y="23051"/>
                      </a:cubicBezTo>
                      <a:cubicBezTo>
                        <a:pt x="6772" y="22550"/>
                        <a:pt x="6872" y="22083"/>
                        <a:pt x="7038" y="21650"/>
                      </a:cubicBezTo>
                      <a:cubicBezTo>
                        <a:pt x="7072" y="21549"/>
                        <a:pt x="7072" y="21483"/>
                        <a:pt x="7038" y="21383"/>
                      </a:cubicBezTo>
                      <a:lnTo>
                        <a:pt x="7038" y="21349"/>
                      </a:lnTo>
                      <a:lnTo>
                        <a:pt x="7005" y="21349"/>
                      </a:lnTo>
                      <a:lnTo>
                        <a:pt x="7005" y="20015"/>
                      </a:lnTo>
                      <a:cubicBezTo>
                        <a:pt x="7072" y="19982"/>
                        <a:pt x="7105" y="19915"/>
                        <a:pt x="7105" y="19848"/>
                      </a:cubicBezTo>
                      <a:cubicBezTo>
                        <a:pt x="7105" y="19815"/>
                        <a:pt x="7105" y="19782"/>
                        <a:pt x="7105" y="19748"/>
                      </a:cubicBezTo>
                      <a:cubicBezTo>
                        <a:pt x="7105" y="19648"/>
                        <a:pt x="7105" y="19548"/>
                        <a:pt x="6972" y="19548"/>
                      </a:cubicBezTo>
                      <a:cubicBezTo>
                        <a:pt x="6972" y="19381"/>
                        <a:pt x="6905" y="19248"/>
                        <a:pt x="6838" y="19181"/>
                      </a:cubicBezTo>
                      <a:cubicBezTo>
                        <a:pt x="6672" y="19014"/>
                        <a:pt x="6605" y="18814"/>
                        <a:pt x="6638" y="18614"/>
                      </a:cubicBezTo>
                      <a:cubicBezTo>
                        <a:pt x="6672" y="18414"/>
                        <a:pt x="6838" y="18247"/>
                        <a:pt x="7005" y="18147"/>
                      </a:cubicBezTo>
                      <a:cubicBezTo>
                        <a:pt x="7139" y="18080"/>
                        <a:pt x="7239" y="17980"/>
                        <a:pt x="7339" y="17880"/>
                      </a:cubicBezTo>
                      <a:cubicBezTo>
                        <a:pt x="7339" y="17847"/>
                        <a:pt x="7372" y="17813"/>
                        <a:pt x="7405" y="17780"/>
                      </a:cubicBezTo>
                      <a:cubicBezTo>
                        <a:pt x="7505" y="17680"/>
                        <a:pt x="7606" y="17613"/>
                        <a:pt x="7739" y="17580"/>
                      </a:cubicBezTo>
                      <a:cubicBezTo>
                        <a:pt x="7839" y="17580"/>
                        <a:pt x="7906" y="17513"/>
                        <a:pt x="8006" y="17480"/>
                      </a:cubicBezTo>
                      <a:lnTo>
                        <a:pt x="8506" y="17480"/>
                      </a:lnTo>
                      <a:cubicBezTo>
                        <a:pt x="8552" y="17474"/>
                        <a:pt x="8597" y="17471"/>
                        <a:pt x="8641" y="17471"/>
                      </a:cubicBezTo>
                      <a:cubicBezTo>
                        <a:pt x="8853" y="17471"/>
                        <a:pt x="9047" y="17536"/>
                        <a:pt x="9240" y="17647"/>
                      </a:cubicBezTo>
                      <a:lnTo>
                        <a:pt x="9273" y="18547"/>
                      </a:lnTo>
                      <a:cubicBezTo>
                        <a:pt x="9307" y="18781"/>
                        <a:pt x="9207" y="19048"/>
                        <a:pt x="9040" y="19214"/>
                      </a:cubicBezTo>
                      <a:cubicBezTo>
                        <a:pt x="8840" y="19381"/>
                        <a:pt x="8740" y="19615"/>
                        <a:pt x="8706" y="19882"/>
                      </a:cubicBezTo>
                      <a:cubicBezTo>
                        <a:pt x="8573" y="20115"/>
                        <a:pt x="8506" y="20349"/>
                        <a:pt x="8540" y="20615"/>
                      </a:cubicBezTo>
                      <a:cubicBezTo>
                        <a:pt x="8540" y="20649"/>
                        <a:pt x="8540" y="20649"/>
                        <a:pt x="8540" y="20682"/>
                      </a:cubicBezTo>
                      <a:cubicBezTo>
                        <a:pt x="8540" y="20749"/>
                        <a:pt x="8573" y="20816"/>
                        <a:pt x="8606" y="20882"/>
                      </a:cubicBezTo>
                      <a:cubicBezTo>
                        <a:pt x="8606" y="20916"/>
                        <a:pt x="8606" y="20916"/>
                        <a:pt x="8640" y="20949"/>
                      </a:cubicBezTo>
                      <a:cubicBezTo>
                        <a:pt x="8640" y="20982"/>
                        <a:pt x="8673" y="21016"/>
                        <a:pt x="8706" y="21049"/>
                      </a:cubicBezTo>
                      <a:cubicBezTo>
                        <a:pt x="9340" y="21750"/>
                        <a:pt x="10107" y="22383"/>
                        <a:pt x="10941" y="22917"/>
                      </a:cubicBezTo>
                      <a:cubicBezTo>
                        <a:pt x="10975" y="22984"/>
                        <a:pt x="11041" y="23017"/>
                        <a:pt x="11108" y="23017"/>
                      </a:cubicBezTo>
                      <a:lnTo>
                        <a:pt x="11241" y="23017"/>
                      </a:lnTo>
                      <a:cubicBezTo>
                        <a:pt x="11342" y="23084"/>
                        <a:pt x="11408" y="23117"/>
                        <a:pt x="11408" y="23184"/>
                      </a:cubicBezTo>
                      <a:cubicBezTo>
                        <a:pt x="11442" y="23284"/>
                        <a:pt x="11408" y="23384"/>
                        <a:pt x="11342" y="23451"/>
                      </a:cubicBezTo>
                      <a:cubicBezTo>
                        <a:pt x="11208" y="23584"/>
                        <a:pt x="11141" y="23818"/>
                        <a:pt x="11208" y="24018"/>
                      </a:cubicBezTo>
                      <a:cubicBezTo>
                        <a:pt x="10875" y="24385"/>
                        <a:pt x="10808" y="24885"/>
                        <a:pt x="11008" y="25319"/>
                      </a:cubicBezTo>
                      <a:cubicBezTo>
                        <a:pt x="11008" y="25352"/>
                        <a:pt x="11041" y="25386"/>
                        <a:pt x="11041" y="25419"/>
                      </a:cubicBezTo>
                      <a:cubicBezTo>
                        <a:pt x="11442" y="26153"/>
                        <a:pt x="12109" y="26253"/>
                        <a:pt x="12709" y="26253"/>
                      </a:cubicBezTo>
                      <a:cubicBezTo>
                        <a:pt x="12843" y="26320"/>
                        <a:pt x="12943" y="26353"/>
                        <a:pt x="13076" y="26353"/>
                      </a:cubicBezTo>
                      <a:cubicBezTo>
                        <a:pt x="13310" y="26353"/>
                        <a:pt x="13543" y="26219"/>
                        <a:pt x="13710" y="26053"/>
                      </a:cubicBezTo>
                      <a:cubicBezTo>
                        <a:pt x="13810" y="25886"/>
                        <a:pt x="13777" y="25686"/>
                        <a:pt x="13643" y="25552"/>
                      </a:cubicBezTo>
                      <a:cubicBezTo>
                        <a:pt x="13610" y="25552"/>
                        <a:pt x="13576" y="25519"/>
                        <a:pt x="13543" y="25486"/>
                      </a:cubicBezTo>
                      <a:cubicBezTo>
                        <a:pt x="13510" y="25386"/>
                        <a:pt x="13510" y="25252"/>
                        <a:pt x="13543" y="25119"/>
                      </a:cubicBezTo>
                      <a:cubicBezTo>
                        <a:pt x="13576" y="25085"/>
                        <a:pt x="13610" y="25019"/>
                        <a:pt x="13643" y="24985"/>
                      </a:cubicBezTo>
                      <a:cubicBezTo>
                        <a:pt x="13643" y="24952"/>
                        <a:pt x="13677" y="24952"/>
                        <a:pt x="13677" y="24919"/>
                      </a:cubicBezTo>
                      <a:cubicBezTo>
                        <a:pt x="13743" y="24919"/>
                        <a:pt x="13777" y="24885"/>
                        <a:pt x="13843" y="24885"/>
                      </a:cubicBezTo>
                      <a:cubicBezTo>
                        <a:pt x="13943" y="24885"/>
                        <a:pt x="14010" y="24852"/>
                        <a:pt x="14077" y="24818"/>
                      </a:cubicBezTo>
                      <a:lnTo>
                        <a:pt x="14110" y="24818"/>
                      </a:lnTo>
                      <a:cubicBezTo>
                        <a:pt x="14177" y="24818"/>
                        <a:pt x="14244" y="24818"/>
                        <a:pt x="14310" y="24785"/>
                      </a:cubicBezTo>
                      <a:cubicBezTo>
                        <a:pt x="14444" y="24752"/>
                        <a:pt x="14577" y="24718"/>
                        <a:pt x="14677" y="24652"/>
                      </a:cubicBezTo>
                      <a:lnTo>
                        <a:pt x="14744" y="24618"/>
                      </a:lnTo>
                      <a:cubicBezTo>
                        <a:pt x="14777" y="24652"/>
                        <a:pt x="14844" y="24652"/>
                        <a:pt x="14877" y="24652"/>
                      </a:cubicBezTo>
                      <a:cubicBezTo>
                        <a:pt x="14944" y="24652"/>
                        <a:pt x="15011" y="24652"/>
                        <a:pt x="15044" y="24585"/>
                      </a:cubicBezTo>
                      <a:cubicBezTo>
                        <a:pt x="15144" y="24685"/>
                        <a:pt x="15244" y="24785"/>
                        <a:pt x="15344" y="24818"/>
                      </a:cubicBezTo>
                      <a:cubicBezTo>
                        <a:pt x="15411" y="24852"/>
                        <a:pt x="15478" y="24885"/>
                        <a:pt x="15545" y="24919"/>
                      </a:cubicBezTo>
                      <a:lnTo>
                        <a:pt x="15678" y="24952"/>
                      </a:lnTo>
                      <a:lnTo>
                        <a:pt x="15745" y="25019"/>
                      </a:lnTo>
                      <a:lnTo>
                        <a:pt x="15645" y="25019"/>
                      </a:lnTo>
                      <a:cubicBezTo>
                        <a:pt x="15311" y="25052"/>
                        <a:pt x="15011" y="25185"/>
                        <a:pt x="14811" y="25419"/>
                      </a:cubicBezTo>
                      <a:lnTo>
                        <a:pt x="14577" y="25586"/>
                      </a:lnTo>
                      <a:cubicBezTo>
                        <a:pt x="14544" y="25586"/>
                        <a:pt x="14510" y="25619"/>
                        <a:pt x="14444" y="25652"/>
                      </a:cubicBezTo>
                      <a:cubicBezTo>
                        <a:pt x="14410" y="25652"/>
                        <a:pt x="14410" y="25686"/>
                        <a:pt x="14377" y="25719"/>
                      </a:cubicBezTo>
                      <a:lnTo>
                        <a:pt x="14244" y="25853"/>
                      </a:lnTo>
                      <a:lnTo>
                        <a:pt x="14110" y="25986"/>
                      </a:lnTo>
                      <a:cubicBezTo>
                        <a:pt x="14310" y="26353"/>
                        <a:pt x="14344" y="26753"/>
                        <a:pt x="14210" y="27153"/>
                      </a:cubicBezTo>
                      <a:cubicBezTo>
                        <a:pt x="14144" y="27254"/>
                        <a:pt x="14077" y="27320"/>
                        <a:pt x="13977" y="27420"/>
                      </a:cubicBezTo>
                      <a:cubicBezTo>
                        <a:pt x="13843" y="28121"/>
                        <a:pt x="13977" y="28288"/>
                        <a:pt x="14644" y="28421"/>
                      </a:cubicBezTo>
                      <a:lnTo>
                        <a:pt x="14744" y="28421"/>
                      </a:lnTo>
                      <a:cubicBezTo>
                        <a:pt x="14877" y="28421"/>
                        <a:pt x="15044" y="28454"/>
                        <a:pt x="15111" y="28621"/>
                      </a:cubicBezTo>
                      <a:lnTo>
                        <a:pt x="15144" y="28721"/>
                      </a:lnTo>
                      <a:cubicBezTo>
                        <a:pt x="15178" y="28788"/>
                        <a:pt x="15178" y="28888"/>
                        <a:pt x="15211" y="28955"/>
                      </a:cubicBezTo>
                      <a:cubicBezTo>
                        <a:pt x="15211" y="28988"/>
                        <a:pt x="15244" y="29021"/>
                        <a:pt x="15244" y="29088"/>
                      </a:cubicBezTo>
                      <a:lnTo>
                        <a:pt x="15244" y="29155"/>
                      </a:lnTo>
                      <a:cubicBezTo>
                        <a:pt x="15278" y="29188"/>
                        <a:pt x="15311" y="29255"/>
                        <a:pt x="15344" y="29322"/>
                      </a:cubicBezTo>
                      <a:cubicBezTo>
                        <a:pt x="15344" y="29355"/>
                        <a:pt x="15378" y="29388"/>
                        <a:pt x="15411" y="29388"/>
                      </a:cubicBezTo>
                      <a:cubicBezTo>
                        <a:pt x="15444" y="29422"/>
                        <a:pt x="15478" y="29455"/>
                        <a:pt x="15511" y="29488"/>
                      </a:cubicBezTo>
                      <a:cubicBezTo>
                        <a:pt x="15545" y="29522"/>
                        <a:pt x="15578" y="29522"/>
                        <a:pt x="15611" y="29555"/>
                      </a:cubicBezTo>
                      <a:cubicBezTo>
                        <a:pt x="15678" y="29589"/>
                        <a:pt x="15745" y="29589"/>
                        <a:pt x="15811" y="29589"/>
                      </a:cubicBezTo>
                      <a:lnTo>
                        <a:pt x="15911" y="29589"/>
                      </a:lnTo>
                      <a:cubicBezTo>
                        <a:pt x="15928" y="29605"/>
                        <a:pt x="15945" y="29614"/>
                        <a:pt x="15962" y="29614"/>
                      </a:cubicBezTo>
                      <a:cubicBezTo>
                        <a:pt x="15978" y="29614"/>
                        <a:pt x="15995" y="29605"/>
                        <a:pt x="16012" y="29589"/>
                      </a:cubicBezTo>
                      <a:lnTo>
                        <a:pt x="16078" y="29589"/>
                      </a:lnTo>
                      <a:cubicBezTo>
                        <a:pt x="16579" y="29589"/>
                        <a:pt x="16779" y="29355"/>
                        <a:pt x="16845" y="28821"/>
                      </a:cubicBezTo>
                      <a:cubicBezTo>
                        <a:pt x="16845" y="28721"/>
                        <a:pt x="16879" y="28621"/>
                        <a:pt x="16912" y="28521"/>
                      </a:cubicBezTo>
                      <a:cubicBezTo>
                        <a:pt x="16946" y="28454"/>
                        <a:pt x="16946" y="28421"/>
                        <a:pt x="16946" y="28388"/>
                      </a:cubicBezTo>
                      <a:lnTo>
                        <a:pt x="17012" y="28388"/>
                      </a:lnTo>
                      <a:lnTo>
                        <a:pt x="17079" y="28321"/>
                      </a:lnTo>
                      <a:cubicBezTo>
                        <a:pt x="17112" y="28354"/>
                        <a:pt x="17179" y="28388"/>
                        <a:pt x="17246" y="28388"/>
                      </a:cubicBezTo>
                      <a:cubicBezTo>
                        <a:pt x="17379" y="28354"/>
                        <a:pt x="17546" y="28288"/>
                        <a:pt x="17646" y="28154"/>
                      </a:cubicBezTo>
                      <a:cubicBezTo>
                        <a:pt x="17880" y="28087"/>
                        <a:pt x="18280" y="27987"/>
                        <a:pt x="18180" y="27620"/>
                      </a:cubicBezTo>
                      <a:cubicBezTo>
                        <a:pt x="18146" y="27420"/>
                        <a:pt x="18046" y="27254"/>
                        <a:pt x="17880" y="27153"/>
                      </a:cubicBezTo>
                      <a:cubicBezTo>
                        <a:pt x="17779" y="27087"/>
                        <a:pt x="17679" y="27087"/>
                        <a:pt x="17579" y="27053"/>
                      </a:cubicBezTo>
                      <a:lnTo>
                        <a:pt x="17513" y="27053"/>
                      </a:lnTo>
                      <a:cubicBezTo>
                        <a:pt x="17212" y="26887"/>
                        <a:pt x="17146" y="26686"/>
                        <a:pt x="17346" y="26320"/>
                      </a:cubicBezTo>
                      <a:cubicBezTo>
                        <a:pt x="17346" y="26286"/>
                        <a:pt x="17379" y="26253"/>
                        <a:pt x="17413" y="26219"/>
                      </a:cubicBezTo>
                      <a:cubicBezTo>
                        <a:pt x="17479" y="26086"/>
                        <a:pt x="17513" y="25986"/>
                        <a:pt x="17646" y="25986"/>
                      </a:cubicBezTo>
                      <a:cubicBezTo>
                        <a:pt x="17746" y="25986"/>
                        <a:pt x="17813" y="26019"/>
                        <a:pt x="17880" y="26053"/>
                      </a:cubicBezTo>
                      <a:cubicBezTo>
                        <a:pt x="17946" y="26086"/>
                        <a:pt x="17980" y="26086"/>
                        <a:pt x="18013" y="26086"/>
                      </a:cubicBezTo>
                      <a:cubicBezTo>
                        <a:pt x="18046" y="26086"/>
                        <a:pt x="18046" y="26086"/>
                        <a:pt x="18080" y="26053"/>
                      </a:cubicBezTo>
                      <a:cubicBezTo>
                        <a:pt x="18146" y="26053"/>
                        <a:pt x="18180" y="25986"/>
                        <a:pt x="18213" y="25919"/>
                      </a:cubicBezTo>
                      <a:cubicBezTo>
                        <a:pt x="18213" y="25919"/>
                        <a:pt x="18213" y="25886"/>
                        <a:pt x="18213" y="25886"/>
                      </a:cubicBezTo>
                      <a:lnTo>
                        <a:pt x="18213" y="25853"/>
                      </a:lnTo>
                      <a:cubicBezTo>
                        <a:pt x="18246" y="25786"/>
                        <a:pt x="18246" y="25752"/>
                        <a:pt x="18213" y="25719"/>
                      </a:cubicBezTo>
                      <a:lnTo>
                        <a:pt x="18213" y="25652"/>
                      </a:lnTo>
                      <a:cubicBezTo>
                        <a:pt x="18213" y="25652"/>
                        <a:pt x="18213" y="25619"/>
                        <a:pt x="18213" y="25619"/>
                      </a:cubicBezTo>
                      <a:cubicBezTo>
                        <a:pt x="18080" y="25419"/>
                        <a:pt x="17980" y="25185"/>
                        <a:pt x="17946" y="24952"/>
                      </a:cubicBezTo>
                      <a:cubicBezTo>
                        <a:pt x="17846" y="24485"/>
                        <a:pt x="17746" y="23985"/>
                        <a:pt x="17012" y="23951"/>
                      </a:cubicBezTo>
                      <a:cubicBezTo>
                        <a:pt x="16996" y="23968"/>
                        <a:pt x="16987" y="23976"/>
                        <a:pt x="16979" y="23976"/>
                      </a:cubicBezTo>
                      <a:cubicBezTo>
                        <a:pt x="16971" y="23976"/>
                        <a:pt x="16962" y="23968"/>
                        <a:pt x="16946" y="23951"/>
                      </a:cubicBezTo>
                      <a:lnTo>
                        <a:pt x="16912" y="23951"/>
                      </a:lnTo>
                      <a:cubicBezTo>
                        <a:pt x="16879" y="23918"/>
                        <a:pt x="16879" y="23851"/>
                        <a:pt x="16879" y="23784"/>
                      </a:cubicBezTo>
                      <a:cubicBezTo>
                        <a:pt x="16879" y="23718"/>
                        <a:pt x="16845" y="23651"/>
                        <a:pt x="16812" y="23584"/>
                      </a:cubicBezTo>
                      <a:cubicBezTo>
                        <a:pt x="16879" y="23551"/>
                        <a:pt x="16912" y="23518"/>
                        <a:pt x="16946" y="23518"/>
                      </a:cubicBezTo>
                      <a:cubicBezTo>
                        <a:pt x="17012" y="23518"/>
                        <a:pt x="17046" y="23551"/>
                        <a:pt x="17079" y="23618"/>
                      </a:cubicBezTo>
                      <a:cubicBezTo>
                        <a:pt x="17212" y="23751"/>
                        <a:pt x="17413" y="23818"/>
                        <a:pt x="17613" y="23851"/>
                      </a:cubicBezTo>
                      <a:cubicBezTo>
                        <a:pt x="17779" y="23818"/>
                        <a:pt x="17946" y="23718"/>
                        <a:pt x="18080" y="23584"/>
                      </a:cubicBezTo>
                      <a:cubicBezTo>
                        <a:pt x="18180" y="23351"/>
                        <a:pt x="18246" y="23084"/>
                        <a:pt x="18213" y="22850"/>
                      </a:cubicBezTo>
                      <a:cubicBezTo>
                        <a:pt x="18180" y="22617"/>
                        <a:pt x="18146" y="22350"/>
                        <a:pt x="17980" y="22350"/>
                      </a:cubicBezTo>
                      <a:lnTo>
                        <a:pt x="17913" y="22350"/>
                      </a:lnTo>
                      <a:cubicBezTo>
                        <a:pt x="17779" y="22383"/>
                        <a:pt x="17646" y="22417"/>
                        <a:pt x="17479" y="22417"/>
                      </a:cubicBezTo>
                      <a:cubicBezTo>
                        <a:pt x="17445" y="22411"/>
                        <a:pt x="17411" y="22408"/>
                        <a:pt x="17376" y="22408"/>
                      </a:cubicBezTo>
                      <a:cubicBezTo>
                        <a:pt x="17211" y="22408"/>
                        <a:pt x="17050" y="22473"/>
                        <a:pt x="16912" y="22584"/>
                      </a:cubicBezTo>
                      <a:lnTo>
                        <a:pt x="16879" y="22617"/>
                      </a:lnTo>
                      <a:cubicBezTo>
                        <a:pt x="16845" y="22650"/>
                        <a:pt x="16812" y="22684"/>
                        <a:pt x="16812" y="22717"/>
                      </a:cubicBezTo>
                      <a:lnTo>
                        <a:pt x="16378" y="22617"/>
                      </a:lnTo>
                      <a:cubicBezTo>
                        <a:pt x="16345" y="22584"/>
                        <a:pt x="16312" y="22584"/>
                        <a:pt x="16278" y="22584"/>
                      </a:cubicBezTo>
                      <a:cubicBezTo>
                        <a:pt x="16212" y="22584"/>
                        <a:pt x="16112" y="22617"/>
                        <a:pt x="16045" y="22650"/>
                      </a:cubicBezTo>
                      <a:cubicBezTo>
                        <a:pt x="16012" y="22684"/>
                        <a:pt x="15978" y="22717"/>
                        <a:pt x="15911" y="22717"/>
                      </a:cubicBezTo>
                      <a:cubicBezTo>
                        <a:pt x="15911" y="22717"/>
                        <a:pt x="15878" y="22717"/>
                        <a:pt x="15845" y="22650"/>
                      </a:cubicBezTo>
                      <a:cubicBezTo>
                        <a:pt x="15845" y="22584"/>
                        <a:pt x="15811" y="22550"/>
                        <a:pt x="15778" y="22483"/>
                      </a:cubicBezTo>
                      <a:cubicBezTo>
                        <a:pt x="15611" y="22150"/>
                        <a:pt x="15378" y="21883"/>
                        <a:pt x="15111" y="21650"/>
                      </a:cubicBezTo>
                      <a:cubicBezTo>
                        <a:pt x="14644" y="21249"/>
                        <a:pt x="14210" y="20849"/>
                        <a:pt x="14310" y="20115"/>
                      </a:cubicBezTo>
                      <a:cubicBezTo>
                        <a:pt x="14410" y="20048"/>
                        <a:pt x="14510" y="19982"/>
                        <a:pt x="14611" y="19948"/>
                      </a:cubicBezTo>
                      <a:cubicBezTo>
                        <a:pt x="14777" y="19848"/>
                        <a:pt x="14911" y="19748"/>
                        <a:pt x="15011" y="19581"/>
                      </a:cubicBezTo>
                      <a:cubicBezTo>
                        <a:pt x="15044" y="19548"/>
                        <a:pt x="15078" y="19515"/>
                        <a:pt x="15078" y="19448"/>
                      </a:cubicBezTo>
                      <a:cubicBezTo>
                        <a:pt x="15111" y="19381"/>
                        <a:pt x="15111" y="19315"/>
                        <a:pt x="15111" y="19281"/>
                      </a:cubicBezTo>
                      <a:cubicBezTo>
                        <a:pt x="15111" y="19081"/>
                        <a:pt x="15011" y="19014"/>
                        <a:pt x="14844" y="18981"/>
                      </a:cubicBezTo>
                      <a:lnTo>
                        <a:pt x="14444" y="18681"/>
                      </a:lnTo>
                      <a:cubicBezTo>
                        <a:pt x="14444" y="18614"/>
                        <a:pt x="14444" y="18547"/>
                        <a:pt x="14444" y="18514"/>
                      </a:cubicBezTo>
                      <a:cubicBezTo>
                        <a:pt x="14377" y="18247"/>
                        <a:pt x="14244" y="18014"/>
                        <a:pt x="14043" y="17813"/>
                      </a:cubicBezTo>
                      <a:cubicBezTo>
                        <a:pt x="13977" y="17747"/>
                        <a:pt x="13910" y="17680"/>
                        <a:pt x="13877" y="17613"/>
                      </a:cubicBezTo>
                      <a:cubicBezTo>
                        <a:pt x="13810" y="17547"/>
                        <a:pt x="13743" y="17513"/>
                        <a:pt x="13710" y="17480"/>
                      </a:cubicBezTo>
                      <a:lnTo>
                        <a:pt x="13677" y="17447"/>
                      </a:lnTo>
                      <a:cubicBezTo>
                        <a:pt x="13543" y="17280"/>
                        <a:pt x="13410" y="17113"/>
                        <a:pt x="13310" y="16946"/>
                      </a:cubicBezTo>
                      <a:cubicBezTo>
                        <a:pt x="13210" y="16779"/>
                        <a:pt x="13109" y="16646"/>
                        <a:pt x="13009" y="16513"/>
                      </a:cubicBezTo>
                      <a:lnTo>
                        <a:pt x="12175" y="15378"/>
                      </a:lnTo>
                      <a:cubicBezTo>
                        <a:pt x="12142" y="15345"/>
                        <a:pt x="12109" y="15312"/>
                        <a:pt x="12042" y="15278"/>
                      </a:cubicBezTo>
                      <a:cubicBezTo>
                        <a:pt x="11942" y="15212"/>
                        <a:pt x="11875" y="15145"/>
                        <a:pt x="11809" y="15045"/>
                      </a:cubicBezTo>
                      <a:cubicBezTo>
                        <a:pt x="11775" y="15011"/>
                        <a:pt x="11742" y="14978"/>
                        <a:pt x="11742" y="14911"/>
                      </a:cubicBezTo>
                      <a:cubicBezTo>
                        <a:pt x="12075" y="14811"/>
                        <a:pt x="12342" y="14578"/>
                        <a:pt x="12476" y="14244"/>
                      </a:cubicBezTo>
                      <a:cubicBezTo>
                        <a:pt x="12576" y="14044"/>
                        <a:pt x="12709" y="13877"/>
                        <a:pt x="12876" y="13744"/>
                      </a:cubicBezTo>
                      <a:lnTo>
                        <a:pt x="13009" y="13711"/>
                      </a:lnTo>
                      <a:lnTo>
                        <a:pt x="13109" y="13711"/>
                      </a:lnTo>
                      <a:cubicBezTo>
                        <a:pt x="13376" y="13711"/>
                        <a:pt x="13643" y="13610"/>
                        <a:pt x="13877" y="13444"/>
                      </a:cubicBezTo>
                      <a:cubicBezTo>
                        <a:pt x="13910" y="13377"/>
                        <a:pt x="13943" y="13344"/>
                        <a:pt x="14010" y="13277"/>
                      </a:cubicBezTo>
                      <a:lnTo>
                        <a:pt x="14043" y="13244"/>
                      </a:lnTo>
                      <a:cubicBezTo>
                        <a:pt x="14210" y="13110"/>
                        <a:pt x="14410" y="12977"/>
                        <a:pt x="14611" y="12877"/>
                      </a:cubicBezTo>
                      <a:cubicBezTo>
                        <a:pt x="14777" y="12777"/>
                        <a:pt x="14944" y="12643"/>
                        <a:pt x="15111" y="12543"/>
                      </a:cubicBezTo>
                      <a:cubicBezTo>
                        <a:pt x="15344" y="12543"/>
                        <a:pt x="15444" y="12343"/>
                        <a:pt x="15511" y="12176"/>
                      </a:cubicBezTo>
                      <a:cubicBezTo>
                        <a:pt x="15511" y="12143"/>
                        <a:pt x="15511" y="12076"/>
                        <a:pt x="15511" y="12043"/>
                      </a:cubicBezTo>
                      <a:cubicBezTo>
                        <a:pt x="15811" y="11843"/>
                        <a:pt x="16012" y="11542"/>
                        <a:pt x="16078" y="11209"/>
                      </a:cubicBezTo>
                      <a:cubicBezTo>
                        <a:pt x="16212" y="11142"/>
                        <a:pt x="16312" y="11009"/>
                        <a:pt x="16378" y="10875"/>
                      </a:cubicBezTo>
                      <a:lnTo>
                        <a:pt x="16445" y="10875"/>
                      </a:lnTo>
                      <a:cubicBezTo>
                        <a:pt x="16579" y="10808"/>
                        <a:pt x="16712" y="10775"/>
                        <a:pt x="16845" y="10708"/>
                      </a:cubicBezTo>
                      <a:lnTo>
                        <a:pt x="17079" y="10642"/>
                      </a:lnTo>
                      <a:lnTo>
                        <a:pt x="17212" y="10642"/>
                      </a:lnTo>
                      <a:lnTo>
                        <a:pt x="17312" y="10675"/>
                      </a:lnTo>
                      <a:cubicBezTo>
                        <a:pt x="17513" y="10708"/>
                        <a:pt x="17679" y="10808"/>
                        <a:pt x="17813" y="10942"/>
                      </a:cubicBezTo>
                      <a:cubicBezTo>
                        <a:pt x="17946" y="11075"/>
                        <a:pt x="18080" y="11142"/>
                        <a:pt x="18280" y="11142"/>
                      </a:cubicBezTo>
                      <a:lnTo>
                        <a:pt x="18413" y="11142"/>
                      </a:lnTo>
                      <a:cubicBezTo>
                        <a:pt x="18480" y="11109"/>
                        <a:pt x="18547" y="11075"/>
                        <a:pt x="18580" y="11075"/>
                      </a:cubicBezTo>
                      <a:cubicBezTo>
                        <a:pt x="18613" y="11042"/>
                        <a:pt x="18647" y="11009"/>
                        <a:pt x="18680" y="11009"/>
                      </a:cubicBezTo>
                      <a:lnTo>
                        <a:pt x="18747" y="10975"/>
                      </a:lnTo>
                      <a:cubicBezTo>
                        <a:pt x="18747" y="10808"/>
                        <a:pt x="18780" y="10675"/>
                        <a:pt x="18847" y="10542"/>
                      </a:cubicBezTo>
                      <a:cubicBezTo>
                        <a:pt x="18947" y="10375"/>
                        <a:pt x="18980" y="10175"/>
                        <a:pt x="18914" y="9975"/>
                      </a:cubicBezTo>
                      <a:cubicBezTo>
                        <a:pt x="19014" y="9474"/>
                        <a:pt x="18847" y="9207"/>
                        <a:pt x="18313" y="9007"/>
                      </a:cubicBezTo>
                      <a:cubicBezTo>
                        <a:pt x="18113" y="8940"/>
                        <a:pt x="17880" y="8907"/>
                        <a:pt x="17646" y="8907"/>
                      </a:cubicBezTo>
                      <a:cubicBezTo>
                        <a:pt x="17279" y="8907"/>
                        <a:pt x="16946" y="8974"/>
                        <a:pt x="16579" y="9107"/>
                      </a:cubicBezTo>
                      <a:cubicBezTo>
                        <a:pt x="16345" y="9174"/>
                        <a:pt x="16078" y="9241"/>
                        <a:pt x="15811" y="9307"/>
                      </a:cubicBezTo>
                      <a:lnTo>
                        <a:pt x="15478" y="9674"/>
                      </a:lnTo>
                      <a:cubicBezTo>
                        <a:pt x="15444" y="9674"/>
                        <a:pt x="15411" y="9708"/>
                        <a:pt x="15411" y="9708"/>
                      </a:cubicBezTo>
                      <a:lnTo>
                        <a:pt x="13877" y="9708"/>
                      </a:lnTo>
                      <a:cubicBezTo>
                        <a:pt x="13810" y="9708"/>
                        <a:pt x="13710" y="9741"/>
                        <a:pt x="13643" y="9774"/>
                      </a:cubicBezTo>
                      <a:cubicBezTo>
                        <a:pt x="13610" y="9841"/>
                        <a:pt x="13576" y="9908"/>
                        <a:pt x="13576" y="10008"/>
                      </a:cubicBezTo>
                      <a:lnTo>
                        <a:pt x="13576" y="10075"/>
                      </a:lnTo>
                      <a:lnTo>
                        <a:pt x="13576" y="10141"/>
                      </a:lnTo>
                      <a:cubicBezTo>
                        <a:pt x="13310" y="10375"/>
                        <a:pt x="12976" y="10508"/>
                        <a:pt x="12642" y="10508"/>
                      </a:cubicBezTo>
                      <a:cubicBezTo>
                        <a:pt x="12242" y="10508"/>
                        <a:pt x="11875" y="10308"/>
                        <a:pt x="11642" y="9975"/>
                      </a:cubicBezTo>
                      <a:lnTo>
                        <a:pt x="11508" y="9975"/>
                      </a:lnTo>
                      <a:cubicBezTo>
                        <a:pt x="11442" y="9941"/>
                        <a:pt x="11375" y="9941"/>
                        <a:pt x="11342" y="9941"/>
                      </a:cubicBezTo>
                      <a:cubicBezTo>
                        <a:pt x="11208" y="9941"/>
                        <a:pt x="11141" y="10008"/>
                        <a:pt x="11108" y="10175"/>
                      </a:cubicBezTo>
                      <a:lnTo>
                        <a:pt x="10908" y="10308"/>
                      </a:lnTo>
                      <a:lnTo>
                        <a:pt x="10741" y="10308"/>
                      </a:lnTo>
                      <a:cubicBezTo>
                        <a:pt x="10374" y="10442"/>
                        <a:pt x="10141" y="10808"/>
                        <a:pt x="10141" y="11209"/>
                      </a:cubicBezTo>
                      <a:cubicBezTo>
                        <a:pt x="10141" y="11242"/>
                        <a:pt x="10141" y="11275"/>
                        <a:pt x="10174" y="11342"/>
                      </a:cubicBezTo>
                      <a:cubicBezTo>
                        <a:pt x="10107" y="11409"/>
                        <a:pt x="10041" y="11476"/>
                        <a:pt x="9941" y="11509"/>
                      </a:cubicBezTo>
                      <a:cubicBezTo>
                        <a:pt x="9740" y="11642"/>
                        <a:pt x="9607" y="11843"/>
                        <a:pt x="9574" y="12076"/>
                      </a:cubicBezTo>
                      <a:cubicBezTo>
                        <a:pt x="9540" y="12109"/>
                        <a:pt x="9507" y="12143"/>
                        <a:pt x="9474" y="12209"/>
                      </a:cubicBezTo>
                      <a:cubicBezTo>
                        <a:pt x="9440" y="12243"/>
                        <a:pt x="9440" y="12310"/>
                        <a:pt x="9440" y="12343"/>
                      </a:cubicBezTo>
                      <a:cubicBezTo>
                        <a:pt x="9340" y="12376"/>
                        <a:pt x="9240" y="12376"/>
                        <a:pt x="9140" y="12376"/>
                      </a:cubicBezTo>
                      <a:cubicBezTo>
                        <a:pt x="9007" y="12376"/>
                        <a:pt x="8906" y="12343"/>
                        <a:pt x="8806" y="12343"/>
                      </a:cubicBezTo>
                      <a:cubicBezTo>
                        <a:pt x="8773" y="12276"/>
                        <a:pt x="8740" y="12243"/>
                        <a:pt x="8706" y="12209"/>
                      </a:cubicBezTo>
                      <a:lnTo>
                        <a:pt x="8573" y="12209"/>
                      </a:lnTo>
                      <a:lnTo>
                        <a:pt x="8506" y="12176"/>
                      </a:lnTo>
                      <a:cubicBezTo>
                        <a:pt x="8139" y="12076"/>
                        <a:pt x="7839" y="11976"/>
                        <a:pt x="7739" y="11576"/>
                      </a:cubicBezTo>
                      <a:cubicBezTo>
                        <a:pt x="7706" y="11509"/>
                        <a:pt x="7672" y="11442"/>
                        <a:pt x="7639" y="11376"/>
                      </a:cubicBezTo>
                      <a:cubicBezTo>
                        <a:pt x="7539" y="11275"/>
                        <a:pt x="7472" y="11142"/>
                        <a:pt x="7472" y="11009"/>
                      </a:cubicBezTo>
                      <a:cubicBezTo>
                        <a:pt x="7439" y="10942"/>
                        <a:pt x="7439" y="10909"/>
                        <a:pt x="7439" y="10842"/>
                      </a:cubicBezTo>
                      <a:cubicBezTo>
                        <a:pt x="7439" y="10808"/>
                        <a:pt x="7405" y="10742"/>
                        <a:pt x="7372" y="10708"/>
                      </a:cubicBezTo>
                      <a:cubicBezTo>
                        <a:pt x="7339" y="10675"/>
                        <a:pt x="7305" y="10675"/>
                        <a:pt x="7305" y="10675"/>
                      </a:cubicBezTo>
                      <a:lnTo>
                        <a:pt x="7239" y="10675"/>
                      </a:lnTo>
                      <a:lnTo>
                        <a:pt x="7272" y="10642"/>
                      </a:lnTo>
                      <a:cubicBezTo>
                        <a:pt x="7305" y="10542"/>
                        <a:pt x="7272" y="10442"/>
                        <a:pt x="7205" y="10341"/>
                      </a:cubicBezTo>
                      <a:cubicBezTo>
                        <a:pt x="7072" y="10208"/>
                        <a:pt x="6905" y="10141"/>
                        <a:pt x="6738" y="10108"/>
                      </a:cubicBezTo>
                      <a:cubicBezTo>
                        <a:pt x="6471" y="10075"/>
                        <a:pt x="6205" y="9874"/>
                        <a:pt x="6138" y="9608"/>
                      </a:cubicBezTo>
                      <a:cubicBezTo>
                        <a:pt x="5738" y="8340"/>
                        <a:pt x="5537" y="6906"/>
                        <a:pt x="6705" y="5638"/>
                      </a:cubicBezTo>
                      <a:cubicBezTo>
                        <a:pt x="6885" y="5428"/>
                        <a:pt x="7145" y="5299"/>
                        <a:pt x="7438" y="5299"/>
                      </a:cubicBezTo>
                      <a:cubicBezTo>
                        <a:pt x="7471" y="5299"/>
                        <a:pt x="7505" y="5301"/>
                        <a:pt x="7539" y="5305"/>
                      </a:cubicBezTo>
                      <a:cubicBezTo>
                        <a:pt x="7672" y="5305"/>
                        <a:pt x="7806" y="5305"/>
                        <a:pt x="7939" y="5338"/>
                      </a:cubicBezTo>
                      <a:lnTo>
                        <a:pt x="8439" y="5338"/>
                      </a:lnTo>
                      <a:lnTo>
                        <a:pt x="8473" y="5305"/>
                      </a:lnTo>
                      <a:cubicBezTo>
                        <a:pt x="8560" y="5450"/>
                        <a:pt x="8698" y="5544"/>
                        <a:pt x="8864" y="5544"/>
                      </a:cubicBezTo>
                      <a:cubicBezTo>
                        <a:pt x="8889" y="5544"/>
                        <a:pt x="8914" y="5542"/>
                        <a:pt x="8940" y="5538"/>
                      </a:cubicBezTo>
                      <a:lnTo>
                        <a:pt x="9040" y="5538"/>
                      </a:lnTo>
                      <a:cubicBezTo>
                        <a:pt x="9107" y="5538"/>
                        <a:pt x="9140" y="5505"/>
                        <a:pt x="9173" y="5505"/>
                      </a:cubicBezTo>
                      <a:cubicBezTo>
                        <a:pt x="9240" y="5571"/>
                        <a:pt x="9307" y="5605"/>
                        <a:pt x="9407" y="5605"/>
                      </a:cubicBezTo>
                      <a:cubicBezTo>
                        <a:pt x="9540" y="5605"/>
                        <a:pt x="9674" y="5538"/>
                        <a:pt x="9740" y="5438"/>
                      </a:cubicBezTo>
                      <a:cubicBezTo>
                        <a:pt x="9840" y="5371"/>
                        <a:pt x="9907" y="5305"/>
                        <a:pt x="10007" y="5271"/>
                      </a:cubicBezTo>
                      <a:cubicBezTo>
                        <a:pt x="10007" y="5238"/>
                        <a:pt x="10041" y="5204"/>
                        <a:pt x="10041" y="5204"/>
                      </a:cubicBezTo>
                      <a:lnTo>
                        <a:pt x="10307" y="5271"/>
                      </a:lnTo>
                      <a:cubicBezTo>
                        <a:pt x="10474" y="5338"/>
                        <a:pt x="10674" y="5405"/>
                        <a:pt x="10875" y="5405"/>
                      </a:cubicBezTo>
                      <a:lnTo>
                        <a:pt x="10975" y="5405"/>
                      </a:lnTo>
                      <a:cubicBezTo>
                        <a:pt x="11075" y="5405"/>
                        <a:pt x="11175" y="5338"/>
                        <a:pt x="11275" y="5271"/>
                      </a:cubicBezTo>
                      <a:lnTo>
                        <a:pt x="11442" y="5305"/>
                      </a:lnTo>
                      <a:cubicBezTo>
                        <a:pt x="11542" y="5338"/>
                        <a:pt x="11642" y="5338"/>
                        <a:pt x="11708" y="5338"/>
                      </a:cubicBezTo>
                      <a:lnTo>
                        <a:pt x="11942" y="5338"/>
                      </a:lnTo>
                      <a:cubicBezTo>
                        <a:pt x="12009" y="5338"/>
                        <a:pt x="12042" y="5305"/>
                        <a:pt x="12109" y="5305"/>
                      </a:cubicBezTo>
                      <a:cubicBezTo>
                        <a:pt x="12242" y="5371"/>
                        <a:pt x="12409" y="5405"/>
                        <a:pt x="12576" y="5438"/>
                      </a:cubicBezTo>
                      <a:cubicBezTo>
                        <a:pt x="12676" y="5438"/>
                        <a:pt x="12743" y="5405"/>
                        <a:pt x="12843" y="5371"/>
                      </a:cubicBezTo>
                      <a:cubicBezTo>
                        <a:pt x="12843" y="5371"/>
                        <a:pt x="12876" y="5371"/>
                        <a:pt x="12876" y="5405"/>
                      </a:cubicBezTo>
                      <a:lnTo>
                        <a:pt x="12943" y="5438"/>
                      </a:lnTo>
                      <a:cubicBezTo>
                        <a:pt x="12976" y="5438"/>
                        <a:pt x="12976" y="5438"/>
                        <a:pt x="13009" y="5471"/>
                      </a:cubicBezTo>
                      <a:cubicBezTo>
                        <a:pt x="13076" y="5471"/>
                        <a:pt x="13128" y="5486"/>
                        <a:pt x="13185" y="5486"/>
                      </a:cubicBezTo>
                      <a:cubicBezTo>
                        <a:pt x="13213" y="5486"/>
                        <a:pt x="13243" y="5482"/>
                        <a:pt x="13276" y="5471"/>
                      </a:cubicBezTo>
                      <a:cubicBezTo>
                        <a:pt x="13410" y="5471"/>
                        <a:pt x="13543" y="5471"/>
                        <a:pt x="13677" y="5438"/>
                      </a:cubicBezTo>
                      <a:lnTo>
                        <a:pt x="13810" y="5438"/>
                      </a:lnTo>
                      <a:cubicBezTo>
                        <a:pt x="13910" y="5405"/>
                        <a:pt x="13943" y="5338"/>
                        <a:pt x="14010" y="5271"/>
                      </a:cubicBezTo>
                      <a:lnTo>
                        <a:pt x="15278" y="5171"/>
                      </a:lnTo>
                      <a:lnTo>
                        <a:pt x="16245" y="5171"/>
                      </a:lnTo>
                      <a:lnTo>
                        <a:pt x="16345" y="5271"/>
                      </a:lnTo>
                      <a:lnTo>
                        <a:pt x="16979" y="5271"/>
                      </a:lnTo>
                      <a:cubicBezTo>
                        <a:pt x="17112" y="5271"/>
                        <a:pt x="17246" y="5305"/>
                        <a:pt x="17379" y="5338"/>
                      </a:cubicBezTo>
                      <a:cubicBezTo>
                        <a:pt x="17513" y="5405"/>
                        <a:pt x="17613" y="5505"/>
                        <a:pt x="17713" y="5605"/>
                      </a:cubicBezTo>
                      <a:cubicBezTo>
                        <a:pt x="17813" y="5805"/>
                        <a:pt x="18013" y="5905"/>
                        <a:pt x="18213" y="5938"/>
                      </a:cubicBezTo>
                      <a:cubicBezTo>
                        <a:pt x="18246" y="5938"/>
                        <a:pt x="18313" y="5905"/>
                        <a:pt x="18380" y="5905"/>
                      </a:cubicBezTo>
                      <a:lnTo>
                        <a:pt x="19147" y="5905"/>
                      </a:lnTo>
                      <a:cubicBezTo>
                        <a:pt x="19381" y="5938"/>
                        <a:pt x="19647" y="5938"/>
                        <a:pt x="19881" y="5938"/>
                      </a:cubicBezTo>
                      <a:cubicBezTo>
                        <a:pt x="19953" y="5944"/>
                        <a:pt x="20026" y="5947"/>
                        <a:pt x="20098" y="5947"/>
                      </a:cubicBezTo>
                      <a:cubicBezTo>
                        <a:pt x="20458" y="5947"/>
                        <a:pt x="20815" y="5877"/>
                        <a:pt x="21149" y="5738"/>
                      </a:cubicBezTo>
                      <a:lnTo>
                        <a:pt x="21549" y="5738"/>
                      </a:lnTo>
                      <a:cubicBezTo>
                        <a:pt x="21716" y="5738"/>
                        <a:pt x="21882" y="5705"/>
                        <a:pt x="22016" y="5638"/>
                      </a:cubicBezTo>
                      <a:lnTo>
                        <a:pt x="22316" y="5638"/>
                      </a:lnTo>
                      <a:cubicBezTo>
                        <a:pt x="22349" y="5605"/>
                        <a:pt x="22383" y="5605"/>
                        <a:pt x="22449" y="5571"/>
                      </a:cubicBezTo>
                      <a:lnTo>
                        <a:pt x="22483" y="5571"/>
                      </a:lnTo>
                      <a:cubicBezTo>
                        <a:pt x="22516" y="5538"/>
                        <a:pt x="22550" y="5505"/>
                        <a:pt x="22550" y="5471"/>
                      </a:cubicBezTo>
                      <a:cubicBezTo>
                        <a:pt x="23050" y="5271"/>
                        <a:pt x="23450" y="4871"/>
                        <a:pt x="23650" y="4371"/>
                      </a:cubicBezTo>
                      <a:lnTo>
                        <a:pt x="23717" y="4270"/>
                      </a:lnTo>
                      <a:cubicBezTo>
                        <a:pt x="23817" y="4004"/>
                        <a:pt x="24017" y="3803"/>
                        <a:pt x="24251" y="3637"/>
                      </a:cubicBezTo>
                      <a:cubicBezTo>
                        <a:pt x="25018" y="3203"/>
                        <a:pt x="25285" y="2503"/>
                        <a:pt x="25552" y="1769"/>
                      </a:cubicBezTo>
                      <a:lnTo>
                        <a:pt x="25618" y="1569"/>
                      </a:lnTo>
                      <a:cubicBezTo>
                        <a:pt x="25819" y="1569"/>
                        <a:pt x="25985" y="1468"/>
                        <a:pt x="26119" y="1302"/>
                      </a:cubicBezTo>
                      <a:cubicBezTo>
                        <a:pt x="26219" y="1135"/>
                        <a:pt x="26119" y="901"/>
                        <a:pt x="26019" y="701"/>
                      </a:cubicBezTo>
                      <a:cubicBezTo>
                        <a:pt x="25985" y="601"/>
                        <a:pt x="25952" y="534"/>
                        <a:pt x="25919" y="434"/>
                      </a:cubicBezTo>
                      <a:cubicBezTo>
                        <a:pt x="25852" y="401"/>
                        <a:pt x="25785" y="368"/>
                        <a:pt x="25718" y="301"/>
                      </a:cubicBezTo>
                      <a:cubicBezTo>
                        <a:pt x="25552" y="134"/>
                        <a:pt x="25285" y="34"/>
                        <a:pt x="2505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3" name="Google Shape;438;p16">
                  <a:extLst>
                    <a:ext uri="{FF2B5EF4-FFF2-40B4-BE49-F238E27FC236}">
                      <a16:creationId xmlns:a16="http://schemas.microsoft.com/office/drawing/2014/main" xmlns="" id="{AAD5B3A9-B352-78C5-90F6-092D41C03965}"/>
                    </a:ext>
                  </a:extLst>
                </p:cNvPr>
                <p:cNvSpPr/>
                <p:nvPr/>
              </p:nvSpPr>
              <p:spPr>
                <a:xfrm>
                  <a:off x="4819263" y="3212900"/>
                  <a:ext cx="21700" cy="22525"/>
                </a:xfrm>
                <a:custGeom>
                  <a:avLst/>
                  <a:gdLst/>
                  <a:ahLst/>
                  <a:cxnLst/>
                  <a:rect l="l" t="t" r="r" b="b"/>
                  <a:pathLst>
                    <a:path w="868" h="901" extrusionOk="0">
                      <a:moveTo>
                        <a:pt x="467" y="0"/>
                      </a:moveTo>
                      <a:cubicBezTo>
                        <a:pt x="334" y="33"/>
                        <a:pt x="234" y="67"/>
                        <a:pt x="134" y="134"/>
                      </a:cubicBezTo>
                      <a:cubicBezTo>
                        <a:pt x="134" y="134"/>
                        <a:pt x="100" y="134"/>
                        <a:pt x="100" y="167"/>
                      </a:cubicBezTo>
                      <a:cubicBezTo>
                        <a:pt x="34" y="234"/>
                        <a:pt x="0" y="334"/>
                        <a:pt x="0" y="434"/>
                      </a:cubicBezTo>
                      <a:cubicBezTo>
                        <a:pt x="0" y="734"/>
                        <a:pt x="167" y="901"/>
                        <a:pt x="367" y="901"/>
                      </a:cubicBezTo>
                      <a:cubicBezTo>
                        <a:pt x="434" y="901"/>
                        <a:pt x="501" y="867"/>
                        <a:pt x="567" y="867"/>
                      </a:cubicBezTo>
                      <a:lnTo>
                        <a:pt x="834" y="534"/>
                      </a:lnTo>
                      <a:cubicBezTo>
                        <a:pt x="867" y="400"/>
                        <a:pt x="867" y="234"/>
                        <a:pt x="767" y="134"/>
                      </a:cubicBezTo>
                      <a:cubicBezTo>
                        <a:pt x="701" y="33"/>
                        <a:pt x="567" y="0"/>
                        <a:pt x="4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4" name="Google Shape;439;p16">
                  <a:extLst>
                    <a:ext uri="{FF2B5EF4-FFF2-40B4-BE49-F238E27FC236}">
                      <a16:creationId xmlns:a16="http://schemas.microsoft.com/office/drawing/2014/main" xmlns="" id="{7CEF90CD-EE9A-87FE-4D75-A069B8199CB1}"/>
                    </a:ext>
                  </a:extLst>
                </p:cNvPr>
                <p:cNvSpPr/>
                <p:nvPr/>
              </p:nvSpPr>
              <p:spPr>
                <a:xfrm>
                  <a:off x="5286263" y="2241350"/>
                  <a:ext cx="18375" cy="22550"/>
                </a:xfrm>
                <a:custGeom>
                  <a:avLst/>
                  <a:gdLst/>
                  <a:ahLst/>
                  <a:cxnLst/>
                  <a:rect l="l" t="t" r="r" b="b"/>
                  <a:pathLst>
                    <a:path w="735" h="902" extrusionOk="0">
                      <a:moveTo>
                        <a:pt x="334" y="1"/>
                      </a:moveTo>
                      <a:cubicBezTo>
                        <a:pt x="234" y="1"/>
                        <a:pt x="134" y="34"/>
                        <a:pt x="67" y="101"/>
                      </a:cubicBezTo>
                      <a:cubicBezTo>
                        <a:pt x="34" y="168"/>
                        <a:pt x="34" y="268"/>
                        <a:pt x="67" y="368"/>
                      </a:cubicBezTo>
                      <a:cubicBezTo>
                        <a:pt x="100" y="435"/>
                        <a:pt x="100" y="535"/>
                        <a:pt x="67" y="635"/>
                      </a:cubicBezTo>
                      <a:cubicBezTo>
                        <a:pt x="34" y="668"/>
                        <a:pt x="0" y="735"/>
                        <a:pt x="34" y="801"/>
                      </a:cubicBezTo>
                      <a:cubicBezTo>
                        <a:pt x="34" y="835"/>
                        <a:pt x="67" y="835"/>
                        <a:pt x="67" y="835"/>
                      </a:cubicBezTo>
                      <a:cubicBezTo>
                        <a:pt x="134" y="868"/>
                        <a:pt x="200" y="902"/>
                        <a:pt x="267" y="902"/>
                      </a:cubicBezTo>
                      <a:lnTo>
                        <a:pt x="334" y="902"/>
                      </a:lnTo>
                      <a:cubicBezTo>
                        <a:pt x="667" y="868"/>
                        <a:pt x="734" y="601"/>
                        <a:pt x="734" y="334"/>
                      </a:cubicBezTo>
                      <a:cubicBezTo>
                        <a:pt x="734" y="68"/>
                        <a:pt x="601" y="1"/>
                        <a:pt x="3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5" name="Google Shape;440;p16">
                  <a:extLst>
                    <a:ext uri="{FF2B5EF4-FFF2-40B4-BE49-F238E27FC236}">
                      <a16:creationId xmlns:a16="http://schemas.microsoft.com/office/drawing/2014/main" xmlns="" id="{A7BB8952-7ED9-41E9-1BE0-19E78D56B794}"/>
                    </a:ext>
                  </a:extLst>
                </p:cNvPr>
                <p:cNvSpPr/>
                <p:nvPr/>
              </p:nvSpPr>
              <p:spPr>
                <a:xfrm>
                  <a:off x="4794238" y="3089475"/>
                  <a:ext cx="29200" cy="80075"/>
                </a:xfrm>
                <a:custGeom>
                  <a:avLst/>
                  <a:gdLst/>
                  <a:ahLst/>
                  <a:cxnLst/>
                  <a:rect l="l" t="t" r="r" b="b"/>
                  <a:pathLst>
                    <a:path w="1168" h="3203" extrusionOk="0">
                      <a:moveTo>
                        <a:pt x="601" y="0"/>
                      </a:moveTo>
                      <a:cubicBezTo>
                        <a:pt x="267" y="100"/>
                        <a:pt x="67" y="434"/>
                        <a:pt x="134" y="767"/>
                      </a:cubicBezTo>
                      <a:cubicBezTo>
                        <a:pt x="101" y="1334"/>
                        <a:pt x="134" y="1868"/>
                        <a:pt x="267" y="2402"/>
                      </a:cubicBezTo>
                      <a:cubicBezTo>
                        <a:pt x="101" y="2435"/>
                        <a:pt x="34" y="2502"/>
                        <a:pt x="0" y="2569"/>
                      </a:cubicBezTo>
                      <a:cubicBezTo>
                        <a:pt x="0" y="2669"/>
                        <a:pt x="34" y="2769"/>
                        <a:pt x="167" y="2902"/>
                      </a:cubicBezTo>
                      <a:cubicBezTo>
                        <a:pt x="201" y="2936"/>
                        <a:pt x="267" y="2969"/>
                        <a:pt x="301" y="3036"/>
                      </a:cubicBezTo>
                      <a:cubicBezTo>
                        <a:pt x="334" y="3102"/>
                        <a:pt x="434" y="3169"/>
                        <a:pt x="568" y="3202"/>
                      </a:cubicBezTo>
                      <a:cubicBezTo>
                        <a:pt x="634" y="3202"/>
                        <a:pt x="701" y="3169"/>
                        <a:pt x="734" y="3136"/>
                      </a:cubicBezTo>
                      <a:lnTo>
                        <a:pt x="801" y="2469"/>
                      </a:lnTo>
                      <a:cubicBezTo>
                        <a:pt x="1168" y="1768"/>
                        <a:pt x="1135" y="1501"/>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6" name="Google Shape;441;p16">
                  <a:extLst>
                    <a:ext uri="{FF2B5EF4-FFF2-40B4-BE49-F238E27FC236}">
                      <a16:creationId xmlns:a16="http://schemas.microsoft.com/office/drawing/2014/main" xmlns="" id="{952CC469-F1C7-056E-400B-477243764997}"/>
                    </a:ext>
                  </a:extLst>
                </p:cNvPr>
                <p:cNvSpPr/>
                <p:nvPr/>
              </p:nvSpPr>
              <p:spPr>
                <a:xfrm>
                  <a:off x="4933513" y="3017750"/>
                  <a:ext cx="33375" cy="55900"/>
                </a:xfrm>
                <a:custGeom>
                  <a:avLst/>
                  <a:gdLst/>
                  <a:ahLst/>
                  <a:cxnLst/>
                  <a:rect l="l" t="t" r="r" b="b"/>
                  <a:pathLst>
                    <a:path w="1335" h="2236" extrusionOk="0">
                      <a:moveTo>
                        <a:pt x="667" y="0"/>
                      </a:moveTo>
                      <a:cubicBezTo>
                        <a:pt x="534" y="0"/>
                        <a:pt x="434" y="67"/>
                        <a:pt x="367" y="167"/>
                      </a:cubicBezTo>
                      <a:cubicBezTo>
                        <a:pt x="300" y="234"/>
                        <a:pt x="234" y="267"/>
                        <a:pt x="200" y="301"/>
                      </a:cubicBezTo>
                      <a:lnTo>
                        <a:pt x="167" y="534"/>
                      </a:lnTo>
                      <a:cubicBezTo>
                        <a:pt x="0" y="768"/>
                        <a:pt x="0" y="1068"/>
                        <a:pt x="167" y="1268"/>
                      </a:cubicBezTo>
                      <a:lnTo>
                        <a:pt x="567" y="1835"/>
                      </a:lnTo>
                      <a:cubicBezTo>
                        <a:pt x="634" y="2002"/>
                        <a:pt x="801" y="2169"/>
                        <a:pt x="967" y="2235"/>
                      </a:cubicBezTo>
                      <a:cubicBezTo>
                        <a:pt x="1001" y="2202"/>
                        <a:pt x="1034" y="2169"/>
                        <a:pt x="1068" y="2135"/>
                      </a:cubicBezTo>
                      <a:cubicBezTo>
                        <a:pt x="1134" y="2102"/>
                        <a:pt x="1168" y="2069"/>
                        <a:pt x="1168" y="1969"/>
                      </a:cubicBezTo>
                      <a:cubicBezTo>
                        <a:pt x="1134" y="1768"/>
                        <a:pt x="1168" y="1568"/>
                        <a:pt x="1268" y="1401"/>
                      </a:cubicBezTo>
                      <a:cubicBezTo>
                        <a:pt x="1334" y="1168"/>
                        <a:pt x="1301" y="901"/>
                        <a:pt x="1168" y="668"/>
                      </a:cubicBezTo>
                      <a:cubicBezTo>
                        <a:pt x="1168" y="367"/>
                        <a:pt x="1101" y="67"/>
                        <a:pt x="7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5" name="Google Shape;442;p16">
                <a:extLst>
                  <a:ext uri="{FF2B5EF4-FFF2-40B4-BE49-F238E27FC236}">
                    <a16:creationId xmlns:a16="http://schemas.microsoft.com/office/drawing/2014/main" xmlns="" id="{61591140-3976-8A2F-160C-6F07AA043044}"/>
                  </a:ext>
                </a:extLst>
              </p:cNvPr>
              <p:cNvGrpSpPr/>
              <p:nvPr/>
            </p:nvGrpSpPr>
            <p:grpSpPr>
              <a:xfrm>
                <a:off x="4431488" y="3213725"/>
                <a:ext cx="1315125" cy="397800"/>
                <a:chOff x="4428138" y="3213725"/>
                <a:chExt cx="1315125" cy="397800"/>
              </a:xfrm>
              <a:grpFill/>
            </p:grpSpPr>
            <p:sp>
              <p:nvSpPr>
                <p:cNvPr id="744" name="Google Shape;443;p16">
                  <a:extLst>
                    <a:ext uri="{FF2B5EF4-FFF2-40B4-BE49-F238E27FC236}">
                      <a16:creationId xmlns:a16="http://schemas.microsoft.com/office/drawing/2014/main" xmlns="" id="{9C7C4C65-D04F-6038-E751-89B21DC136E5}"/>
                    </a:ext>
                  </a:extLst>
                </p:cNvPr>
                <p:cNvSpPr/>
                <p:nvPr/>
              </p:nvSpPr>
              <p:spPr>
                <a:xfrm>
                  <a:off x="5033563" y="3342975"/>
                  <a:ext cx="457875" cy="268550"/>
                </a:xfrm>
                <a:custGeom>
                  <a:avLst/>
                  <a:gdLst/>
                  <a:ahLst/>
                  <a:cxnLst/>
                  <a:rect l="l" t="t" r="r" b="b"/>
                  <a:pathLst>
                    <a:path w="18315" h="10742" extrusionOk="0">
                      <a:moveTo>
                        <a:pt x="16813" y="1"/>
                      </a:moveTo>
                      <a:cubicBezTo>
                        <a:pt x="16413" y="1"/>
                        <a:pt x="15979" y="134"/>
                        <a:pt x="15679" y="401"/>
                      </a:cubicBezTo>
                      <a:cubicBezTo>
                        <a:pt x="15512" y="535"/>
                        <a:pt x="15345" y="601"/>
                        <a:pt x="15178" y="635"/>
                      </a:cubicBezTo>
                      <a:cubicBezTo>
                        <a:pt x="15045" y="635"/>
                        <a:pt x="14945" y="601"/>
                        <a:pt x="14878" y="535"/>
                      </a:cubicBezTo>
                      <a:cubicBezTo>
                        <a:pt x="14878" y="434"/>
                        <a:pt x="14778" y="401"/>
                        <a:pt x="14711" y="401"/>
                      </a:cubicBezTo>
                      <a:cubicBezTo>
                        <a:pt x="14678" y="368"/>
                        <a:pt x="14645" y="368"/>
                        <a:pt x="14611" y="368"/>
                      </a:cubicBezTo>
                      <a:lnTo>
                        <a:pt x="14111" y="368"/>
                      </a:lnTo>
                      <a:cubicBezTo>
                        <a:pt x="13944" y="401"/>
                        <a:pt x="13811" y="434"/>
                        <a:pt x="13677" y="501"/>
                      </a:cubicBezTo>
                      <a:cubicBezTo>
                        <a:pt x="13511" y="601"/>
                        <a:pt x="13310" y="635"/>
                        <a:pt x="13110" y="635"/>
                      </a:cubicBezTo>
                      <a:cubicBezTo>
                        <a:pt x="12944" y="635"/>
                        <a:pt x="12777" y="668"/>
                        <a:pt x="12643" y="701"/>
                      </a:cubicBezTo>
                      <a:cubicBezTo>
                        <a:pt x="12543" y="701"/>
                        <a:pt x="12410" y="701"/>
                        <a:pt x="12310" y="735"/>
                      </a:cubicBezTo>
                      <a:cubicBezTo>
                        <a:pt x="12176" y="668"/>
                        <a:pt x="12043" y="635"/>
                        <a:pt x="11909" y="635"/>
                      </a:cubicBezTo>
                      <a:cubicBezTo>
                        <a:pt x="11442" y="668"/>
                        <a:pt x="10975" y="701"/>
                        <a:pt x="10542" y="835"/>
                      </a:cubicBezTo>
                      <a:cubicBezTo>
                        <a:pt x="10442" y="835"/>
                        <a:pt x="10308" y="868"/>
                        <a:pt x="10175" y="868"/>
                      </a:cubicBezTo>
                      <a:cubicBezTo>
                        <a:pt x="9708" y="935"/>
                        <a:pt x="9241" y="1002"/>
                        <a:pt x="9041" y="1469"/>
                      </a:cubicBezTo>
                      <a:cubicBezTo>
                        <a:pt x="8674" y="2302"/>
                        <a:pt x="7973" y="2603"/>
                        <a:pt x="7239" y="2903"/>
                      </a:cubicBezTo>
                      <a:cubicBezTo>
                        <a:pt x="7106" y="3003"/>
                        <a:pt x="6939" y="3070"/>
                        <a:pt x="6772" y="3136"/>
                      </a:cubicBezTo>
                      <a:cubicBezTo>
                        <a:pt x="5672" y="3470"/>
                        <a:pt x="4604" y="4004"/>
                        <a:pt x="3704" y="4738"/>
                      </a:cubicBezTo>
                      <a:cubicBezTo>
                        <a:pt x="3437" y="4904"/>
                        <a:pt x="3237" y="5205"/>
                        <a:pt x="3170" y="5505"/>
                      </a:cubicBezTo>
                      <a:cubicBezTo>
                        <a:pt x="3103" y="5872"/>
                        <a:pt x="3036" y="6205"/>
                        <a:pt x="2903" y="6539"/>
                      </a:cubicBezTo>
                      <a:cubicBezTo>
                        <a:pt x="2836" y="6706"/>
                        <a:pt x="2770" y="6872"/>
                        <a:pt x="2736" y="7073"/>
                      </a:cubicBezTo>
                      <a:cubicBezTo>
                        <a:pt x="2736" y="7073"/>
                        <a:pt x="2736" y="7106"/>
                        <a:pt x="2703" y="7106"/>
                      </a:cubicBezTo>
                      <a:lnTo>
                        <a:pt x="2703" y="7139"/>
                      </a:lnTo>
                      <a:lnTo>
                        <a:pt x="2636" y="7139"/>
                      </a:lnTo>
                      <a:cubicBezTo>
                        <a:pt x="2436" y="7139"/>
                        <a:pt x="2236" y="7273"/>
                        <a:pt x="2136" y="7439"/>
                      </a:cubicBezTo>
                      <a:lnTo>
                        <a:pt x="2036" y="7540"/>
                      </a:lnTo>
                      <a:cubicBezTo>
                        <a:pt x="1902" y="7673"/>
                        <a:pt x="1836" y="7840"/>
                        <a:pt x="1836" y="8040"/>
                      </a:cubicBezTo>
                      <a:cubicBezTo>
                        <a:pt x="1936" y="8740"/>
                        <a:pt x="1469" y="9007"/>
                        <a:pt x="1035" y="9274"/>
                      </a:cubicBezTo>
                      <a:lnTo>
                        <a:pt x="935" y="9341"/>
                      </a:lnTo>
                      <a:cubicBezTo>
                        <a:pt x="835" y="9374"/>
                        <a:pt x="768" y="9441"/>
                        <a:pt x="668" y="9508"/>
                      </a:cubicBezTo>
                      <a:cubicBezTo>
                        <a:pt x="535" y="9674"/>
                        <a:pt x="368" y="9774"/>
                        <a:pt x="134" y="9841"/>
                      </a:cubicBezTo>
                      <a:cubicBezTo>
                        <a:pt x="134" y="9841"/>
                        <a:pt x="101" y="9875"/>
                        <a:pt x="101" y="9875"/>
                      </a:cubicBezTo>
                      <a:cubicBezTo>
                        <a:pt x="168" y="9975"/>
                        <a:pt x="101" y="10108"/>
                        <a:pt x="101" y="10241"/>
                      </a:cubicBezTo>
                      <a:cubicBezTo>
                        <a:pt x="68" y="10375"/>
                        <a:pt x="1" y="10542"/>
                        <a:pt x="101" y="10642"/>
                      </a:cubicBezTo>
                      <a:lnTo>
                        <a:pt x="134" y="10675"/>
                      </a:lnTo>
                      <a:cubicBezTo>
                        <a:pt x="201" y="10742"/>
                        <a:pt x="301" y="10742"/>
                        <a:pt x="401" y="10742"/>
                      </a:cubicBezTo>
                      <a:lnTo>
                        <a:pt x="535" y="10742"/>
                      </a:lnTo>
                      <a:lnTo>
                        <a:pt x="701" y="10642"/>
                      </a:lnTo>
                      <a:lnTo>
                        <a:pt x="802" y="10675"/>
                      </a:lnTo>
                      <a:cubicBezTo>
                        <a:pt x="902" y="10675"/>
                        <a:pt x="1035" y="10642"/>
                        <a:pt x="1168" y="10642"/>
                      </a:cubicBezTo>
                      <a:cubicBezTo>
                        <a:pt x="1669" y="10608"/>
                        <a:pt x="2169" y="10542"/>
                        <a:pt x="2336" y="9841"/>
                      </a:cubicBezTo>
                      <a:cubicBezTo>
                        <a:pt x="2603" y="9608"/>
                        <a:pt x="2703" y="9241"/>
                        <a:pt x="2603" y="8907"/>
                      </a:cubicBezTo>
                      <a:lnTo>
                        <a:pt x="2603" y="8674"/>
                      </a:lnTo>
                      <a:cubicBezTo>
                        <a:pt x="2603" y="8574"/>
                        <a:pt x="2636" y="8474"/>
                        <a:pt x="2670" y="8407"/>
                      </a:cubicBezTo>
                      <a:cubicBezTo>
                        <a:pt x="2703" y="8373"/>
                        <a:pt x="2736" y="8373"/>
                        <a:pt x="2803" y="8373"/>
                      </a:cubicBezTo>
                      <a:cubicBezTo>
                        <a:pt x="2870" y="8373"/>
                        <a:pt x="2970" y="8407"/>
                        <a:pt x="3036" y="8440"/>
                      </a:cubicBezTo>
                      <a:cubicBezTo>
                        <a:pt x="3303" y="8507"/>
                        <a:pt x="3570" y="8507"/>
                        <a:pt x="3837" y="8507"/>
                      </a:cubicBezTo>
                      <a:cubicBezTo>
                        <a:pt x="3881" y="8510"/>
                        <a:pt x="3925" y="8512"/>
                        <a:pt x="3968" y="8512"/>
                      </a:cubicBezTo>
                      <a:cubicBezTo>
                        <a:pt x="4358" y="8512"/>
                        <a:pt x="4741" y="8380"/>
                        <a:pt x="5071" y="8140"/>
                      </a:cubicBezTo>
                      <a:cubicBezTo>
                        <a:pt x="5371" y="7873"/>
                        <a:pt x="5772" y="7706"/>
                        <a:pt x="6205" y="7706"/>
                      </a:cubicBezTo>
                      <a:cubicBezTo>
                        <a:pt x="6305" y="7740"/>
                        <a:pt x="6406" y="7740"/>
                        <a:pt x="6539" y="7740"/>
                      </a:cubicBezTo>
                      <a:lnTo>
                        <a:pt x="6672" y="7740"/>
                      </a:lnTo>
                      <a:cubicBezTo>
                        <a:pt x="6772" y="7740"/>
                        <a:pt x="6873" y="7706"/>
                        <a:pt x="6973" y="7640"/>
                      </a:cubicBezTo>
                      <a:cubicBezTo>
                        <a:pt x="7106" y="7540"/>
                        <a:pt x="7173" y="7406"/>
                        <a:pt x="7173" y="7239"/>
                      </a:cubicBezTo>
                      <a:lnTo>
                        <a:pt x="7239" y="7239"/>
                      </a:lnTo>
                      <a:lnTo>
                        <a:pt x="7373" y="7073"/>
                      </a:lnTo>
                      <a:lnTo>
                        <a:pt x="7540" y="6906"/>
                      </a:lnTo>
                      <a:cubicBezTo>
                        <a:pt x="7673" y="6839"/>
                        <a:pt x="7840" y="6772"/>
                        <a:pt x="7807" y="6606"/>
                      </a:cubicBezTo>
                      <a:cubicBezTo>
                        <a:pt x="7940" y="6572"/>
                        <a:pt x="8040" y="6472"/>
                        <a:pt x="8073" y="6339"/>
                      </a:cubicBezTo>
                      <a:lnTo>
                        <a:pt x="8107" y="6305"/>
                      </a:lnTo>
                      <a:cubicBezTo>
                        <a:pt x="8207" y="6105"/>
                        <a:pt x="8407" y="5972"/>
                        <a:pt x="8607" y="5972"/>
                      </a:cubicBezTo>
                      <a:cubicBezTo>
                        <a:pt x="8674" y="5938"/>
                        <a:pt x="8707" y="5905"/>
                        <a:pt x="8774" y="5872"/>
                      </a:cubicBezTo>
                      <a:cubicBezTo>
                        <a:pt x="8874" y="5738"/>
                        <a:pt x="8974" y="5571"/>
                        <a:pt x="9007" y="5405"/>
                      </a:cubicBezTo>
                      <a:cubicBezTo>
                        <a:pt x="9074" y="5138"/>
                        <a:pt x="9141" y="4938"/>
                        <a:pt x="9408" y="4838"/>
                      </a:cubicBezTo>
                      <a:cubicBezTo>
                        <a:pt x="9708" y="4738"/>
                        <a:pt x="10008" y="4571"/>
                        <a:pt x="10275" y="4437"/>
                      </a:cubicBezTo>
                      <a:cubicBezTo>
                        <a:pt x="10709" y="4170"/>
                        <a:pt x="11176" y="3970"/>
                        <a:pt x="11643" y="3870"/>
                      </a:cubicBezTo>
                      <a:cubicBezTo>
                        <a:pt x="11709" y="3837"/>
                        <a:pt x="11776" y="3837"/>
                        <a:pt x="11843" y="3837"/>
                      </a:cubicBezTo>
                      <a:lnTo>
                        <a:pt x="12110" y="3837"/>
                      </a:lnTo>
                      <a:cubicBezTo>
                        <a:pt x="12210" y="3837"/>
                        <a:pt x="12310" y="3804"/>
                        <a:pt x="12376" y="3737"/>
                      </a:cubicBezTo>
                      <a:lnTo>
                        <a:pt x="12543" y="3670"/>
                      </a:lnTo>
                      <a:cubicBezTo>
                        <a:pt x="12643" y="3603"/>
                        <a:pt x="12743" y="3537"/>
                        <a:pt x="12843" y="3470"/>
                      </a:cubicBezTo>
                      <a:cubicBezTo>
                        <a:pt x="13177" y="3236"/>
                        <a:pt x="13577" y="3070"/>
                        <a:pt x="14011" y="3036"/>
                      </a:cubicBezTo>
                      <a:cubicBezTo>
                        <a:pt x="14545" y="2936"/>
                        <a:pt x="15145" y="2836"/>
                        <a:pt x="15445" y="2202"/>
                      </a:cubicBezTo>
                      <a:cubicBezTo>
                        <a:pt x="15479" y="2169"/>
                        <a:pt x="15545" y="2169"/>
                        <a:pt x="15579" y="2169"/>
                      </a:cubicBezTo>
                      <a:cubicBezTo>
                        <a:pt x="16012" y="2102"/>
                        <a:pt x="16446" y="1969"/>
                        <a:pt x="16813" y="1735"/>
                      </a:cubicBezTo>
                      <a:cubicBezTo>
                        <a:pt x="16980" y="1635"/>
                        <a:pt x="17180" y="1569"/>
                        <a:pt x="17380" y="1469"/>
                      </a:cubicBezTo>
                      <a:cubicBezTo>
                        <a:pt x="17413" y="1469"/>
                        <a:pt x="17480" y="1435"/>
                        <a:pt x="17513" y="1435"/>
                      </a:cubicBezTo>
                      <a:cubicBezTo>
                        <a:pt x="17747" y="1302"/>
                        <a:pt x="17980" y="1102"/>
                        <a:pt x="18114" y="868"/>
                      </a:cubicBezTo>
                      <a:lnTo>
                        <a:pt x="18247" y="701"/>
                      </a:lnTo>
                      <a:cubicBezTo>
                        <a:pt x="18314" y="468"/>
                        <a:pt x="18181" y="401"/>
                        <a:pt x="18081" y="334"/>
                      </a:cubicBezTo>
                      <a:cubicBezTo>
                        <a:pt x="18014" y="301"/>
                        <a:pt x="17980" y="268"/>
                        <a:pt x="17947" y="234"/>
                      </a:cubicBezTo>
                      <a:cubicBezTo>
                        <a:pt x="17580" y="101"/>
                        <a:pt x="17213" y="34"/>
                        <a:pt x="1681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5" name="Google Shape;444;p16">
                  <a:extLst>
                    <a:ext uri="{FF2B5EF4-FFF2-40B4-BE49-F238E27FC236}">
                      <a16:creationId xmlns:a16="http://schemas.microsoft.com/office/drawing/2014/main" xmlns="" id="{7D2CD9DA-7239-7754-D01F-A512596CF3DF}"/>
                    </a:ext>
                  </a:extLst>
                </p:cNvPr>
                <p:cNvSpPr/>
                <p:nvPr/>
              </p:nvSpPr>
              <p:spPr>
                <a:xfrm>
                  <a:off x="4684988" y="3318800"/>
                  <a:ext cx="586275" cy="100100"/>
                </a:xfrm>
                <a:custGeom>
                  <a:avLst/>
                  <a:gdLst/>
                  <a:ahLst/>
                  <a:cxnLst/>
                  <a:rect l="l" t="t" r="r" b="b"/>
                  <a:pathLst>
                    <a:path w="23451" h="4004" extrusionOk="0">
                      <a:moveTo>
                        <a:pt x="14544" y="0"/>
                      </a:moveTo>
                      <a:cubicBezTo>
                        <a:pt x="14478" y="0"/>
                        <a:pt x="14378" y="34"/>
                        <a:pt x="14311" y="101"/>
                      </a:cubicBezTo>
                      <a:cubicBezTo>
                        <a:pt x="14044" y="134"/>
                        <a:pt x="13877" y="201"/>
                        <a:pt x="13811" y="301"/>
                      </a:cubicBezTo>
                      <a:cubicBezTo>
                        <a:pt x="13710" y="434"/>
                        <a:pt x="13811" y="801"/>
                        <a:pt x="13911" y="1101"/>
                      </a:cubicBezTo>
                      <a:lnTo>
                        <a:pt x="13610" y="1101"/>
                      </a:lnTo>
                      <a:cubicBezTo>
                        <a:pt x="13477" y="1101"/>
                        <a:pt x="13377" y="1101"/>
                        <a:pt x="13243" y="1168"/>
                      </a:cubicBezTo>
                      <a:cubicBezTo>
                        <a:pt x="13243" y="1151"/>
                        <a:pt x="13243" y="1143"/>
                        <a:pt x="13239" y="1143"/>
                      </a:cubicBezTo>
                      <a:cubicBezTo>
                        <a:pt x="13235" y="1143"/>
                        <a:pt x="13227" y="1151"/>
                        <a:pt x="13210" y="1168"/>
                      </a:cubicBezTo>
                      <a:cubicBezTo>
                        <a:pt x="13143" y="1201"/>
                        <a:pt x="13077" y="1235"/>
                        <a:pt x="13010" y="1301"/>
                      </a:cubicBezTo>
                      <a:lnTo>
                        <a:pt x="13010" y="1335"/>
                      </a:lnTo>
                      <a:cubicBezTo>
                        <a:pt x="12910" y="1401"/>
                        <a:pt x="12877" y="1535"/>
                        <a:pt x="12810" y="1635"/>
                      </a:cubicBezTo>
                      <a:cubicBezTo>
                        <a:pt x="12710" y="2002"/>
                        <a:pt x="12510" y="2202"/>
                        <a:pt x="12209" y="2202"/>
                      </a:cubicBezTo>
                      <a:cubicBezTo>
                        <a:pt x="12009" y="2169"/>
                        <a:pt x="11809" y="2135"/>
                        <a:pt x="11642" y="2002"/>
                      </a:cubicBezTo>
                      <a:cubicBezTo>
                        <a:pt x="11609" y="1935"/>
                        <a:pt x="11542" y="1902"/>
                        <a:pt x="11476" y="1902"/>
                      </a:cubicBezTo>
                      <a:lnTo>
                        <a:pt x="11342" y="1902"/>
                      </a:lnTo>
                      <a:cubicBezTo>
                        <a:pt x="11309" y="1868"/>
                        <a:pt x="11275" y="1802"/>
                        <a:pt x="11242" y="1768"/>
                      </a:cubicBezTo>
                      <a:cubicBezTo>
                        <a:pt x="11142" y="1602"/>
                        <a:pt x="11042" y="1435"/>
                        <a:pt x="10808" y="1435"/>
                      </a:cubicBezTo>
                      <a:lnTo>
                        <a:pt x="10675" y="1435"/>
                      </a:lnTo>
                      <a:cubicBezTo>
                        <a:pt x="10475" y="1502"/>
                        <a:pt x="10275" y="1568"/>
                        <a:pt x="10041" y="1602"/>
                      </a:cubicBezTo>
                      <a:cubicBezTo>
                        <a:pt x="9641" y="1735"/>
                        <a:pt x="9241" y="1835"/>
                        <a:pt x="8807" y="1868"/>
                      </a:cubicBezTo>
                      <a:cubicBezTo>
                        <a:pt x="8340" y="1868"/>
                        <a:pt x="7906" y="1668"/>
                        <a:pt x="7573" y="1368"/>
                      </a:cubicBezTo>
                      <a:cubicBezTo>
                        <a:pt x="7539" y="1335"/>
                        <a:pt x="7473" y="1335"/>
                        <a:pt x="7406" y="1335"/>
                      </a:cubicBezTo>
                      <a:lnTo>
                        <a:pt x="7306" y="1335"/>
                      </a:lnTo>
                      <a:cubicBezTo>
                        <a:pt x="7160" y="1130"/>
                        <a:pt x="6937" y="1028"/>
                        <a:pt x="6705" y="1028"/>
                      </a:cubicBezTo>
                      <a:cubicBezTo>
                        <a:pt x="6672" y="1028"/>
                        <a:pt x="6639" y="1030"/>
                        <a:pt x="6605" y="1035"/>
                      </a:cubicBezTo>
                      <a:cubicBezTo>
                        <a:pt x="6569" y="1041"/>
                        <a:pt x="6532" y="1043"/>
                        <a:pt x="6495" y="1043"/>
                      </a:cubicBezTo>
                      <a:cubicBezTo>
                        <a:pt x="6333" y="1043"/>
                        <a:pt x="6175" y="989"/>
                        <a:pt x="6038" y="934"/>
                      </a:cubicBezTo>
                      <a:cubicBezTo>
                        <a:pt x="6005" y="834"/>
                        <a:pt x="5938" y="834"/>
                        <a:pt x="5905" y="834"/>
                      </a:cubicBezTo>
                      <a:cubicBezTo>
                        <a:pt x="5838" y="801"/>
                        <a:pt x="5805" y="801"/>
                        <a:pt x="5771" y="768"/>
                      </a:cubicBezTo>
                      <a:lnTo>
                        <a:pt x="5338" y="734"/>
                      </a:lnTo>
                      <a:cubicBezTo>
                        <a:pt x="5204" y="601"/>
                        <a:pt x="5038" y="568"/>
                        <a:pt x="4871" y="568"/>
                      </a:cubicBezTo>
                      <a:cubicBezTo>
                        <a:pt x="4637" y="568"/>
                        <a:pt x="4437" y="634"/>
                        <a:pt x="4237" y="734"/>
                      </a:cubicBezTo>
                      <a:cubicBezTo>
                        <a:pt x="4070" y="801"/>
                        <a:pt x="3903" y="868"/>
                        <a:pt x="3737" y="901"/>
                      </a:cubicBezTo>
                      <a:cubicBezTo>
                        <a:pt x="3703" y="868"/>
                        <a:pt x="3703" y="868"/>
                        <a:pt x="3670" y="868"/>
                      </a:cubicBezTo>
                      <a:cubicBezTo>
                        <a:pt x="3670" y="868"/>
                        <a:pt x="3637" y="868"/>
                        <a:pt x="3637" y="901"/>
                      </a:cubicBezTo>
                      <a:cubicBezTo>
                        <a:pt x="3470" y="1001"/>
                        <a:pt x="3303" y="1101"/>
                        <a:pt x="3103" y="1201"/>
                      </a:cubicBezTo>
                      <a:cubicBezTo>
                        <a:pt x="2669" y="1435"/>
                        <a:pt x="2236" y="1668"/>
                        <a:pt x="2102" y="2269"/>
                      </a:cubicBezTo>
                      <a:cubicBezTo>
                        <a:pt x="2069" y="2302"/>
                        <a:pt x="2002" y="2335"/>
                        <a:pt x="1935" y="2335"/>
                      </a:cubicBezTo>
                      <a:cubicBezTo>
                        <a:pt x="1869" y="2335"/>
                        <a:pt x="1802" y="2269"/>
                        <a:pt x="1735" y="2235"/>
                      </a:cubicBezTo>
                      <a:cubicBezTo>
                        <a:pt x="1669" y="2169"/>
                        <a:pt x="1602" y="2102"/>
                        <a:pt x="1502" y="2102"/>
                      </a:cubicBezTo>
                      <a:cubicBezTo>
                        <a:pt x="1502" y="2102"/>
                        <a:pt x="1468" y="2102"/>
                        <a:pt x="1435" y="2135"/>
                      </a:cubicBezTo>
                      <a:cubicBezTo>
                        <a:pt x="1402" y="1802"/>
                        <a:pt x="1202" y="1535"/>
                        <a:pt x="935" y="1368"/>
                      </a:cubicBezTo>
                      <a:lnTo>
                        <a:pt x="868" y="1335"/>
                      </a:lnTo>
                      <a:lnTo>
                        <a:pt x="568" y="1468"/>
                      </a:lnTo>
                      <a:cubicBezTo>
                        <a:pt x="434" y="1602"/>
                        <a:pt x="368" y="1802"/>
                        <a:pt x="368" y="2002"/>
                      </a:cubicBezTo>
                      <a:cubicBezTo>
                        <a:pt x="334" y="2102"/>
                        <a:pt x="334" y="2169"/>
                        <a:pt x="301" y="2269"/>
                      </a:cubicBezTo>
                      <a:cubicBezTo>
                        <a:pt x="277" y="2292"/>
                        <a:pt x="254" y="2316"/>
                        <a:pt x="230" y="2316"/>
                      </a:cubicBezTo>
                      <a:cubicBezTo>
                        <a:pt x="220" y="2316"/>
                        <a:pt x="211" y="2312"/>
                        <a:pt x="201" y="2302"/>
                      </a:cubicBezTo>
                      <a:cubicBezTo>
                        <a:pt x="1" y="2502"/>
                        <a:pt x="1" y="2836"/>
                        <a:pt x="201" y="3036"/>
                      </a:cubicBezTo>
                      <a:cubicBezTo>
                        <a:pt x="334" y="3136"/>
                        <a:pt x="468" y="3169"/>
                        <a:pt x="634" y="3169"/>
                      </a:cubicBezTo>
                      <a:cubicBezTo>
                        <a:pt x="835" y="3169"/>
                        <a:pt x="1001" y="3069"/>
                        <a:pt x="1068" y="2903"/>
                      </a:cubicBezTo>
                      <a:lnTo>
                        <a:pt x="1168" y="2769"/>
                      </a:lnTo>
                      <a:cubicBezTo>
                        <a:pt x="1202" y="2969"/>
                        <a:pt x="1335" y="3136"/>
                        <a:pt x="1502" y="3269"/>
                      </a:cubicBezTo>
                      <a:cubicBezTo>
                        <a:pt x="1568" y="3303"/>
                        <a:pt x="1635" y="3336"/>
                        <a:pt x="1702" y="3370"/>
                      </a:cubicBezTo>
                      <a:lnTo>
                        <a:pt x="1835" y="3370"/>
                      </a:lnTo>
                      <a:cubicBezTo>
                        <a:pt x="1902" y="3370"/>
                        <a:pt x="1935" y="3336"/>
                        <a:pt x="1969" y="3303"/>
                      </a:cubicBezTo>
                      <a:cubicBezTo>
                        <a:pt x="2002" y="3303"/>
                        <a:pt x="2035" y="3269"/>
                        <a:pt x="2069" y="3236"/>
                      </a:cubicBezTo>
                      <a:cubicBezTo>
                        <a:pt x="2136" y="3303"/>
                        <a:pt x="2202" y="3370"/>
                        <a:pt x="2269" y="3403"/>
                      </a:cubicBezTo>
                      <a:cubicBezTo>
                        <a:pt x="2336" y="3436"/>
                        <a:pt x="2436" y="3470"/>
                        <a:pt x="2502" y="3470"/>
                      </a:cubicBezTo>
                      <a:cubicBezTo>
                        <a:pt x="2769" y="3503"/>
                        <a:pt x="3003" y="3503"/>
                        <a:pt x="3203" y="3503"/>
                      </a:cubicBezTo>
                      <a:lnTo>
                        <a:pt x="4170" y="3503"/>
                      </a:lnTo>
                      <a:cubicBezTo>
                        <a:pt x="4265" y="3479"/>
                        <a:pt x="4359" y="3456"/>
                        <a:pt x="4453" y="3456"/>
                      </a:cubicBezTo>
                      <a:cubicBezTo>
                        <a:pt x="4492" y="3456"/>
                        <a:pt x="4532" y="3460"/>
                        <a:pt x="4571" y="3470"/>
                      </a:cubicBezTo>
                      <a:lnTo>
                        <a:pt x="5038" y="3470"/>
                      </a:lnTo>
                      <a:cubicBezTo>
                        <a:pt x="5171" y="3503"/>
                        <a:pt x="5304" y="3503"/>
                        <a:pt x="5471" y="3503"/>
                      </a:cubicBezTo>
                      <a:cubicBezTo>
                        <a:pt x="5605" y="3503"/>
                        <a:pt x="5738" y="3503"/>
                        <a:pt x="5872" y="3470"/>
                      </a:cubicBezTo>
                      <a:lnTo>
                        <a:pt x="5872" y="3470"/>
                      </a:lnTo>
                      <a:lnTo>
                        <a:pt x="5838" y="3503"/>
                      </a:lnTo>
                      <a:cubicBezTo>
                        <a:pt x="5938" y="3670"/>
                        <a:pt x="6105" y="3770"/>
                        <a:pt x="6272" y="3770"/>
                      </a:cubicBezTo>
                      <a:lnTo>
                        <a:pt x="6572" y="3770"/>
                      </a:lnTo>
                      <a:cubicBezTo>
                        <a:pt x="6639" y="3736"/>
                        <a:pt x="6672" y="3703"/>
                        <a:pt x="6739" y="3703"/>
                      </a:cubicBezTo>
                      <a:cubicBezTo>
                        <a:pt x="6772" y="3703"/>
                        <a:pt x="6772" y="3703"/>
                        <a:pt x="6806" y="3736"/>
                      </a:cubicBezTo>
                      <a:cubicBezTo>
                        <a:pt x="6872" y="3770"/>
                        <a:pt x="6872" y="3837"/>
                        <a:pt x="6872" y="3937"/>
                      </a:cubicBezTo>
                      <a:cubicBezTo>
                        <a:pt x="6972" y="3970"/>
                        <a:pt x="7039" y="4003"/>
                        <a:pt x="7139" y="4003"/>
                      </a:cubicBezTo>
                      <a:lnTo>
                        <a:pt x="7206" y="4003"/>
                      </a:lnTo>
                      <a:lnTo>
                        <a:pt x="7573" y="3903"/>
                      </a:lnTo>
                      <a:cubicBezTo>
                        <a:pt x="8140" y="3736"/>
                        <a:pt x="8740" y="3636"/>
                        <a:pt x="9341" y="3603"/>
                      </a:cubicBezTo>
                      <a:cubicBezTo>
                        <a:pt x="9574" y="3603"/>
                        <a:pt x="9841" y="3636"/>
                        <a:pt x="10108" y="3703"/>
                      </a:cubicBezTo>
                      <a:cubicBezTo>
                        <a:pt x="10141" y="3703"/>
                        <a:pt x="10175" y="3670"/>
                        <a:pt x="10208" y="3636"/>
                      </a:cubicBezTo>
                      <a:cubicBezTo>
                        <a:pt x="10508" y="3536"/>
                        <a:pt x="10808" y="3436"/>
                        <a:pt x="11109" y="3403"/>
                      </a:cubicBezTo>
                      <a:cubicBezTo>
                        <a:pt x="11209" y="3370"/>
                        <a:pt x="11309" y="3336"/>
                        <a:pt x="11409" y="3336"/>
                      </a:cubicBezTo>
                      <a:cubicBezTo>
                        <a:pt x="11555" y="3287"/>
                        <a:pt x="11720" y="3256"/>
                        <a:pt x="11876" y="3256"/>
                      </a:cubicBezTo>
                      <a:cubicBezTo>
                        <a:pt x="11933" y="3256"/>
                        <a:pt x="11989" y="3261"/>
                        <a:pt x="12043" y="3269"/>
                      </a:cubicBezTo>
                      <a:lnTo>
                        <a:pt x="12476" y="3269"/>
                      </a:lnTo>
                      <a:cubicBezTo>
                        <a:pt x="12576" y="3236"/>
                        <a:pt x="12710" y="3203"/>
                        <a:pt x="12810" y="3169"/>
                      </a:cubicBezTo>
                      <a:cubicBezTo>
                        <a:pt x="12910" y="3103"/>
                        <a:pt x="13010" y="3069"/>
                        <a:pt x="13143" y="3069"/>
                      </a:cubicBezTo>
                      <a:cubicBezTo>
                        <a:pt x="13510" y="3003"/>
                        <a:pt x="13844" y="2903"/>
                        <a:pt x="14177" y="2736"/>
                      </a:cubicBezTo>
                      <a:cubicBezTo>
                        <a:pt x="14578" y="2536"/>
                        <a:pt x="15011" y="2402"/>
                        <a:pt x="15478" y="2369"/>
                      </a:cubicBezTo>
                      <a:cubicBezTo>
                        <a:pt x="15679" y="2369"/>
                        <a:pt x="15879" y="2402"/>
                        <a:pt x="16079" y="2469"/>
                      </a:cubicBezTo>
                      <a:cubicBezTo>
                        <a:pt x="16112" y="2469"/>
                        <a:pt x="16146" y="2469"/>
                        <a:pt x="16179" y="2436"/>
                      </a:cubicBezTo>
                      <a:cubicBezTo>
                        <a:pt x="16212" y="2502"/>
                        <a:pt x="16279" y="2536"/>
                        <a:pt x="16346" y="2536"/>
                      </a:cubicBezTo>
                      <a:lnTo>
                        <a:pt x="16446" y="2536"/>
                      </a:lnTo>
                      <a:cubicBezTo>
                        <a:pt x="16446" y="2502"/>
                        <a:pt x="16479" y="2502"/>
                        <a:pt x="16512" y="2502"/>
                      </a:cubicBezTo>
                      <a:cubicBezTo>
                        <a:pt x="16579" y="2502"/>
                        <a:pt x="16613" y="2436"/>
                        <a:pt x="16579" y="2436"/>
                      </a:cubicBezTo>
                      <a:cubicBezTo>
                        <a:pt x="17213" y="2169"/>
                        <a:pt x="17747" y="1802"/>
                        <a:pt x="18214" y="1335"/>
                      </a:cubicBezTo>
                      <a:lnTo>
                        <a:pt x="18247" y="1335"/>
                      </a:lnTo>
                      <a:cubicBezTo>
                        <a:pt x="18147" y="1468"/>
                        <a:pt x="18114" y="1668"/>
                        <a:pt x="18147" y="1835"/>
                      </a:cubicBezTo>
                      <a:cubicBezTo>
                        <a:pt x="18247" y="2035"/>
                        <a:pt x="18414" y="2169"/>
                        <a:pt x="18614" y="2235"/>
                      </a:cubicBezTo>
                      <a:cubicBezTo>
                        <a:pt x="18781" y="2369"/>
                        <a:pt x="18981" y="2469"/>
                        <a:pt x="19214" y="2502"/>
                      </a:cubicBezTo>
                      <a:lnTo>
                        <a:pt x="19314" y="2502"/>
                      </a:lnTo>
                      <a:cubicBezTo>
                        <a:pt x="19381" y="2469"/>
                        <a:pt x="19481" y="2469"/>
                        <a:pt x="19548" y="2402"/>
                      </a:cubicBezTo>
                      <a:lnTo>
                        <a:pt x="19581" y="2402"/>
                      </a:lnTo>
                      <a:cubicBezTo>
                        <a:pt x="19615" y="2402"/>
                        <a:pt x="19648" y="2369"/>
                        <a:pt x="19681" y="2335"/>
                      </a:cubicBezTo>
                      <a:cubicBezTo>
                        <a:pt x="19820" y="2225"/>
                        <a:pt x="20004" y="2160"/>
                        <a:pt x="20176" y="2160"/>
                      </a:cubicBezTo>
                      <a:cubicBezTo>
                        <a:pt x="20212" y="2160"/>
                        <a:pt x="20247" y="2163"/>
                        <a:pt x="20282" y="2169"/>
                      </a:cubicBezTo>
                      <a:cubicBezTo>
                        <a:pt x="20382" y="2169"/>
                        <a:pt x="20482" y="2135"/>
                        <a:pt x="20582" y="2135"/>
                      </a:cubicBezTo>
                      <a:cubicBezTo>
                        <a:pt x="20814" y="1990"/>
                        <a:pt x="21072" y="1895"/>
                        <a:pt x="21355" y="1895"/>
                      </a:cubicBezTo>
                      <a:cubicBezTo>
                        <a:pt x="21397" y="1895"/>
                        <a:pt x="21440" y="1897"/>
                        <a:pt x="21483" y="1902"/>
                      </a:cubicBezTo>
                      <a:lnTo>
                        <a:pt x="21716" y="1902"/>
                      </a:lnTo>
                      <a:cubicBezTo>
                        <a:pt x="21916" y="1902"/>
                        <a:pt x="22116" y="1902"/>
                        <a:pt x="22317" y="1835"/>
                      </a:cubicBezTo>
                      <a:cubicBezTo>
                        <a:pt x="22483" y="1835"/>
                        <a:pt x="22650" y="1735"/>
                        <a:pt x="22750" y="1568"/>
                      </a:cubicBezTo>
                      <a:cubicBezTo>
                        <a:pt x="22798" y="1576"/>
                        <a:pt x="22843" y="1580"/>
                        <a:pt x="22887" y="1580"/>
                      </a:cubicBezTo>
                      <a:cubicBezTo>
                        <a:pt x="23029" y="1580"/>
                        <a:pt x="23157" y="1537"/>
                        <a:pt x="23284" y="1435"/>
                      </a:cubicBezTo>
                      <a:cubicBezTo>
                        <a:pt x="23384" y="1301"/>
                        <a:pt x="23451" y="1101"/>
                        <a:pt x="23417" y="934"/>
                      </a:cubicBezTo>
                      <a:cubicBezTo>
                        <a:pt x="23417" y="501"/>
                        <a:pt x="23217" y="401"/>
                        <a:pt x="22950" y="401"/>
                      </a:cubicBezTo>
                      <a:lnTo>
                        <a:pt x="20215" y="401"/>
                      </a:lnTo>
                      <a:cubicBezTo>
                        <a:pt x="20082" y="401"/>
                        <a:pt x="19915" y="401"/>
                        <a:pt x="19748" y="334"/>
                      </a:cubicBezTo>
                      <a:lnTo>
                        <a:pt x="19448" y="634"/>
                      </a:lnTo>
                      <a:cubicBezTo>
                        <a:pt x="19314" y="801"/>
                        <a:pt x="19148" y="901"/>
                        <a:pt x="18948" y="901"/>
                      </a:cubicBezTo>
                      <a:cubicBezTo>
                        <a:pt x="18747" y="901"/>
                        <a:pt x="18547" y="768"/>
                        <a:pt x="18347" y="501"/>
                      </a:cubicBezTo>
                      <a:cubicBezTo>
                        <a:pt x="18314" y="401"/>
                        <a:pt x="18180" y="301"/>
                        <a:pt x="18047" y="301"/>
                      </a:cubicBezTo>
                      <a:cubicBezTo>
                        <a:pt x="17947" y="301"/>
                        <a:pt x="17847" y="334"/>
                        <a:pt x="17780" y="434"/>
                      </a:cubicBezTo>
                      <a:cubicBezTo>
                        <a:pt x="17547" y="601"/>
                        <a:pt x="17246" y="701"/>
                        <a:pt x="16946" y="701"/>
                      </a:cubicBezTo>
                      <a:lnTo>
                        <a:pt x="16112" y="701"/>
                      </a:lnTo>
                      <a:lnTo>
                        <a:pt x="15979" y="668"/>
                      </a:lnTo>
                      <a:cubicBezTo>
                        <a:pt x="15945" y="601"/>
                        <a:pt x="15879" y="568"/>
                        <a:pt x="15779" y="568"/>
                      </a:cubicBezTo>
                      <a:cubicBezTo>
                        <a:pt x="15712" y="568"/>
                        <a:pt x="15612" y="601"/>
                        <a:pt x="15512" y="668"/>
                      </a:cubicBezTo>
                      <a:cubicBezTo>
                        <a:pt x="15412" y="734"/>
                        <a:pt x="15312" y="768"/>
                        <a:pt x="15178" y="801"/>
                      </a:cubicBezTo>
                      <a:cubicBezTo>
                        <a:pt x="14978" y="801"/>
                        <a:pt x="14945" y="568"/>
                        <a:pt x="14911" y="367"/>
                      </a:cubicBezTo>
                      <a:cubicBezTo>
                        <a:pt x="14911" y="301"/>
                        <a:pt x="14878" y="234"/>
                        <a:pt x="14845" y="167"/>
                      </a:cubicBezTo>
                      <a:cubicBezTo>
                        <a:pt x="14778" y="67"/>
                        <a:pt x="14678" y="0"/>
                        <a:pt x="1454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6" name="Google Shape;445;p16">
                  <a:extLst>
                    <a:ext uri="{FF2B5EF4-FFF2-40B4-BE49-F238E27FC236}">
                      <a16:creationId xmlns:a16="http://schemas.microsoft.com/office/drawing/2014/main" xmlns="" id="{2DE09A90-8144-7248-A81F-5655A70040A9}"/>
                    </a:ext>
                  </a:extLst>
                </p:cNvPr>
                <p:cNvSpPr/>
                <p:nvPr/>
              </p:nvSpPr>
              <p:spPr>
                <a:xfrm>
                  <a:off x="4428138" y="3317125"/>
                  <a:ext cx="256050" cy="117625"/>
                </a:xfrm>
                <a:custGeom>
                  <a:avLst/>
                  <a:gdLst/>
                  <a:ahLst/>
                  <a:cxnLst/>
                  <a:rect l="l" t="t" r="r" b="b"/>
                  <a:pathLst>
                    <a:path w="10242" h="4705" extrusionOk="0">
                      <a:moveTo>
                        <a:pt x="5104" y="1"/>
                      </a:moveTo>
                      <a:cubicBezTo>
                        <a:pt x="4737" y="1"/>
                        <a:pt x="4370" y="134"/>
                        <a:pt x="4070" y="334"/>
                      </a:cubicBezTo>
                      <a:cubicBezTo>
                        <a:pt x="3970" y="401"/>
                        <a:pt x="3870" y="434"/>
                        <a:pt x="3737" y="434"/>
                      </a:cubicBezTo>
                      <a:lnTo>
                        <a:pt x="3436" y="434"/>
                      </a:lnTo>
                      <a:cubicBezTo>
                        <a:pt x="3303" y="434"/>
                        <a:pt x="3203" y="434"/>
                        <a:pt x="3203" y="568"/>
                      </a:cubicBezTo>
                      <a:cubicBezTo>
                        <a:pt x="3136" y="1202"/>
                        <a:pt x="2936" y="1302"/>
                        <a:pt x="2502" y="1302"/>
                      </a:cubicBezTo>
                      <a:lnTo>
                        <a:pt x="2069" y="1302"/>
                      </a:lnTo>
                      <a:cubicBezTo>
                        <a:pt x="1502" y="1402"/>
                        <a:pt x="935" y="1702"/>
                        <a:pt x="568" y="2169"/>
                      </a:cubicBezTo>
                      <a:cubicBezTo>
                        <a:pt x="334" y="2436"/>
                        <a:pt x="201" y="2769"/>
                        <a:pt x="167" y="3136"/>
                      </a:cubicBezTo>
                      <a:cubicBezTo>
                        <a:pt x="167" y="3336"/>
                        <a:pt x="101" y="3570"/>
                        <a:pt x="34" y="3737"/>
                      </a:cubicBezTo>
                      <a:cubicBezTo>
                        <a:pt x="1" y="4037"/>
                        <a:pt x="167" y="4270"/>
                        <a:pt x="401" y="4371"/>
                      </a:cubicBezTo>
                      <a:lnTo>
                        <a:pt x="768" y="4471"/>
                      </a:lnTo>
                      <a:cubicBezTo>
                        <a:pt x="1168" y="4604"/>
                        <a:pt x="1535" y="4671"/>
                        <a:pt x="1935" y="4704"/>
                      </a:cubicBezTo>
                      <a:lnTo>
                        <a:pt x="2169" y="4704"/>
                      </a:lnTo>
                      <a:cubicBezTo>
                        <a:pt x="2236" y="4704"/>
                        <a:pt x="2302" y="4671"/>
                        <a:pt x="2369" y="4671"/>
                      </a:cubicBezTo>
                      <a:cubicBezTo>
                        <a:pt x="2703" y="4604"/>
                        <a:pt x="3003" y="4504"/>
                        <a:pt x="3336" y="4437"/>
                      </a:cubicBezTo>
                      <a:cubicBezTo>
                        <a:pt x="3837" y="4270"/>
                        <a:pt x="4337" y="4170"/>
                        <a:pt x="4871" y="4070"/>
                      </a:cubicBezTo>
                      <a:lnTo>
                        <a:pt x="5138" y="3803"/>
                      </a:lnTo>
                      <a:cubicBezTo>
                        <a:pt x="5271" y="3770"/>
                        <a:pt x="5438" y="3770"/>
                        <a:pt x="5571" y="3737"/>
                      </a:cubicBezTo>
                      <a:cubicBezTo>
                        <a:pt x="5805" y="3737"/>
                        <a:pt x="6038" y="3670"/>
                        <a:pt x="6238" y="3537"/>
                      </a:cubicBezTo>
                      <a:cubicBezTo>
                        <a:pt x="6272" y="3537"/>
                        <a:pt x="6305" y="3503"/>
                        <a:pt x="6305" y="3470"/>
                      </a:cubicBezTo>
                      <a:cubicBezTo>
                        <a:pt x="6339" y="3470"/>
                        <a:pt x="6372" y="3437"/>
                        <a:pt x="6372" y="3437"/>
                      </a:cubicBezTo>
                      <a:lnTo>
                        <a:pt x="6472" y="3503"/>
                      </a:lnTo>
                      <a:lnTo>
                        <a:pt x="6605" y="3603"/>
                      </a:lnTo>
                      <a:cubicBezTo>
                        <a:pt x="6739" y="3770"/>
                        <a:pt x="6939" y="3870"/>
                        <a:pt x="7172" y="3904"/>
                      </a:cubicBezTo>
                      <a:cubicBezTo>
                        <a:pt x="7206" y="3904"/>
                        <a:pt x="7273" y="3870"/>
                        <a:pt x="7339" y="3870"/>
                      </a:cubicBezTo>
                      <a:cubicBezTo>
                        <a:pt x="7673" y="3770"/>
                        <a:pt x="8040" y="3703"/>
                        <a:pt x="8407" y="3670"/>
                      </a:cubicBezTo>
                      <a:cubicBezTo>
                        <a:pt x="8607" y="3670"/>
                        <a:pt x="8807" y="3637"/>
                        <a:pt x="9040" y="3603"/>
                      </a:cubicBezTo>
                      <a:cubicBezTo>
                        <a:pt x="9574" y="3437"/>
                        <a:pt x="10141" y="3336"/>
                        <a:pt x="10241" y="2636"/>
                      </a:cubicBezTo>
                      <a:cubicBezTo>
                        <a:pt x="10241" y="2569"/>
                        <a:pt x="10208" y="2469"/>
                        <a:pt x="10175" y="2402"/>
                      </a:cubicBezTo>
                      <a:cubicBezTo>
                        <a:pt x="10108" y="2236"/>
                        <a:pt x="9974" y="2136"/>
                        <a:pt x="9808" y="2069"/>
                      </a:cubicBezTo>
                      <a:lnTo>
                        <a:pt x="9641" y="1935"/>
                      </a:lnTo>
                      <a:cubicBezTo>
                        <a:pt x="9641" y="1669"/>
                        <a:pt x="9674" y="1402"/>
                        <a:pt x="9741" y="1135"/>
                      </a:cubicBezTo>
                      <a:cubicBezTo>
                        <a:pt x="9774" y="1068"/>
                        <a:pt x="9841" y="1035"/>
                        <a:pt x="9874" y="1001"/>
                      </a:cubicBezTo>
                      <a:cubicBezTo>
                        <a:pt x="10008" y="901"/>
                        <a:pt x="10108" y="801"/>
                        <a:pt x="9941" y="568"/>
                      </a:cubicBezTo>
                      <a:cubicBezTo>
                        <a:pt x="9941" y="468"/>
                        <a:pt x="9874" y="434"/>
                        <a:pt x="9808" y="434"/>
                      </a:cubicBezTo>
                      <a:lnTo>
                        <a:pt x="9741" y="434"/>
                      </a:lnTo>
                      <a:cubicBezTo>
                        <a:pt x="9474" y="468"/>
                        <a:pt x="9241" y="568"/>
                        <a:pt x="9074" y="735"/>
                      </a:cubicBezTo>
                      <a:cubicBezTo>
                        <a:pt x="8940" y="835"/>
                        <a:pt x="8774" y="901"/>
                        <a:pt x="8607" y="968"/>
                      </a:cubicBezTo>
                      <a:lnTo>
                        <a:pt x="8373" y="1001"/>
                      </a:lnTo>
                      <a:lnTo>
                        <a:pt x="8340" y="1001"/>
                      </a:lnTo>
                      <a:cubicBezTo>
                        <a:pt x="8307" y="1001"/>
                        <a:pt x="8273" y="1001"/>
                        <a:pt x="8240" y="1035"/>
                      </a:cubicBezTo>
                      <a:lnTo>
                        <a:pt x="7673" y="901"/>
                      </a:lnTo>
                      <a:cubicBezTo>
                        <a:pt x="7606" y="801"/>
                        <a:pt x="7473" y="735"/>
                        <a:pt x="7339" y="735"/>
                      </a:cubicBezTo>
                      <a:cubicBezTo>
                        <a:pt x="7172" y="735"/>
                        <a:pt x="7006" y="835"/>
                        <a:pt x="6906" y="968"/>
                      </a:cubicBezTo>
                      <a:cubicBezTo>
                        <a:pt x="6839" y="1035"/>
                        <a:pt x="6772" y="1068"/>
                        <a:pt x="6705" y="1135"/>
                      </a:cubicBezTo>
                      <a:cubicBezTo>
                        <a:pt x="6238" y="1035"/>
                        <a:pt x="6172" y="735"/>
                        <a:pt x="6072" y="368"/>
                      </a:cubicBezTo>
                      <a:cubicBezTo>
                        <a:pt x="6072" y="301"/>
                        <a:pt x="6038" y="234"/>
                        <a:pt x="6005" y="168"/>
                      </a:cubicBezTo>
                      <a:cubicBezTo>
                        <a:pt x="5938" y="134"/>
                        <a:pt x="5838" y="134"/>
                        <a:pt x="5771" y="101"/>
                      </a:cubicBezTo>
                      <a:cubicBezTo>
                        <a:pt x="5605" y="34"/>
                        <a:pt x="5471" y="34"/>
                        <a:pt x="530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7" name="Google Shape;446;p16">
                  <a:extLst>
                    <a:ext uri="{FF2B5EF4-FFF2-40B4-BE49-F238E27FC236}">
                      <a16:creationId xmlns:a16="http://schemas.microsoft.com/office/drawing/2014/main" xmlns="" id="{B3E014AA-B959-A945-278A-4965ACC125EA}"/>
                    </a:ext>
                  </a:extLst>
                </p:cNvPr>
                <p:cNvSpPr/>
                <p:nvPr/>
              </p:nvSpPr>
              <p:spPr>
                <a:xfrm>
                  <a:off x="5324613" y="3265425"/>
                  <a:ext cx="111775" cy="54225"/>
                </a:xfrm>
                <a:custGeom>
                  <a:avLst/>
                  <a:gdLst/>
                  <a:ahLst/>
                  <a:cxnLst/>
                  <a:rect l="l" t="t" r="r" b="b"/>
                  <a:pathLst>
                    <a:path w="4471" h="2169" extrusionOk="0">
                      <a:moveTo>
                        <a:pt x="3403" y="1"/>
                      </a:moveTo>
                      <a:cubicBezTo>
                        <a:pt x="3136" y="34"/>
                        <a:pt x="2869" y="134"/>
                        <a:pt x="2669" y="267"/>
                      </a:cubicBezTo>
                      <a:cubicBezTo>
                        <a:pt x="2402" y="434"/>
                        <a:pt x="2102" y="534"/>
                        <a:pt x="1769" y="568"/>
                      </a:cubicBezTo>
                      <a:cubicBezTo>
                        <a:pt x="1502" y="568"/>
                        <a:pt x="1268" y="468"/>
                        <a:pt x="1068" y="301"/>
                      </a:cubicBezTo>
                      <a:cubicBezTo>
                        <a:pt x="935" y="534"/>
                        <a:pt x="768" y="768"/>
                        <a:pt x="501" y="901"/>
                      </a:cubicBezTo>
                      <a:cubicBezTo>
                        <a:pt x="167" y="1101"/>
                        <a:pt x="1" y="1502"/>
                        <a:pt x="101" y="1869"/>
                      </a:cubicBezTo>
                      <a:cubicBezTo>
                        <a:pt x="101" y="2069"/>
                        <a:pt x="167" y="2169"/>
                        <a:pt x="301" y="2169"/>
                      </a:cubicBezTo>
                      <a:cubicBezTo>
                        <a:pt x="368" y="2169"/>
                        <a:pt x="434" y="2135"/>
                        <a:pt x="501" y="2102"/>
                      </a:cubicBezTo>
                      <a:cubicBezTo>
                        <a:pt x="950" y="1892"/>
                        <a:pt x="1426" y="1763"/>
                        <a:pt x="1905" y="1763"/>
                      </a:cubicBezTo>
                      <a:cubicBezTo>
                        <a:pt x="1960" y="1763"/>
                        <a:pt x="2014" y="1765"/>
                        <a:pt x="2069" y="1769"/>
                      </a:cubicBezTo>
                      <a:lnTo>
                        <a:pt x="2869" y="1769"/>
                      </a:lnTo>
                      <a:cubicBezTo>
                        <a:pt x="2903" y="1802"/>
                        <a:pt x="2969" y="1835"/>
                        <a:pt x="3036" y="1835"/>
                      </a:cubicBezTo>
                      <a:cubicBezTo>
                        <a:pt x="3203" y="1802"/>
                        <a:pt x="3336" y="1735"/>
                        <a:pt x="3403" y="1602"/>
                      </a:cubicBezTo>
                      <a:cubicBezTo>
                        <a:pt x="3570" y="1368"/>
                        <a:pt x="3837" y="1201"/>
                        <a:pt x="4104" y="1201"/>
                      </a:cubicBezTo>
                      <a:lnTo>
                        <a:pt x="4370" y="1035"/>
                      </a:lnTo>
                      <a:cubicBezTo>
                        <a:pt x="4437" y="968"/>
                        <a:pt x="4470" y="901"/>
                        <a:pt x="4470" y="801"/>
                      </a:cubicBezTo>
                      <a:lnTo>
                        <a:pt x="4470" y="734"/>
                      </a:lnTo>
                      <a:cubicBezTo>
                        <a:pt x="4437" y="634"/>
                        <a:pt x="4304" y="568"/>
                        <a:pt x="4170" y="501"/>
                      </a:cubicBezTo>
                      <a:lnTo>
                        <a:pt x="4070" y="434"/>
                      </a:lnTo>
                      <a:cubicBezTo>
                        <a:pt x="3903" y="201"/>
                        <a:pt x="3670" y="34"/>
                        <a:pt x="340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8" name="Google Shape;447;p16">
                  <a:extLst>
                    <a:ext uri="{FF2B5EF4-FFF2-40B4-BE49-F238E27FC236}">
                      <a16:creationId xmlns:a16="http://schemas.microsoft.com/office/drawing/2014/main" xmlns="" id="{DE883107-CBC4-EA1F-A07C-D77A4A1B1BBD}"/>
                    </a:ext>
                  </a:extLst>
                </p:cNvPr>
                <p:cNvSpPr/>
                <p:nvPr/>
              </p:nvSpPr>
              <p:spPr>
                <a:xfrm>
                  <a:off x="5523913" y="3320475"/>
                  <a:ext cx="44225" cy="27525"/>
                </a:xfrm>
                <a:custGeom>
                  <a:avLst/>
                  <a:gdLst/>
                  <a:ahLst/>
                  <a:cxnLst/>
                  <a:rect l="l" t="t" r="r" b="b"/>
                  <a:pathLst>
                    <a:path w="1769" h="1101" extrusionOk="0">
                      <a:moveTo>
                        <a:pt x="301" y="0"/>
                      </a:moveTo>
                      <a:cubicBezTo>
                        <a:pt x="201" y="0"/>
                        <a:pt x="101" y="67"/>
                        <a:pt x="34" y="167"/>
                      </a:cubicBezTo>
                      <a:cubicBezTo>
                        <a:pt x="1" y="267"/>
                        <a:pt x="1" y="367"/>
                        <a:pt x="68" y="467"/>
                      </a:cubicBezTo>
                      <a:cubicBezTo>
                        <a:pt x="268" y="734"/>
                        <a:pt x="535" y="901"/>
                        <a:pt x="835" y="968"/>
                      </a:cubicBezTo>
                      <a:cubicBezTo>
                        <a:pt x="935" y="1001"/>
                        <a:pt x="1035" y="1068"/>
                        <a:pt x="1135" y="1101"/>
                      </a:cubicBezTo>
                      <a:lnTo>
                        <a:pt x="1202" y="1101"/>
                      </a:lnTo>
                      <a:cubicBezTo>
                        <a:pt x="1402" y="1068"/>
                        <a:pt x="1569" y="934"/>
                        <a:pt x="1669" y="734"/>
                      </a:cubicBezTo>
                      <a:cubicBezTo>
                        <a:pt x="1702" y="734"/>
                        <a:pt x="1702" y="701"/>
                        <a:pt x="1702" y="667"/>
                      </a:cubicBezTo>
                      <a:cubicBezTo>
                        <a:pt x="1736" y="667"/>
                        <a:pt x="1736" y="634"/>
                        <a:pt x="1769" y="634"/>
                      </a:cubicBezTo>
                      <a:lnTo>
                        <a:pt x="1736" y="534"/>
                      </a:lnTo>
                      <a:cubicBezTo>
                        <a:pt x="1702" y="467"/>
                        <a:pt x="1669" y="400"/>
                        <a:pt x="1635" y="400"/>
                      </a:cubicBezTo>
                      <a:cubicBezTo>
                        <a:pt x="1469" y="367"/>
                        <a:pt x="1335" y="300"/>
                        <a:pt x="1202" y="234"/>
                      </a:cubicBezTo>
                      <a:cubicBezTo>
                        <a:pt x="968" y="100"/>
                        <a:pt x="701" y="34"/>
                        <a:pt x="4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9" name="Google Shape;448;p16">
                  <a:extLst>
                    <a:ext uri="{FF2B5EF4-FFF2-40B4-BE49-F238E27FC236}">
                      <a16:creationId xmlns:a16="http://schemas.microsoft.com/office/drawing/2014/main" xmlns="" id="{71F4702F-122F-0666-D544-415BD9B1F04B}"/>
                    </a:ext>
                  </a:extLst>
                </p:cNvPr>
                <p:cNvSpPr/>
                <p:nvPr/>
              </p:nvSpPr>
              <p:spPr>
                <a:xfrm>
                  <a:off x="5598988" y="3213725"/>
                  <a:ext cx="29200" cy="30050"/>
                </a:xfrm>
                <a:custGeom>
                  <a:avLst/>
                  <a:gdLst/>
                  <a:ahLst/>
                  <a:cxnLst/>
                  <a:rect l="l" t="t" r="r" b="b"/>
                  <a:pathLst>
                    <a:path w="1168" h="1202" extrusionOk="0">
                      <a:moveTo>
                        <a:pt x="567" y="0"/>
                      </a:moveTo>
                      <a:cubicBezTo>
                        <a:pt x="467" y="0"/>
                        <a:pt x="367" y="34"/>
                        <a:pt x="300" y="101"/>
                      </a:cubicBezTo>
                      <a:cubicBezTo>
                        <a:pt x="100" y="267"/>
                        <a:pt x="0" y="534"/>
                        <a:pt x="67" y="768"/>
                      </a:cubicBezTo>
                      <a:cubicBezTo>
                        <a:pt x="134" y="1001"/>
                        <a:pt x="300" y="1168"/>
                        <a:pt x="534" y="1201"/>
                      </a:cubicBezTo>
                      <a:lnTo>
                        <a:pt x="601" y="1201"/>
                      </a:lnTo>
                      <a:cubicBezTo>
                        <a:pt x="801" y="1201"/>
                        <a:pt x="867" y="1035"/>
                        <a:pt x="934" y="901"/>
                      </a:cubicBezTo>
                      <a:cubicBezTo>
                        <a:pt x="934" y="801"/>
                        <a:pt x="1001" y="701"/>
                        <a:pt x="1068" y="634"/>
                      </a:cubicBezTo>
                      <a:cubicBezTo>
                        <a:pt x="1134" y="601"/>
                        <a:pt x="1168" y="501"/>
                        <a:pt x="1168" y="434"/>
                      </a:cubicBezTo>
                      <a:cubicBezTo>
                        <a:pt x="1134" y="367"/>
                        <a:pt x="1101" y="301"/>
                        <a:pt x="1034" y="267"/>
                      </a:cubicBezTo>
                      <a:cubicBezTo>
                        <a:pt x="967" y="234"/>
                        <a:pt x="934" y="201"/>
                        <a:pt x="867" y="167"/>
                      </a:cubicBezTo>
                      <a:cubicBezTo>
                        <a:pt x="801" y="67"/>
                        <a:pt x="667" y="34"/>
                        <a:pt x="5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0" name="Google Shape;449;p16">
                  <a:extLst>
                    <a:ext uri="{FF2B5EF4-FFF2-40B4-BE49-F238E27FC236}">
                      <a16:creationId xmlns:a16="http://schemas.microsoft.com/office/drawing/2014/main" xmlns="" id="{3CEB9806-9193-E986-8BFB-F1B8AC3F9930}"/>
                    </a:ext>
                  </a:extLst>
                </p:cNvPr>
                <p:cNvSpPr/>
                <p:nvPr/>
              </p:nvSpPr>
              <p:spPr>
                <a:xfrm>
                  <a:off x="5625663" y="3327150"/>
                  <a:ext cx="34225" cy="21700"/>
                </a:xfrm>
                <a:custGeom>
                  <a:avLst/>
                  <a:gdLst/>
                  <a:ahLst/>
                  <a:cxnLst/>
                  <a:rect l="l" t="t" r="r" b="b"/>
                  <a:pathLst>
                    <a:path w="1369" h="868" extrusionOk="0">
                      <a:moveTo>
                        <a:pt x="668" y="0"/>
                      </a:moveTo>
                      <a:cubicBezTo>
                        <a:pt x="434" y="0"/>
                        <a:pt x="201" y="100"/>
                        <a:pt x="67" y="334"/>
                      </a:cubicBezTo>
                      <a:cubicBezTo>
                        <a:pt x="34" y="367"/>
                        <a:pt x="1" y="434"/>
                        <a:pt x="34" y="500"/>
                      </a:cubicBezTo>
                      <a:cubicBezTo>
                        <a:pt x="34" y="500"/>
                        <a:pt x="67" y="534"/>
                        <a:pt x="67" y="534"/>
                      </a:cubicBezTo>
                      <a:cubicBezTo>
                        <a:pt x="101" y="567"/>
                        <a:pt x="167" y="600"/>
                        <a:pt x="234" y="634"/>
                      </a:cubicBezTo>
                      <a:lnTo>
                        <a:pt x="267" y="634"/>
                      </a:lnTo>
                      <a:cubicBezTo>
                        <a:pt x="434" y="767"/>
                        <a:pt x="634" y="867"/>
                        <a:pt x="834" y="867"/>
                      </a:cubicBezTo>
                      <a:cubicBezTo>
                        <a:pt x="1168" y="801"/>
                        <a:pt x="1368" y="634"/>
                        <a:pt x="1335" y="400"/>
                      </a:cubicBezTo>
                      <a:cubicBezTo>
                        <a:pt x="1335" y="167"/>
                        <a:pt x="1101" y="33"/>
                        <a:pt x="8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1" name="Google Shape;450;p16">
                  <a:extLst>
                    <a:ext uri="{FF2B5EF4-FFF2-40B4-BE49-F238E27FC236}">
                      <a16:creationId xmlns:a16="http://schemas.microsoft.com/office/drawing/2014/main" xmlns="" id="{3EB5BD1C-CB05-3923-37AF-8F77D5D64E13}"/>
                    </a:ext>
                  </a:extLst>
                </p:cNvPr>
                <p:cNvSpPr/>
                <p:nvPr/>
              </p:nvSpPr>
              <p:spPr>
                <a:xfrm>
                  <a:off x="5704888" y="3286800"/>
                  <a:ext cx="38375" cy="37025"/>
                </a:xfrm>
                <a:custGeom>
                  <a:avLst/>
                  <a:gdLst/>
                  <a:ahLst/>
                  <a:cxnLst/>
                  <a:rect l="l" t="t" r="r" b="b"/>
                  <a:pathLst>
                    <a:path w="1535" h="1481" extrusionOk="0">
                      <a:moveTo>
                        <a:pt x="354" y="0"/>
                      </a:moveTo>
                      <a:cubicBezTo>
                        <a:pt x="272" y="0"/>
                        <a:pt x="184" y="38"/>
                        <a:pt x="134" y="113"/>
                      </a:cubicBezTo>
                      <a:cubicBezTo>
                        <a:pt x="34" y="246"/>
                        <a:pt x="0" y="447"/>
                        <a:pt x="34" y="613"/>
                      </a:cubicBezTo>
                      <a:cubicBezTo>
                        <a:pt x="34" y="680"/>
                        <a:pt x="34" y="747"/>
                        <a:pt x="34" y="847"/>
                      </a:cubicBezTo>
                      <a:cubicBezTo>
                        <a:pt x="167" y="1280"/>
                        <a:pt x="301" y="1481"/>
                        <a:pt x="534" y="1481"/>
                      </a:cubicBezTo>
                      <a:cubicBezTo>
                        <a:pt x="701" y="1481"/>
                        <a:pt x="901" y="1381"/>
                        <a:pt x="1035" y="1280"/>
                      </a:cubicBezTo>
                      <a:lnTo>
                        <a:pt x="1101" y="1280"/>
                      </a:lnTo>
                      <a:cubicBezTo>
                        <a:pt x="1168" y="1280"/>
                        <a:pt x="1268" y="1280"/>
                        <a:pt x="1268" y="1114"/>
                      </a:cubicBezTo>
                      <a:lnTo>
                        <a:pt x="1435" y="980"/>
                      </a:lnTo>
                      <a:cubicBezTo>
                        <a:pt x="1502" y="914"/>
                        <a:pt x="1535" y="780"/>
                        <a:pt x="1468" y="680"/>
                      </a:cubicBezTo>
                      <a:cubicBezTo>
                        <a:pt x="1435" y="647"/>
                        <a:pt x="1435" y="613"/>
                        <a:pt x="1401" y="580"/>
                      </a:cubicBezTo>
                      <a:cubicBezTo>
                        <a:pt x="1368" y="447"/>
                        <a:pt x="1301" y="313"/>
                        <a:pt x="1135" y="280"/>
                      </a:cubicBezTo>
                      <a:cubicBezTo>
                        <a:pt x="1001" y="113"/>
                        <a:pt x="801" y="13"/>
                        <a:pt x="601" y="13"/>
                      </a:cubicBezTo>
                      <a:lnTo>
                        <a:pt x="434" y="13"/>
                      </a:lnTo>
                      <a:cubicBezTo>
                        <a:pt x="409" y="5"/>
                        <a:pt x="382" y="0"/>
                        <a:pt x="35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2" name="Google Shape;451;p16">
                  <a:extLst>
                    <a:ext uri="{FF2B5EF4-FFF2-40B4-BE49-F238E27FC236}">
                      <a16:creationId xmlns:a16="http://schemas.microsoft.com/office/drawing/2014/main" xmlns="" id="{E8DC48A1-C3D2-65AA-5F6B-EE11237DB7F1}"/>
                    </a:ext>
                  </a:extLst>
                </p:cNvPr>
                <p:cNvSpPr/>
                <p:nvPr/>
              </p:nvSpPr>
              <p:spPr>
                <a:xfrm>
                  <a:off x="5481388" y="3262100"/>
                  <a:ext cx="22550" cy="22525"/>
                </a:xfrm>
                <a:custGeom>
                  <a:avLst/>
                  <a:gdLst/>
                  <a:ahLst/>
                  <a:cxnLst/>
                  <a:rect l="l" t="t" r="r" b="b"/>
                  <a:pathLst>
                    <a:path w="902" h="901" extrusionOk="0">
                      <a:moveTo>
                        <a:pt x="434" y="0"/>
                      </a:moveTo>
                      <a:cubicBezTo>
                        <a:pt x="301" y="0"/>
                        <a:pt x="201" y="67"/>
                        <a:pt x="168" y="167"/>
                      </a:cubicBezTo>
                      <a:cubicBezTo>
                        <a:pt x="234" y="267"/>
                        <a:pt x="168" y="367"/>
                        <a:pt x="101" y="467"/>
                      </a:cubicBezTo>
                      <a:cubicBezTo>
                        <a:pt x="34" y="567"/>
                        <a:pt x="1" y="601"/>
                        <a:pt x="34" y="701"/>
                      </a:cubicBezTo>
                      <a:cubicBezTo>
                        <a:pt x="34" y="734"/>
                        <a:pt x="67" y="801"/>
                        <a:pt x="134" y="801"/>
                      </a:cubicBezTo>
                      <a:cubicBezTo>
                        <a:pt x="201" y="867"/>
                        <a:pt x="301" y="901"/>
                        <a:pt x="401" y="901"/>
                      </a:cubicBezTo>
                      <a:cubicBezTo>
                        <a:pt x="501" y="901"/>
                        <a:pt x="568" y="867"/>
                        <a:pt x="668" y="834"/>
                      </a:cubicBezTo>
                      <a:cubicBezTo>
                        <a:pt x="901" y="701"/>
                        <a:pt x="835" y="501"/>
                        <a:pt x="768" y="300"/>
                      </a:cubicBezTo>
                      <a:cubicBezTo>
                        <a:pt x="735" y="200"/>
                        <a:pt x="735" y="100"/>
                        <a:pt x="7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3" name="Google Shape;452;p16">
                  <a:extLst>
                    <a:ext uri="{FF2B5EF4-FFF2-40B4-BE49-F238E27FC236}">
                      <a16:creationId xmlns:a16="http://schemas.microsoft.com/office/drawing/2014/main" xmlns="" id="{4BCB6D09-1FFA-2662-CC1F-C5B96B64BD57}"/>
                    </a:ext>
                  </a:extLst>
                </p:cNvPr>
                <p:cNvSpPr/>
                <p:nvPr/>
              </p:nvSpPr>
              <p:spPr>
                <a:xfrm>
                  <a:off x="5301263" y="3327150"/>
                  <a:ext cx="21700" cy="21700"/>
                </a:xfrm>
                <a:custGeom>
                  <a:avLst/>
                  <a:gdLst/>
                  <a:ahLst/>
                  <a:cxnLst/>
                  <a:rect l="l" t="t" r="r" b="b"/>
                  <a:pathLst>
                    <a:path w="868" h="868" extrusionOk="0">
                      <a:moveTo>
                        <a:pt x="601" y="0"/>
                      </a:moveTo>
                      <a:cubicBezTo>
                        <a:pt x="301" y="0"/>
                        <a:pt x="34" y="234"/>
                        <a:pt x="1" y="500"/>
                      </a:cubicBezTo>
                      <a:cubicBezTo>
                        <a:pt x="1" y="600"/>
                        <a:pt x="1" y="667"/>
                        <a:pt x="34" y="767"/>
                      </a:cubicBezTo>
                      <a:cubicBezTo>
                        <a:pt x="34" y="767"/>
                        <a:pt x="34" y="801"/>
                        <a:pt x="67" y="801"/>
                      </a:cubicBezTo>
                      <a:cubicBezTo>
                        <a:pt x="101" y="867"/>
                        <a:pt x="134" y="867"/>
                        <a:pt x="201" y="867"/>
                      </a:cubicBezTo>
                      <a:lnTo>
                        <a:pt x="234" y="867"/>
                      </a:lnTo>
                      <a:cubicBezTo>
                        <a:pt x="534" y="834"/>
                        <a:pt x="768" y="634"/>
                        <a:pt x="868" y="367"/>
                      </a:cubicBezTo>
                      <a:cubicBezTo>
                        <a:pt x="868" y="267"/>
                        <a:pt x="868" y="167"/>
                        <a:pt x="801" y="67"/>
                      </a:cubicBezTo>
                      <a:cubicBezTo>
                        <a:pt x="734" y="33"/>
                        <a:pt x="668"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4" name="Google Shape;453;p16">
                  <a:extLst>
                    <a:ext uri="{FF2B5EF4-FFF2-40B4-BE49-F238E27FC236}">
                      <a16:creationId xmlns:a16="http://schemas.microsoft.com/office/drawing/2014/main" xmlns="" id="{D9756D67-B050-485E-C733-BBFDE3F64239}"/>
                    </a:ext>
                  </a:extLst>
                </p:cNvPr>
                <p:cNvSpPr/>
                <p:nvPr/>
              </p:nvSpPr>
              <p:spPr>
                <a:xfrm>
                  <a:off x="4651638" y="3440750"/>
                  <a:ext cx="192650" cy="110750"/>
                </a:xfrm>
                <a:custGeom>
                  <a:avLst/>
                  <a:gdLst/>
                  <a:ahLst/>
                  <a:cxnLst/>
                  <a:rect l="l" t="t" r="r" b="b"/>
                  <a:pathLst>
                    <a:path w="7706" h="4430" extrusionOk="0">
                      <a:moveTo>
                        <a:pt x="4024" y="1"/>
                      </a:moveTo>
                      <a:cubicBezTo>
                        <a:pt x="4003" y="1"/>
                        <a:pt x="3987" y="9"/>
                        <a:pt x="3970" y="26"/>
                      </a:cubicBezTo>
                      <a:cubicBezTo>
                        <a:pt x="3503" y="93"/>
                        <a:pt x="3036" y="159"/>
                        <a:pt x="2569" y="159"/>
                      </a:cubicBezTo>
                      <a:cubicBezTo>
                        <a:pt x="2449" y="148"/>
                        <a:pt x="2330" y="142"/>
                        <a:pt x="2211" y="142"/>
                      </a:cubicBezTo>
                      <a:cubicBezTo>
                        <a:pt x="1640" y="142"/>
                        <a:pt x="1093" y="272"/>
                        <a:pt x="567" y="493"/>
                      </a:cubicBezTo>
                      <a:cubicBezTo>
                        <a:pt x="201" y="726"/>
                        <a:pt x="34" y="927"/>
                        <a:pt x="0" y="1127"/>
                      </a:cubicBezTo>
                      <a:cubicBezTo>
                        <a:pt x="0" y="1327"/>
                        <a:pt x="134" y="1594"/>
                        <a:pt x="534" y="1961"/>
                      </a:cubicBezTo>
                      <a:cubicBezTo>
                        <a:pt x="734" y="2127"/>
                        <a:pt x="1001" y="2228"/>
                        <a:pt x="1268" y="2228"/>
                      </a:cubicBezTo>
                      <a:lnTo>
                        <a:pt x="1902" y="2228"/>
                      </a:lnTo>
                      <a:cubicBezTo>
                        <a:pt x="1935" y="2216"/>
                        <a:pt x="1968" y="2213"/>
                        <a:pt x="2001" y="2213"/>
                      </a:cubicBezTo>
                      <a:cubicBezTo>
                        <a:pt x="2065" y="2213"/>
                        <a:pt x="2124" y="2228"/>
                        <a:pt x="2169" y="2228"/>
                      </a:cubicBezTo>
                      <a:lnTo>
                        <a:pt x="2502" y="2228"/>
                      </a:lnTo>
                      <a:cubicBezTo>
                        <a:pt x="2702" y="2228"/>
                        <a:pt x="2902" y="2261"/>
                        <a:pt x="2969" y="2561"/>
                      </a:cubicBezTo>
                      <a:cubicBezTo>
                        <a:pt x="3269" y="2895"/>
                        <a:pt x="3670" y="3162"/>
                        <a:pt x="4103" y="3295"/>
                      </a:cubicBezTo>
                      <a:cubicBezTo>
                        <a:pt x="4103" y="3395"/>
                        <a:pt x="4170" y="3495"/>
                        <a:pt x="4270" y="3562"/>
                      </a:cubicBezTo>
                      <a:cubicBezTo>
                        <a:pt x="4337" y="3962"/>
                        <a:pt x="4670" y="4096"/>
                        <a:pt x="4971" y="4196"/>
                      </a:cubicBezTo>
                      <a:cubicBezTo>
                        <a:pt x="5071" y="4229"/>
                        <a:pt x="5137" y="4262"/>
                        <a:pt x="5237" y="4296"/>
                      </a:cubicBezTo>
                      <a:lnTo>
                        <a:pt x="5271" y="4296"/>
                      </a:lnTo>
                      <a:lnTo>
                        <a:pt x="5304" y="4329"/>
                      </a:lnTo>
                      <a:cubicBezTo>
                        <a:pt x="5371" y="4362"/>
                        <a:pt x="5471" y="4396"/>
                        <a:pt x="5538" y="4396"/>
                      </a:cubicBezTo>
                      <a:cubicBezTo>
                        <a:pt x="5604" y="4396"/>
                        <a:pt x="5671" y="4362"/>
                        <a:pt x="5704" y="4329"/>
                      </a:cubicBezTo>
                      <a:cubicBezTo>
                        <a:pt x="5771" y="4396"/>
                        <a:pt x="5838" y="4429"/>
                        <a:pt x="5905" y="4429"/>
                      </a:cubicBezTo>
                      <a:lnTo>
                        <a:pt x="6372" y="4296"/>
                      </a:lnTo>
                      <a:lnTo>
                        <a:pt x="6472" y="4229"/>
                      </a:lnTo>
                      <a:cubicBezTo>
                        <a:pt x="6505" y="4196"/>
                        <a:pt x="6538" y="4162"/>
                        <a:pt x="6605" y="4129"/>
                      </a:cubicBezTo>
                      <a:cubicBezTo>
                        <a:pt x="7306" y="3929"/>
                        <a:pt x="7639" y="3729"/>
                        <a:pt x="7706" y="3462"/>
                      </a:cubicBezTo>
                      <a:cubicBezTo>
                        <a:pt x="7706" y="3428"/>
                        <a:pt x="7706" y="3395"/>
                        <a:pt x="7706" y="3395"/>
                      </a:cubicBezTo>
                      <a:cubicBezTo>
                        <a:pt x="7706" y="3362"/>
                        <a:pt x="7706" y="3362"/>
                        <a:pt x="7706" y="3362"/>
                      </a:cubicBezTo>
                      <a:cubicBezTo>
                        <a:pt x="7673" y="2961"/>
                        <a:pt x="7506" y="2628"/>
                        <a:pt x="7239" y="2361"/>
                      </a:cubicBezTo>
                      <a:lnTo>
                        <a:pt x="6872" y="2061"/>
                      </a:lnTo>
                      <a:lnTo>
                        <a:pt x="6772" y="1994"/>
                      </a:lnTo>
                      <a:cubicBezTo>
                        <a:pt x="6672" y="1827"/>
                        <a:pt x="6505" y="1694"/>
                        <a:pt x="6305" y="1627"/>
                      </a:cubicBezTo>
                      <a:cubicBezTo>
                        <a:pt x="6138" y="1427"/>
                        <a:pt x="5905" y="1294"/>
                        <a:pt x="5638" y="1227"/>
                      </a:cubicBezTo>
                      <a:lnTo>
                        <a:pt x="5504" y="1160"/>
                      </a:lnTo>
                      <a:lnTo>
                        <a:pt x="5338" y="993"/>
                      </a:lnTo>
                      <a:cubicBezTo>
                        <a:pt x="4971" y="526"/>
                        <a:pt x="4537" y="26"/>
                        <a:pt x="4103" y="26"/>
                      </a:cubicBezTo>
                      <a:cubicBezTo>
                        <a:pt x="4070" y="9"/>
                        <a:pt x="4045" y="1"/>
                        <a:pt x="402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5" name="Google Shape;454;p16">
                  <a:extLst>
                    <a:ext uri="{FF2B5EF4-FFF2-40B4-BE49-F238E27FC236}">
                      <a16:creationId xmlns:a16="http://schemas.microsoft.com/office/drawing/2014/main" xmlns="" id="{9B29033C-1B2B-C2D5-61BF-9A21934E077A}"/>
                    </a:ext>
                  </a:extLst>
                </p:cNvPr>
                <p:cNvSpPr/>
                <p:nvPr/>
              </p:nvSpPr>
              <p:spPr>
                <a:xfrm>
                  <a:off x="4923488" y="3552300"/>
                  <a:ext cx="41725" cy="28375"/>
                </a:xfrm>
                <a:custGeom>
                  <a:avLst/>
                  <a:gdLst/>
                  <a:ahLst/>
                  <a:cxnLst/>
                  <a:rect l="l" t="t" r="r" b="b"/>
                  <a:pathLst>
                    <a:path w="1669" h="1135" extrusionOk="0">
                      <a:moveTo>
                        <a:pt x="868" y="0"/>
                      </a:moveTo>
                      <a:lnTo>
                        <a:pt x="801" y="67"/>
                      </a:lnTo>
                      <a:cubicBezTo>
                        <a:pt x="735" y="101"/>
                        <a:pt x="668" y="167"/>
                        <a:pt x="635" y="234"/>
                      </a:cubicBezTo>
                      <a:cubicBezTo>
                        <a:pt x="568" y="334"/>
                        <a:pt x="434" y="401"/>
                        <a:pt x="334" y="434"/>
                      </a:cubicBezTo>
                      <a:cubicBezTo>
                        <a:pt x="201" y="501"/>
                        <a:pt x="68" y="568"/>
                        <a:pt x="34" y="701"/>
                      </a:cubicBezTo>
                      <a:cubicBezTo>
                        <a:pt x="1" y="768"/>
                        <a:pt x="1" y="868"/>
                        <a:pt x="68" y="934"/>
                      </a:cubicBezTo>
                      <a:cubicBezTo>
                        <a:pt x="134" y="1068"/>
                        <a:pt x="301" y="1135"/>
                        <a:pt x="468" y="1135"/>
                      </a:cubicBezTo>
                      <a:cubicBezTo>
                        <a:pt x="601" y="1135"/>
                        <a:pt x="735" y="1101"/>
                        <a:pt x="868" y="1068"/>
                      </a:cubicBezTo>
                      <a:lnTo>
                        <a:pt x="1035" y="1035"/>
                      </a:lnTo>
                      <a:lnTo>
                        <a:pt x="1135" y="1035"/>
                      </a:lnTo>
                      <a:lnTo>
                        <a:pt x="1268" y="934"/>
                      </a:lnTo>
                      <a:cubicBezTo>
                        <a:pt x="1469" y="868"/>
                        <a:pt x="1669" y="768"/>
                        <a:pt x="1635" y="501"/>
                      </a:cubicBezTo>
                      <a:cubicBezTo>
                        <a:pt x="1569" y="201"/>
                        <a:pt x="1302" y="0"/>
                        <a:pt x="10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26" name="Google Shape;455;p16">
                <a:extLst>
                  <a:ext uri="{FF2B5EF4-FFF2-40B4-BE49-F238E27FC236}">
                    <a16:creationId xmlns:a16="http://schemas.microsoft.com/office/drawing/2014/main" xmlns="" id="{F6E94C13-222A-449A-5B21-5373172785F4}"/>
                  </a:ext>
                </a:extLst>
              </p:cNvPr>
              <p:cNvGrpSpPr/>
              <p:nvPr/>
            </p:nvGrpSpPr>
            <p:grpSpPr>
              <a:xfrm>
                <a:off x="5185363" y="2253875"/>
                <a:ext cx="1658700" cy="1175025"/>
                <a:chOff x="5182013" y="2253875"/>
                <a:chExt cx="1658700" cy="1175025"/>
              </a:xfrm>
              <a:grpFill/>
            </p:grpSpPr>
            <p:sp>
              <p:nvSpPr>
                <p:cNvPr id="727" name="Google Shape;456;p16">
                  <a:extLst>
                    <a:ext uri="{FF2B5EF4-FFF2-40B4-BE49-F238E27FC236}">
                      <a16:creationId xmlns:a16="http://schemas.microsoft.com/office/drawing/2014/main" xmlns="" id="{522B4E3D-93E9-0D04-2A52-295823E26A81}"/>
                    </a:ext>
                  </a:extLst>
                </p:cNvPr>
                <p:cNvSpPr/>
                <p:nvPr/>
              </p:nvSpPr>
              <p:spPr>
                <a:xfrm>
                  <a:off x="5787438" y="2549075"/>
                  <a:ext cx="1053275" cy="879825"/>
                </a:xfrm>
                <a:custGeom>
                  <a:avLst/>
                  <a:gdLst/>
                  <a:ahLst/>
                  <a:cxnLst/>
                  <a:rect l="l" t="t" r="r" b="b"/>
                  <a:pathLst>
                    <a:path w="42131" h="35193" extrusionOk="0">
                      <a:moveTo>
                        <a:pt x="8740" y="11709"/>
                      </a:moveTo>
                      <a:cubicBezTo>
                        <a:pt x="8740" y="11742"/>
                        <a:pt x="8740" y="11776"/>
                        <a:pt x="8740" y="11776"/>
                      </a:cubicBezTo>
                      <a:lnTo>
                        <a:pt x="8774" y="11709"/>
                      </a:lnTo>
                      <a:close/>
                      <a:moveTo>
                        <a:pt x="8607" y="1"/>
                      </a:moveTo>
                      <a:cubicBezTo>
                        <a:pt x="8474" y="1"/>
                        <a:pt x="8373" y="1"/>
                        <a:pt x="8240" y="34"/>
                      </a:cubicBezTo>
                      <a:lnTo>
                        <a:pt x="7406" y="34"/>
                      </a:lnTo>
                      <a:lnTo>
                        <a:pt x="6939" y="301"/>
                      </a:lnTo>
                      <a:lnTo>
                        <a:pt x="6606" y="468"/>
                      </a:lnTo>
                      <a:lnTo>
                        <a:pt x="6472" y="635"/>
                      </a:lnTo>
                      <a:lnTo>
                        <a:pt x="6405" y="635"/>
                      </a:lnTo>
                      <a:cubicBezTo>
                        <a:pt x="6239" y="668"/>
                        <a:pt x="6072" y="801"/>
                        <a:pt x="6005" y="968"/>
                      </a:cubicBezTo>
                      <a:cubicBezTo>
                        <a:pt x="5950" y="1079"/>
                        <a:pt x="5826" y="1143"/>
                        <a:pt x="5709" y="1143"/>
                      </a:cubicBezTo>
                      <a:cubicBezTo>
                        <a:pt x="5685" y="1143"/>
                        <a:pt x="5661" y="1141"/>
                        <a:pt x="5638" y="1135"/>
                      </a:cubicBezTo>
                      <a:cubicBezTo>
                        <a:pt x="5605" y="1135"/>
                        <a:pt x="5605" y="1168"/>
                        <a:pt x="5571" y="1168"/>
                      </a:cubicBezTo>
                      <a:cubicBezTo>
                        <a:pt x="5471" y="1135"/>
                        <a:pt x="5371" y="1135"/>
                        <a:pt x="5271" y="1135"/>
                      </a:cubicBezTo>
                      <a:cubicBezTo>
                        <a:pt x="5249" y="1130"/>
                        <a:pt x="5227" y="1128"/>
                        <a:pt x="5206" y="1128"/>
                      </a:cubicBezTo>
                      <a:cubicBezTo>
                        <a:pt x="5069" y="1128"/>
                        <a:pt x="4958" y="1215"/>
                        <a:pt x="4871" y="1302"/>
                      </a:cubicBezTo>
                      <a:cubicBezTo>
                        <a:pt x="4838" y="1335"/>
                        <a:pt x="4804" y="1368"/>
                        <a:pt x="4804" y="1402"/>
                      </a:cubicBezTo>
                      <a:lnTo>
                        <a:pt x="4804" y="1435"/>
                      </a:lnTo>
                      <a:lnTo>
                        <a:pt x="4738" y="1302"/>
                      </a:lnTo>
                      <a:cubicBezTo>
                        <a:pt x="4671" y="1302"/>
                        <a:pt x="4571" y="1268"/>
                        <a:pt x="4471" y="1268"/>
                      </a:cubicBezTo>
                      <a:cubicBezTo>
                        <a:pt x="4271" y="1268"/>
                        <a:pt x="4104" y="1335"/>
                        <a:pt x="3904" y="1402"/>
                      </a:cubicBezTo>
                      <a:lnTo>
                        <a:pt x="3770" y="1435"/>
                      </a:lnTo>
                      <a:cubicBezTo>
                        <a:pt x="3437" y="1702"/>
                        <a:pt x="3203" y="2069"/>
                        <a:pt x="3170" y="2469"/>
                      </a:cubicBezTo>
                      <a:cubicBezTo>
                        <a:pt x="3170" y="2569"/>
                        <a:pt x="3170" y="2669"/>
                        <a:pt x="3170" y="2769"/>
                      </a:cubicBezTo>
                      <a:cubicBezTo>
                        <a:pt x="3136" y="2703"/>
                        <a:pt x="3103" y="2603"/>
                        <a:pt x="3070" y="2536"/>
                      </a:cubicBezTo>
                      <a:cubicBezTo>
                        <a:pt x="3003" y="2369"/>
                        <a:pt x="2936" y="2169"/>
                        <a:pt x="2703" y="2102"/>
                      </a:cubicBezTo>
                      <a:lnTo>
                        <a:pt x="2636" y="2102"/>
                      </a:lnTo>
                      <a:cubicBezTo>
                        <a:pt x="2569" y="2102"/>
                        <a:pt x="2503" y="2102"/>
                        <a:pt x="2436" y="2069"/>
                      </a:cubicBezTo>
                      <a:cubicBezTo>
                        <a:pt x="2403" y="1969"/>
                        <a:pt x="2403" y="1835"/>
                        <a:pt x="2403" y="1735"/>
                      </a:cubicBezTo>
                      <a:cubicBezTo>
                        <a:pt x="2436" y="1669"/>
                        <a:pt x="2436" y="1602"/>
                        <a:pt x="2403" y="1535"/>
                      </a:cubicBezTo>
                      <a:lnTo>
                        <a:pt x="2302" y="1502"/>
                      </a:lnTo>
                      <a:cubicBezTo>
                        <a:pt x="2236" y="1468"/>
                        <a:pt x="2169" y="1435"/>
                        <a:pt x="2102" y="1435"/>
                      </a:cubicBezTo>
                      <a:cubicBezTo>
                        <a:pt x="2036" y="1435"/>
                        <a:pt x="1969" y="1502"/>
                        <a:pt x="1902" y="1569"/>
                      </a:cubicBezTo>
                      <a:lnTo>
                        <a:pt x="1869" y="1569"/>
                      </a:lnTo>
                      <a:cubicBezTo>
                        <a:pt x="1635" y="1569"/>
                        <a:pt x="1402" y="1635"/>
                        <a:pt x="1202" y="1702"/>
                      </a:cubicBezTo>
                      <a:cubicBezTo>
                        <a:pt x="1135" y="1769"/>
                        <a:pt x="1068" y="1802"/>
                        <a:pt x="968" y="1802"/>
                      </a:cubicBezTo>
                      <a:lnTo>
                        <a:pt x="468" y="1802"/>
                      </a:lnTo>
                      <a:lnTo>
                        <a:pt x="401" y="1869"/>
                      </a:lnTo>
                      <a:lnTo>
                        <a:pt x="301" y="1869"/>
                      </a:lnTo>
                      <a:cubicBezTo>
                        <a:pt x="234" y="1902"/>
                        <a:pt x="168" y="1969"/>
                        <a:pt x="134" y="2036"/>
                      </a:cubicBezTo>
                      <a:cubicBezTo>
                        <a:pt x="134" y="2069"/>
                        <a:pt x="134" y="2069"/>
                        <a:pt x="101" y="2102"/>
                      </a:cubicBezTo>
                      <a:cubicBezTo>
                        <a:pt x="1" y="2269"/>
                        <a:pt x="1" y="2469"/>
                        <a:pt x="34" y="2636"/>
                      </a:cubicBezTo>
                      <a:cubicBezTo>
                        <a:pt x="134" y="2636"/>
                        <a:pt x="234" y="2603"/>
                        <a:pt x="334" y="2536"/>
                      </a:cubicBezTo>
                      <a:cubicBezTo>
                        <a:pt x="434" y="2503"/>
                        <a:pt x="568" y="2469"/>
                        <a:pt x="701" y="2469"/>
                      </a:cubicBezTo>
                      <a:lnTo>
                        <a:pt x="868" y="2469"/>
                      </a:lnTo>
                      <a:cubicBezTo>
                        <a:pt x="935" y="2603"/>
                        <a:pt x="968" y="2703"/>
                        <a:pt x="968" y="2836"/>
                      </a:cubicBezTo>
                      <a:cubicBezTo>
                        <a:pt x="968" y="3036"/>
                        <a:pt x="1035" y="3203"/>
                        <a:pt x="1168" y="3336"/>
                      </a:cubicBezTo>
                      <a:cubicBezTo>
                        <a:pt x="1368" y="3737"/>
                        <a:pt x="1702" y="4104"/>
                        <a:pt x="2136" y="4304"/>
                      </a:cubicBezTo>
                      <a:cubicBezTo>
                        <a:pt x="2169" y="4404"/>
                        <a:pt x="2269" y="4471"/>
                        <a:pt x="2369" y="4471"/>
                      </a:cubicBezTo>
                      <a:cubicBezTo>
                        <a:pt x="2469" y="4571"/>
                        <a:pt x="2603" y="4637"/>
                        <a:pt x="2736" y="4637"/>
                      </a:cubicBezTo>
                      <a:cubicBezTo>
                        <a:pt x="2836" y="4637"/>
                        <a:pt x="2903" y="4671"/>
                        <a:pt x="2970" y="4704"/>
                      </a:cubicBezTo>
                      <a:lnTo>
                        <a:pt x="3036" y="4737"/>
                      </a:lnTo>
                      <a:lnTo>
                        <a:pt x="3103" y="4737"/>
                      </a:lnTo>
                      <a:cubicBezTo>
                        <a:pt x="3170" y="4838"/>
                        <a:pt x="3270" y="4871"/>
                        <a:pt x="3403" y="4871"/>
                      </a:cubicBezTo>
                      <a:cubicBezTo>
                        <a:pt x="3503" y="4871"/>
                        <a:pt x="3603" y="4838"/>
                        <a:pt x="3703" y="4771"/>
                      </a:cubicBezTo>
                      <a:lnTo>
                        <a:pt x="3804" y="4771"/>
                      </a:lnTo>
                      <a:cubicBezTo>
                        <a:pt x="3904" y="4771"/>
                        <a:pt x="4037" y="4771"/>
                        <a:pt x="4104" y="4637"/>
                      </a:cubicBezTo>
                      <a:lnTo>
                        <a:pt x="5772" y="5271"/>
                      </a:lnTo>
                      <a:cubicBezTo>
                        <a:pt x="5938" y="5438"/>
                        <a:pt x="6005" y="5671"/>
                        <a:pt x="5938" y="5905"/>
                      </a:cubicBezTo>
                      <a:cubicBezTo>
                        <a:pt x="5938" y="6072"/>
                        <a:pt x="5938" y="6272"/>
                        <a:pt x="6038" y="6405"/>
                      </a:cubicBezTo>
                      <a:cubicBezTo>
                        <a:pt x="6038" y="6906"/>
                        <a:pt x="6339" y="7139"/>
                        <a:pt x="6739" y="7373"/>
                      </a:cubicBezTo>
                      <a:cubicBezTo>
                        <a:pt x="6839" y="7406"/>
                        <a:pt x="6906" y="7439"/>
                        <a:pt x="7006" y="7473"/>
                      </a:cubicBezTo>
                      <a:cubicBezTo>
                        <a:pt x="7206" y="7506"/>
                        <a:pt x="7373" y="7573"/>
                        <a:pt x="7406" y="7840"/>
                      </a:cubicBezTo>
                      <a:cubicBezTo>
                        <a:pt x="7506" y="7940"/>
                        <a:pt x="7606" y="8006"/>
                        <a:pt x="7740" y="8040"/>
                      </a:cubicBezTo>
                      <a:cubicBezTo>
                        <a:pt x="7840" y="8040"/>
                        <a:pt x="7940" y="8006"/>
                        <a:pt x="7973" y="7906"/>
                      </a:cubicBezTo>
                      <a:cubicBezTo>
                        <a:pt x="8007" y="7840"/>
                        <a:pt x="8073" y="7740"/>
                        <a:pt x="8173" y="7740"/>
                      </a:cubicBezTo>
                      <a:lnTo>
                        <a:pt x="8207" y="7740"/>
                      </a:lnTo>
                      <a:cubicBezTo>
                        <a:pt x="8307" y="7740"/>
                        <a:pt x="8407" y="7773"/>
                        <a:pt x="8507" y="7773"/>
                      </a:cubicBezTo>
                      <a:lnTo>
                        <a:pt x="8574" y="7773"/>
                      </a:lnTo>
                      <a:cubicBezTo>
                        <a:pt x="8874" y="7840"/>
                        <a:pt x="9141" y="7873"/>
                        <a:pt x="9408" y="7873"/>
                      </a:cubicBezTo>
                      <a:cubicBezTo>
                        <a:pt x="9808" y="7873"/>
                        <a:pt x="10208" y="7840"/>
                        <a:pt x="10575" y="7806"/>
                      </a:cubicBezTo>
                      <a:lnTo>
                        <a:pt x="10909" y="7773"/>
                      </a:lnTo>
                      <a:cubicBezTo>
                        <a:pt x="11175" y="7840"/>
                        <a:pt x="11476" y="7840"/>
                        <a:pt x="11776" y="7840"/>
                      </a:cubicBezTo>
                      <a:cubicBezTo>
                        <a:pt x="11838" y="7849"/>
                        <a:pt x="11901" y="7853"/>
                        <a:pt x="11964" y="7853"/>
                      </a:cubicBezTo>
                      <a:cubicBezTo>
                        <a:pt x="12135" y="7853"/>
                        <a:pt x="12305" y="7822"/>
                        <a:pt x="12476" y="7773"/>
                      </a:cubicBezTo>
                      <a:cubicBezTo>
                        <a:pt x="12543" y="7740"/>
                        <a:pt x="12610" y="7673"/>
                        <a:pt x="12677" y="7640"/>
                      </a:cubicBezTo>
                      <a:cubicBezTo>
                        <a:pt x="12777" y="7640"/>
                        <a:pt x="12843" y="7606"/>
                        <a:pt x="12943" y="7573"/>
                      </a:cubicBezTo>
                      <a:cubicBezTo>
                        <a:pt x="13043" y="7573"/>
                        <a:pt x="13110" y="7539"/>
                        <a:pt x="13210" y="7539"/>
                      </a:cubicBezTo>
                      <a:cubicBezTo>
                        <a:pt x="13277" y="7539"/>
                        <a:pt x="13344" y="7573"/>
                        <a:pt x="13410" y="7606"/>
                      </a:cubicBezTo>
                      <a:cubicBezTo>
                        <a:pt x="13410" y="7706"/>
                        <a:pt x="13410" y="7773"/>
                        <a:pt x="13377" y="7873"/>
                      </a:cubicBezTo>
                      <a:cubicBezTo>
                        <a:pt x="13110" y="8207"/>
                        <a:pt x="12943" y="8407"/>
                        <a:pt x="12743" y="8407"/>
                      </a:cubicBezTo>
                      <a:cubicBezTo>
                        <a:pt x="12510" y="8373"/>
                        <a:pt x="12310" y="8307"/>
                        <a:pt x="12143" y="8173"/>
                      </a:cubicBezTo>
                      <a:lnTo>
                        <a:pt x="12043" y="8107"/>
                      </a:lnTo>
                      <a:cubicBezTo>
                        <a:pt x="11909" y="8006"/>
                        <a:pt x="11709" y="7940"/>
                        <a:pt x="11509" y="7906"/>
                      </a:cubicBezTo>
                      <a:cubicBezTo>
                        <a:pt x="11409" y="7906"/>
                        <a:pt x="11276" y="7973"/>
                        <a:pt x="11175" y="8040"/>
                      </a:cubicBezTo>
                      <a:cubicBezTo>
                        <a:pt x="10809" y="8107"/>
                        <a:pt x="10442" y="8307"/>
                        <a:pt x="10208" y="8607"/>
                      </a:cubicBezTo>
                      <a:cubicBezTo>
                        <a:pt x="10008" y="8674"/>
                        <a:pt x="9875" y="8840"/>
                        <a:pt x="9908" y="9041"/>
                      </a:cubicBezTo>
                      <a:cubicBezTo>
                        <a:pt x="9875" y="9041"/>
                        <a:pt x="9808" y="9041"/>
                        <a:pt x="9774" y="9074"/>
                      </a:cubicBezTo>
                      <a:cubicBezTo>
                        <a:pt x="9641" y="9074"/>
                        <a:pt x="9574" y="9207"/>
                        <a:pt x="9541" y="9341"/>
                      </a:cubicBezTo>
                      <a:cubicBezTo>
                        <a:pt x="9508" y="9441"/>
                        <a:pt x="9441" y="9608"/>
                        <a:pt x="9241" y="9608"/>
                      </a:cubicBezTo>
                      <a:cubicBezTo>
                        <a:pt x="8941" y="9307"/>
                        <a:pt x="8173" y="9174"/>
                        <a:pt x="7506" y="9174"/>
                      </a:cubicBezTo>
                      <a:cubicBezTo>
                        <a:pt x="7448" y="9170"/>
                        <a:pt x="7389" y="9168"/>
                        <a:pt x="7331" y="9168"/>
                      </a:cubicBezTo>
                      <a:cubicBezTo>
                        <a:pt x="6923" y="9168"/>
                        <a:pt x="6522" y="9270"/>
                        <a:pt x="6172" y="9474"/>
                      </a:cubicBezTo>
                      <a:cubicBezTo>
                        <a:pt x="6072" y="9541"/>
                        <a:pt x="6072" y="9674"/>
                        <a:pt x="6139" y="9741"/>
                      </a:cubicBezTo>
                      <a:cubicBezTo>
                        <a:pt x="6305" y="10175"/>
                        <a:pt x="6505" y="10575"/>
                        <a:pt x="7039" y="10575"/>
                      </a:cubicBezTo>
                      <a:lnTo>
                        <a:pt x="7439" y="10575"/>
                      </a:lnTo>
                      <a:cubicBezTo>
                        <a:pt x="7906" y="10575"/>
                        <a:pt x="8373" y="10842"/>
                        <a:pt x="8607" y="11242"/>
                      </a:cubicBezTo>
                      <a:cubicBezTo>
                        <a:pt x="8674" y="11376"/>
                        <a:pt x="8740" y="11509"/>
                        <a:pt x="8774" y="11609"/>
                      </a:cubicBezTo>
                      <a:cubicBezTo>
                        <a:pt x="8907" y="12009"/>
                        <a:pt x="9207" y="12310"/>
                        <a:pt x="9608" y="12410"/>
                      </a:cubicBezTo>
                      <a:lnTo>
                        <a:pt x="9674" y="12676"/>
                      </a:lnTo>
                      <a:lnTo>
                        <a:pt x="9374" y="13244"/>
                      </a:lnTo>
                      <a:cubicBezTo>
                        <a:pt x="9207" y="13610"/>
                        <a:pt x="9207" y="14011"/>
                        <a:pt x="9374" y="14378"/>
                      </a:cubicBezTo>
                      <a:cubicBezTo>
                        <a:pt x="9474" y="14645"/>
                        <a:pt x="9674" y="14845"/>
                        <a:pt x="9908" y="14945"/>
                      </a:cubicBezTo>
                      <a:cubicBezTo>
                        <a:pt x="9975" y="15011"/>
                        <a:pt x="10041" y="15045"/>
                        <a:pt x="10108" y="15078"/>
                      </a:cubicBezTo>
                      <a:cubicBezTo>
                        <a:pt x="10141" y="15112"/>
                        <a:pt x="10175" y="15112"/>
                        <a:pt x="10175" y="15112"/>
                      </a:cubicBezTo>
                      <a:cubicBezTo>
                        <a:pt x="10308" y="15112"/>
                        <a:pt x="10442" y="15045"/>
                        <a:pt x="10542" y="14945"/>
                      </a:cubicBezTo>
                      <a:lnTo>
                        <a:pt x="10608" y="14911"/>
                      </a:lnTo>
                      <a:lnTo>
                        <a:pt x="11042" y="14945"/>
                      </a:lnTo>
                      <a:cubicBezTo>
                        <a:pt x="11142" y="15045"/>
                        <a:pt x="11276" y="15112"/>
                        <a:pt x="11409" y="15112"/>
                      </a:cubicBezTo>
                      <a:cubicBezTo>
                        <a:pt x="11476" y="15145"/>
                        <a:pt x="11542" y="15178"/>
                        <a:pt x="11609" y="15178"/>
                      </a:cubicBezTo>
                      <a:cubicBezTo>
                        <a:pt x="11743" y="15378"/>
                        <a:pt x="11909" y="15512"/>
                        <a:pt x="12109" y="15612"/>
                      </a:cubicBezTo>
                      <a:cubicBezTo>
                        <a:pt x="12210" y="15645"/>
                        <a:pt x="12276" y="15712"/>
                        <a:pt x="12376" y="15779"/>
                      </a:cubicBezTo>
                      <a:lnTo>
                        <a:pt x="12443" y="15812"/>
                      </a:lnTo>
                      <a:cubicBezTo>
                        <a:pt x="12510" y="15912"/>
                        <a:pt x="12610" y="15945"/>
                        <a:pt x="12710" y="15979"/>
                      </a:cubicBezTo>
                      <a:cubicBezTo>
                        <a:pt x="12810" y="15979"/>
                        <a:pt x="12877" y="15912"/>
                        <a:pt x="12910" y="15845"/>
                      </a:cubicBezTo>
                      <a:cubicBezTo>
                        <a:pt x="13043" y="15579"/>
                        <a:pt x="12743" y="15412"/>
                        <a:pt x="12643" y="15345"/>
                      </a:cubicBezTo>
                      <a:cubicBezTo>
                        <a:pt x="12543" y="15278"/>
                        <a:pt x="12443" y="15245"/>
                        <a:pt x="12343" y="15178"/>
                      </a:cubicBezTo>
                      <a:cubicBezTo>
                        <a:pt x="12076" y="15112"/>
                        <a:pt x="11876" y="14911"/>
                        <a:pt x="11743" y="14645"/>
                      </a:cubicBezTo>
                      <a:lnTo>
                        <a:pt x="12043" y="14311"/>
                      </a:lnTo>
                      <a:cubicBezTo>
                        <a:pt x="12410" y="14178"/>
                        <a:pt x="12376" y="13944"/>
                        <a:pt x="12310" y="13711"/>
                      </a:cubicBezTo>
                      <a:cubicBezTo>
                        <a:pt x="12310" y="13610"/>
                        <a:pt x="12310" y="13510"/>
                        <a:pt x="12310" y="13410"/>
                      </a:cubicBezTo>
                      <a:cubicBezTo>
                        <a:pt x="12476" y="13310"/>
                        <a:pt x="12643" y="13244"/>
                        <a:pt x="12843" y="13210"/>
                      </a:cubicBezTo>
                      <a:cubicBezTo>
                        <a:pt x="12977" y="13244"/>
                        <a:pt x="13144" y="13310"/>
                        <a:pt x="13244" y="13410"/>
                      </a:cubicBezTo>
                      <a:cubicBezTo>
                        <a:pt x="13327" y="13521"/>
                        <a:pt x="13432" y="13586"/>
                        <a:pt x="13561" y="13586"/>
                      </a:cubicBezTo>
                      <a:cubicBezTo>
                        <a:pt x="13588" y="13586"/>
                        <a:pt x="13615" y="13583"/>
                        <a:pt x="13644" y="13577"/>
                      </a:cubicBezTo>
                      <a:cubicBezTo>
                        <a:pt x="13711" y="13610"/>
                        <a:pt x="13777" y="13610"/>
                        <a:pt x="13844" y="13644"/>
                      </a:cubicBezTo>
                      <a:lnTo>
                        <a:pt x="14044" y="13744"/>
                      </a:lnTo>
                      <a:cubicBezTo>
                        <a:pt x="14611" y="14077"/>
                        <a:pt x="15045" y="14544"/>
                        <a:pt x="15345" y="15112"/>
                      </a:cubicBezTo>
                      <a:lnTo>
                        <a:pt x="15412" y="15112"/>
                      </a:lnTo>
                      <a:cubicBezTo>
                        <a:pt x="15512" y="15112"/>
                        <a:pt x="15579" y="15078"/>
                        <a:pt x="15612" y="14978"/>
                      </a:cubicBezTo>
                      <a:cubicBezTo>
                        <a:pt x="15645" y="14945"/>
                        <a:pt x="15679" y="14911"/>
                        <a:pt x="15712" y="14845"/>
                      </a:cubicBezTo>
                      <a:cubicBezTo>
                        <a:pt x="15745" y="14745"/>
                        <a:pt x="15779" y="14678"/>
                        <a:pt x="15845" y="14678"/>
                      </a:cubicBezTo>
                      <a:cubicBezTo>
                        <a:pt x="15912" y="14711"/>
                        <a:pt x="15979" y="14745"/>
                        <a:pt x="16012" y="14778"/>
                      </a:cubicBezTo>
                      <a:cubicBezTo>
                        <a:pt x="16413" y="15178"/>
                        <a:pt x="16880" y="15545"/>
                        <a:pt x="17380" y="15812"/>
                      </a:cubicBezTo>
                      <a:lnTo>
                        <a:pt x="17680" y="15979"/>
                      </a:lnTo>
                      <a:lnTo>
                        <a:pt x="17780" y="15945"/>
                      </a:lnTo>
                      <a:lnTo>
                        <a:pt x="17814" y="16012"/>
                      </a:lnTo>
                      <a:cubicBezTo>
                        <a:pt x="17847" y="16012"/>
                        <a:pt x="17880" y="16046"/>
                        <a:pt x="17914" y="16046"/>
                      </a:cubicBezTo>
                      <a:cubicBezTo>
                        <a:pt x="18014" y="16312"/>
                        <a:pt x="18281" y="16412"/>
                        <a:pt x="18514" y="16479"/>
                      </a:cubicBezTo>
                      <a:lnTo>
                        <a:pt x="18647" y="16513"/>
                      </a:lnTo>
                      <a:lnTo>
                        <a:pt x="19081" y="16646"/>
                      </a:lnTo>
                      <a:cubicBezTo>
                        <a:pt x="19315" y="16679"/>
                        <a:pt x="19581" y="16713"/>
                        <a:pt x="19815" y="16746"/>
                      </a:cubicBezTo>
                      <a:cubicBezTo>
                        <a:pt x="20182" y="16779"/>
                        <a:pt x="20549" y="16846"/>
                        <a:pt x="20882" y="16913"/>
                      </a:cubicBezTo>
                      <a:cubicBezTo>
                        <a:pt x="22383" y="17213"/>
                        <a:pt x="23851" y="17747"/>
                        <a:pt x="25185" y="18481"/>
                      </a:cubicBezTo>
                      <a:lnTo>
                        <a:pt x="25919" y="18714"/>
                      </a:lnTo>
                      <a:cubicBezTo>
                        <a:pt x="26153" y="18781"/>
                        <a:pt x="26386" y="18881"/>
                        <a:pt x="26620" y="18948"/>
                      </a:cubicBezTo>
                      <a:cubicBezTo>
                        <a:pt x="26953" y="19048"/>
                        <a:pt x="27320" y="19148"/>
                        <a:pt x="27621" y="19315"/>
                      </a:cubicBezTo>
                      <a:lnTo>
                        <a:pt x="27654" y="19315"/>
                      </a:lnTo>
                      <a:cubicBezTo>
                        <a:pt x="27754" y="19348"/>
                        <a:pt x="27854" y="19381"/>
                        <a:pt x="27954" y="19448"/>
                      </a:cubicBezTo>
                      <a:cubicBezTo>
                        <a:pt x="27987" y="19548"/>
                        <a:pt x="28088" y="19581"/>
                        <a:pt x="28154" y="19581"/>
                      </a:cubicBezTo>
                      <a:cubicBezTo>
                        <a:pt x="28188" y="19581"/>
                        <a:pt x="28254" y="19615"/>
                        <a:pt x="28288" y="19615"/>
                      </a:cubicBezTo>
                      <a:lnTo>
                        <a:pt x="28354" y="19648"/>
                      </a:lnTo>
                      <a:lnTo>
                        <a:pt x="28454" y="19715"/>
                      </a:lnTo>
                      <a:lnTo>
                        <a:pt x="28454" y="19748"/>
                      </a:lnTo>
                      <a:cubicBezTo>
                        <a:pt x="28655" y="19948"/>
                        <a:pt x="28888" y="20115"/>
                        <a:pt x="29122" y="20282"/>
                      </a:cubicBezTo>
                      <a:cubicBezTo>
                        <a:pt x="29622" y="20515"/>
                        <a:pt x="30022" y="20982"/>
                        <a:pt x="30189" y="21516"/>
                      </a:cubicBezTo>
                      <a:lnTo>
                        <a:pt x="30222" y="21650"/>
                      </a:lnTo>
                      <a:lnTo>
                        <a:pt x="30256" y="21783"/>
                      </a:lnTo>
                      <a:lnTo>
                        <a:pt x="30423" y="21850"/>
                      </a:lnTo>
                      <a:cubicBezTo>
                        <a:pt x="30723" y="21983"/>
                        <a:pt x="30956" y="22217"/>
                        <a:pt x="31056" y="22550"/>
                      </a:cubicBezTo>
                      <a:lnTo>
                        <a:pt x="31090" y="22717"/>
                      </a:lnTo>
                      <a:cubicBezTo>
                        <a:pt x="31290" y="23451"/>
                        <a:pt x="31523" y="24251"/>
                        <a:pt x="32190" y="24785"/>
                      </a:cubicBezTo>
                      <a:cubicBezTo>
                        <a:pt x="32391" y="24985"/>
                        <a:pt x="32491" y="25252"/>
                        <a:pt x="32424" y="25552"/>
                      </a:cubicBezTo>
                      <a:cubicBezTo>
                        <a:pt x="32357" y="25619"/>
                        <a:pt x="32324" y="25719"/>
                        <a:pt x="32291" y="25853"/>
                      </a:cubicBezTo>
                      <a:cubicBezTo>
                        <a:pt x="32257" y="25953"/>
                        <a:pt x="32224" y="26053"/>
                        <a:pt x="32157" y="26153"/>
                      </a:cubicBezTo>
                      <a:cubicBezTo>
                        <a:pt x="32157" y="26186"/>
                        <a:pt x="32124" y="26220"/>
                        <a:pt x="32124" y="26253"/>
                      </a:cubicBezTo>
                      <a:cubicBezTo>
                        <a:pt x="32090" y="26320"/>
                        <a:pt x="32090" y="26386"/>
                        <a:pt x="32090" y="26420"/>
                      </a:cubicBezTo>
                      <a:cubicBezTo>
                        <a:pt x="32090" y="26453"/>
                        <a:pt x="32090" y="26486"/>
                        <a:pt x="32090" y="26486"/>
                      </a:cubicBezTo>
                      <a:lnTo>
                        <a:pt x="32090" y="26553"/>
                      </a:lnTo>
                      <a:cubicBezTo>
                        <a:pt x="32124" y="26620"/>
                        <a:pt x="32157" y="26687"/>
                        <a:pt x="32224" y="26720"/>
                      </a:cubicBezTo>
                      <a:cubicBezTo>
                        <a:pt x="32257" y="26720"/>
                        <a:pt x="32291" y="26753"/>
                        <a:pt x="32324" y="26753"/>
                      </a:cubicBezTo>
                      <a:cubicBezTo>
                        <a:pt x="32324" y="26820"/>
                        <a:pt x="32357" y="26853"/>
                        <a:pt x="32391" y="26887"/>
                      </a:cubicBezTo>
                      <a:cubicBezTo>
                        <a:pt x="32457" y="26953"/>
                        <a:pt x="32524" y="27020"/>
                        <a:pt x="32424" y="27154"/>
                      </a:cubicBezTo>
                      <a:cubicBezTo>
                        <a:pt x="32291" y="27320"/>
                        <a:pt x="32291" y="27520"/>
                        <a:pt x="32391" y="27687"/>
                      </a:cubicBezTo>
                      <a:cubicBezTo>
                        <a:pt x="32391" y="27721"/>
                        <a:pt x="32424" y="27721"/>
                        <a:pt x="32424" y="27754"/>
                      </a:cubicBezTo>
                      <a:cubicBezTo>
                        <a:pt x="32257" y="27754"/>
                        <a:pt x="32124" y="27787"/>
                        <a:pt x="31990" y="27887"/>
                      </a:cubicBezTo>
                      <a:cubicBezTo>
                        <a:pt x="31824" y="28054"/>
                        <a:pt x="31623" y="28154"/>
                        <a:pt x="31390" y="28154"/>
                      </a:cubicBezTo>
                      <a:cubicBezTo>
                        <a:pt x="31362" y="28151"/>
                        <a:pt x="31335" y="28149"/>
                        <a:pt x="31308" y="28149"/>
                      </a:cubicBezTo>
                      <a:cubicBezTo>
                        <a:pt x="31075" y="28149"/>
                        <a:pt x="30872" y="28272"/>
                        <a:pt x="30723" y="28421"/>
                      </a:cubicBezTo>
                      <a:cubicBezTo>
                        <a:pt x="29755" y="28955"/>
                        <a:pt x="29355" y="29889"/>
                        <a:pt x="28955" y="30756"/>
                      </a:cubicBezTo>
                      <a:lnTo>
                        <a:pt x="28755" y="31223"/>
                      </a:lnTo>
                      <a:cubicBezTo>
                        <a:pt x="28755" y="31223"/>
                        <a:pt x="28721" y="31223"/>
                        <a:pt x="28721" y="31256"/>
                      </a:cubicBezTo>
                      <a:cubicBezTo>
                        <a:pt x="28688" y="31290"/>
                        <a:pt x="28688" y="31323"/>
                        <a:pt x="28688" y="31357"/>
                      </a:cubicBezTo>
                      <a:lnTo>
                        <a:pt x="28688" y="31390"/>
                      </a:lnTo>
                      <a:cubicBezTo>
                        <a:pt x="28688" y="31423"/>
                        <a:pt x="28621" y="31523"/>
                        <a:pt x="28588" y="31590"/>
                      </a:cubicBezTo>
                      <a:cubicBezTo>
                        <a:pt x="28454" y="31824"/>
                        <a:pt x="28321" y="32024"/>
                        <a:pt x="28521" y="32324"/>
                      </a:cubicBezTo>
                      <a:cubicBezTo>
                        <a:pt x="28555" y="32391"/>
                        <a:pt x="28621" y="32457"/>
                        <a:pt x="28688" y="32457"/>
                      </a:cubicBezTo>
                      <a:lnTo>
                        <a:pt x="28788" y="32457"/>
                      </a:lnTo>
                      <a:cubicBezTo>
                        <a:pt x="28888" y="32457"/>
                        <a:pt x="28955" y="32424"/>
                        <a:pt x="29055" y="32391"/>
                      </a:cubicBezTo>
                      <a:cubicBezTo>
                        <a:pt x="29122" y="32357"/>
                        <a:pt x="29222" y="32324"/>
                        <a:pt x="29322" y="32324"/>
                      </a:cubicBezTo>
                      <a:lnTo>
                        <a:pt x="29589" y="32324"/>
                      </a:lnTo>
                      <a:cubicBezTo>
                        <a:pt x="29714" y="32286"/>
                        <a:pt x="29848" y="32268"/>
                        <a:pt x="29983" y="32268"/>
                      </a:cubicBezTo>
                      <a:cubicBezTo>
                        <a:pt x="30208" y="32268"/>
                        <a:pt x="30435" y="32320"/>
                        <a:pt x="30623" y="32424"/>
                      </a:cubicBezTo>
                      <a:cubicBezTo>
                        <a:pt x="30856" y="32557"/>
                        <a:pt x="31090" y="32624"/>
                        <a:pt x="31323" y="32657"/>
                      </a:cubicBezTo>
                      <a:cubicBezTo>
                        <a:pt x="31457" y="32657"/>
                        <a:pt x="31590" y="32624"/>
                        <a:pt x="31723" y="32557"/>
                      </a:cubicBezTo>
                      <a:cubicBezTo>
                        <a:pt x="31857" y="32457"/>
                        <a:pt x="32024" y="32424"/>
                        <a:pt x="32190" y="32424"/>
                      </a:cubicBezTo>
                      <a:cubicBezTo>
                        <a:pt x="32424" y="32424"/>
                        <a:pt x="32624" y="32491"/>
                        <a:pt x="32824" y="32557"/>
                      </a:cubicBezTo>
                      <a:lnTo>
                        <a:pt x="32891" y="32557"/>
                      </a:lnTo>
                      <a:cubicBezTo>
                        <a:pt x="32958" y="32524"/>
                        <a:pt x="33058" y="32524"/>
                        <a:pt x="33125" y="32491"/>
                      </a:cubicBezTo>
                      <a:lnTo>
                        <a:pt x="33258" y="32491"/>
                      </a:lnTo>
                      <a:cubicBezTo>
                        <a:pt x="33391" y="32491"/>
                        <a:pt x="33491" y="32457"/>
                        <a:pt x="33558" y="32357"/>
                      </a:cubicBezTo>
                      <a:lnTo>
                        <a:pt x="33625" y="32357"/>
                      </a:lnTo>
                      <a:cubicBezTo>
                        <a:pt x="33758" y="32324"/>
                        <a:pt x="33858" y="32224"/>
                        <a:pt x="33958" y="32124"/>
                      </a:cubicBezTo>
                      <a:cubicBezTo>
                        <a:pt x="34292" y="31657"/>
                        <a:pt x="34425" y="31457"/>
                        <a:pt x="34659" y="31457"/>
                      </a:cubicBezTo>
                      <a:cubicBezTo>
                        <a:pt x="34926" y="31490"/>
                        <a:pt x="35193" y="31590"/>
                        <a:pt x="35426" y="31690"/>
                      </a:cubicBezTo>
                      <a:cubicBezTo>
                        <a:pt x="35469" y="31694"/>
                        <a:pt x="35510" y="31696"/>
                        <a:pt x="35552" y="31696"/>
                      </a:cubicBezTo>
                      <a:cubicBezTo>
                        <a:pt x="35835" y="31696"/>
                        <a:pt x="36090" y="31598"/>
                        <a:pt x="36293" y="31423"/>
                      </a:cubicBezTo>
                      <a:cubicBezTo>
                        <a:pt x="36327" y="31423"/>
                        <a:pt x="36327" y="31390"/>
                        <a:pt x="36360" y="31390"/>
                      </a:cubicBezTo>
                      <a:cubicBezTo>
                        <a:pt x="36394" y="31390"/>
                        <a:pt x="36460" y="31423"/>
                        <a:pt x="36527" y="31423"/>
                      </a:cubicBezTo>
                      <a:cubicBezTo>
                        <a:pt x="36627" y="31390"/>
                        <a:pt x="36727" y="31390"/>
                        <a:pt x="36794" y="31390"/>
                      </a:cubicBezTo>
                      <a:cubicBezTo>
                        <a:pt x="36894" y="31357"/>
                        <a:pt x="36994" y="31357"/>
                        <a:pt x="37061" y="31357"/>
                      </a:cubicBezTo>
                      <a:lnTo>
                        <a:pt x="37194" y="31357"/>
                      </a:lnTo>
                      <a:cubicBezTo>
                        <a:pt x="37328" y="31357"/>
                        <a:pt x="37428" y="31357"/>
                        <a:pt x="37494" y="31390"/>
                      </a:cubicBezTo>
                      <a:lnTo>
                        <a:pt x="37561" y="31390"/>
                      </a:lnTo>
                      <a:cubicBezTo>
                        <a:pt x="37628" y="31390"/>
                        <a:pt x="37694" y="31390"/>
                        <a:pt x="37728" y="31457"/>
                      </a:cubicBezTo>
                      <a:lnTo>
                        <a:pt x="37861" y="31457"/>
                      </a:lnTo>
                      <a:cubicBezTo>
                        <a:pt x="37895" y="31623"/>
                        <a:pt x="38028" y="31723"/>
                        <a:pt x="38161" y="31790"/>
                      </a:cubicBezTo>
                      <a:cubicBezTo>
                        <a:pt x="38262" y="31857"/>
                        <a:pt x="38362" y="31924"/>
                        <a:pt x="38428" y="32024"/>
                      </a:cubicBezTo>
                      <a:cubicBezTo>
                        <a:pt x="38495" y="32190"/>
                        <a:pt x="38628" y="32324"/>
                        <a:pt x="38795" y="32391"/>
                      </a:cubicBezTo>
                      <a:lnTo>
                        <a:pt x="38862" y="32424"/>
                      </a:lnTo>
                      <a:lnTo>
                        <a:pt x="39062" y="32524"/>
                      </a:lnTo>
                      <a:lnTo>
                        <a:pt x="39129" y="32557"/>
                      </a:lnTo>
                      <a:cubicBezTo>
                        <a:pt x="39162" y="32724"/>
                        <a:pt x="39296" y="32791"/>
                        <a:pt x="39429" y="32824"/>
                      </a:cubicBezTo>
                      <a:cubicBezTo>
                        <a:pt x="39629" y="33024"/>
                        <a:pt x="39829" y="33258"/>
                        <a:pt x="39996" y="33525"/>
                      </a:cubicBezTo>
                      <a:cubicBezTo>
                        <a:pt x="40196" y="33892"/>
                        <a:pt x="40463" y="34192"/>
                        <a:pt x="40797" y="34392"/>
                      </a:cubicBezTo>
                      <a:cubicBezTo>
                        <a:pt x="40930" y="34492"/>
                        <a:pt x="41064" y="34626"/>
                        <a:pt x="41130" y="34759"/>
                      </a:cubicBezTo>
                      <a:cubicBezTo>
                        <a:pt x="41264" y="34959"/>
                        <a:pt x="41464" y="35126"/>
                        <a:pt x="41697" y="35193"/>
                      </a:cubicBezTo>
                      <a:lnTo>
                        <a:pt x="42064" y="35193"/>
                      </a:lnTo>
                      <a:lnTo>
                        <a:pt x="42064" y="26286"/>
                      </a:lnTo>
                      <a:lnTo>
                        <a:pt x="41964" y="26286"/>
                      </a:lnTo>
                      <a:cubicBezTo>
                        <a:pt x="41764" y="25652"/>
                        <a:pt x="41797" y="24952"/>
                        <a:pt x="42064" y="24318"/>
                      </a:cubicBezTo>
                      <a:lnTo>
                        <a:pt x="42131" y="13310"/>
                      </a:lnTo>
                      <a:lnTo>
                        <a:pt x="42131" y="9241"/>
                      </a:lnTo>
                      <a:cubicBezTo>
                        <a:pt x="42098" y="9241"/>
                        <a:pt x="42064" y="9207"/>
                        <a:pt x="42031" y="9207"/>
                      </a:cubicBezTo>
                      <a:lnTo>
                        <a:pt x="41998" y="9207"/>
                      </a:lnTo>
                      <a:cubicBezTo>
                        <a:pt x="41864" y="9174"/>
                        <a:pt x="41764" y="9174"/>
                        <a:pt x="41631" y="9141"/>
                      </a:cubicBezTo>
                      <a:cubicBezTo>
                        <a:pt x="41596" y="9146"/>
                        <a:pt x="41563" y="9149"/>
                        <a:pt x="41531" y="9149"/>
                      </a:cubicBezTo>
                      <a:cubicBezTo>
                        <a:pt x="41374" y="9149"/>
                        <a:pt x="41241" y="9084"/>
                        <a:pt x="41130" y="8974"/>
                      </a:cubicBezTo>
                      <a:lnTo>
                        <a:pt x="40897" y="8674"/>
                      </a:lnTo>
                      <a:cubicBezTo>
                        <a:pt x="40805" y="8399"/>
                        <a:pt x="40546" y="8236"/>
                        <a:pt x="40272" y="8236"/>
                      </a:cubicBezTo>
                      <a:cubicBezTo>
                        <a:pt x="40247" y="8236"/>
                        <a:pt x="40222" y="8237"/>
                        <a:pt x="40196" y="8240"/>
                      </a:cubicBezTo>
                      <a:lnTo>
                        <a:pt x="39396" y="8240"/>
                      </a:lnTo>
                      <a:cubicBezTo>
                        <a:pt x="39262" y="8240"/>
                        <a:pt x="39129" y="8173"/>
                        <a:pt x="39029" y="8107"/>
                      </a:cubicBezTo>
                      <a:cubicBezTo>
                        <a:pt x="38929" y="7906"/>
                        <a:pt x="38729" y="7773"/>
                        <a:pt x="38528" y="7773"/>
                      </a:cubicBezTo>
                      <a:cubicBezTo>
                        <a:pt x="38328" y="7773"/>
                        <a:pt x="38128" y="7840"/>
                        <a:pt x="37928" y="7973"/>
                      </a:cubicBezTo>
                      <a:lnTo>
                        <a:pt x="37361" y="7973"/>
                      </a:lnTo>
                      <a:lnTo>
                        <a:pt x="36861" y="7806"/>
                      </a:lnTo>
                      <a:cubicBezTo>
                        <a:pt x="36394" y="7439"/>
                        <a:pt x="35860" y="7206"/>
                        <a:pt x="35293" y="7072"/>
                      </a:cubicBezTo>
                      <a:cubicBezTo>
                        <a:pt x="34959" y="6972"/>
                        <a:pt x="34626" y="6839"/>
                        <a:pt x="34292" y="6706"/>
                      </a:cubicBezTo>
                      <a:cubicBezTo>
                        <a:pt x="33958" y="6539"/>
                        <a:pt x="33658" y="6372"/>
                        <a:pt x="33358" y="6138"/>
                      </a:cubicBezTo>
                      <a:cubicBezTo>
                        <a:pt x="32858" y="5738"/>
                        <a:pt x="32291" y="5505"/>
                        <a:pt x="31690" y="5405"/>
                      </a:cubicBezTo>
                      <a:cubicBezTo>
                        <a:pt x="31190" y="5405"/>
                        <a:pt x="30689" y="5271"/>
                        <a:pt x="30289" y="4938"/>
                      </a:cubicBezTo>
                      <a:cubicBezTo>
                        <a:pt x="30122" y="4704"/>
                        <a:pt x="29822" y="4571"/>
                        <a:pt x="29522" y="4571"/>
                      </a:cubicBezTo>
                      <a:cubicBezTo>
                        <a:pt x="29322" y="4571"/>
                        <a:pt x="29122" y="4604"/>
                        <a:pt x="28921" y="4671"/>
                      </a:cubicBezTo>
                      <a:lnTo>
                        <a:pt x="28788" y="4704"/>
                      </a:lnTo>
                      <a:cubicBezTo>
                        <a:pt x="28588" y="4771"/>
                        <a:pt x="28354" y="4871"/>
                        <a:pt x="28154" y="5004"/>
                      </a:cubicBezTo>
                      <a:lnTo>
                        <a:pt x="27887" y="5138"/>
                      </a:lnTo>
                      <a:lnTo>
                        <a:pt x="27587" y="5271"/>
                      </a:lnTo>
                      <a:cubicBezTo>
                        <a:pt x="27354" y="5405"/>
                        <a:pt x="27087" y="5471"/>
                        <a:pt x="26853" y="5571"/>
                      </a:cubicBezTo>
                      <a:lnTo>
                        <a:pt x="26753" y="5605"/>
                      </a:lnTo>
                      <a:cubicBezTo>
                        <a:pt x="26586" y="5638"/>
                        <a:pt x="26420" y="5705"/>
                        <a:pt x="26386" y="5905"/>
                      </a:cubicBezTo>
                      <a:cubicBezTo>
                        <a:pt x="26386" y="5938"/>
                        <a:pt x="26386" y="5972"/>
                        <a:pt x="26386" y="6005"/>
                      </a:cubicBezTo>
                      <a:lnTo>
                        <a:pt x="26386" y="6372"/>
                      </a:lnTo>
                      <a:cubicBezTo>
                        <a:pt x="26320" y="6439"/>
                        <a:pt x="26386" y="6539"/>
                        <a:pt x="26453" y="6605"/>
                      </a:cubicBezTo>
                      <a:cubicBezTo>
                        <a:pt x="26520" y="6706"/>
                        <a:pt x="26586" y="6772"/>
                        <a:pt x="26553" y="6806"/>
                      </a:cubicBezTo>
                      <a:cubicBezTo>
                        <a:pt x="26553" y="6872"/>
                        <a:pt x="26453" y="6906"/>
                        <a:pt x="26320" y="6972"/>
                      </a:cubicBezTo>
                      <a:cubicBezTo>
                        <a:pt x="26320" y="6972"/>
                        <a:pt x="26320" y="7006"/>
                        <a:pt x="26320" y="7039"/>
                      </a:cubicBezTo>
                      <a:lnTo>
                        <a:pt x="26153" y="7106"/>
                      </a:lnTo>
                      <a:lnTo>
                        <a:pt x="26086" y="7139"/>
                      </a:lnTo>
                      <a:cubicBezTo>
                        <a:pt x="26053" y="7139"/>
                        <a:pt x="25986" y="7106"/>
                        <a:pt x="25953" y="7106"/>
                      </a:cubicBezTo>
                      <a:cubicBezTo>
                        <a:pt x="25853" y="7139"/>
                        <a:pt x="25753" y="7173"/>
                        <a:pt x="25652" y="7206"/>
                      </a:cubicBezTo>
                      <a:cubicBezTo>
                        <a:pt x="25586" y="7273"/>
                        <a:pt x="25519" y="7273"/>
                        <a:pt x="25452" y="7273"/>
                      </a:cubicBezTo>
                      <a:lnTo>
                        <a:pt x="25252" y="7273"/>
                      </a:lnTo>
                      <a:cubicBezTo>
                        <a:pt x="25152" y="7273"/>
                        <a:pt x="25052" y="7306"/>
                        <a:pt x="24985" y="7406"/>
                      </a:cubicBezTo>
                      <a:lnTo>
                        <a:pt x="24919" y="7439"/>
                      </a:lnTo>
                      <a:cubicBezTo>
                        <a:pt x="24852" y="7473"/>
                        <a:pt x="24819" y="7506"/>
                        <a:pt x="24752" y="7506"/>
                      </a:cubicBezTo>
                      <a:lnTo>
                        <a:pt x="24385" y="7506"/>
                      </a:lnTo>
                      <a:cubicBezTo>
                        <a:pt x="24333" y="7497"/>
                        <a:pt x="24281" y="7493"/>
                        <a:pt x="24230" y="7493"/>
                      </a:cubicBezTo>
                      <a:cubicBezTo>
                        <a:pt x="23725" y="7493"/>
                        <a:pt x="23287" y="7925"/>
                        <a:pt x="23317" y="8440"/>
                      </a:cubicBezTo>
                      <a:cubicBezTo>
                        <a:pt x="23317" y="8473"/>
                        <a:pt x="23317" y="8507"/>
                        <a:pt x="23284" y="8540"/>
                      </a:cubicBezTo>
                      <a:cubicBezTo>
                        <a:pt x="23184" y="8774"/>
                        <a:pt x="22984" y="8974"/>
                        <a:pt x="22750" y="9074"/>
                      </a:cubicBezTo>
                      <a:cubicBezTo>
                        <a:pt x="22183" y="9141"/>
                        <a:pt x="21750" y="9608"/>
                        <a:pt x="21716" y="10175"/>
                      </a:cubicBezTo>
                      <a:cubicBezTo>
                        <a:pt x="21683" y="10241"/>
                        <a:pt x="21650" y="10341"/>
                        <a:pt x="21616" y="10375"/>
                      </a:cubicBezTo>
                      <a:cubicBezTo>
                        <a:pt x="21583" y="10442"/>
                        <a:pt x="21550" y="10475"/>
                        <a:pt x="21516" y="10508"/>
                      </a:cubicBezTo>
                      <a:cubicBezTo>
                        <a:pt x="21483" y="10542"/>
                        <a:pt x="21416" y="10608"/>
                        <a:pt x="21383" y="10642"/>
                      </a:cubicBezTo>
                      <a:cubicBezTo>
                        <a:pt x="21216" y="10742"/>
                        <a:pt x="21116" y="10942"/>
                        <a:pt x="21083" y="11142"/>
                      </a:cubicBezTo>
                      <a:cubicBezTo>
                        <a:pt x="21016" y="11175"/>
                        <a:pt x="20949" y="11175"/>
                        <a:pt x="20882" y="11209"/>
                      </a:cubicBezTo>
                      <a:cubicBezTo>
                        <a:pt x="20749" y="11242"/>
                        <a:pt x="20616" y="11309"/>
                        <a:pt x="20515" y="11442"/>
                      </a:cubicBezTo>
                      <a:lnTo>
                        <a:pt x="20249" y="11876"/>
                      </a:lnTo>
                      <a:lnTo>
                        <a:pt x="20115" y="11876"/>
                      </a:lnTo>
                      <a:cubicBezTo>
                        <a:pt x="19782" y="11976"/>
                        <a:pt x="19481" y="12009"/>
                        <a:pt x="19114" y="12009"/>
                      </a:cubicBezTo>
                      <a:cubicBezTo>
                        <a:pt x="19081" y="12012"/>
                        <a:pt x="19047" y="12013"/>
                        <a:pt x="19014" y="12013"/>
                      </a:cubicBezTo>
                      <a:cubicBezTo>
                        <a:pt x="18581" y="12013"/>
                        <a:pt x="18159" y="11814"/>
                        <a:pt x="17880" y="11442"/>
                      </a:cubicBezTo>
                      <a:lnTo>
                        <a:pt x="17780" y="11209"/>
                      </a:lnTo>
                      <a:cubicBezTo>
                        <a:pt x="17780" y="11175"/>
                        <a:pt x="17780" y="11175"/>
                        <a:pt x="17747" y="11142"/>
                      </a:cubicBezTo>
                      <a:cubicBezTo>
                        <a:pt x="17780" y="11142"/>
                        <a:pt x="17780" y="11075"/>
                        <a:pt x="17747" y="11042"/>
                      </a:cubicBezTo>
                      <a:cubicBezTo>
                        <a:pt x="17780" y="10942"/>
                        <a:pt x="17814" y="10875"/>
                        <a:pt x="17880" y="10808"/>
                      </a:cubicBezTo>
                      <a:cubicBezTo>
                        <a:pt x="18014" y="10642"/>
                        <a:pt x="18114" y="10442"/>
                        <a:pt x="17880" y="10208"/>
                      </a:cubicBezTo>
                      <a:cubicBezTo>
                        <a:pt x="17847" y="10141"/>
                        <a:pt x="17747" y="10108"/>
                        <a:pt x="17680" y="10108"/>
                      </a:cubicBezTo>
                      <a:cubicBezTo>
                        <a:pt x="17580" y="10141"/>
                        <a:pt x="17480" y="10175"/>
                        <a:pt x="17413" y="10241"/>
                      </a:cubicBezTo>
                      <a:lnTo>
                        <a:pt x="17347" y="10308"/>
                      </a:lnTo>
                      <a:lnTo>
                        <a:pt x="17180" y="9908"/>
                      </a:lnTo>
                      <a:cubicBezTo>
                        <a:pt x="17180" y="9774"/>
                        <a:pt x="17180" y="9674"/>
                        <a:pt x="17180" y="9541"/>
                      </a:cubicBezTo>
                      <a:cubicBezTo>
                        <a:pt x="17213" y="9207"/>
                        <a:pt x="17246" y="8840"/>
                        <a:pt x="16779" y="8640"/>
                      </a:cubicBezTo>
                      <a:cubicBezTo>
                        <a:pt x="16779" y="8607"/>
                        <a:pt x="16746" y="8574"/>
                        <a:pt x="16746" y="8540"/>
                      </a:cubicBezTo>
                      <a:cubicBezTo>
                        <a:pt x="16679" y="8507"/>
                        <a:pt x="16613" y="8507"/>
                        <a:pt x="16513" y="8507"/>
                      </a:cubicBezTo>
                      <a:lnTo>
                        <a:pt x="16413" y="8507"/>
                      </a:lnTo>
                      <a:cubicBezTo>
                        <a:pt x="16346" y="8507"/>
                        <a:pt x="16312" y="8540"/>
                        <a:pt x="16246" y="8574"/>
                      </a:cubicBezTo>
                      <a:lnTo>
                        <a:pt x="16212" y="8607"/>
                      </a:lnTo>
                      <a:cubicBezTo>
                        <a:pt x="16112" y="8740"/>
                        <a:pt x="16046" y="8907"/>
                        <a:pt x="16012" y="9074"/>
                      </a:cubicBezTo>
                      <a:lnTo>
                        <a:pt x="15712" y="8707"/>
                      </a:lnTo>
                      <a:lnTo>
                        <a:pt x="15445" y="8373"/>
                      </a:lnTo>
                      <a:cubicBezTo>
                        <a:pt x="15479" y="8307"/>
                        <a:pt x="15479" y="8240"/>
                        <a:pt x="15479" y="8173"/>
                      </a:cubicBezTo>
                      <a:cubicBezTo>
                        <a:pt x="15212" y="7740"/>
                        <a:pt x="15078" y="7206"/>
                        <a:pt x="15145" y="6672"/>
                      </a:cubicBezTo>
                      <a:lnTo>
                        <a:pt x="15145" y="6339"/>
                      </a:lnTo>
                      <a:cubicBezTo>
                        <a:pt x="15112" y="6005"/>
                        <a:pt x="15178" y="5638"/>
                        <a:pt x="15312" y="5338"/>
                      </a:cubicBezTo>
                      <a:cubicBezTo>
                        <a:pt x="15412" y="5171"/>
                        <a:pt x="15445" y="5004"/>
                        <a:pt x="15479" y="4804"/>
                      </a:cubicBezTo>
                      <a:lnTo>
                        <a:pt x="15479" y="4304"/>
                      </a:lnTo>
                      <a:cubicBezTo>
                        <a:pt x="15545" y="3870"/>
                        <a:pt x="15345" y="3503"/>
                        <a:pt x="14978" y="3303"/>
                      </a:cubicBezTo>
                      <a:lnTo>
                        <a:pt x="14778" y="3036"/>
                      </a:lnTo>
                      <a:cubicBezTo>
                        <a:pt x="14745" y="3003"/>
                        <a:pt x="14745" y="2970"/>
                        <a:pt x="14711" y="2936"/>
                      </a:cubicBezTo>
                      <a:cubicBezTo>
                        <a:pt x="14645" y="2836"/>
                        <a:pt x="14645" y="2703"/>
                        <a:pt x="14678" y="2603"/>
                      </a:cubicBezTo>
                      <a:cubicBezTo>
                        <a:pt x="14778" y="2436"/>
                        <a:pt x="14811" y="2269"/>
                        <a:pt x="14778" y="2102"/>
                      </a:cubicBezTo>
                      <a:cubicBezTo>
                        <a:pt x="14745" y="1902"/>
                        <a:pt x="14545" y="1835"/>
                        <a:pt x="14344" y="1702"/>
                      </a:cubicBezTo>
                      <a:lnTo>
                        <a:pt x="14144" y="1602"/>
                      </a:lnTo>
                      <a:cubicBezTo>
                        <a:pt x="13977" y="1502"/>
                        <a:pt x="13777" y="1468"/>
                        <a:pt x="13577" y="1468"/>
                      </a:cubicBezTo>
                      <a:cubicBezTo>
                        <a:pt x="13444" y="1468"/>
                        <a:pt x="13310" y="1468"/>
                        <a:pt x="13177" y="1502"/>
                      </a:cubicBezTo>
                      <a:cubicBezTo>
                        <a:pt x="13043" y="1502"/>
                        <a:pt x="12943" y="1535"/>
                        <a:pt x="12810" y="1535"/>
                      </a:cubicBezTo>
                      <a:cubicBezTo>
                        <a:pt x="12677" y="1535"/>
                        <a:pt x="12543" y="1502"/>
                        <a:pt x="12443" y="1468"/>
                      </a:cubicBezTo>
                      <a:cubicBezTo>
                        <a:pt x="12310" y="1368"/>
                        <a:pt x="12176" y="1302"/>
                        <a:pt x="12009" y="1302"/>
                      </a:cubicBezTo>
                      <a:cubicBezTo>
                        <a:pt x="11993" y="1285"/>
                        <a:pt x="11976" y="1277"/>
                        <a:pt x="11959" y="1277"/>
                      </a:cubicBezTo>
                      <a:cubicBezTo>
                        <a:pt x="11943" y="1277"/>
                        <a:pt x="11926" y="1285"/>
                        <a:pt x="11909" y="1302"/>
                      </a:cubicBezTo>
                      <a:cubicBezTo>
                        <a:pt x="11909" y="1268"/>
                        <a:pt x="11909" y="1235"/>
                        <a:pt x="11843" y="1202"/>
                      </a:cubicBezTo>
                      <a:cubicBezTo>
                        <a:pt x="11676" y="1202"/>
                        <a:pt x="11509" y="1102"/>
                        <a:pt x="11442" y="968"/>
                      </a:cubicBezTo>
                      <a:cubicBezTo>
                        <a:pt x="11342" y="868"/>
                        <a:pt x="11276" y="801"/>
                        <a:pt x="11175" y="735"/>
                      </a:cubicBezTo>
                      <a:lnTo>
                        <a:pt x="11075" y="735"/>
                      </a:lnTo>
                      <a:cubicBezTo>
                        <a:pt x="11042" y="735"/>
                        <a:pt x="11042" y="701"/>
                        <a:pt x="11009" y="668"/>
                      </a:cubicBezTo>
                      <a:cubicBezTo>
                        <a:pt x="10942" y="635"/>
                        <a:pt x="10842" y="601"/>
                        <a:pt x="10708" y="601"/>
                      </a:cubicBezTo>
                      <a:cubicBezTo>
                        <a:pt x="10675" y="601"/>
                        <a:pt x="10642" y="601"/>
                        <a:pt x="10608" y="635"/>
                      </a:cubicBezTo>
                      <a:cubicBezTo>
                        <a:pt x="10175" y="368"/>
                        <a:pt x="9708" y="168"/>
                        <a:pt x="9207" y="34"/>
                      </a:cubicBezTo>
                      <a:lnTo>
                        <a:pt x="9007" y="34"/>
                      </a:lnTo>
                      <a:cubicBezTo>
                        <a:pt x="8874" y="1"/>
                        <a:pt x="8740" y="1"/>
                        <a:pt x="860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28" name="Google Shape;457;p16">
                  <a:extLst>
                    <a:ext uri="{FF2B5EF4-FFF2-40B4-BE49-F238E27FC236}">
                      <a16:creationId xmlns:a16="http://schemas.microsoft.com/office/drawing/2014/main" xmlns="" id="{0A479DAE-D4A9-8763-DF4B-08BB92CA47AA}"/>
                    </a:ext>
                  </a:extLst>
                </p:cNvPr>
                <p:cNvSpPr/>
                <p:nvPr/>
              </p:nvSpPr>
              <p:spPr>
                <a:xfrm>
                  <a:off x="6136038" y="3053600"/>
                  <a:ext cx="102600" cy="155975"/>
                </a:xfrm>
                <a:custGeom>
                  <a:avLst/>
                  <a:gdLst/>
                  <a:ahLst/>
                  <a:cxnLst/>
                  <a:rect l="l" t="t" r="r" b="b"/>
                  <a:pathLst>
                    <a:path w="4104" h="6239" extrusionOk="0">
                      <a:moveTo>
                        <a:pt x="2502" y="1"/>
                      </a:moveTo>
                      <a:cubicBezTo>
                        <a:pt x="2335" y="34"/>
                        <a:pt x="2202" y="268"/>
                        <a:pt x="2035" y="601"/>
                      </a:cubicBezTo>
                      <a:cubicBezTo>
                        <a:pt x="1935" y="868"/>
                        <a:pt x="1668" y="1068"/>
                        <a:pt x="1368" y="1102"/>
                      </a:cubicBezTo>
                      <a:cubicBezTo>
                        <a:pt x="1201" y="1135"/>
                        <a:pt x="1101" y="1235"/>
                        <a:pt x="1068" y="1402"/>
                      </a:cubicBezTo>
                      <a:cubicBezTo>
                        <a:pt x="1034" y="1502"/>
                        <a:pt x="1101" y="1635"/>
                        <a:pt x="1201" y="1702"/>
                      </a:cubicBezTo>
                      <a:cubicBezTo>
                        <a:pt x="1368" y="1769"/>
                        <a:pt x="1434" y="1869"/>
                        <a:pt x="1434" y="1969"/>
                      </a:cubicBezTo>
                      <a:cubicBezTo>
                        <a:pt x="1434" y="2036"/>
                        <a:pt x="1268" y="2169"/>
                        <a:pt x="1134" y="2269"/>
                      </a:cubicBezTo>
                      <a:cubicBezTo>
                        <a:pt x="534" y="2603"/>
                        <a:pt x="400" y="3003"/>
                        <a:pt x="634" y="3703"/>
                      </a:cubicBezTo>
                      <a:cubicBezTo>
                        <a:pt x="767" y="4237"/>
                        <a:pt x="601" y="4804"/>
                        <a:pt x="167" y="5138"/>
                      </a:cubicBezTo>
                      <a:cubicBezTo>
                        <a:pt x="0" y="5638"/>
                        <a:pt x="67" y="5705"/>
                        <a:pt x="667" y="6105"/>
                      </a:cubicBezTo>
                      <a:cubicBezTo>
                        <a:pt x="734" y="6105"/>
                        <a:pt x="767" y="6139"/>
                        <a:pt x="834" y="6172"/>
                      </a:cubicBezTo>
                      <a:cubicBezTo>
                        <a:pt x="901" y="6205"/>
                        <a:pt x="1001" y="6239"/>
                        <a:pt x="1101" y="6239"/>
                      </a:cubicBezTo>
                      <a:cubicBezTo>
                        <a:pt x="1134" y="6239"/>
                        <a:pt x="1201" y="6239"/>
                        <a:pt x="1234" y="6205"/>
                      </a:cubicBezTo>
                      <a:lnTo>
                        <a:pt x="1601" y="6005"/>
                      </a:lnTo>
                      <a:cubicBezTo>
                        <a:pt x="1635" y="6005"/>
                        <a:pt x="1635" y="5972"/>
                        <a:pt x="1668" y="5972"/>
                      </a:cubicBezTo>
                      <a:cubicBezTo>
                        <a:pt x="2102" y="5672"/>
                        <a:pt x="2402" y="5271"/>
                        <a:pt x="2602" y="4804"/>
                      </a:cubicBezTo>
                      <a:lnTo>
                        <a:pt x="2669" y="4771"/>
                      </a:lnTo>
                      <a:lnTo>
                        <a:pt x="2769" y="4738"/>
                      </a:lnTo>
                      <a:lnTo>
                        <a:pt x="2802" y="4738"/>
                      </a:lnTo>
                      <a:cubicBezTo>
                        <a:pt x="2802" y="4771"/>
                        <a:pt x="2802" y="4804"/>
                        <a:pt x="2802" y="4838"/>
                      </a:cubicBezTo>
                      <a:cubicBezTo>
                        <a:pt x="2802" y="4938"/>
                        <a:pt x="2835" y="5038"/>
                        <a:pt x="2735" y="5104"/>
                      </a:cubicBezTo>
                      <a:cubicBezTo>
                        <a:pt x="2635" y="5205"/>
                        <a:pt x="2569" y="5338"/>
                        <a:pt x="2569" y="5505"/>
                      </a:cubicBezTo>
                      <a:cubicBezTo>
                        <a:pt x="2569" y="5605"/>
                        <a:pt x="2635" y="5672"/>
                        <a:pt x="2735" y="5738"/>
                      </a:cubicBezTo>
                      <a:cubicBezTo>
                        <a:pt x="2802" y="5772"/>
                        <a:pt x="2869" y="5772"/>
                        <a:pt x="2902" y="5772"/>
                      </a:cubicBezTo>
                      <a:cubicBezTo>
                        <a:pt x="3069" y="5772"/>
                        <a:pt x="3169" y="5638"/>
                        <a:pt x="3236" y="5471"/>
                      </a:cubicBezTo>
                      <a:cubicBezTo>
                        <a:pt x="3269" y="5405"/>
                        <a:pt x="3336" y="5338"/>
                        <a:pt x="3369" y="5305"/>
                      </a:cubicBezTo>
                      <a:cubicBezTo>
                        <a:pt x="3436" y="5238"/>
                        <a:pt x="3503" y="5171"/>
                        <a:pt x="3503" y="5071"/>
                      </a:cubicBezTo>
                      <a:cubicBezTo>
                        <a:pt x="3503" y="4971"/>
                        <a:pt x="3436" y="4904"/>
                        <a:pt x="3369" y="4838"/>
                      </a:cubicBezTo>
                      <a:cubicBezTo>
                        <a:pt x="3336" y="4804"/>
                        <a:pt x="3302" y="4771"/>
                        <a:pt x="3302" y="4738"/>
                      </a:cubicBezTo>
                      <a:cubicBezTo>
                        <a:pt x="3236" y="4571"/>
                        <a:pt x="3169" y="4504"/>
                        <a:pt x="3102" y="4504"/>
                      </a:cubicBezTo>
                      <a:cubicBezTo>
                        <a:pt x="3169" y="4471"/>
                        <a:pt x="3236" y="4437"/>
                        <a:pt x="3302" y="4437"/>
                      </a:cubicBezTo>
                      <a:lnTo>
                        <a:pt x="3503" y="4437"/>
                      </a:lnTo>
                      <a:cubicBezTo>
                        <a:pt x="3529" y="4446"/>
                        <a:pt x="3554" y="4450"/>
                        <a:pt x="3577" y="4450"/>
                      </a:cubicBezTo>
                      <a:cubicBezTo>
                        <a:pt x="3638" y="4450"/>
                        <a:pt x="3687" y="4419"/>
                        <a:pt x="3736" y="4371"/>
                      </a:cubicBezTo>
                      <a:cubicBezTo>
                        <a:pt x="3769" y="4337"/>
                        <a:pt x="3803" y="4304"/>
                        <a:pt x="3836" y="4271"/>
                      </a:cubicBezTo>
                      <a:cubicBezTo>
                        <a:pt x="3970" y="4070"/>
                        <a:pt x="4103" y="3937"/>
                        <a:pt x="4070" y="3770"/>
                      </a:cubicBezTo>
                      <a:cubicBezTo>
                        <a:pt x="4003" y="3603"/>
                        <a:pt x="3903" y="3537"/>
                        <a:pt x="3703" y="3403"/>
                      </a:cubicBezTo>
                      <a:cubicBezTo>
                        <a:pt x="3503" y="3337"/>
                        <a:pt x="3503" y="3070"/>
                        <a:pt x="3503" y="2803"/>
                      </a:cubicBezTo>
                      <a:cubicBezTo>
                        <a:pt x="3503" y="2336"/>
                        <a:pt x="3436" y="1835"/>
                        <a:pt x="3302" y="1368"/>
                      </a:cubicBezTo>
                      <a:cubicBezTo>
                        <a:pt x="3269" y="1235"/>
                        <a:pt x="3236" y="1068"/>
                        <a:pt x="3269" y="935"/>
                      </a:cubicBezTo>
                      <a:cubicBezTo>
                        <a:pt x="3302" y="735"/>
                        <a:pt x="3269" y="535"/>
                        <a:pt x="3169" y="368"/>
                      </a:cubicBezTo>
                      <a:cubicBezTo>
                        <a:pt x="2936" y="168"/>
                        <a:pt x="2735" y="1"/>
                        <a:pt x="2569"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29" name="Google Shape;458;p16">
                  <a:extLst>
                    <a:ext uri="{FF2B5EF4-FFF2-40B4-BE49-F238E27FC236}">
                      <a16:creationId xmlns:a16="http://schemas.microsoft.com/office/drawing/2014/main" xmlns="" id="{5395A8E0-129F-A920-409A-51474ED6E91D}"/>
                    </a:ext>
                  </a:extLst>
                </p:cNvPr>
                <p:cNvSpPr/>
                <p:nvPr/>
              </p:nvSpPr>
              <p:spPr>
                <a:xfrm>
                  <a:off x="5817463" y="3218725"/>
                  <a:ext cx="135125" cy="135125"/>
                </a:xfrm>
                <a:custGeom>
                  <a:avLst/>
                  <a:gdLst/>
                  <a:ahLst/>
                  <a:cxnLst/>
                  <a:rect l="l" t="t" r="r" b="b"/>
                  <a:pathLst>
                    <a:path w="5405" h="5405" extrusionOk="0">
                      <a:moveTo>
                        <a:pt x="4137" y="1"/>
                      </a:moveTo>
                      <a:cubicBezTo>
                        <a:pt x="3903" y="34"/>
                        <a:pt x="3703" y="101"/>
                        <a:pt x="3503" y="234"/>
                      </a:cubicBezTo>
                      <a:lnTo>
                        <a:pt x="3470" y="267"/>
                      </a:lnTo>
                      <a:cubicBezTo>
                        <a:pt x="3403" y="334"/>
                        <a:pt x="3336" y="368"/>
                        <a:pt x="3303" y="434"/>
                      </a:cubicBezTo>
                      <a:cubicBezTo>
                        <a:pt x="3236" y="501"/>
                        <a:pt x="3203" y="534"/>
                        <a:pt x="3170" y="601"/>
                      </a:cubicBezTo>
                      <a:cubicBezTo>
                        <a:pt x="2969" y="1101"/>
                        <a:pt x="2502" y="1402"/>
                        <a:pt x="1969" y="1402"/>
                      </a:cubicBezTo>
                      <a:lnTo>
                        <a:pt x="1669" y="1402"/>
                      </a:lnTo>
                      <a:cubicBezTo>
                        <a:pt x="1568" y="1402"/>
                        <a:pt x="1468" y="1435"/>
                        <a:pt x="1368" y="1468"/>
                      </a:cubicBezTo>
                      <a:cubicBezTo>
                        <a:pt x="1168" y="1468"/>
                        <a:pt x="1068" y="1635"/>
                        <a:pt x="1101" y="1802"/>
                      </a:cubicBezTo>
                      <a:cubicBezTo>
                        <a:pt x="1135" y="1935"/>
                        <a:pt x="1235" y="2035"/>
                        <a:pt x="1368" y="2035"/>
                      </a:cubicBezTo>
                      <a:lnTo>
                        <a:pt x="1435" y="2035"/>
                      </a:lnTo>
                      <a:cubicBezTo>
                        <a:pt x="1502" y="2002"/>
                        <a:pt x="1568" y="2002"/>
                        <a:pt x="1669" y="2002"/>
                      </a:cubicBezTo>
                      <a:cubicBezTo>
                        <a:pt x="1677" y="1993"/>
                        <a:pt x="1691" y="1989"/>
                        <a:pt x="1707" y="1989"/>
                      </a:cubicBezTo>
                      <a:cubicBezTo>
                        <a:pt x="1751" y="1989"/>
                        <a:pt x="1811" y="2020"/>
                        <a:pt x="1835" y="2069"/>
                      </a:cubicBezTo>
                      <a:cubicBezTo>
                        <a:pt x="1902" y="2135"/>
                        <a:pt x="1835" y="2269"/>
                        <a:pt x="1769" y="2402"/>
                      </a:cubicBezTo>
                      <a:cubicBezTo>
                        <a:pt x="1769" y="2469"/>
                        <a:pt x="1735" y="2502"/>
                        <a:pt x="1735" y="2569"/>
                      </a:cubicBezTo>
                      <a:cubicBezTo>
                        <a:pt x="1702" y="2703"/>
                        <a:pt x="1635" y="2836"/>
                        <a:pt x="1535" y="2936"/>
                      </a:cubicBezTo>
                      <a:cubicBezTo>
                        <a:pt x="1368" y="3203"/>
                        <a:pt x="1168" y="3470"/>
                        <a:pt x="1535" y="3903"/>
                      </a:cubicBezTo>
                      <a:cubicBezTo>
                        <a:pt x="1535" y="3970"/>
                        <a:pt x="1402" y="4037"/>
                        <a:pt x="1335" y="4104"/>
                      </a:cubicBezTo>
                      <a:lnTo>
                        <a:pt x="701" y="4504"/>
                      </a:lnTo>
                      <a:lnTo>
                        <a:pt x="534" y="4604"/>
                      </a:lnTo>
                      <a:cubicBezTo>
                        <a:pt x="268" y="4771"/>
                        <a:pt x="1" y="4937"/>
                        <a:pt x="34" y="5371"/>
                      </a:cubicBezTo>
                      <a:cubicBezTo>
                        <a:pt x="101" y="5371"/>
                        <a:pt x="167" y="5404"/>
                        <a:pt x="201" y="5404"/>
                      </a:cubicBezTo>
                      <a:cubicBezTo>
                        <a:pt x="368" y="5371"/>
                        <a:pt x="501" y="5338"/>
                        <a:pt x="634" y="5238"/>
                      </a:cubicBezTo>
                      <a:cubicBezTo>
                        <a:pt x="735" y="5138"/>
                        <a:pt x="868" y="5104"/>
                        <a:pt x="1001" y="5071"/>
                      </a:cubicBezTo>
                      <a:cubicBezTo>
                        <a:pt x="1502" y="5071"/>
                        <a:pt x="2035" y="5004"/>
                        <a:pt x="2269" y="4370"/>
                      </a:cubicBezTo>
                      <a:cubicBezTo>
                        <a:pt x="2302" y="4270"/>
                        <a:pt x="2369" y="4237"/>
                        <a:pt x="2469" y="4204"/>
                      </a:cubicBezTo>
                      <a:cubicBezTo>
                        <a:pt x="2569" y="4137"/>
                        <a:pt x="2669" y="4104"/>
                        <a:pt x="2703" y="3970"/>
                      </a:cubicBezTo>
                      <a:lnTo>
                        <a:pt x="3270" y="3003"/>
                      </a:lnTo>
                      <a:cubicBezTo>
                        <a:pt x="3837" y="2502"/>
                        <a:pt x="4304" y="2002"/>
                        <a:pt x="4004" y="1201"/>
                      </a:cubicBezTo>
                      <a:cubicBezTo>
                        <a:pt x="4004" y="1168"/>
                        <a:pt x="4004" y="1101"/>
                        <a:pt x="4004" y="1101"/>
                      </a:cubicBezTo>
                      <a:cubicBezTo>
                        <a:pt x="4037" y="1035"/>
                        <a:pt x="4104" y="1035"/>
                        <a:pt x="4204" y="1001"/>
                      </a:cubicBezTo>
                      <a:lnTo>
                        <a:pt x="4404" y="1001"/>
                      </a:lnTo>
                      <a:cubicBezTo>
                        <a:pt x="4437" y="1001"/>
                        <a:pt x="4504" y="968"/>
                        <a:pt x="4571" y="968"/>
                      </a:cubicBezTo>
                      <a:cubicBezTo>
                        <a:pt x="4637" y="968"/>
                        <a:pt x="4704" y="1001"/>
                        <a:pt x="4771" y="1035"/>
                      </a:cubicBezTo>
                      <a:cubicBezTo>
                        <a:pt x="5038" y="1035"/>
                        <a:pt x="5371" y="1001"/>
                        <a:pt x="5405" y="701"/>
                      </a:cubicBezTo>
                      <a:lnTo>
                        <a:pt x="5405" y="634"/>
                      </a:lnTo>
                      <a:cubicBezTo>
                        <a:pt x="5405" y="601"/>
                        <a:pt x="5371" y="601"/>
                        <a:pt x="5371" y="601"/>
                      </a:cubicBezTo>
                      <a:cubicBezTo>
                        <a:pt x="5304" y="401"/>
                        <a:pt x="5138" y="267"/>
                        <a:pt x="4904" y="134"/>
                      </a:cubicBezTo>
                      <a:cubicBezTo>
                        <a:pt x="4737" y="34"/>
                        <a:pt x="4537" y="1"/>
                        <a:pt x="433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0" name="Google Shape;459;p16">
                  <a:extLst>
                    <a:ext uri="{FF2B5EF4-FFF2-40B4-BE49-F238E27FC236}">
                      <a16:creationId xmlns:a16="http://schemas.microsoft.com/office/drawing/2014/main" xmlns="" id="{E7882E14-1A2B-A1F1-88EB-09BE87EB20F7}"/>
                    </a:ext>
                  </a:extLst>
                </p:cNvPr>
                <p:cNvSpPr/>
                <p:nvPr/>
              </p:nvSpPr>
              <p:spPr>
                <a:xfrm>
                  <a:off x="5565613" y="2253875"/>
                  <a:ext cx="55900" cy="74250"/>
                </a:xfrm>
                <a:custGeom>
                  <a:avLst/>
                  <a:gdLst/>
                  <a:ahLst/>
                  <a:cxnLst/>
                  <a:rect l="l" t="t" r="r" b="b"/>
                  <a:pathLst>
                    <a:path w="2236" h="2970" extrusionOk="0">
                      <a:moveTo>
                        <a:pt x="1469" y="0"/>
                      </a:moveTo>
                      <a:cubicBezTo>
                        <a:pt x="868" y="267"/>
                        <a:pt x="401" y="767"/>
                        <a:pt x="168" y="1401"/>
                      </a:cubicBezTo>
                      <a:cubicBezTo>
                        <a:pt x="1" y="1868"/>
                        <a:pt x="34" y="2402"/>
                        <a:pt x="268" y="2836"/>
                      </a:cubicBezTo>
                      <a:cubicBezTo>
                        <a:pt x="301" y="2936"/>
                        <a:pt x="368" y="2969"/>
                        <a:pt x="468" y="2969"/>
                      </a:cubicBezTo>
                      <a:cubicBezTo>
                        <a:pt x="1602" y="2969"/>
                        <a:pt x="2236" y="2302"/>
                        <a:pt x="2236" y="1134"/>
                      </a:cubicBezTo>
                      <a:cubicBezTo>
                        <a:pt x="2236" y="767"/>
                        <a:pt x="2136" y="434"/>
                        <a:pt x="1869" y="167"/>
                      </a:cubicBezTo>
                      <a:cubicBezTo>
                        <a:pt x="1802" y="67"/>
                        <a:pt x="1702" y="0"/>
                        <a:pt x="15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1" name="Google Shape;460;p16">
                  <a:extLst>
                    <a:ext uri="{FF2B5EF4-FFF2-40B4-BE49-F238E27FC236}">
                      <a16:creationId xmlns:a16="http://schemas.microsoft.com/office/drawing/2014/main" xmlns="" id="{43E0E28E-F444-0B6D-0FF3-9F4AFD7B9A56}"/>
                    </a:ext>
                  </a:extLst>
                </p:cNvPr>
                <p:cNvSpPr/>
                <p:nvPr/>
              </p:nvSpPr>
              <p:spPr>
                <a:xfrm>
                  <a:off x="5484738" y="2630800"/>
                  <a:ext cx="83400" cy="69250"/>
                </a:xfrm>
                <a:custGeom>
                  <a:avLst/>
                  <a:gdLst/>
                  <a:ahLst/>
                  <a:cxnLst/>
                  <a:rect l="l" t="t" r="r" b="b"/>
                  <a:pathLst>
                    <a:path w="3336" h="2770" extrusionOk="0">
                      <a:moveTo>
                        <a:pt x="867" y="1"/>
                      </a:moveTo>
                      <a:cubicBezTo>
                        <a:pt x="767" y="1"/>
                        <a:pt x="634" y="67"/>
                        <a:pt x="534" y="168"/>
                      </a:cubicBezTo>
                      <a:cubicBezTo>
                        <a:pt x="534" y="201"/>
                        <a:pt x="501" y="201"/>
                        <a:pt x="501" y="234"/>
                      </a:cubicBezTo>
                      <a:lnTo>
                        <a:pt x="501" y="268"/>
                      </a:lnTo>
                      <a:cubicBezTo>
                        <a:pt x="501" y="301"/>
                        <a:pt x="467" y="301"/>
                        <a:pt x="467" y="334"/>
                      </a:cubicBezTo>
                      <a:lnTo>
                        <a:pt x="367" y="468"/>
                      </a:lnTo>
                      <a:cubicBezTo>
                        <a:pt x="234" y="601"/>
                        <a:pt x="334" y="735"/>
                        <a:pt x="400" y="835"/>
                      </a:cubicBezTo>
                      <a:cubicBezTo>
                        <a:pt x="467" y="901"/>
                        <a:pt x="501" y="1001"/>
                        <a:pt x="501" y="1102"/>
                      </a:cubicBezTo>
                      <a:lnTo>
                        <a:pt x="367" y="1102"/>
                      </a:lnTo>
                      <a:cubicBezTo>
                        <a:pt x="300" y="1102"/>
                        <a:pt x="234" y="1102"/>
                        <a:pt x="167" y="1202"/>
                      </a:cubicBezTo>
                      <a:cubicBezTo>
                        <a:pt x="0" y="1468"/>
                        <a:pt x="0" y="1835"/>
                        <a:pt x="167" y="2102"/>
                      </a:cubicBezTo>
                      <a:lnTo>
                        <a:pt x="200" y="2302"/>
                      </a:lnTo>
                      <a:cubicBezTo>
                        <a:pt x="334" y="2503"/>
                        <a:pt x="434" y="2736"/>
                        <a:pt x="634" y="2769"/>
                      </a:cubicBezTo>
                      <a:lnTo>
                        <a:pt x="701" y="2769"/>
                      </a:lnTo>
                      <a:cubicBezTo>
                        <a:pt x="834" y="2769"/>
                        <a:pt x="934" y="2703"/>
                        <a:pt x="1034" y="2636"/>
                      </a:cubicBezTo>
                      <a:cubicBezTo>
                        <a:pt x="1234" y="2503"/>
                        <a:pt x="1468" y="2469"/>
                        <a:pt x="1701" y="2469"/>
                      </a:cubicBezTo>
                      <a:lnTo>
                        <a:pt x="2335" y="2469"/>
                      </a:lnTo>
                      <a:cubicBezTo>
                        <a:pt x="2435" y="2469"/>
                        <a:pt x="2535" y="2469"/>
                        <a:pt x="2669" y="2436"/>
                      </a:cubicBezTo>
                      <a:lnTo>
                        <a:pt x="2702" y="2436"/>
                      </a:lnTo>
                      <a:cubicBezTo>
                        <a:pt x="2769" y="2436"/>
                        <a:pt x="2836" y="2469"/>
                        <a:pt x="2902" y="2469"/>
                      </a:cubicBezTo>
                      <a:cubicBezTo>
                        <a:pt x="2969" y="2503"/>
                        <a:pt x="3036" y="2503"/>
                        <a:pt x="3102" y="2503"/>
                      </a:cubicBezTo>
                      <a:cubicBezTo>
                        <a:pt x="3236" y="2503"/>
                        <a:pt x="3303" y="2436"/>
                        <a:pt x="3336" y="2236"/>
                      </a:cubicBezTo>
                      <a:lnTo>
                        <a:pt x="3336" y="2136"/>
                      </a:lnTo>
                      <a:lnTo>
                        <a:pt x="3336" y="2036"/>
                      </a:lnTo>
                      <a:cubicBezTo>
                        <a:pt x="3336" y="1969"/>
                        <a:pt x="3336" y="1902"/>
                        <a:pt x="3336" y="1835"/>
                      </a:cubicBezTo>
                      <a:cubicBezTo>
                        <a:pt x="3336" y="1769"/>
                        <a:pt x="3303" y="1735"/>
                        <a:pt x="3303" y="1669"/>
                      </a:cubicBezTo>
                      <a:cubicBezTo>
                        <a:pt x="3269" y="1635"/>
                        <a:pt x="3236" y="1602"/>
                        <a:pt x="3236" y="1569"/>
                      </a:cubicBezTo>
                      <a:cubicBezTo>
                        <a:pt x="3202" y="1535"/>
                        <a:pt x="3169" y="1535"/>
                        <a:pt x="3136" y="1502"/>
                      </a:cubicBezTo>
                      <a:cubicBezTo>
                        <a:pt x="3102" y="1468"/>
                        <a:pt x="3036" y="1435"/>
                        <a:pt x="3002" y="1435"/>
                      </a:cubicBezTo>
                      <a:cubicBezTo>
                        <a:pt x="2969" y="1402"/>
                        <a:pt x="2936" y="1402"/>
                        <a:pt x="2936" y="1402"/>
                      </a:cubicBezTo>
                      <a:cubicBezTo>
                        <a:pt x="2869" y="1402"/>
                        <a:pt x="2836" y="1335"/>
                        <a:pt x="2802" y="1335"/>
                      </a:cubicBezTo>
                      <a:cubicBezTo>
                        <a:pt x="2502" y="1268"/>
                        <a:pt x="2235" y="1102"/>
                        <a:pt x="2035" y="901"/>
                      </a:cubicBezTo>
                      <a:cubicBezTo>
                        <a:pt x="1968" y="801"/>
                        <a:pt x="1868" y="701"/>
                        <a:pt x="1735" y="668"/>
                      </a:cubicBezTo>
                      <a:lnTo>
                        <a:pt x="1668" y="668"/>
                      </a:lnTo>
                      <a:lnTo>
                        <a:pt x="1601" y="534"/>
                      </a:lnTo>
                      <a:lnTo>
                        <a:pt x="1401" y="401"/>
                      </a:lnTo>
                      <a:lnTo>
                        <a:pt x="1334" y="268"/>
                      </a:lnTo>
                      <a:cubicBezTo>
                        <a:pt x="1234" y="101"/>
                        <a:pt x="1068" y="34"/>
                        <a:pt x="86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2" name="Google Shape;461;p16">
                  <a:extLst>
                    <a:ext uri="{FF2B5EF4-FFF2-40B4-BE49-F238E27FC236}">
                      <a16:creationId xmlns:a16="http://schemas.microsoft.com/office/drawing/2014/main" xmlns="" id="{DBA81AE4-C319-47B8-05D7-EDC9B0FE3F5C}"/>
                    </a:ext>
                  </a:extLst>
                </p:cNvPr>
                <p:cNvSpPr/>
                <p:nvPr/>
              </p:nvSpPr>
              <p:spPr>
                <a:xfrm>
                  <a:off x="5765763" y="2517400"/>
                  <a:ext cx="121775" cy="62550"/>
                </a:xfrm>
                <a:custGeom>
                  <a:avLst/>
                  <a:gdLst/>
                  <a:ahLst/>
                  <a:cxnLst/>
                  <a:rect l="l" t="t" r="r" b="b"/>
                  <a:pathLst>
                    <a:path w="4871" h="2502" extrusionOk="0">
                      <a:moveTo>
                        <a:pt x="2369" y="0"/>
                      </a:moveTo>
                      <a:cubicBezTo>
                        <a:pt x="1902" y="34"/>
                        <a:pt x="1468" y="100"/>
                        <a:pt x="1068" y="267"/>
                      </a:cubicBezTo>
                      <a:cubicBezTo>
                        <a:pt x="834" y="334"/>
                        <a:pt x="601" y="400"/>
                        <a:pt x="367" y="434"/>
                      </a:cubicBezTo>
                      <a:cubicBezTo>
                        <a:pt x="234" y="434"/>
                        <a:pt x="101" y="567"/>
                        <a:pt x="34" y="701"/>
                      </a:cubicBezTo>
                      <a:cubicBezTo>
                        <a:pt x="1" y="934"/>
                        <a:pt x="67" y="1134"/>
                        <a:pt x="234" y="1301"/>
                      </a:cubicBezTo>
                      <a:cubicBezTo>
                        <a:pt x="401" y="1501"/>
                        <a:pt x="668" y="1601"/>
                        <a:pt x="935" y="1601"/>
                      </a:cubicBezTo>
                      <a:lnTo>
                        <a:pt x="1068" y="1601"/>
                      </a:lnTo>
                      <a:cubicBezTo>
                        <a:pt x="1068" y="1668"/>
                        <a:pt x="1068" y="1735"/>
                        <a:pt x="1001" y="1801"/>
                      </a:cubicBezTo>
                      <a:cubicBezTo>
                        <a:pt x="968" y="1902"/>
                        <a:pt x="935" y="2002"/>
                        <a:pt x="968" y="2102"/>
                      </a:cubicBezTo>
                      <a:lnTo>
                        <a:pt x="1201" y="2302"/>
                      </a:lnTo>
                      <a:lnTo>
                        <a:pt x="1368" y="2435"/>
                      </a:lnTo>
                      <a:cubicBezTo>
                        <a:pt x="1468" y="2502"/>
                        <a:pt x="1602" y="2502"/>
                        <a:pt x="1735" y="2502"/>
                      </a:cubicBezTo>
                      <a:cubicBezTo>
                        <a:pt x="2102" y="2469"/>
                        <a:pt x="2436" y="2335"/>
                        <a:pt x="2736" y="2135"/>
                      </a:cubicBezTo>
                      <a:lnTo>
                        <a:pt x="2903" y="2002"/>
                      </a:lnTo>
                      <a:cubicBezTo>
                        <a:pt x="2936" y="2068"/>
                        <a:pt x="3003" y="2102"/>
                        <a:pt x="3069" y="2102"/>
                      </a:cubicBezTo>
                      <a:cubicBezTo>
                        <a:pt x="3236" y="2102"/>
                        <a:pt x="3403" y="2068"/>
                        <a:pt x="3536" y="2035"/>
                      </a:cubicBezTo>
                      <a:lnTo>
                        <a:pt x="3670" y="1968"/>
                      </a:lnTo>
                      <a:cubicBezTo>
                        <a:pt x="3770" y="1935"/>
                        <a:pt x="3870" y="1935"/>
                        <a:pt x="3970" y="1935"/>
                      </a:cubicBezTo>
                      <a:cubicBezTo>
                        <a:pt x="4170" y="1935"/>
                        <a:pt x="4370" y="1835"/>
                        <a:pt x="4504" y="1668"/>
                      </a:cubicBezTo>
                      <a:cubicBezTo>
                        <a:pt x="4504" y="1635"/>
                        <a:pt x="4504" y="1601"/>
                        <a:pt x="4504" y="1568"/>
                      </a:cubicBezTo>
                      <a:lnTo>
                        <a:pt x="4537" y="1535"/>
                      </a:lnTo>
                      <a:cubicBezTo>
                        <a:pt x="4704" y="1468"/>
                        <a:pt x="4837" y="1401"/>
                        <a:pt x="4871" y="1168"/>
                      </a:cubicBezTo>
                      <a:lnTo>
                        <a:pt x="4570" y="867"/>
                      </a:lnTo>
                      <a:lnTo>
                        <a:pt x="4404" y="601"/>
                      </a:lnTo>
                      <a:lnTo>
                        <a:pt x="3803" y="200"/>
                      </a:lnTo>
                      <a:cubicBezTo>
                        <a:pt x="3770" y="234"/>
                        <a:pt x="3703" y="234"/>
                        <a:pt x="3636" y="234"/>
                      </a:cubicBezTo>
                      <a:cubicBezTo>
                        <a:pt x="3503" y="234"/>
                        <a:pt x="3336" y="200"/>
                        <a:pt x="3203" y="134"/>
                      </a:cubicBezTo>
                      <a:cubicBezTo>
                        <a:pt x="3069" y="67"/>
                        <a:pt x="2936" y="34"/>
                        <a:pt x="2803" y="34"/>
                      </a:cubicBezTo>
                      <a:lnTo>
                        <a:pt x="2736" y="34"/>
                      </a:lnTo>
                      <a:cubicBezTo>
                        <a:pt x="2602" y="0"/>
                        <a:pt x="2502" y="0"/>
                        <a:pt x="23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3" name="Google Shape;462;p16">
                  <a:extLst>
                    <a:ext uri="{FF2B5EF4-FFF2-40B4-BE49-F238E27FC236}">
                      <a16:creationId xmlns:a16="http://schemas.microsoft.com/office/drawing/2014/main" xmlns="" id="{3D5FCB1F-08C7-79FB-99F1-3226909F0510}"/>
                    </a:ext>
                  </a:extLst>
                </p:cNvPr>
                <p:cNvSpPr/>
                <p:nvPr/>
              </p:nvSpPr>
              <p:spPr>
                <a:xfrm>
                  <a:off x="5718238" y="2680850"/>
                  <a:ext cx="77575" cy="51725"/>
                </a:xfrm>
                <a:custGeom>
                  <a:avLst/>
                  <a:gdLst/>
                  <a:ahLst/>
                  <a:cxnLst/>
                  <a:rect l="l" t="t" r="r" b="b"/>
                  <a:pathLst>
                    <a:path w="3103" h="2069" extrusionOk="0">
                      <a:moveTo>
                        <a:pt x="2335" y="0"/>
                      </a:moveTo>
                      <a:cubicBezTo>
                        <a:pt x="2268" y="0"/>
                        <a:pt x="2202" y="34"/>
                        <a:pt x="2168" y="67"/>
                      </a:cubicBezTo>
                      <a:cubicBezTo>
                        <a:pt x="1902" y="267"/>
                        <a:pt x="1568" y="367"/>
                        <a:pt x="1234" y="367"/>
                      </a:cubicBezTo>
                      <a:lnTo>
                        <a:pt x="1068" y="367"/>
                      </a:lnTo>
                      <a:cubicBezTo>
                        <a:pt x="767" y="367"/>
                        <a:pt x="467" y="501"/>
                        <a:pt x="234" y="667"/>
                      </a:cubicBezTo>
                      <a:cubicBezTo>
                        <a:pt x="100" y="767"/>
                        <a:pt x="34" y="867"/>
                        <a:pt x="0" y="1034"/>
                      </a:cubicBezTo>
                      <a:cubicBezTo>
                        <a:pt x="0" y="1034"/>
                        <a:pt x="0" y="1068"/>
                        <a:pt x="0" y="1068"/>
                      </a:cubicBezTo>
                      <a:lnTo>
                        <a:pt x="34" y="1101"/>
                      </a:lnTo>
                      <a:cubicBezTo>
                        <a:pt x="34" y="1134"/>
                        <a:pt x="67" y="1201"/>
                        <a:pt x="100" y="1234"/>
                      </a:cubicBezTo>
                      <a:cubicBezTo>
                        <a:pt x="134" y="1268"/>
                        <a:pt x="167" y="1268"/>
                        <a:pt x="200" y="1301"/>
                      </a:cubicBezTo>
                      <a:cubicBezTo>
                        <a:pt x="534" y="1568"/>
                        <a:pt x="901" y="1801"/>
                        <a:pt x="1301" y="2002"/>
                      </a:cubicBezTo>
                      <a:cubicBezTo>
                        <a:pt x="1435" y="2068"/>
                        <a:pt x="1535" y="2068"/>
                        <a:pt x="1668" y="2068"/>
                      </a:cubicBezTo>
                      <a:cubicBezTo>
                        <a:pt x="2202" y="2068"/>
                        <a:pt x="2936" y="1768"/>
                        <a:pt x="2969" y="1468"/>
                      </a:cubicBezTo>
                      <a:cubicBezTo>
                        <a:pt x="3102" y="1034"/>
                        <a:pt x="3002" y="567"/>
                        <a:pt x="2735" y="234"/>
                      </a:cubicBezTo>
                      <a:lnTo>
                        <a:pt x="2602" y="134"/>
                      </a:lnTo>
                      <a:cubicBezTo>
                        <a:pt x="2535" y="100"/>
                        <a:pt x="2469" y="34"/>
                        <a:pt x="2402" y="34"/>
                      </a:cubicBezTo>
                      <a:cubicBezTo>
                        <a:pt x="2369" y="0"/>
                        <a:pt x="2369" y="0"/>
                        <a:pt x="23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4" name="Google Shape;463;p16">
                  <a:extLst>
                    <a:ext uri="{FF2B5EF4-FFF2-40B4-BE49-F238E27FC236}">
                      <a16:creationId xmlns:a16="http://schemas.microsoft.com/office/drawing/2014/main" xmlns="" id="{1C77CB52-C02D-288C-897C-5F86678BDAC4}"/>
                    </a:ext>
                  </a:extLst>
                </p:cNvPr>
                <p:cNvSpPr/>
                <p:nvPr/>
              </p:nvSpPr>
              <p:spPr>
                <a:xfrm>
                  <a:off x="5456388" y="2299725"/>
                  <a:ext cx="190150" cy="316100"/>
                </a:xfrm>
                <a:custGeom>
                  <a:avLst/>
                  <a:gdLst/>
                  <a:ahLst/>
                  <a:cxnLst/>
                  <a:rect l="l" t="t" r="r" b="b"/>
                  <a:pathLst>
                    <a:path w="7606" h="12644" extrusionOk="0">
                      <a:moveTo>
                        <a:pt x="3469" y="4504"/>
                      </a:moveTo>
                      <a:cubicBezTo>
                        <a:pt x="3469" y="4538"/>
                        <a:pt x="3436" y="4571"/>
                        <a:pt x="3436" y="4571"/>
                      </a:cubicBezTo>
                      <a:cubicBezTo>
                        <a:pt x="3436" y="4571"/>
                        <a:pt x="3436" y="4538"/>
                        <a:pt x="3436" y="4538"/>
                      </a:cubicBezTo>
                      <a:cubicBezTo>
                        <a:pt x="3436" y="4538"/>
                        <a:pt x="3469" y="4504"/>
                        <a:pt x="3469" y="4504"/>
                      </a:cubicBezTo>
                      <a:close/>
                      <a:moveTo>
                        <a:pt x="3369" y="4704"/>
                      </a:moveTo>
                      <a:cubicBezTo>
                        <a:pt x="3336" y="4804"/>
                        <a:pt x="3302" y="4871"/>
                        <a:pt x="3302" y="4971"/>
                      </a:cubicBezTo>
                      <a:cubicBezTo>
                        <a:pt x="3236" y="4971"/>
                        <a:pt x="3202" y="5005"/>
                        <a:pt x="3136" y="5071"/>
                      </a:cubicBezTo>
                      <a:cubicBezTo>
                        <a:pt x="3102" y="5105"/>
                        <a:pt x="3036" y="5138"/>
                        <a:pt x="2969" y="5171"/>
                      </a:cubicBezTo>
                      <a:lnTo>
                        <a:pt x="2902" y="5171"/>
                      </a:lnTo>
                      <a:cubicBezTo>
                        <a:pt x="2902" y="5005"/>
                        <a:pt x="3036" y="4938"/>
                        <a:pt x="3169" y="4871"/>
                      </a:cubicBezTo>
                      <a:cubicBezTo>
                        <a:pt x="3236" y="4838"/>
                        <a:pt x="3302" y="4771"/>
                        <a:pt x="3369" y="4704"/>
                      </a:cubicBezTo>
                      <a:close/>
                      <a:moveTo>
                        <a:pt x="3736" y="1"/>
                      </a:moveTo>
                      <a:cubicBezTo>
                        <a:pt x="3603" y="1"/>
                        <a:pt x="3436" y="34"/>
                        <a:pt x="3302" y="134"/>
                      </a:cubicBezTo>
                      <a:cubicBezTo>
                        <a:pt x="2802" y="435"/>
                        <a:pt x="2368" y="902"/>
                        <a:pt x="2102" y="1435"/>
                      </a:cubicBezTo>
                      <a:cubicBezTo>
                        <a:pt x="1968" y="1602"/>
                        <a:pt x="1901" y="1769"/>
                        <a:pt x="1868" y="1969"/>
                      </a:cubicBezTo>
                      <a:cubicBezTo>
                        <a:pt x="1835" y="2136"/>
                        <a:pt x="1768" y="2269"/>
                        <a:pt x="1701" y="2436"/>
                      </a:cubicBezTo>
                      <a:lnTo>
                        <a:pt x="1534" y="3437"/>
                      </a:lnTo>
                      <a:cubicBezTo>
                        <a:pt x="967" y="4104"/>
                        <a:pt x="967" y="4404"/>
                        <a:pt x="1534" y="5005"/>
                      </a:cubicBezTo>
                      <a:cubicBezTo>
                        <a:pt x="1801" y="5271"/>
                        <a:pt x="1868" y="5705"/>
                        <a:pt x="1701" y="6039"/>
                      </a:cubicBezTo>
                      <a:cubicBezTo>
                        <a:pt x="1635" y="6272"/>
                        <a:pt x="1601" y="6539"/>
                        <a:pt x="1668" y="6772"/>
                      </a:cubicBezTo>
                      <a:lnTo>
                        <a:pt x="1668" y="6873"/>
                      </a:lnTo>
                      <a:cubicBezTo>
                        <a:pt x="1701" y="6939"/>
                        <a:pt x="1701" y="7006"/>
                        <a:pt x="1701" y="7073"/>
                      </a:cubicBezTo>
                      <a:cubicBezTo>
                        <a:pt x="1735" y="7173"/>
                        <a:pt x="1768" y="7306"/>
                        <a:pt x="1868" y="7406"/>
                      </a:cubicBezTo>
                      <a:lnTo>
                        <a:pt x="2001" y="7573"/>
                      </a:lnTo>
                      <a:lnTo>
                        <a:pt x="2135" y="8207"/>
                      </a:lnTo>
                      <a:lnTo>
                        <a:pt x="2268" y="8874"/>
                      </a:lnTo>
                      <a:cubicBezTo>
                        <a:pt x="2068" y="9007"/>
                        <a:pt x="1935" y="9208"/>
                        <a:pt x="1901" y="9474"/>
                      </a:cubicBezTo>
                      <a:cubicBezTo>
                        <a:pt x="1868" y="9574"/>
                        <a:pt x="1835" y="9675"/>
                        <a:pt x="1768" y="9775"/>
                      </a:cubicBezTo>
                      <a:cubicBezTo>
                        <a:pt x="1768" y="9808"/>
                        <a:pt x="1735" y="9841"/>
                        <a:pt x="1735" y="9841"/>
                      </a:cubicBezTo>
                      <a:lnTo>
                        <a:pt x="1635" y="9841"/>
                      </a:lnTo>
                      <a:cubicBezTo>
                        <a:pt x="1468" y="9841"/>
                        <a:pt x="1301" y="9775"/>
                        <a:pt x="1168" y="9675"/>
                      </a:cubicBezTo>
                      <a:cubicBezTo>
                        <a:pt x="1034" y="9574"/>
                        <a:pt x="867" y="9508"/>
                        <a:pt x="667" y="9508"/>
                      </a:cubicBezTo>
                      <a:lnTo>
                        <a:pt x="534" y="9508"/>
                      </a:lnTo>
                      <a:cubicBezTo>
                        <a:pt x="267" y="9574"/>
                        <a:pt x="33" y="9841"/>
                        <a:pt x="0" y="10175"/>
                      </a:cubicBezTo>
                      <a:cubicBezTo>
                        <a:pt x="33" y="10442"/>
                        <a:pt x="67" y="10675"/>
                        <a:pt x="167" y="10942"/>
                      </a:cubicBezTo>
                      <a:cubicBezTo>
                        <a:pt x="367" y="11276"/>
                        <a:pt x="434" y="11676"/>
                        <a:pt x="367" y="12043"/>
                      </a:cubicBezTo>
                      <a:lnTo>
                        <a:pt x="434" y="12076"/>
                      </a:lnTo>
                      <a:lnTo>
                        <a:pt x="500" y="12110"/>
                      </a:lnTo>
                      <a:cubicBezTo>
                        <a:pt x="667" y="12243"/>
                        <a:pt x="901" y="12343"/>
                        <a:pt x="1134" y="12410"/>
                      </a:cubicBezTo>
                      <a:cubicBezTo>
                        <a:pt x="1234" y="12410"/>
                        <a:pt x="1268" y="12310"/>
                        <a:pt x="1268" y="12110"/>
                      </a:cubicBezTo>
                      <a:lnTo>
                        <a:pt x="1268" y="11943"/>
                      </a:lnTo>
                      <a:cubicBezTo>
                        <a:pt x="1401" y="12343"/>
                        <a:pt x="1801" y="12443"/>
                        <a:pt x="2168" y="12510"/>
                      </a:cubicBezTo>
                      <a:cubicBezTo>
                        <a:pt x="2302" y="12543"/>
                        <a:pt x="2435" y="12577"/>
                        <a:pt x="2535" y="12610"/>
                      </a:cubicBezTo>
                      <a:cubicBezTo>
                        <a:pt x="2569" y="12610"/>
                        <a:pt x="2602" y="12610"/>
                        <a:pt x="2635" y="12577"/>
                      </a:cubicBezTo>
                      <a:cubicBezTo>
                        <a:pt x="2669" y="12610"/>
                        <a:pt x="2702" y="12610"/>
                        <a:pt x="2735" y="12643"/>
                      </a:cubicBezTo>
                      <a:lnTo>
                        <a:pt x="2902" y="12643"/>
                      </a:lnTo>
                      <a:cubicBezTo>
                        <a:pt x="3069" y="12643"/>
                        <a:pt x="3236" y="12510"/>
                        <a:pt x="3269" y="12343"/>
                      </a:cubicBezTo>
                      <a:lnTo>
                        <a:pt x="3436" y="12110"/>
                      </a:lnTo>
                      <a:cubicBezTo>
                        <a:pt x="3503" y="12076"/>
                        <a:pt x="3569" y="12043"/>
                        <a:pt x="3636" y="12010"/>
                      </a:cubicBezTo>
                      <a:cubicBezTo>
                        <a:pt x="3736" y="11909"/>
                        <a:pt x="3836" y="11876"/>
                        <a:pt x="3970" y="11876"/>
                      </a:cubicBezTo>
                      <a:cubicBezTo>
                        <a:pt x="4070" y="11876"/>
                        <a:pt x="4136" y="11909"/>
                        <a:pt x="4203" y="11976"/>
                      </a:cubicBezTo>
                      <a:cubicBezTo>
                        <a:pt x="4270" y="12043"/>
                        <a:pt x="4336" y="12076"/>
                        <a:pt x="4403" y="12110"/>
                      </a:cubicBezTo>
                      <a:cubicBezTo>
                        <a:pt x="4537" y="12143"/>
                        <a:pt x="4670" y="12243"/>
                        <a:pt x="4703" y="12376"/>
                      </a:cubicBezTo>
                      <a:cubicBezTo>
                        <a:pt x="4703" y="12410"/>
                        <a:pt x="4703" y="12410"/>
                        <a:pt x="4737" y="12410"/>
                      </a:cubicBezTo>
                      <a:lnTo>
                        <a:pt x="4737" y="12477"/>
                      </a:lnTo>
                      <a:cubicBezTo>
                        <a:pt x="4770" y="12477"/>
                        <a:pt x="4803" y="12510"/>
                        <a:pt x="4837" y="12510"/>
                      </a:cubicBezTo>
                      <a:lnTo>
                        <a:pt x="5137" y="12510"/>
                      </a:lnTo>
                      <a:cubicBezTo>
                        <a:pt x="5170" y="12477"/>
                        <a:pt x="5237" y="12477"/>
                        <a:pt x="5304" y="12477"/>
                      </a:cubicBezTo>
                      <a:cubicBezTo>
                        <a:pt x="5404" y="12477"/>
                        <a:pt x="5537" y="12376"/>
                        <a:pt x="5537" y="12276"/>
                      </a:cubicBezTo>
                      <a:cubicBezTo>
                        <a:pt x="5571" y="12076"/>
                        <a:pt x="5437" y="12010"/>
                        <a:pt x="5304" y="11909"/>
                      </a:cubicBezTo>
                      <a:lnTo>
                        <a:pt x="5237" y="11876"/>
                      </a:lnTo>
                      <a:lnTo>
                        <a:pt x="4837" y="11609"/>
                      </a:lnTo>
                      <a:lnTo>
                        <a:pt x="3703" y="9675"/>
                      </a:lnTo>
                      <a:cubicBezTo>
                        <a:pt x="3736" y="9508"/>
                        <a:pt x="3669" y="9341"/>
                        <a:pt x="3569" y="9208"/>
                      </a:cubicBezTo>
                      <a:cubicBezTo>
                        <a:pt x="3536" y="9141"/>
                        <a:pt x="3503" y="9074"/>
                        <a:pt x="3469" y="9007"/>
                      </a:cubicBezTo>
                      <a:cubicBezTo>
                        <a:pt x="3469" y="9007"/>
                        <a:pt x="3469" y="8974"/>
                        <a:pt x="3436" y="8941"/>
                      </a:cubicBezTo>
                      <a:lnTo>
                        <a:pt x="3436" y="8741"/>
                      </a:lnTo>
                      <a:cubicBezTo>
                        <a:pt x="3636" y="8474"/>
                        <a:pt x="3736" y="8140"/>
                        <a:pt x="3736" y="7773"/>
                      </a:cubicBezTo>
                      <a:cubicBezTo>
                        <a:pt x="3736" y="7640"/>
                        <a:pt x="3736" y="7473"/>
                        <a:pt x="3769" y="7373"/>
                      </a:cubicBezTo>
                      <a:lnTo>
                        <a:pt x="3903" y="7373"/>
                      </a:lnTo>
                      <a:cubicBezTo>
                        <a:pt x="4103" y="7373"/>
                        <a:pt x="4270" y="7406"/>
                        <a:pt x="4437" y="7440"/>
                      </a:cubicBezTo>
                      <a:cubicBezTo>
                        <a:pt x="4837" y="7540"/>
                        <a:pt x="5270" y="7640"/>
                        <a:pt x="5671" y="7706"/>
                      </a:cubicBezTo>
                      <a:lnTo>
                        <a:pt x="6171" y="7773"/>
                      </a:lnTo>
                      <a:lnTo>
                        <a:pt x="6505" y="7973"/>
                      </a:lnTo>
                      <a:cubicBezTo>
                        <a:pt x="6605" y="8040"/>
                        <a:pt x="6705" y="8073"/>
                        <a:pt x="6838" y="8073"/>
                      </a:cubicBezTo>
                      <a:cubicBezTo>
                        <a:pt x="6862" y="8067"/>
                        <a:pt x="6887" y="8065"/>
                        <a:pt x="6912" y="8065"/>
                      </a:cubicBezTo>
                      <a:cubicBezTo>
                        <a:pt x="7029" y="8065"/>
                        <a:pt x="7156" y="8124"/>
                        <a:pt x="7239" y="8207"/>
                      </a:cubicBezTo>
                      <a:cubicBezTo>
                        <a:pt x="7305" y="8274"/>
                        <a:pt x="7372" y="8307"/>
                        <a:pt x="7439" y="8307"/>
                      </a:cubicBezTo>
                      <a:cubicBezTo>
                        <a:pt x="7472" y="8307"/>
                        <a:pt x="7505" y="8307"/>
                        <a:pt x="7539" y="8274"/>
                      </a:cubicBezTo>
                      <a:cubicBezTo>
                        <a:pt x="7605" y="8173"/>
                        <a:pt x="7539" y="8107"/>
                        <a:pt x="7505" y="8040"/>
                      </a:cubicBezTo>
                      <a:cubicBezTo>
                        <a:pt x="7472" y="7973"/>
                        <a:pt x="7472" y="7940"/>
                        <a:pt x="7439" y="7907"/>
                      </a:cubicBezTo>
                      <a:lnTo>
                        <a:pt x="6605" y="7340"/>
                      </a:lnTo>
                      <a:lnTo>
                        <a:pt x="6605" y="7206"/>
                      </a:lnTo>
                      <a:cubicBezTo>
                        <a:pt x="6638" y="7039"/>
                        <a:pt x="6571" y="6906"/>
                        <a:pt x="6505" y="6772"/>
                      </a:cubicBezTo>
                      <a:cubicBezTo>
                        <a:pt x="6505" y="6672"/>
                        <a:pt x="6505" y="6572"/>
                        <a:pt x="6438" y="6506"/>
                      </a:cubicBezTo>
                      <a:cubicBezTo>
                        <a:pt x="6356" y="6423"/>
                        <a:pt x="6251" y="6363"/>
                        <a:pt x="6142" y="6363"/>
                      </a:cubicBezTo>
                      <a:cubicBezTo>
                        <a:pt x="6118" y="6363"/>
                        <a:pt x="6095" y="6366"/>
                        <a:pt x="6071" y="6372"/>
                      </a:cubicBezTo>
                      <a:lnTo>
                        <a:pt x="6004" y="6372"/>
                      </a:lnTo>
                      <a:cubicBezTo>
                        <a:pt x="5838" y="6339"/>
                        <a:pt x="5671" y="6272"/>
                        <a:pt x="5504" y="6205"/>
                      </a:cubicBezTo>
                      <a:cubicBezTo>
                        <a:pt x="5404" y="6139"/>
                        <a:pt x="5304" y="6072"/>
                        <a:pt x="5204" y="6039"/>
                      </a:cubicBezTo>
                      <a:cubicBezTo>
                        <a:pt x="5037" y="6005"/>
                        <a:pt x="4904" y="5939"/>
                        <a:pt x="4937" y="5738"/>
                      </a:cubicBezTo>
                      <a:cubicBezTo>
                        <a:pt x="4970" y="5538"/>
                        <a:pt x="5104" y="5505"/>
                        <a:pt x="5270" y="5438"/>
                      </a:cubicBezTo>
                      <a:cubicBezTo>
                        <a:pt x="6772" y="4904"/>
                        <a:pt x="6805" y="4771"/>
                        <a:pt x="6838" y="3170"/>
                      </a:cubicBezTo>
                      <a:cubicBezTo>
                        <a:pt x="6905" y="2936"/>
                        <a:pt x="6838" y="2703"/>
                        <a:pt x="6705" y="2503"/>
                      </a:cubicBezTo>
                      <a:cubicBezTo>
                        <a:pt x="6655" y="2428"/>
                        <a:pt x="6586" y="2390"/>
                        <a:pt x="6498" y="2390"/>
                      </a:cubicBezTo>
                      <a:cubicBezTo>
                        <a:pt x="6469" y="2390"/>
                        <a:pt x="6438" y="2394"/>
                        <a:pt x="6405" y="2403"/>
                      </a:cubicBezTo>
                      <a:cubicBezTo>
                        <a:pt x="6305" y="2403"/>
                        <a:pt x="6171" y="2403"/>
                        <a:pt x="6038" y="2469"/>
                      </a:cubicBezTo>
                      <a:cubicBezTo>
                        <a:pt x="5237" y="2569"/>
                        <a:pt x="4537" y="3036"/>
                        <a:pt x="4070" y="3704"/>
                      </a:cubicBezTo>
                      <a:cubicBezTo>
                        <a:pt x="4003" y="3770"/>
                        <a:pt x="3970" y="3870"/>
                        <a:pt x="4003" y="3970"/>
                      </a:cubicBezTo>
                      <a:cubicBezTo>
                        <a:pt x="4003" y="4004"/>
                        <a:pt x="4003" y="4037"/>
                        <a:pt x="4036" y="4037"/>
                      </a:cubicBezTo>
                      <a:cubicBezTo>
                        <a:pt x="3970" y="4037"/>
                        <a:pt x="3936" y="4071"/>
                        <a:pt x="3903" y="4071"/>
                      </a:cubicBezTo>
                      <a:cubicBezTo>
                        <a:pt x="3836" y="4137"/>
                        <a:pt x="3769" y="4171"/>
                        <a:pt x="3736" y="4204"/>
                      </a:cubicBezTo>
                      <a:lnTo>
                        <a:pt x="3703" y="4204"/>
                      </a:lnTo>
                      <a:lnTo>
                        <a:pt x="3769" y="4104"/>
                      </a:lnTo>
                      <a:lnTo>
                        <a:pt x="3836" y="4004"/>
                      </a:lnTo>
                      <a:cubicBezTo>
                        <a:pt x="3903" y="3904"/>
                        <a:pt x="3936" y="3804"/>
                        <a:pt x="3936" y="3670"/>
                      </a:cubicBezTo>
                      <a:cubicBezTo>
                        <a:pt x="4303" y="3103"/>
                        <a:pt x="4270" y="2369"/>
                        <a:pt x="3869" y="1802"/>
                      </a:cubicBezTo>
                      <a:cubicBezTo>
                        <a:pt x="3503" y="1335"/>
                        <a:pt x="3636" y="1102"/>
                        <a:pt x="3936" y="768"/>
                      </a:cubicBezTo>
                      <a:cubicBezTo>
                        <a:pt x="4070" y="601"/>
                        <a:pt x="4270" y="334"/>
                        <a:pt x="4036" y="134"/>
                      </a:cubicBezTo>
                      <a:cubicBezTo>
                        <a:pt x="3970" y="34"/>
                        <a:pt x="3869" y="1"/>
                        <a:pt x="373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5" name="Google Shape;464;p16">
                  <a:extLst>
                    <a:ext uri="{FF2B5EF4-FFF2-40B4-BE49-F238E27FC236}">
                      <a16:creationId xmlns:a16="http://schemas.microsoft.com/office/drawing/2014/main" xmlns="" id="{3573469D-B60F-DFA7-32FD-513863EFF4FC}"/>
                    </a:ext>
                  </a:extLst>
                </p:cNvPr>
                <p:cNvSpPr/>
                <p:nvPr/>
              </p:nvSpPr>
              <p:spPr>
                <a:xfrm>
                  <a:off x="6281963" y="2672500"/>
                  <a:ext cx="154300" cy="43400"/>
                </a:xfrm>
                <a:custGeom>
                  <a:avLst/>
                  <a:gdLst/>
                  <a:ahLst/>
                  <a:cxnLst/>
                  <a:rect l="l" t="t" r="r" b="b"/>
                  <a:pathLst>
                    <a:path w="6172" h="1736" extrusionOk="0">
                      <a:moveTo>
                        <a:pt x="267" y="1"/>
                      </a:moveTo>
                      <a:cubicBezTo>
                        <a:pt x="67" y="201"/>
                        <a:pt x="1" y="368"/>
                        <a:pt x="67" y="501"/>
                      </a:cubicBezTo>
                      <a:cubicBezTo>
                        <a:pt x="101" y="601"/>
                        <a:pt x="267" y="701"/>
                        <a:pt x="568" y="768"/>
                      </a:cubicBezTo>
                      <a:cubicBezTo>
                        <a:pt x="701" y="801"/>
                        <a:pt x="868" y="835"/>
                        <a:pt x="1035" y="835"/>
                      </a:cubicBezTo>
                      <a:cubicBezTo>
                        <a:pt x="1078" y="830"/>
                        <a:pt x="1120" y="828"/>
                        <a:pt x="1162" y="828"/>
                      </a:cubicBezTo>
                      <a:cubicBezTo>
                        <a:pt x="1445" y="828"/>
                        <a:pt x="1703" y="923"/>
                        <a:pt x="1935" y="1068"/>
                      </a:cubicBezTo>
                      <a:cubicBezTo>
                        <a:pt x="2436" y="1368"/>
                        <a:pt x="2936" y="1535"/>
                        <a:pt x="3503" y="1635"/>
                      </a:cubicBezTo>
                      <a:lnTo>
                        <a:pt x="3737" y="1668"/>
                      </a:lnTo>
                      <a:cubicBezTo>
                        <a:pt x="3870" y="1702"/>
                        <a:pt x="4003" y="1735"/>
                        <a:pt x="4137" y="1735"/>
                      </a:cubicBezTo>
                      <a:cubicBezTo>
                        <a:pt x="4437" y="1735"/>
                        <a:pt x="4704" y="1635"/>
                        <a:pt x="4904" y="1435"/>
                      </a:cubicBezTo>
                      <a:lnTo>
                        <a:pt x="5605" y="1335"/>
                      </a:lnTo>
                      <a:lnTo>
                        <a:pt x="5705" y="1335"/>
                      </a:lnTo>
                      <a:cubicBezTo>
                        <a:pt x="5805" y="1335"/>
                        <a:pt x="5938" y="1302"/>
                        <a:pt x="6038" y="1268"/>
                      </a:cubicBezTo>
                      <a:cubicBezTo>
                        <a:pt x="6138" y="1168"/>
                        <a:pt x="6172" y="1101"/>
                        <a:pt x="6172" y="1035"/>
                      </a:cubicBezTo>
                      <a:cubicBezTo>
                        <a:pt x="6172" y="1018"/>
                        <a:pt x="6172" y="1018"/>
                        <a:pt x="6168" y="1018"/>
                      </a:cubicBezTo>
                      <a:cubicBezTo>
                        <a:pt x="6163" y="1018"/>
                        <a:pt x="6155" y="1018"/>
                        <a:pt x="6138" y="1001"/>
                      </a:cubicBezTo>
                      <a:cubicBezTo>
                        <a:pt x="6105" y="968"/>
                        <a:pt x="6072" y="935"/>
                        <a:pt x="6005" y="935"/>
                      </a:cubicBezTo>
                      <a:cubicBezTo>
                        <a:pt x="5938" y="901"/>
                        <a:pt x="5871" y="868"/>
                        <a:pt x="5838" y="801"/>
                      </a:cubicBezTo>
                      <a:cubicBezTo>
                        <a:pt x="5771" y="701"/>
                        <a:pt x="5638" y="668"/>
                        <a:pt x="5505" y="668"/>
                      </a:cubicBezTo>
                      <a:lnTo>
                        <a:pt x="5171" y="668"/>
                      </a:lnTo>
                      <a:lnTo>
                        <a:pt x="4971" y="534"/>
                      </a:lnTo>
                      <a:lnTo>
                        <a:pt x="4737" y="401"/>
                      </a:lnTo>
                      <a:cubicBezTo>
                        <a:pt x="4604" y="401"/>
                        <a:pt x="4504" y="434"/>
                        <a:pt x="4370" y="434"/>
                      </a:cubicBezTo>
                      <a:cubicBezTo>
                        <a:pt x="4104" y="434"/>
                        <a:pt x="3837" y="368"/>
                        <a:pt x="3570" y="301"/>
                      </a:cubicBezTo>
                      <a:cubicBezTo>
                        <a:pt x="3303" y="234"/>
                        <a:pt x="3036" y="201"/>
                        <a:pt x="2769" y="201"/>
                      </a:cubicBezTo>
                      <a:cubicBezTo>
                        <a:pt x="2636" y="201"/>
                        <a:pt x="2502" y="234"/>
                        <a:pt x="2369" y="267"/>
                      </a:cubicBezTo>
                      <a:cubicBezTo>
                        <a:pt x="2102" y="201"/>
                        <a:pt x="1802" y="167"/>
                        <a:pt x="1535" y="167"/>
                      </a:cubicBezTo>
                      <a:cubicBezTo>
                        <a:pt x="1235" y="167"/>
                        <a:pt x="935" y="134"/>
                        <a:pt x="634" y="67"/>
                      </a:cubicBezTo>
                      <a:lnTo>
                        <a:pt x="468" y="34"/>
                      </a:lnTo>
                      <a:cubicBezTo>
                        <a:pt x="401" y="34"/>
                        <a:pt x="334" y="1"/>
                        <a:pt x="26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6" name="Google Shape;465;p16">
                  <a:extLst>
                    <a:ext uri="{FF2B5EF4-FFF2-40B4-BE49-F238E27FC236}">
                      <a16:creationId xmlns:a16="http://schemas.microsoft.com/office/drawing/2014/main" xmlns="" id="{3AC9BC97-49A2-5D65-99B3-E0006A32A0FA}"/>
                    </a:ext>
                  </a:extLst>
                </p:cNvPr>
                <p:cNvSpPr/>
                <p:nvPr/>
              </p:nvSpPr>
              <p:spPr>
                <a:xfrm>
                  <a:off x="5182013" y="2673325"/>
                  <a:ext cx="207675" cy="99275"/>
                </a:xfrm>
                <a:custGeom>
                  <a:avLst/>
                  <a:gdLst/>
                  <a:ahLst/>
                  <a:cxnLst/>
                  <a:rect l="l" t="t" r="r" b="b"/>
                  <a:pathLst>
                    <a:path w="8307" h="3971" extrusionOk="0">
                      <a:moveTo>
                        <a:pt x="1368" y="1"/>
                      </a:moveTo>
                      <a:cubicBezTo>
                        <a:pt x="1201" y="1"/>
                        <a:pt x="1068" y="1"/>
                        <a:pt x="901" y="34"/>
                      </a:cubicBezTo>
                      <a:cubicBezTo>
                        <a:pt x="668" y="34"/>
                        <a:pt x="434" y="168"/>
                        <a:pt x="334" y="368"/>
                      </a:cubicBezTo>
                      <a:cubicBezTo>
                        <a:pt x="301" y="568"/>
                        <a:pt x="267" y="768"/>
                        <a:pt x="167" y="935"/>
                      </a:cubicBezTo>
                      <a:cubicBezTo>
                        <a:pt x="34" y="1168"/>
                        <a:pt x="1" y="1469"/>
                        <a:pt x="67" y="1736"/>
                      </a:cubicBezTo>
                      <a:cubicBezTo>
                        <a:pt x="67" y="1969"/>
                        <a:pt x="267" y="2136"/>
                        <a:pt x="468" y="2169"/>
                      </a:cubicBezTo>
                      <a:cubicBezTo>
                        <a:pt x="468" y="2203"/>
                        <a:pt x="534" y="2236"/>
                        <a:pt x="534" y="2236"/>
                      </a:cubicBezTo>
                      <a:lnTo>
                        <a:pt x="568" y="2236"/>
                      </a:lnTo>
                      <a:cubicBezTo>
                        <a:pt x="568" y="2236"/>
                        <a:pt x="601" y="2236"/>
                        <a:pt x="601" y="2203"/>
                      </a:cubicBezTo>
                      <a:lnTo>
                        <a:pt x="668" y="2203"/>
                      </a:lnTo>
                      <a:cubicBezTo>
                        <a:pt x="1001" y="2169"/>
                        <a:pt x="1368" y="2069"/>
                        <a:pt x="1668" y="1902"/>
                      </a:cubicBezTo>
                      <a:cubicBezTo>
                        <a:pt x="1935" y="1769"/>
                        <a:pt x="2235" y="1702"/>
                        <a:pt x="2536" y="1635"/>
                      </a:cubicBezTo>
                      <a:lnTo>
                        <a:pt x="2836" y="1902"/>
                      </a:lnTo>
                      <a:cubicBezTo>
                        <a:pt x="2869" y="1936"/>
                        <a:pt x="2936" y="1969"/>
                        <a:pt x="2969" y="1969"/>
                      </a:cubicBezTo>
                      <a:cubicBezTo>
                        <a:pt x="3036" y="1969"/>
                        <a:pt x="3103" y="1936"/>
                        <a:pt x="3136" y="1902"/>
                      </a:cubicBezTo>
                      <a:cubicBezTo>
                        <a:pt x="3270" y="1736"/>
                        <a:pt x="3503" y="1669"/>
                        <a:pt x="3703" y="1669"/>
                      </a:cubicBezTo>
                      <a:cubicBezTo>
                        <a:pt x="3770" y="1669"/>
                        <a:pt x="3837" y="1669"/>
                        <a:pt x="3870" y="1702"/>
                      </a:cubicBezTo>
                      <a:cubicBezTo>
                        <a:pt x="4237" y="1769"/>
                        <a:pt x="4604" y="1802"/>
                        <a:pt x="5004" y="1836"/>
                      </a:cubicBezTo>
                      <a:cubicBezTo>
                        <a:pt x="5371" y="1836"/>
                        <a:pt x="5738" y="1769"/>
                        <a:pt x="6072" y="1635"/>
                      </a:cubicBezTo>
                      <a:lnTo>
                        <a:pt x="6172" y="1635"/>
                      </a:lnTo>
                      <a:cubicBezTo>
                        <a:pt x="6005" y="2136"/>
                        <a:pt x="6105" y="2670"/>
                        <a:pt x="6438" y="3103"/>
                      </a:cubicBezTo>
                      <a:lnTo>
                        <a:pt x="6472" y="3170"/>
                      </a:lnTo>
                      <a:cubicBezTo>
                        <a:pt x="6572" y="3270"/>
                        <a:pt x="6639" y="3437"/>
                        <a:pt x="6639" y="3570"/>
                      </a:cubicBezTo>
                      <a:lnTo>
                        <a:pt x="6872" y="3904"/>
                      </a:lnTo>
                      <a:cubicBezTo>
                        <a:pt x="6939" y="3937"/>
                        <a:pt x="7039" y="3970"/>
                        <a:pt x="7106" y="3970"/>
                      </a:cubicBezTo>
                      <a:cubicBezTo>
                        <a:pt x="7206" y="3970"/>
                        <a:pt x="7272" y="3904"/>
                        <a:pt x="7306" y="3837"/>
                      </a:cubicBezTo>
                      <a:cubicBezTo>
                        <a:pt x="7506" y="3637"/>
                        <a:pt x="7506" y="3303"/>
                        <a:pt x="7339" y="3070"/>
                      </a:cubicBezTo>
                      <a:cubicBezTo>
                        <a:pt x="7039" y="2603"/>
                        <a:pt x="6972" y="2336"/>
                        <a:pt x="7039" y="2136"/>
                      </a:cubicBezTo>
                      <a:cubicBezTo>
                        <a:pt x="7106" y="1936"/>
                        <a:pt x="7372" y="1769"/>
                        <a:pt x="7806" y="1602"/>
                      </a:cubicBezTo>
                      <a:cubicBezTo>
                        <a:pt x="7873" y="1569"/>
                        <a:pt x="7906" y="1535"/>
                        <a:pt x="7973" y="1502"/>
                      </a:cubicBezTo>
                      <a:lnTo>
                        <a:pt x="8106" y="1402"/>
                      </a:lnTo>
                      <a:cubicBezTo>
                        <a:pt x="8240" y="1335"/>
                        <a:pt x="8306" y="1269"/>
                        <a:pt x="8306" y="1168"/>
                      </a:cubicBezTo>
                      <a:cubicBezTo>
                        <a:pt x="8306" y="1068"/>
                        <a:pt x="8206" y="1002"/>
                        <a:pt x="8106" y="968"/>
                      </a:cubicBezTo>
                      <a:lnTo>
                        <a:pt x="7973" y="935"/>
                      </a:lnTo>
                      <a:cubicBezTo>
                        <a:pt x="7539" y="768"/>
                        <a:pt x="7106" y="668"/>
                        <a:pt x="6639" y="635"/>
                      </a:cubicBezTo>
                      <a:cubicBezTo>
                        <a:pt x="6272" y="635"/>
                        <a:pt x="5905" y="735"/>
                        <a:pt x="5605" y="935"/>
                      </a:cubicBezTo>
                      <a:lnTo>
                        <a:pt x="4904" y="768"/>
                      </a:lnTo>
                      <a:cubicBezTo>
                        <a:pt x="4704" y="735"/>
                        <a:pt x="4537" y="701"/>
                        <a:pt x="4370" y="601"/>
                      </a:cubicBezTo>
                      <a:cubicBezTo>
                        <a:pt x="4204" y="501"/>
                        <a:pt x="4003" y="435"/>
                        <a:pt x="3803" y="401"/>
                      </a:cubicBezTo>
                      <a:cubicBezTo>
                        <a:pt x="3737" y="401"/>
                        <a:pt x="3636" y="435"/>
                        <a:pt x="3570" y="468"/>
                      </a:cubicBezTo>
                      <a:cubicBezTo>
                        <a:pt x="3570" y="435"/>
                        <a:pt x="3570" y="401"/>
                        <a:pt x="3570" y="368"/>
                      </a:cubicBezTo>
                      <a:cubicBezTo>
                        <a:pt x="2836" y="134"/>
                        <a:pt x="2102" y="34"/>
                        <a:pt x="13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7" name="Google Shape;466;p16">
                  <a:extLst>
                    <a:ext uri="{FF2B5EF4-FFF2-40B4-BE49-F238E27FC236}">
                      <a16:creationId xmlns:a16="http://schemas.microsoft.com/office/drawing/2014/main" xmlns="" id="{4DAD1E05-19A1-3ABC-FB90-E61BE357A5BD}"/>
                    </a:ext>
                  </a:extLst>
                </p:cNvPr>
                <p:cNvSpPr/>
                <p:nvPr/>
              </p:nvSpPr>
              <p:spPr>
                <a:xfrm>
                  <a:off x="5343788" y="2813425"/>
                  <a:ext cx="141800" cy="92600"/>
                </a:xfrm>
                <a:custGeom>
                  <a:avLst/>
                  <a:gdLst/>
                  <a:ahLst/>
                  <a:cxnLst/>
                  <a:rect l="l" t="t" r="r" b="b"/>
                  <a:pathLst>
                    <a:path w="5672" h="3704" extrusionOk="0">
                      <a:moveTo>
                        <a:pt x="3236" y="1"/>
                      </a:moveTo>
                      <a:cubicBezTo>
                        <a:pt x="3170" y="1"/>
                        <a:pt x="3103" y="1"/>
                        <a:pt x="3036" y="34"/>
                      </a:cubicBezTo>
                      <a:cubicBezTo>
                        <a:pt x="2769" y="68"/>
                        <a:pt x="2469" y="134"/>
                        <a:pt x="2202" y="201"/>
                      </a:cubicBezTo>
                      <a:cubicBezTo>
                        <a:pt x="1735" y="368"/>
                        <a:pt x="1235" y="435"/>
                        <a:pt x="701" y="468"/>
                      </a:cubicBezTo>
                      <a:lnTo>
                        <a:pt x="568" y="501"/>
                      </a:lnTo>
                      <a:cubicBezTo>
                        <a:pt x="401" y="535"/>
                        <a:pt x="234" y="668"/>
                        <a:pt x="234" y="868"/>
                      </a:cubicBezTo>
                      <a:cubicBezTo>
                        <a:pt x="1" y="1335"/>
                        <a:pt x="34" y="1635"/>
                        <a:pt x="368" y="1902"/>
                      </a:cubicBezTo>
                      <a:cubicBezTo>
                        <a:pt x="1002" y="2836"/>
                        <a:pt x="2036" y="3303"/>
                        <a:pt x="2970" y="3637"/>
                      </a:cubicBezTo>
                      <a:cubicBezTo>
                        <a:pt x="3036" y="3670"/>
                        <a:pt x="3103" y="3704"/>
                        <a:pt x="3170" y="3704"/>
                      </a:cubicBezTo>
                      <a:cubicBezTo>
                        <a:pt x="3503" y="3637"/>
                        <a:pt x="3837" y="3503"/>
                        <a:pt x="4070" y="3270"/>
                      </a:cubicBezTo>
                      <a:cubicBezTo>
                        <a:pt x="4237" y="3170"/>
                        <a:pt x="4404" y="3070"/>
                        <a:pt x="4571" y="2970"/>
                      </a:cubicBezTo>
                      <a:cubicBezTo>
                        <a:pt x="5004" y="2970"/>
                        <a:pt x="5338" y="2936"/>
                        <a:pt x="5571" y="2569"/>
                      </a:cubicBezTo>
                      <a:cubicBezTo>
                        <a:pt x="5672" y="2236"/>
                        <a:pt x="5672" y="1902"/>
                        <a:pt x="5538" y="1569"/>
                      </a:cubicBezTo>
                      <a:cubicBezTo>
                        <a:pt x="5305" y="1402"/>
                        <a:pt x="5071" y="1235"/>
                        <a:pt x="4871" y="1035"/>
                      </a:cubicBezTo>
                      <a:cubicBezTo>
                        <a:pt x="4604" y="701"/>
                        <a:pt x="4271" y="468"/>
                        <a:pt x="3870" y="301"/>
                      </a:cubicBezTo>
                      <a:cubicBezTo>
                        <a:pt x="3870" y="268"/>
                        <a:pt x="3837" y="268"/>
                        <a:pt x="3804" y="268"/>
                      </a:cubicBezTo>
                      <a:lnTo>
                        <a:pt x="3770" y="268"/>
                      </a:lnTo>
                      <a:cubicBezTo>
                        <a:pt x="3637" y="101"/>
                        <a:pt x="3437" y="1"/>
                        <a:pt x="323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8" name="Google Shape;467;p16">
                  <a:extLst>
                    <a:ext uri="{FF2B5EF4-FFF2-40B4-BE49-F238E27FC236}">
                      <a16:creationId xmlns:a16="http://schemas.microsoft.com/office/drawing/2014/main" xmlns="" id="{6912FE51-6B15-15D9-D242-7380E4622AB8}"/>
                    </a:ext>
                  </a:extLst>
                </p:cNvPr>
                <p:cNvSpPr/>
                <p:nvPr/>
              </p:nvSpPr>
              <p:spPr>
                <a:xfrm>
                  <a:off x="6003438" y="3037775"/>
                  <a:ext cx="68400" cy="80075"/>
                </a:xfrm>
                <a:custGeom>
                  <a:avLst/>
                  <a:gdLst/>
                  <a:ahLst/>
                  <a:cxnLst/>
                  <a:rect l="l" t="t" r="r" b="b"/>
                  <a:pathLst>
                    <a:path w="2736" h="3203" extrusionOk="0">
                      <a:moveTo>
                        <a:pt x="2202" y="0"/>
                      </a:moveTo>
                      <a:cubicBezTo>
                        <a:pt x="2035" y="0"/>
                        <a:pt x="1902" y="133"/>
                        <a:pt x="1768" y="367"/>
                      </a:cubicBezTo>
                      <a:cubicBezTo>
                        <a:pt x="1768" y="434"/>
                        <a:pt x="1735" y="500"/>
                        <a:pt x="1768" y="567"/>
                      </a:cubicBezTo>
                      <a:cubicBezTo>
                        <a:pt x="1768" y="734"/>
                        <a:pt x="1768" y="867"/>
                        <a:pt x="1535" y="901"/>
                      </a:cubicBezTo>
                      <a:lnTo>
                        <a:pt x="1468" y="901"/>
                      </a:lnTo>
                      <a:lnTo>
                        <a:pt x="1501" y="934"/>
                      </a:lnTo>
                      <a:cubicBezTo>
                        <a:pt x="1535" y="967"/>
                        <a:pt x="1501" y="1001"/>
                        <a:pt x="1501" y="1034"/>
                      </a:cubicBezTo>
                      <a:cubicBezTo>
                        <a:pt x="1468" y="1134"/>
                        <a:pt x="1435" y="1234"/>
                        <a:pt x="1401" y="1301"/>
                      </a:cubicBezTo>
                      <a:cubicBezTo>
                        <a:pt x="1368" y="1468"/>
                        <a:pt x="1301" y="1635"/>
                        <a:pt x="1201" y="1768"/>
                      </a:cubicBezTo>
                      <a:cubicBezTo>
                        <a:pt x="1101" y="1835"/>
                        <a:pt x="1001" y="1868"/>
                        <a:pt x="901" y="1935"/>
                      </a:cubicBezTo>
                      <a:lnTo>
                        <a:pt x="868" y="1835"/>
                      </a:lnTo>
                      <a:cubicBezTo>
                        <a:pt x="801" y="1668"/>
                        <a:pt x="734" y="1534"/>
                        <a:pt x="634" y="1434"/>
                      </a:cubicBezTo>
                      <a:lnTo>
                        <a:pt x="601" y="1434"/>
                      </a:lnTo>
                      <a:cubicBezTo>
                        <a:pt x="534" y="1368"/>
                        <a:pt x="501" y="1368"/>
                        <a:pt x="434" y="1334"/>
                      </a:cubicBezTo>
                      <a:lnTo>
                        <a:pt x="267" y="1334"/>
                      </a:lnTo>
                      <a:lnTo>
                        <a:pt x="267" y="1368"/>
                      </a:lnTo>
                      <a:lnTo>
                        <a:pt x="267" y="1434"/>
                      </a:lnTo>
                      <a:cubicBezTo>
                        <a:pt x="134" y="1501"/>
                        <a:pt x="34" y="1601"/>
                        <a:pt x="34" y="1768"/>
                      </a:cubicBezTo>
                      <a:cubicBezTo>
                        <a:pt x="34" y="1801"/>
                        <a:pt x="0" y="1835"/>
                        <a:pt x="0" y="1868"/>
                      </a:cubicBezTo>
                      <a:lnTo>
                        <a:pt x="267" y="2302"/>
                      </a:lnTo>
                      <a:lnTo>
                        <a:pt x="267" y="2435"/>
                      </a:lnTo>
                      <a:cubicBezTo>
                        <a:pt x="267" y="2602"/>
                        <a:pt x="301" y="2802"/>
                        <a:pt x="434" y="2935"/>
                      </a:cubicBezTo>
                      <a:lnTo>
                        <a:pt x="467" y="2935"/>
                      </a:lnTo>
                      <a:lnTo>
                        <a:pt x="534" y="3002"/>
                      </a:lnTo>
                      <a:cubicBezTo>
                        <a:pt x="501" y="3036"/>
                        <a:pt x="534" y="3102"/>
                        <a:pt x="567" y="3136"/>
                      </a:cubicBezTo>
                      <a:lnTo>
                        <a:pt x="701" y="3169"/>
                      </a:lnTo>
                      <a:lnTo>
                        <a:pt x="834" y="3136"/>
                      </a:lnTo>
                      <a:lnTo>
                        <a:pt x="1068" y="3136"/>
                      </a:lnTo>
                      <a:cubicBezTo>
                        <a:pt x="1068" y="3136"/>
                        <a:pt x="1101" y="3169"/>
                        <a:pt x="1134" y="3202"/>
                      </a:cubicBezTo>
                      <a:lnTo>
                        <a:pt x="1235" y="3202"/>
                      </a:lnTo>
                      <a:cubicBezTo>
                        <a:pt x="1268" y="3202"/>
                        <a:pt x="1301" y="3169"/>
                        <a:pt x="1335" y="3169"/>
                      </a:cubicBezTo>
                      <a:lnTo>
                        <a:pt x="1368" y="3169"/>
                      </a:lnTo>
                      <a:cubicBezTo>
                        <a:pt x="1401" y="3136"/>
                        <a:pt x="1401" y="3102"/>
                        <a:pt x="1435" y="3069"/>
                      </a:cubicBezTo>
                      <a:lnTo>
                        <a:pt x="1435" y="3036"/>
                      </a:lnTo>
                      <a:cubicBezTo>
                        <a:pt x="1468" y="3002"/>
                        <a:pt x="1501" y="3002"/>
                        <a:pt x="1501" y="2969"/>
                      </a:cubicBezTo>
                      <a:cubicBezTo>
                        <a:pt x="1601" y="2802"/>
                        <a:pt x="1668" y="2602"/>
                        <a:pt x="1635" y="2402"/>
                      </a:cubicBezTo>
                      <a:lnTo>
                        <a:pt x="1902" y="2035"/>
                      </a:lnTo>
                      <a:cubicBezTo>
                        <a:pt x="2102" y="1735"/>
                        <a:pt x="2302" y="1468"/>
                        <a:pt x="2535" y="1201"/>
                      </a:cubicBezTo>
                      <a:cubicBezTo>
                        <a:pt x="2569" y="1168"/>
                        <a:pt x="2602" y="1101"/>
                        <a:pt x="2636" y="1067"/>
                      </a:cubicBezTo>
                      <a:cubicBezTo>
                        <a:pt x="2669" y="1001"/>
                        <a:pt x="2702" y="901"/>
                        <a:pt x="2736" y="834"/>
                      </a:cubicBezTo>
                      <a:lnTo>
                        <a:pt x="2736" y="801"/>
                      </a:lnTo>
                      <a:cubicBezTo>
                        <a:pt x="2736" y="734"/>
                        <a:pt x="2736" y="667"/>
                        <a:pt x="2736" y="600"/>
                      </a:cubicBezTo>
                      <a:lnTo>
                        <a:pt x="2736" y="567"/>
                      </a:lnTo>
                      <a:cubicBezTo>
                        <a:pt x="2736" y="467"/>
                        <a:pt x="2702" y="400"/>
                        <a:pt x="2669" y="334"/>
                      </a:cubicBezTo>
                      <a:lnTo>
                        <a:pt x="2669" y="300"/>
                      </a:lnTo>
                      <a:cubicBezTo>
                        <a:pt x="2669" y="300"/>
                        <a:pt x="2636" y="234"/>
                        <a:pt x="2602" y="167"/>
                      </a:cubicBezTo>
                      <a:cubicBezTo>
                        <a:pt x="2502" y="67"/>
                        <a:pt x="2335" y="33"/>
                        <a:pt x="22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9" name="Google Shape;468;p16">
                  <a:extLst>
                    <a:ext uri="{FF2B5EF4-FFF2-40B4-BE49-F238E27FC236}">
                      <a16:creationId xmlns:a16="http://schemas.microsoft.com/office/drawing/2014/main" xmlns="" id="{53975460-8E44-3F6C-92EB-0C219318EC69}"/>
                    </a:ext>
                  </a:extLst>
                </p:cNvPr>
                <p:cNvSpPr/>
                <p:nvPr/>
              </p:nvSpPr>
              <p:spPr>
                <a:xfrm>
                  <a:off x="6216088" y="2610800"/>
                  <a:ext cx="35050" cy="29200"/>
                </a:xfrm>
                <a:custGeom>
                  <a:avLst/>
                  <a:gdLst/>
                  <a:ahLst/>
                  <a:cxnLst/>
                  <a:rect l="l" t="t" r="r" b="b"/>
                  <a:pathLst>
                    <a:path w="1402" h="1168" extrusionOk="0">
                      <a:moveTo>
                        <a:pt x="601" y="0"/>
                      </a:moveTo>
                      <a:cubicBezTo>
                        <a:pt x="367" y="0"/>
                        <a:pt x="201" y="167"/>
                        <a:pt x="100" y="467"/>
                      </a:cubicBezTo>
                      <a:cubicBezTo>
                        <a:pt x="0" y="734"/>
                        <a:pt x="134" y="1001"/>
                        <a:pt x="367" y="1068"/>
                      </a:cubicBezTo>
                      <a:cubicBezTo>
                        <a:pt x="434" y="1134"/>
                        <a:pt x="534" y="1168"/>
                        <a:pt x="601" y="1168"/>
                      </a:cubicBezTo>
                      <a:lnTo>
                        <a:pt x="901" y="1168"/>
                      </a:lnTo>
                      <a:cubicBezTo>
                        <a:pt x="1001" y="1168"/>
                        <a:pt x="1101" y="1101"/>
                        <a:pt x="1168" y="1001"/>
                      </a:cubicBezTo>
                      <a:cubicBezTo>
                        <a:pt x="1168" y="968"/>
                        <a:pt x="1201" y="968"/>
                        <a:pt x="1235" y="934"/>
                      </a:cubicBezTo>
                      <a:cubicBezTo>
                        <a:pt x="1335" y="834"/>
                        <a:pt x="1401" y="667"/>
                        <a:pt x="1368" y="501"/>
                      </a:cubicBezTo>
                      <a:cubicBezTo>
                        <a:pt x="1335" y="367"/>
                        <a:pt x="1201" y="234"/>
                        <a:pt x="968" y="100"/>
                      </a:cubicBezTo>
                      <a:cubicBezTo>
                        <a:pt x="834" y="34"/>
                        <a:pt x="734"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0" name="Google Shape;469;p16">
                  <a:extLst>
                    <a:ext uri="{FF2B5EF4-FFF2-40B4-BE49-F238E27FC236}">
                      <a16:creationId xmlns:a16="http://schemas.microsoft.com/office/drawing/2014/main" xmlns="" id="{6D661DE7-9F68-AD0B-0871-612C1E34058C}"/>
                    </a:ext>
                  </a:extLst>
                </p:cNvPr>
                <p:cNvSpPr/>
                <p:nvPr/>
              </p:nvSpPr>
              <p:spPr>
                <a:xfrm>
                  <a:off x="6271113" y="2578275"/>
                  <a:ext cx="111775" cy="68400"/>
                </a:xfrm>
                <a:custGeom>
                  <a:avLst/>
                  <a:gdLst/>
                  <a:ahLst/>
                  <a:cxnLst/>
                  <a:rect l="l" t="t" r="r" b="b"/>
                  <a:pathLst>
                    <a:path w="4471" h="2736" extrusionOk="0">
                      <a:moveTo>
                        <a:pt x="435" y="0"/>
                      </a:moveTo>
                      <a:cubicBezTo>
                        <a:pt x="268" y="0"/>
                        <a:pt x="134" y="100"/>
                        <a:pt x="1" y="401"/>
                      </a:cubicBezTo>
                      <a:cubicBezTo>
                        <a:pt x="68" y="567"/>
                        <a:pt x="201" y="701"/>
                        <a:pt x="335" y="801"/>
                      </a:cubicBezTo>
                      <a:lnTo>
                        <a:pt x="401" y="834"/>
                      </a:lnTo>
                      <a:lnTo>
                        <a:pt x="435" y="901"/>
                      </a:lnTo>
                      <a:cubicBezTo>
                        <a:pt x="468" y="968"/>
                        <a:pt x="535" y="1001"/>
                        <a:pt x="601" y="1034"/>
                      </a:cubicBezTo>
                      <a:lnTo>
                        <a:pt x="735" y="1034"/>
                      </a:lnTo>
                      <a:cubicBezTo>
                        <a:pt x="735" y="1201"/>
                        <a:pt x="868" y="1234"/>
                        <a:pt x="968" y="1234"/>
                      </a:cubicBezTo>
                      <a:cubicBezTo>
                        <a:pt x="1035" y="1401"/>
                        <a:pt x="1135" y="1435"/>
                        <a:pt x="1269" y="1468"/>
                      </a:cubicBezTo>
                      <a:cubicBezTo>
                        <a:pt x="1402" y="1535"/>
                        <a:pt x="1502" y="1568"/>
                        <a:pt x="1535" y="1668"/>
                      </a:cubicBezTo>
                      <a:cubicBezTo>
                        <a:pt x="1569" y="1768"/>
                        <a:pt x="1635" y="1835"/>
                        <a:pt x="1702" y="1902"/>
                      </a:cubicBezTo>
                      <a:cubicBezTo>
                        <a:pt x="1902" y="2202"/>
                        <a:pt x="2236" y="2435"/>
                        <a:pt x="2636" y="2502"/>
                      </a:cubicBezTo>
                      <a:cubicBezTo>
                        <a:pt x="2736" y="2535"/>
                        <a:pt x="2870" y="2569"/>
                        <a:pt x="3003" y="2602"/>
                      </a:cubicBezTo>
                      <a:cubicBezTo>
                        <a:pt x="3170" y="2702"/>
                        <a:pt x="3370" y="2736"/>
                        <a:pt x="3570" y="2736"/>
                      </a:cubicBezTo>
                      <a:cubicBezTo>
                        <a:pt x="3937" y="2736"/>
                        <a:pt x="4304" y="2535"/>
                        <a:pt x="4471" y="2202"/>
                      </a:cubicBezTo>
                      <a:cubicBezTo>
                        <a:pt x="4471" y="1935"/>
                        <a:pt x="4271" y="1768"/>
                        <a:pt x="4071" y="1635"/>
                      </a:cubicBezTo>
                      <a:cubicBezTo>
                        <a:pt x="4037" y="1601"/>
                        <a:pt x="3970" y="1568"/>
                        <a:pt x="3937" y="1568"/>
                      </a:cubicBezTo>
                      <a:cubicBezTo>
                        <a:pt x="3870" y="1568"/>
                        <a:pt x="3837" y="1635"/>
                        <a:pt x="3804" y="1701"/>
                      </a:cubicBezTo>
                      <a:cubicBezTo>
                        <a:pt x="3770" y="1735"/>
                        <a:pt x="3704" y="1768"/>
                        <a:pt x="3637" y="1768"/>
                      </a:cubicBezTo>
                      <a:cubicBezTo>
                        <a:pt x="3570" y="1768"/>
                        <a:pt x="3503" y="1668"/>
                        <a:pt x="3503" y="1568"/>
                      </a:cubicBezTo>
                      <a:cubicBezTo>
                        <a:pt x="3437" y="1335"/>
                        <a:pt x="3337" y="1134"/>
                        <a:pt x="3203" y="968"/>
                      </a:cubicBezTo>
                      <a:lnTo>
                        <a:pt x="3103" y="801"/>
                      </a:lnTo>
                      <a:cubicBezTo>
                        <a:pt x="3070" y="767"/>
                        <a:pt x="3003" y="734"/>
                        <a:pt x="2936" y="701"/>
                      </a:cubicBezTo>
                      <a:lnTo>
                        <a:pt x="2903" y="701"/>
                      </a:lnTo>
                      <a:lnTo>
                        <a:pt x="2803" y="601"/>
                      </a:lnTo>
                      <a:lnTo>
                        <a:pt x="2670" y="401"/>
                      </a:lnTo>
                      <a:lnTo>
                        <a:pt x="1969" y="401"/>
                      </a:lnTo>
                      <a:cubicBezTo>
                        <a:pt x="1769" y="300"/>
                        <a:pt x="1569" y="234"/>
                        <a:pt x="1335" y="234"/>
                      </a:cubicBezTo>
                      <a:cubicBezTo>
                        <a:pt x="1135" y="234"/>
                        <a:pt x="968" y="200"/>
                        <a:pt x="768" y="100"/>
                      </a:cubicBezTo>
                      <a:cubicBezTo>
                        <a:pt x="668" y="34"/>
                        <a:pt x="568" y="0"/>
                        <a:pt x="4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1" name="Google Shape;470;p16">
                  <a:extLst>
                    <a:ext uri="{FF2B5EF4-FFF2-40B4-BE49-F238E27FC236}">
                      <a16:creationId xmlns:a16="http://schemas.microsoft.com/office/drawing/2014/main" xmlns="" id="{60AFFE5A-1554-93DC-7FDF-A3387A777994}"/>
                    </a:ext>
                  </a:extLst>
                </p:cNvPr>
                <p:cNvSpPr/>
                <p:nvPr/>
              </p:nvSpPr>
              <p:spPr>
                <a:xfrm>
                  <a:off x="5674038" y="2511550"/>
                  <a:ext cx="39225" cy="37550"/>
                </a:xfrm>
                <a:custGeom>
                  <a:avLst/>
                  <a:gdLst/>
                  <a:ahLst/>
                  <a:cxnLst/>
                  <a:rect l="l" t="t" r="r" b="b"/>
                  <a:pathLst>
                    <a:path w="1569" h="1502" extrusionOk="0">
                      <a:moveTo>
                        <a:pt x="0" y="1"/>
                      </a:moveTo>
                      <a:cubicBezTo>
                        <a:pt x="134" y="501"/>
                        <a:pt x="434" y="901"/>
                        <a:pt x="868" y="1135"/>
                      </a:cubicBezTo>
                      <a:cubicBezTo>
                        <a:pt x="968" y="1235"/>
                        <a:pt x="1101" y="1335"/>
                        <a:pt x="1201" y="1435"/>
                      </a:cubicBezTo>
                      <a:cubicBezTo>
                        <a:pt x="1234" y="1468"/>
                        <a:pt x="1301" y="1502"/>
                        <a:pt x="1335" y="1502"/>
                      </a:cubicBezTo>
                      <a:cubicBezTo>
                        <a:pt x="1401" y="1502"/>
                        <a:pt x="1435" y="1468"/>
                        <a:pt x="1468" y="1435"/>
                      </a:cubicBezTo>
                      <a:cubicBezTo>
                        <a:pt x="1568" y="1335"/>
                        <a:pt x="1501" y="1235"/>
                        <a:pt x="1435" y="1135"/>
                      </a:cubicBezTo>
                      <a:cubicBezTo>
                        <a:pt x="1101" y="701"/>
                        <a:pt x="734" y="334"/>
                        <a:pt x="300"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2" name="Google Shape;471;p16">
                  <a:extLst>
                    <a:ext uri="{FF2B5EF4-FFF2-40B4-BE49-F238E27FC236}">
                      <a16:creationId xmlns:a16="http://schemas.microsoft.com/office/drawing/2014/main" xmlns="" id="{B3643DF4-9A20-1695-B441-AFEE8928F32C}"/>
                    </a:ext>
                  </a:extLst>
                </p:cNvPr>
                <p:cNvSpPr/>
                <p:nvPr/>
              </p:nvSpPr>
              <p:spPr>
                <a:xfrm>
                  <a:off x="5719063" y="2631525"/>
                  <a:ext cx="30875" cy="15150"/>
                </a:xfrm>
                <a:custGeom>
                  <a:avLst/>
                  <a:gdLst/>
                  <a:ahLst/>
                  <a:cxnLst/>
                  <a:rect l="l" t="t" r="r" b="b"/>
                  <a:pathLst>
                    <a:path w="1235" h="606" extrusionOk="0">
                      <a:moveTo>
                        <a:pt x="694" y="1"/>
                      </a:moveTo>
                      <a:cubicBezTo>
                        <a:pt x="674" y="1"/>
                        <a:pt x="654" y="2"/>
                        <a:pt x="634" y="5"/>
                      </a:cubicBezTo>
                      <a:lnTo>
                        <a:pt x="301" y="5"/>
                      </a:lnTo>
                      <a:cubicBezTo>
                        <a:pt x="101" y="5"/>
                        <a:pt x="1" y="105"/>
                        <a:pt x="1" y="305"/>
                      </a:cubicBezTo>
                      <a:cubicBezTo>
                        <a:pt x="1" y="505"/>
                        <a:pt x="167" y="606"/>
                        <a:pt x="334" y="606"/>
                      </a:cubicBezTo>
                      <a:lnTo>
                        <a:pt x="601" y="606"/>
                      </a:lnTo>
                      <a:cubicBezTo>
                        <a:pt x="801" y="606"/>
                        <a:pt x="968" y="572"/>
                        <a:pt x="1135" y="472"/>
                      </a:cubicBezTo>
                      <a:lnTo>
                        <a:pt x="1201" y="439"/>
                      </a:lnTo>
                      <a:lnTo>
                        <a:pt x="1235" y="439"/>
                      </a:lnTo>
                      <a:lnTo>
                        <a:pt x="1135" y="372"/>
                      </a:lnTo>
                      <a:cubicBezTo>
                        <a:pt x="1104" y="159"/>
                        <a:pt x="906" y="1"/>
                        <a:pt x="69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3" name="Google Shape;472;p16">
                  <a:extLst>
                    <a:ext uri="{FF2B5EF4-FFF2-40B4-BE49-F238E27FC236}">
                      <a16:creationId xmlns:a16="http://schemas.microsoft.com/office/drawing/2014/main" xmlns="" id="{DF4048E7-B916-956E-4100-0B6CC4C61D75}"/>
                    </a:ext>
                  </a:extLst>
                </p:cNvPr>
                <p:cNvSpPr/>
                <p:nvPr/>
              </p:nvSpPr>
              <p:spPr>
                <a:xfrm>
                  <a:off x="5494738" y="2787575"/>
                  <a:ext cx="346950" cy="120125"/>
                </a:xfrm>
                <a:custGeom>
                  <a:avLst/>
                  <a:gdLst/>
                  <a:ahLst/>
                  <a:cxnLst/>
                  <a:rect l="l" t="t" r="r" b="b"/>
                  <a:pathLst>
                    <a:path w="13878" h="4805" extrusionOk="0">
                      <a:moveTo>
                        <a:pt x="8006" y="1"/>
                      </a:moveTo>
                      <a:cubicBezTo>
                        <a:pt x="7839" y="1"/>
                        <a:pt x="7673" y="101"/>
                        <a:pt x="7606" y="234"/>
                      </a:cubicBezTo>
                      <a:lnTo>
                        <a:pt x="7306" y="601"/>
                      </a:lnTo>
                      <a:cubicBezTo>
                        <a:pt x="7239" y="635"/>
                        <a:pt x="7172" y="668"/>
                        <a:pt x="7139" y="701"/>
                      </a:cubicBezTo>
                      <a:cubicBezTo>
                        <a:pt x="7072" y="768"/>
                        <a:pt x="6972" y="801"/>
                        <a:pt x="6905" y="835"/>
                      </a:cubicBezTo>
                      <a:cubicBezTo>
                        <a:pt x="6839" y="835"/>
                        <a:pt x="6805" y="801"/>
                        <a:pt x="6772" y="768"/>
                      </a:cubicBezTo>
                      <a:cubicBezTo>
                        <a:pt x="6436" y="493"/>
                        <a:pt x="5988" y="330"/>
                        <a:pt x="5531" y="330"/>
                      </a:cubicBezTo>
                      <a:cubicBezTo>
                        <a:pt x="5489" y="330"/>
                        <a:pt x="5447" y="332"/>
                        <a:pt x="5404" y="334"/>
                      </a:cubicBezTo>
                      <a:lnTo>
                        <a:pt x="4337" y="334"/>
                      </a:lnTo>
                      <a:cubicBezTo>
                        <a:pt x="4170" y="334"/>
                        <a:pt x="4003" y="301"/>
                        <a:pt x="3837" y="301"/>
                      </a:cubicBezTo>
                      <a:cubicBezTo>
                        <a:pt x="3786" y="296"/>
                        <a:pt x="3735" y="294"/>
                        <a:pt x="3684" y="294"/>
                      </a:cubicBezTo>
                      <a:cubicBezTo>
                        <a:pt x="3041" y="294"/>
                        <a:pt x="2449" y="681"/>
                        <a:pt x="2202" y="1268"/>
                      </a:cubicBezTo>
                      <a:cubicBezTo>
                        <a:pt x="2169" y="1335"/>
                        <a:pt x="2102" y="1402"/>
                        <a:pt x="2002" y="1435"/>
                      </a:cubicBezTo>
                      <a:lnTo>
                        <a:pt x="1902" y="1502"/>
                      </a:lnTo>
                      <a:lnTo>
                        <a:pt x="634" y="1936"/>
                      </a:lnTo>
                      <a:cubicBezTo>
                        <a:pt x="301" y="1969"/>
                        <a:pt x="101" y="2036"/>
                        <a:pt x="67" y="2136"/>
                      </a:cubicBezTo>
                      <a:cubicBezTo>
                        <a:pt x="0" y="2236"/>
                        <a:pt x="67" y="2403"/>
                        <a:pt x="201" y="2636"/>
                      </a:cubicBezTo>
                      <a:cubicBezTo>
                        <a:pt x="301" y="2669"/>
                        <a:pt x="401" y="2703"/>
                        <a:pt x="501" y="2736"/>
                      </a:cubicBezTo>
                      <a:cubicBezTo>
                        <a:pt x="601" y="2803"/>
                        <a:pt x="701" y="2836"/>
                        <a:pt x="801" y="2870"/>
                      </a:cubicBezTo>
                      <a:cubicBezTo>
                        <a:pt x="968" y="2870"/>
                        <a:pt x="1068" y="2703"/>
                        <a:pt x="1101" y="2403"/>
                      </a:cubicBezTo>
                      <a:cubicBezTo>
                        <a:pt x="1235" y="2369"/>
                        <a:pt x="1335" y="2369"/>
                        <a:pt x="1435" y="2369"/>
                      </a:cubicBezTo>
                      <a:lnTo>
                        <a:pt x="1635" y="2369"/>
                      </a:lnTo>
                      <a:cubicBezTo>
                        <a:pt x="1802" y="2403"/>
                        <a:pt x="1802" y="2503"/>
                        <a:pt x="1768" y="2636"/>
                      </a:cubicBezTo>
                      <a:cubicBezTo>
                        <a:pt x="1768" y="2669"/>
                        <a:pt x="1768" y="2703"/>
                        <a:pt x="1768" y="2736"/>
                      </a:cubicBezTo>
                      <a:cubicBezTo>
                        <a:pt x="1802" y="2903"/>
                        <a:pt x="1802" y="3036"/>
                        <a:pt x="1768" y="3170"/>
                      </a:cubicBezTo>
                      <a:cubicBezTo>
                        <a:pt x="1735" y="3470"/>
                        <a:pt x="1802" y="3737"/>
                        <a:pt x="1868" y="4037"/>
                      </a:cubicBezTo>
                      <a:cubicBezTo>
                        <a:pt x="1868" y="4137"/>
                        <a:pt x="1868" y="4271"/>
                        <a:pt x="1935" y="4371"/>
                      </a:cubicBezTo>
                      <a:cubicBezTo>
                        <a:pt x="1969" y="4437"/>
                        <a:pt x="2035" y="4437"/>
                        <a:pt x="2102" y="4437"/>
                      </a:cubicBezTo>
                      <a:cubicBezTo>
                        <a:pt x="2135" y="4437"/>
                        <a:pt x="2202" y="4437"/>
                        <a:pt x="2269" y="4404"/>
                      </a:cubicBezTo>
                      <a:cubicBezTo>
                        <a:pt x="2335" y="4371"/>
                        <a:pt x="2436" y="4337"/>
                        <a:pt x="2536" y="4337"/>
                      </a:cubicBezTo>
                      <a:cubicBezTo>
                        <a:pt x="2636" y="4337"/>
                        <a:pt x="2736" y="4371"/>
                        <a:pt x="2836" y="4404"/>
                      </a:cubicBezTo>
                      <a:lnTo>
                        <a:pt x="2903" y="4404"/>
                      </a:lnTo>
                      <a:cubicBezTo>
                        <a:pt x="3169" y="4371"/>
                        <a:pt x="3436" y="4304"/>
                        <a:pt x="3670" y="4171"/>
                      </a:cubicBezTo>
                      <a:cubicBezTo>
                        <a:pt x="3837" y="4070"/>
                        <a:pt x="4037" y="3970"/>
                        <a:pt x="4203" y="3937"/>
                      </a:cubicBezTo>
                      <a:cubicBezTo>
                        <a:pt x="4270" y="3904"/>
                        <a:pt x="4304" y="3904"/>
                        <a:pt x="4337" y="3870"/>
                      </a:cubicBezTo>
                      <a:lnTo>
                        <a:pt x="4971" y="3870"/>
                      </a:lnTo>
                      <a:cubicBezTo>
                        <a:pt x="5137" y="3870"/>
                        <a:pt x="5304" y="3770"/>
                        <a:pt x="5338" y="3603"/>
                      </a:cubicBezTo>
                      <a:cubicBezTo>
                        <a:pt x="5404" y="3337"/>
                        <a:pt x="5271" y="3036"/>
                        <a:pt x="5004" y="2903"/>
                      </a:cubicBezTo>
                      <a:cubicBezTo>
                        <a:pt x="5004" y="2903"/>
                        <a:pt x="5004" y="2836"/>
                        <a:pt x="5004" y="2803"/>
                      </a:cubicBezTo>
                      <a:cubicBezTo>
                        <a:pt x="5004" y="2770"/>
                        <a:pt x="5004" y="2770"/>
                        <a:pt x="5004" y="2736"/>
                      </a:cubicBezTo>
                      <a:lnTo>
                        <a:pt x="5471" y="2536"/>
                      </a:lnTo>
                      <a:lnTo>
                        <a:pt x="5971" y="2303"/>
                      </a:lnTo>
                      <a:lnTo>
                        <a:pt x="6071" y="2469"/>
                      </a:lnTo>
                      <a:cubicBezTo>
                        <a:pt x="6071" y="2603"/>
                        <a:pt x="6071" y="2736"/>
                        <a:pt x="6272" y="2803"/>
                      </a:cubicBezTo>
                      <a:lnTo>
                        <a:pt x="6672" y="2870"/>
                      </a:lnTo>
                      <a:cubicBezTo>
                        <a:pt x="7005" y="2936"/>
                        <a:pt x="7339" y="3036"/>
                        <a:pt x="7673" y="3070"/>
                      </a:cubicBezTo>
                      <a:lnTo>
                        <a:pt x="7873" y="3070"/>
                      </a:lnTo>
                      <a:cubicBezTo>
                        <a:pt x="8173" y="3070"/>
                        <a:pt x="8440" y="2970"/>
                        <a:pt x="8607" y="2770"/>
                      </a:cubicBezTo>
                      <a:cubicBezTo>
                        <a:pt x="8773" y="2603"/>
                        <a:pt x="8940" y="2536"/>
                        <a:pt x="9140" y="2536"/>
                      </a:cubicBezTo>
                      <a:cubicBezTo>
                        <a:pt x="9407" y="2536"/>
                        <a:pt x="9641" y="2669"/>
                        <a:pt x="9807" y="2903"/>
                      </a:cubicBezTo>
                      <a:cubicBezTo>
                        <a:pt x="10141" y="3337"/>
                        <a:pt x="10641" y="3570"/>
                        <a:pt x="11175" y="3570"/>
                      </a:cubicBezTo>
                      <a:lnTo>
                        <a:pt x="11242" y="3570"/>
                      </a:lnTo>
                      <a:lnTo>
                        <a:pt x="13210" y="4738"/>
                      </a:lnTo>
                      <a:lnTo>
                        <a:pt x="13310" y="4804"/>
                      </a:lnTo>
                      <a:cubicBezTo>
                        <a:pt x="13443" y="4804"/>
                        <a:pt x="13510" y="4804"/>
                        <a:pt x="13543" y="4738"/>
                      </a:cubicBezTo>
                      <a:cubicBezTo>
                        <a:pt x="13610" y="4704"/>
                        <a:pt x="13610" y="4471"/>
                        <a:pt x="13610" y="4037"/>
                      </a:cubicBezTo>
                      <a:cubicBezTo>
                        <a:pt x="13810" y="3870"/>
                        <a:pt x="13877" y="3637"/>
                        <a:pt x="13810" y="3370"/>
                      </a:cubicBezTo>
                      <a:cubicBezTo>
                        <a:pt x="13710" y="3170"/>
                        <a:pt x="13577" y="3003"/>
                        <a:pt x="13377" y="2870"/>
                      </a:cubicBezTo>
                      <a:lnTo>
                        <a:pt x="13277" y="2770"/>
                      </a:lnTo>
                      <a:cubicBezTo>
                        <a:pt x="13243" y="2736"/>
                        <a:pt x="13177" y="2669"/>
                        <a:pt x="13110" y="2636"/>
                      </a:cubicBezTo>
                      <a:cubicBezTo>
                        <a:pt x="12943" y="2503"/>
                        <a:pt x="12843" y="2369"/>
                        <a:pt x="12743" y="2169"/>
                      </a:cubicBezTo>
                      <a:cubicBezTo>
                        <a:pt x="12343" y="1168"/>
                        <a:pt x="11842" y="835"/>
                        <a:pt x="10775" y="835"/>
                      </a:cubicBezTo>
                      <a:lnTo>
                        <a:pt x="10708" y="835"/>
                      </a:lnTo>
                      <a:cubicBezTo>
                        <a:pt x="10308" y="835"/>
                        <a:pt x="9908" y="801"/>
                        <a:pt x="9541" y="668"/>
                      </a:cubicBezTo>
                      <a:lnTo>
                        <a:pt x="9007" y="535"/>
                      </a:lnTo>
                      <a:cubicBezTo>
                        <a:pt x="8940" y="435"/>
                        <a:pt x="8840" y="368"/>
                        <a:pt x="8707" y="368"/>
                      </a:cubicBezTo>
                      <a:cubicBezTo>
                        <a:pt x="8607" y="368"/>
                        <a:pt x="8507" y="334"/>
                        <a:pt x="8440" y="268"/>
                      </a:cubicBezTo>
                      <a:cubicBezTo>
                        <a:pt x="8473" y="234"/>
                        <a:pt x="8473" y="168"/>
                        <a:pt x="8440" y="134"/>
                      </a:cubicBezTo>
                      <a:cubicBezTo>
                        <a:pt x="8306" y="68"/>
                        <a:pt x="8173" y="1"/>
                        <a:pt x="800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sp>
          <p:nvSpPr>
            <p:cNvPr id="793" name="Google Shape;2245;p41">
              <a:extLst>
                <a:ext uri="{FF2B5EF4-FFF2-40B4-BE49-F238E27FC236}">
                  <a16:creationId xmlns:a16="http://schemas.microsoft.com/office/drawing/2014/main" xmlns="" id="{8A711B5D-C4FA-9E9C-A02D-B7B70B956484}"/>
                </a:ext>
              </a:extLst>
            </p:cNvPr>
            <p:cNvSpPr/>
            <p:nvPr/>
          </p:nvSpPr>
          <p:spPr>
            <a:xfrm>
              <a:off x="1397051" y="2642767"/>
              <a:ext cx="221772" cy="221579"/>
            </a:xfrm>
            <a:custGeom>
              <a:avLst/>
              <a:gdLst/>
              <a:ahLst/>
              <a:cxnLst/>
              <a:rect l="l" t="t" r="r" b="b"/>
              <a:pathLst>
                <a:path w="12633" h="12622" extrusionOk="0">
                  <a:moveTo>
                    <a:pt x="6310" y="1"/>
                  </a:moveTo>
                  <a:cubicBezTo>
                    <a:pt x="2834" y="1"/>
                    <a:pt x="0" y="2822"/>
                    <a:pt x="0" y="6311"/>
                  </a:cubicBezTo>
                  <a:cubicBezTo>
                    <a:pt x="0" y="9799"/>
                    <a:pt x="2834" y="12621"/>
                    <a:pt x="6310" y="12621"/>
                  </a:cubicBezTo>
                  <a:cubicBezTo>
                    <a:pt x="9799" y="12621"/>
                    <a:pt x="12633" y="9799"/>
                    <a:pt x="12633" y="6311"/>
                  </a:cubicBezTo>
                  <a:cubicBezTo>
                    <a:pt x="12633" y="2822"/>
                    <a:pt x="9799" y="1"/>
                    <a:pt x="6310" y="1"/>
                  </a:cubicBezTo>
                  <a:close/>
                </a:path>
              </a:pathLst>
            </a:custGeom>
            <a:solidFill>
              <a:srgbClr val="EC3A3B"/>
            </a:solid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dirty="0">
                <a:solidFill>
                  <a:prstClr val="black"/>
                </a:solidFill>
              </a:endParaRPr>
            </a:p>
          </p:txBody>
        </p:sp>
        <p:sp>
          <p:nvSpPr>
            <p:cNvPr id="794" name="TextBox 793">
              <a:extLst>
                <a:ext uri="{FF2B5EF4-FFF2-40B4-BE49-F238E27FC236}">
                  <a16:creationId xmlns:a16="http://schemas.microsoft.com/office/drawing/2014/main" xmlns="" id="{14A8B911-BE20-C286-366E-9AF5AF4A88B5}"/>
                </a:ext>
              </a:extLst>
            </p:cNvPr>
            <p:cNvSpPr txBox="1"/>
            <p:nvPr/>
          </p:nvSpPr>
          <p:spPr>
            <a:xfrm>
              <a:off x="1000948" y="2241977"/>
              <a:ext cx="2145229" cy="369332"/>
            </a:xfrm>
            <a:prstGeom prst="rect">
              <a:avLst/>
            </a:prstGeom>
            <a:noFill/>
            <a:scene3d>
              <a:camera prst="orthographicFront"/>
              <a:lightRig rig="threePt" dir="t"/>
            </a:scene3d>
            <a:sp3d>
              <a:bevelT w="165100" prst="coolSlant"/>
            </a:sp3d>
          </p:spPr>
          <p:txBody>
            <a:bodyPr wrap="square" rtlCol="0">
              <a:spAutoFit/>
            </a:bodyPr>
            <a:lstStyle/>
            <a:p>
              <a:pPr defTabSz="457200"/>
              <a:r>
                <a:rPr lang="en-US" sz="1800" b="1" dirty="0" err="1">
                  <a:solidFill>
                    <a:prstClr val="black"/>
                  </a:solidFill>
                </a:rPr>
                <a:t>Sriwijaya</a:t>
              </a:r>
              <a:endParaRPr lang="en-ID" sz="1800" b="1" dirty="0">
                <a:solidFill>
                  <a:prstClr val="black"/>
                </a:solidFill>
              </a:endParaRPr>
            </a:p>
          </p:txBody>
        </p:sp>
      </p:grpSp>
      <p:grpSp>
        <p:nvGrpSpPr>
          <p:cNvPr id="28" name="Group 27">
            <a:extLst>
              <a:ext uri="{FF2B5EF4-FFF2-40B4-BE49-F238E27FC236}">
                <a16:creationId xmlns:a16="http://schemas.microsoft.com/office/drawing/2014/main" xmlns="" id="{26A8E808-F0F5-71F7-C051-CF6D7A540247}"/>
              </a:ext>
            </a:extLst>
          </p:cNvPr>
          <p:cNvGrpSpPr/>
          <p:nvPr/>
        </p:nvGrpSpPr>
        <p:grpSpPr>
          <a:xfrm>
            <a:off x="3486804" y="762932"/>
            <a:ext cx="1246094" cy="1911104"/>
            <a:chOff x="3486804" y="762932"/>
            <a:chExt cx="1246094" cy="1911104"/>
          </a:xfrm>
        </p:grpSpPr>
        <p:grpSp>
          <p:nvGrpSpPr>
            <p:cNvPr id="13" name="Group 12">
              <a:extLst>
                <a:ext uri="{FF2B5EF4-FFF2-40B4-BE49-F238E27FC236}">
                  <a16:creationId xmlns:a16="http://schemas.microsoft.com/office/drawing/2014/main" xmlns="" id="{242080B9-0E61-A489-68F8-13AB5DFB5F59}"/>
                </a:ext>
              </a:extLst>
            </p:cNvPr>
            <p:cNvGrpSpPr/>
            <p:nvPr/>
          </p:nvGrpSpPr>
          <p:grpSpPr>
            <a:xfrm>
              <a:off x="3486804" y="762932"/>
              <a:ext cx="1246094" cy="1237129"/>
              <a:chOff x="3486804" y="762932"/>
              <a:chExt cx="1246094" cy="1237129"/>
            </a:xfrm>
          </p:grpSpPr>
          <p:sp>
            <p:nvSpPr>
              <p:cNvPr id="7" name="Flowchart: Connector 6">
                <a:extLst>
                  <a:ext uri="{FF2B5EF4-FFF2-40B4-BE49-F238E27FC236}">
                    <a16:creationId xmlns:a16="http://schemas.microsoft.com/office/drawing/2014/main" xmlns="" id="{4DAF91A7-8C47-74AF-537E-0487FE21AE47}"/>
                  </a:ext>
                </a:extLst>
              </p:cNvPr>
              <p:cNvSpPr/>
              <p:nvPr/>
            </p:nvSpPr>
            <p:spPr>
              <a:xfrm>
                <a:off x="3486804" y="762932"/>
                <a:ext cx="1246094" cy="1237129"/>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pic>
            <p:nvPicPr>
              <p:cNvPr id="12" name="Picture 11">
                <a:extLst>
                  <a:ext uri="{FF2B5EF4-FFF2-40B4-BE49-F238E27FC236}">
                    <a16:creationId xmlns:a16="http://schemas.microsoft.com/office/drawing/2014/main" xmlns="" id="{A654F2AB-7B08-A85E-7C99-17E1F98652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4280" y="957121"/>
                <a:ext cx="795607" cy="795607"/>
              </a:xfrm>
              <a:prstGeom prst="rect">
                <a:avLst/>
              </a:prstGeom>
            </p:spPr>
          </p:pic>
        </p:grpSp>
        <p:cxnSp>
          <p:nvCxnSpPr>
            <p:cNvPr id="18" name="Straight Connector 17">
              <a:extLst>
                <a:ext uri="{FF2B5EF4-FFF2-40B4-BE49-F238E27FC236}">
                  <a16:creationId xmlns:a16="http://schemas.microsoft.com/office/drawing/2014/main" xmlns="" id="{4D0C1B1D-AFB2-243E-1F0F-1AA6F4D903E7}"/>
                </a:ext>
              </a:extLst>
            </p:cNvPr>
            <p:cNvCxnSpPr>
              <a:cxnSpLocks/>
              <a:stCxn id="7" idx="4"/>
            </p:cNvCxnSpPr>
            <p:nvPr/>
          </p:nvCxnSpPr>
          <p:spPr>
            <a:xfrm>
              <a:off x="4109851" y="2000061"/>
              <a:ext cx="16683" cy="673975"/>
            </a:xfrm>
            <a:prstGeom prst="line">
              <a:avLst/>
            </a:prstGeom>
            <a:ln w="5715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4" name="Group 103">
            <a:extLst>
              <a:ext uri="{FF2B5EF4-FFF2-40B4-BE49-F238E27FC236}">
                <a16:creationId xmlns:a16="http://schemas.microsoft.com/office/drawing/2014/main" xmlns="" id="{1D154FB9-154E-535A-40C5-2FC8755CFFE4}"/>
              </a:ext>
            </a:extLst>
          </p:cNvPr>
          <p:cNvGrpSpPr/>
          <p:nvPr/>
        </p:nvGrpSpPr>
        <p:grpSpPr>
          <a:xfrm>
            <a:off x="293885" y="4051263"/>
            <a:ext cx="8466524" cy="894720"/>
            <a:chOff x="5193177" y="4389479"/>
            <a:chExt cx="5840323" cy="2657771"/>
          </a:xfrm>
          <a:solidFill>
            <a:schemeClr val="bg1">
              <a:alpha val="67000"/>
            </a:schemeClr>
          </a:solidFill>
        </p:grpSpPr>
        <p:sp>
          <p:nvSpPr>
            <p:cNvPr id="105" name="Rectangle: Rounded Corners 104">
              <a:extLst>
                <a:ext uri="{FF2B5EF4-FFF2-40B4-BE49-F238E27FC236}">
                  <a16:creationId xmlns:a16="http://schemas.microsoft.com/office/drawing/2014/main" xmlns="" id="{B469626A-45E4-9231-4888-062BE4F6B232}"/>
                </a:ext>
              </a:extLst>
            </p:cNvPr>
            <p:cNvSpPr/>
            <p:nvPr/>
          </p:nvSpPr>
          <p:spPr>
            <a:xfrm>
              <a:off x="5193177" y="4389479"/>
              <a:ext cx="5840323" cy="2657771"/>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sp>
          <p:nvSpPr>
            <p:cNvPr id="106" name="TextBox 4">
              <a:extLst>
                <a:ext uri="{FF2B5EF4-FFF2-40B4-BE49-F238E27FC236}">
                  <a16:creationId xmlns:a16="http://schemas.microsoft.com/office/drawing/2014/main" xmlns="" id="{95EC603A-9CE6-7BA3-3244-0867048CA479}"/>
                </a:ext>
              </a:extLst>
            </p:cNvPr>
            <p:cNvSpPr txBox="1"/>
            <p:nvPr/>
          </p:nvSpPr>
          <p:spPr>
            <a:xfrm>
              <a:off x="5445857" y="4775300"/>
              <a:ext cx="5541055" cy="1828504"/>
            </a:xfrm>
            <a:prstGeom prst="rect">
              <a:avLst/>
            </a:prstGeom>
            <a:noFill/>
            <a:ln w="38100">
              <a:noFill/>
            </a:ln>
          </p:spPr>
          <p:txBody>
            <a:bodyPr wrap="square" lIns="0" tIns="0" rIns="0" bIns="0" rtlCol="0" anchor="t">
              <a:spAutoFit/>
            </a:bodyPr>
            <a:lstStyle/>
            <a:p>
              <a:pPr algn="ctr" defTabSz="457200"/>
              <a:r>
                <a:rPr lang="en-ID" sz="2000" dirty="0" err="1">
                  <a:solidFill>
                    <a:prstClr val="black"/>
                  </a:solidFill>
                  <a:ea typeface="Calibri" panose="020F0502020204030204" pitchFamily="34" charset="0"/>
                  <a:cs typeface="Times New Roman" panose="02020603050405020304" pitchFamily="18" charset="0"/>
                </a:rPr>
                <a:t>Selain</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dengan</a:t>
              </a:r>
              <a:r>
                <a:rPr lang="en-ID" sz="2000" dirty="0">
                  <a:solidFill>
                    <a:prstClr val="black"/>
                  </a:solidFill>
                  <a:ea typeface="Calibri" panose="020F0502020204030204" pitchFamily="34" charset="0"/>
                  <a:cs typeface="Times New Roman" panose="02020603050405020304" pitchFamily="18" charset="0"/>
                </a:rPr>
                <a:t> wilayah Nusantara, </a:t>
              </a:r>
              <a:r>
                <a:rPr lang="en-ID" sz="2000" dirty="0" err="1">
                  <a:solidFill>
                    <a:prstClr val="black"/>
                  </a:solidFill>
                  <a:ea typeface="Calibri" panose="020F0502020204030204" pitchFamily="34" charset="0"/>
                  <a:cs typeface="Times New Roman" panose="02020603050405020304" pitchFamily="18" charset="0"/>
                </a:rPr>
                <a:t>Sriwijaya</a:t>
              </a:r>
              <a:r>
                <a:rPr lang="en-ID" sz="2000" dirty="0">
                  <a:solidFill>
                    <a:prstClr val="black"/>
                  </a:solidFill>
                  <a:ea typeface="Calibri" panose="020F0502020204030204" pitchFamily="34" charset="0"/>
                  <a:cs typeface="Times New Roman" panose="02020603050405020304" pitchFamily="18" charset="0"/>
                </a:rPr>
                <a:t> juga </a:t>
              </a:r>
              <a:r>
                <a:rPr lang="en-ID" sz="2000" dirty="0" err="1">
                  <a:solidFill>
                    <a:prstClr val="black"/>
                  </a:solidFill>
                  <a:ea typeface="Calibri" panose="020F0502020204030204" pitchFamily="34" charset="0"/>
                  <a:cs typeface="Times New Roman" panose="02020603050405020304" pitchFamily="18" charset="0"/>
                </a:rPr>
                <a:t>menjalin</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hubungan</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dagang</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dengan</a:t>
              </a:r>
              <a:r>
                <a:rPr lang="en-ID" sz="2000" dirty="0">
                  <a:solidFill>
                    <a:prstClr val="black"/>
                  </a:solidFill>
                  <a:ea typeface="Calibri" panose="020F0502020204030204" pitchFamily="34" charset="0"/>
                  <a:cs typeface="Times New Roman" panose="02020603050405020304" pitchFamily="18" charset="0"/>
                </a:rPr>
                <a:t> India, </a:t>
              </a:r>
              <a:r>
                <a:rPr lang="en-ID" sz="2000" dirty="0" err="1">
                  <a:solidFill>
                    <a:prstClr val="black"/>
                  </a:solidFill>
                  <a:ea typeface="Calibri" panose="020F0502020204030204" pitchFamily="34" charset="0"/>
                  <a:cs typeface="Times New Roman" panose="02020603050405020304" pitchFamily="18" charset="0"/>
                </a:rPr>
                <a:t>Tiongkok</a:t>
              </a:r>
              <a:r>
                <a:rPr lang="en-ID" sz="2000" dirty="0">
                  <a:solidFill>
                    <a:prstClr val="black"/>
                  </a:solidFill>
                  <a:ea typeface="Calibri" panose="020F0502020204030204" pitchFamily="34" charset="0"/>
                  <a:cs typeface="Times New Roman" panose="02020603050405020304" pitchFamily="18" charset="0"/>
                </a:rPr>
                <a:t>, Arab, dan Persia.</a:t>
              </a:r>
              <a:endParaRPr lang="en-US" sz="2000" b="1" dirty="0">
                <a:solidFill>
                  <a:srgbClr val="ED7D31"/>
                </a:solidFill>
              </a:endParaRPr>
            </a:p>
          </p:txBody>
        </p:sp>
      </p:grpSp>
      <p:grpSp>
        <p:nvGrpSpPr>
          <p:cNvPr id="29" name="Group 28">
            <a:extLst>
              <a:ext uri="{FF2B5EF4-FFF2-40B4-BE49-F238E27FC236}">
                <a16:creationId xmlns:a16="http://schemas.microsoft.com/office/drawing/2014/main" xmlns="" id="{B6B7B554-F264-5D10-94EF-BA3B0C93EA83}"/>
              </a:ext>
            </a:extLst>
          </p:cNvPr>
          <p:cNvGrpSpPr/>
          <p:nvPr/>
        </p:nvGrpSpPr>
        <p:grpSpPr>
          <a:xfrm>
            <a:off x="4368909" y="2680900"/>
            <a:ext cx="2209503" cy="1237129"/>
            <a:chOff x="4368909" y="2680900"/>
            <a:chExt cx="2209503" cy="1237129"/>
          </a:xfrm>
        </p:grpSpPr>
        <p:grpSp>
          <p:nvGrpSpPr>
            <p:cNvPr id="16" name="Group 15">
              <a:extLst>
                <a:ext uri="{FF2B5EF4-FFF2-40B4-BE49-F238E27FC236}">
                  <a16:creationId xmlns:a16="http://schemas.microsoft.com/office/drawing/2014/main" xmlns="" id="{8397CB5C-E0EC-1716-3464-E843B520CE54}"/>
                </a:ext>
              </a:extLst>
            </p:cNvPr>
            <p:cNvGrpSpPr/>
            <p:nvPr/>
          </p:nvGrpSpPr>
          <p:grpSpPr>
            <a:xfrm>
              <a:off x="5332318" y="2680900"/>
              <a:ext cx="1246094" cy="1237129"/>
              <a:chOff x="5459403" y="2348884"/>
              <a:chExt cx="1246094" cy="1237129"/>
            </a:xfrm>
          </p:grpSpPr>
          <p:sp>
            <p:nvSpPr>
              <p:cNvPr id="87" name="Flowchart: Connector 86">
                <a:extLst>
                  <a:ext uri="{FF2B5EF4-FFF2-40B4-BE49-F238E27FC236}">
                    <a16:creationId xmlns:a16="http://schemas.microsoft.com/office/drawing/2014/main" xmlns="" id="{D99D4E65-FFE8-AB3A-8C7B-73F307BCE747}"/>
                  </a:ext>
                </a:extLst>
              </p:cNvPr>
              <p:cNvSpPr/>
              <p:nvPr/>
            </p:nvSpPr>
            <p:spPr>
              <a:xfrm>
                <a:off x="5459403" y="2348884"/>
                <a:ext cx="1246094" cy="1237129"/>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pic>
            <p:nvPicPr>
              <p:cNvPr id="15" name="Picture 14">
                <a:extLst>
                  <a:ext uri="{FF2B5EF4-FFF2-40B4-BE49-F238E27FC236}">
                    <a16:creationId xmlns:a16="http://schemas.microsoft.com/office/drawing/2014/main" xmlns="" id="{E795B094-8AD1-8385-E2CE-F39079FA01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2578" y="2506298"/>
                <a:ext cx="1015288" cy="905973"/>
              </a:xfrm>
              <a:prstGeom prst="rect">
                <a:avLst/>
              </a:prstGeom>
            </p:spPr>
          </p:pic>
        </p:grpSp>
        <p:cxnSp>
          <p:nvCxnSpPr>
            <p:cNvPr id="108" name="Straight Connector 107">
              <a:extLst>
                <a:ext uri="{FF2B5EF4-FFF2-40B4-BE49-F238E27FC236}">
                  <a16:creationId xmlns:a16="http://schemas.microsoft.com/office/drawing/2014/main" xmlns="" id="{2827B628-71D5-CDD2-6306-F871DAFE633A}"/>
                </a:ext>
              </a:extLst>
            </p:cNvPr>
            <p:cNvCxnSpPr>
              <a:cxnSpLocks/>
            </p:cNvCxnSpPr>
            <p:nvPr/>
          </p:nvCxnSpPr>
          <p:spPr>
            <a:xfrm flipH="1">
              <a:off x="4368909" y="3103814"/>
              <a:ext cx="987572" cy="0"/>
            </a:xfrm>
            <a:prstGeom prst="line">
              <a:avLst/>
            </a:prstGeom>
            <a:ln w="5715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xmlns="" id="{EC0E16CE-06EF-EB2B-4EE9-3F16468B370C}"/>
              </a:ext>
            </a:extLst>
          </p:cNvPr>
          <p:cNvGrpSpPr/>
          <p:nvPr/>
        </p:nvGrpSpPr>
        <p:grpSpPr>
          <a:xfrm>
            <a:off x="1715729" y="2563272"/>
            <a:ext cx="2365375" cy="1237129"/>
            <a:chOff x="1715729" y="2563272"/>
            <a:chExt cx="2365375" cy="1237129"/>
          </a:xfrm>
        </p:grpSpPr>
        <p:grpSp>
          <p:nvGrpSpPr>
            <p:cNvPr id="10" name="Group 9">
              <a:extLst>
                <a:ext uri="{FF2B5EF4-FFF2-40B4-BE49-F238E27FC236}">
                  <a16:creationId xmlns:a16="http://schemas.microsoft.com/office/drawing/2014/main" xmlns="" id="{EE2D721A-932C-A29F-D1D8-2F870FC6FE16}"/>
                </a:ext>
              </a:extLst>
            </p:cNvPr>
            <p:cNvGrpSpPr/>
            <p:nvPr/>
          </p:nvGrpSpPr>
          <p:grpSpPr>
            <a:xfrm>
              <a:off x="1715729" y="2563272"/>
              <a:ext cx="1246094" cy="1237129"/>
              <a:chOff x="1351816" y="2375887"/>
              <a:chExt cx="1246094" cy="1237129"/>
            </a:xfrm>
          </p:grpSpPr>
          <p:sp>
            <p:nvSpPr>
              <p:cNvPr id="88" name="Flowchart: Connector 87">
                <a:extLst>
                  <a:ext uri="{FF2B5EF4-FFF2-40B4-BE49-F238E27FC236}">
                    <a16:creationId xmlns:a16="http://schemas.microsoft.com/office/drawing/2014/main" xmlns="" id="{C681846D-FB60-C6E1-946E-5C230E1678A7}"/>
                  </a:ext>
                </a:extLst>
              </p:cNvPr>
              <p:cNvSpPr/>
              <p:nvPr/>
            </p:nvSpPr>
            <p:spPr>
              <a:xfrm>
                <a:off x="1351816" y="2375887"/>
                <a:ext cx="1246094" cy="1237129"/>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endParaRPr>
              </a:p>
            </p:txBody>
          </p:sp>
          <p:pic>
            <p:nvPicPr>
              <p:cNvPr id="9" name="Picture 8">
                <a:extLst>
                  <a:ext uri="{FF2B5EF4-FFF2-40B4-BE49-F238E27FC236}">
                    <a16:creationId xmlns:a16="http://schemas.microsoft.com/office/drawing/2014/main" xmlns="" id="{6CF1B305-4149-07DF-83B1-C5760A2476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4544" y="2514810"/>
                <a:ext cx="874002" cy="874002"/>
              </a:xfrm>
              <a:prstGeom prst="rect">
                <a:avLst/>
              </a:prstGeom>
            </p:spPr>
          </p:pic>
        </p:grpSp>
        <p:cxnSp>
          <p:nvCxnSpPr>
            <p:cNvPr id="111" name="Straight Connector 110">
              <a:extLst>
                <a:ext uri="{FF2B5EF4-FFF2-40B4-BE49-F238E27FC236}">
                  <a16:creationId xmlns:a16="http://schemas.microsoft.com/office/drawing/2014/main" xmlns="" id="{B5ED2129-F163-6131-4A09-F913CE11AF62}"/>
                </a:ext>
              </a:extLst>
            </p:cNvPr>
            <p:cNvCxnSpPr>
              <a:cxnSpLocks/>
            </p:cNvCxnSpPr>
            <p:nvPr/>
          </p:nvCxnSpPr>
          <p:spPr>
            <a:xfrm flipH="1">
              <a:off x="2961353" y="3109333"/>
              <a:ext cx="1119751" cy="11634"/>
            </a:xfrm>
            <a:prstGeom prst="line">
              <a:avLst/>
            </a:prstGeom>
            <a:ln w="5715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1" name="Group 120">
            <a:extLst>
              <a:ext uri="{FF2B5EF4-FFF2-40B4-BE49-F238E27FC236}">
                <a16:creationId xmlns:a16="http://schemas.microsoft.com/office/drawing/2014/main" xmlns="" id="{054A0616-42FF-86E4-A086-902EE5B04291}"/>
              </a:ext>
            </a:extLst>
          </p:cNvPr>
          <p:cNvGrpSpPr/>
          <p:nvPr/>
        </p:nvGrpSpPr>
        <p:grpSpPr>
          <a:xfrm>
            <a:off x="266625" y="4023621"/>
            <a:ext cx="8466524" cy="894720"/>
            <a:chOff x="5193177" y="4389479"/>
            <a:chExt cx="5840323" cy="2657771"/>
          </a:xfrm>
          <a:solidFill>
            <a:schemeClr val="bg1">
              <a:alpha val="67000"/>
            </a:schemeClr>
          </a:solidFill>
        </p:grpSpPr>
        <p:sp>
          <p:nvSpPr>
            <p:cNvPr id="122" name="Rectangle: Rounded Corners 121">
              <a:extLst>
                <a:ext uri="{FF2B5EF4-FFF2-40B4-BE49-F238E27FC236}">
                  <a16:creationId xmlns:a16="http://schemas.microsoft.com/office/drawing/2014/main" xmlns="" id="{FF56DAD9-4048-18B3-A7F9-90AB1C5D2BB5}"/>
                </a:ext>
              </a:extLst>
            </p:cNvPr>
            <p:cNvSpPr/>
            <p:nvPr/>
          </p:nvSpPr>
          <p:spPr>
            <a:xfrm>
              <a:off x="5193177" y="4389479"/>
              <a:ext cx="5840323" cy="2657771"/>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sp>
          <p:nvSpPr>
            <p:cNvPr id="123" name="TextBox 4">
              <a:extLst>
                <a:ext uri="{FF2B5EF4-FFF2-40B4-BE49-F238E27FC236}">
                  <a16:creationId xmlns:a16="http://schemas.microsoft.com/office/drawing/2014/main" xmlns="" id="{4205FB4C-7DB2-E2A0-EA9B-95266E8646E3}"/>
                </a:ext>
              </a:extLst>
            </p:cNvPr>
            <p:cNvSpPr txBox="1"/>
            <p:nvPr/>
          </p:nvSpPr>
          <p:spPr>
            <a:xfrm>
              <a:off x="5445857" y="4775300"/>
              <a:ext cx="5541055" cy="1828504"/>
            </a:xfrm>
            <a:prstGeom prst="rect">
              <a:avLst/>
            </a:prstGeom>
            <a:noFill/>
            <a:ln w="38100">
              <a:noFill/>
            </a:ln>
          </p:spPr>
          <p:txBody>
            <a:bodyPr wrap="square" lIns="0" tIns="0" rIns="0" bIns="0" rtlCol="0" anchor="t">
              <a:spAutoFit/>
            </a:bodyPr>
            <a:lstStyle/>
            <a:p>
              <a:pPr algn="ctr" defTabSz="457200"/>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Lancarnya</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hubungan</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dagang</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dengan</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India, Arab, dan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Tiongkok</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tidak</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terlepas</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dari</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penguasaan</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dirty="0" err="1">
                  <a:solidFill>
                    <a:prstClr val="black"/>
                  </a:solidFill>
                  <a:latin typeface="Arial" panose="020B0604020202020204" pitchFamily="34" charset="0"/>
                  <a:ea typeface="Calibri" panose="020F0502020204030204" pitchFamily="34" charset="0"/>
                  <a:cs typeface="Arial" panose="020B0604020202020204" pitchFamily="34" charset="0"/>
                </a:rPr>
                <a:t>atas</a:t>
              </a:r>
              <a:r>
                <a:rPr lang="en-ID" sz="20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2000" b="1" dirty="0" err="1">
                  <a:solidFill>
                    <a:srgbClr val="ED7D31"/>
                  </a:solidFill>
                  <a:latin typeface="Arial" panose="020B0604020202020204" pitchFamily="34" charset="0"/>
                  <a:ea typeface="Calibri" panose="020F0502020204030204" pitchFamily="34" charset="0"/>
                  <a:cs typeface="Arial" panose="020B0604020202020204" pitchFamily="34" charset="0"/>
                </a:rPr>
                <a:t>Selat</a:t>
              </a:r>
              <a:r>
                <a:rPr lang="en-ID" sz="2000" b="1" dirty="0">
                  <a:solidFill>
                    <a:srgbClr val="ED7D31"/>
                  </a:solidFill>
                  <a:latin typeface="Arial" panose="020B0604020202020204" pitchFamily="34" charset="0"/>
                  <a:ea typeface="Calibri" panose="020F0502020204030204" pitchFamily="34" charset="0"/>
                  <a:cs typeface="Arial" panose="020B0604020202020204" pitchFamily="34" charset="0"/>
                </a:rPr>
                <a:t> </a:t>
              </a:r>
              <a:r>
                <a:rPr lang="en-ID" sz="2000" b="1" dirty="0" err="1">
                  <a:solidFill>
                    <a:srgbClr val="ED7D31"/>
                  </a:solidFill>
                  <a:latin typeface="Arial" panose="020B0604020202020204" pitchFamily="34" charset="0"/>
                  <a:ea typeface="Calibri" panose="020F0502020204030204" pitchFamily="34" charset="0"/>
                  <a:cs typeface="Arial" panose="020B0604020202020204" pitchFamily="34" charset="0"/>
                </a:rPr>
                <a:t>Malaka</a:t>
              </a:r>
              <a:r>
                <a:rPr lang="en-ID" sz="2000" b="1" dirty="0">
                  <a:solidFill>
                    <a:srgbClr val="ED7D31"/>
                  </a:solidFill>
                  <a:latin typeface="Arial" panose="020B0604020202020204" pitchFamily="34" charset="0"/>
                  <a:ea typeface="Calibri" panose="020F0502020204030204" pitchFamily="34" charset="0"/>
                  <a:cs typeface="Arial" panose="020B0604020202020204" pitchFamily="34" charset="0"/>
                </a:rPr>
                <a:t>.</a:t>
              </a:r>
              <a:endParaRPr lang="en-US" sz="2000" b="1" dirty="0">
                <a:solidFill>
                  <a:srgbClr val="ED7D31"/>
                </a:solidFill>
                <a:latin typeface="Arial" panose="020B0604020202020204" pitchFamily="34" charset="0"/>
                <a:cs typeface="Arial" panose="020B0604020202020204" pitchFamily="34" charset="0"/>
              </a:endParaRPr>
            </a:p>
          </p:txBody>
        </p:sp>
      </p:grpSp>
      <p:pic>
        <p:nvPicPr>
          <p:cNvPr id="109" name="Picture 108">
            <a:extLst>
              <a:ext uri="{FF2B5EF4-FFF2-40B4-BE49-F238E27FC236}">
                <a16:creationId xmlns="" xmlns:a16="http://schemas.microsoft.com/office/drawing/2014/main" id="{00F75E5E-151A-7EB9-CC58-A961FD5837D8}"/>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10" name="Picture 10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2" name="Picture 111"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13" name="Picture 112">
            <a:extLst>
              <a:ext uri="{FF2B5EF4-FFF2-40B4-BE49-F238E27FC236}">
                <a16:creationId xmlns="" xmlns:a16="http://schemas.microsoft.com/office/drawing/2014/main" id="{0E887A7F-DCB0-DAB8-4B3E-8235041ABFB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grpSp>
        <p:nvGrpSpPr>
          <p:cNvPr id="114" name="Group 113">
            <a:extLst>
              <a:ext uri="{FF2B5EF4-FFF2-40B4-BE49-F238E27FC236}">
                <a16:creationId xmlns:a16="http://schemas.microsoft.com/office/drawing/2014/main" xmlns="" id="{544EC149-CE4F-DA37-666D-4412E13E9F5A}"/>
              </a:ext>
            </a:extLst>
          </p:cNvPr>
          <p:cNvGrpSpPr/>
          <p:nvPr/>
        </p:nvGrpSpPr>
        <p:grpSpPr>
          <a:xfrm>
            <a:off x="247904" y="0"/>
            <a:ext cx="3188979" cy="819807"/>
            <a:chOff x="247904" y="0"/>
            <a:chExt cx="3188979" cy="819807"/>
          </a:xfrm>
        </p:grpSpPr>
        <p:sp>
          <p:nvSpPr>
            <p:cNvPr id="115" name="Freeform: Shape 3">
              <a:extLst>
                <a:ext uri="{FF2B5EF4-FFF2-40B4-BE49-F238E27FC236}">
                  <a16:creationId xmlns:a16="http://schemas.microsoft.com/office/drawing/2014/main" xmlns="" id="{F81439D4-081D-4CBA-8638-0D76D1B0028C}"/>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116" name="Freeform: Shape 4">
              <a:extLst>
                <a:ext uri="{FF2B5EF4-FFF2-40B4-BE49-F238E27FC236}">
                  <a16:creationId xmlns:a16="http://schemas.microsoft.com/office/drawing/2014/main" xmlns="" id="{062F1873-1F18-A537-1A8D-E0632704C031}"/>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117" name="TextBox 4">
              <a:extLst>
                <a:ext uri="{FF2B5EF4-FFF2-40B4-BE49-F238E27FC236}">
                  <a16:creationId xmlns:a16="http://schemas.microsoft.com/office/drawing/2014/main" xmlns="" id="{BCD1AB7A-910A-812F-A2B9-7B020F2E5401}"/>
                </a:ext>
              </a:extLst>
            </p:cNvPr>
            <p:cNvSpPr txBox="1"/>
            <p:nvPr/>
          </p:nvSpPr>
          <p:spPr>
            <a:xfrm>
              <a:off x="247904" y="196652"/>
              <a:ext cx="3024685" cy="380864"/>
            </a:xfrm>
            <a:prstGeom prst="rect">
              <a:avLst/>
            </a:prstGeom>
            <a:noFill/>
            <a:ln>
              <a:noFill/>
            </a:ln>
          </p:spPr>
          <p:txBody>
            <a:bodyPr wrap="square" lIns="0" tIns="0" rIns="0" bIns="0" rtlCol="0" anchor="t">
              <a:spAutoFit/>
            </a:bodyPr>
            <a:lstStyle/>
            <a:p>
              <a:pPr algn="ctr" defTabSz="457200"/>
              <a:r>
                <a:rPr lang="en-US" sz="2400" dirty="0">
                  <a:solidFill>
                    <a:prstClr val="white"/>
                  </a:solidFill>
                  <a:latin typeface="Arial" panose="020B0604020202020204" pitchFamily="34" charset="0"/>
                  <a:cs typeface="Arial" panose="020B0604020202020204" pitchFamily="34" charset="0"/>
                </a:rPr>
                <a:t>Kerajaan </a:t>
              </a:r>
              <a:r>
                <a:rPr lang="en-US" sz="2400" dirty="0" err="1">
                  <a:solidFill>
                    <a:prstClr val="white"/>
                  </a:solidFill>
                  <a:latin typeface="Arial" panose="020B0604020202020204" pitchFamily="34" charset="0"/>
                  <a:cs typeface="Arial" panose="020B0604020202020204" pitchFamily="34" charset="0"/>
                </a:rPr>
                <a:t>Sriwijaya</a:t>
              </a:r>
              <a:endParaRPr lang="en-US" sz="2400" dirty="0">
                <a:solidFill>
                  <a:prstClr val="white"/>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52686730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5000"/>
                                  </p:stCondLst>
                                  <p:childTnLst>
                                    <p:set>
                                      <p:cBhvr>
                                        <p:cTn id="6" dur="1" fill="hold">
                                          <p:stCondLst>
                                            <p:cond delay="0"/>
                                          </p:stCondLst>
                                        </p:cTn>
                                        <p:tgtEl>
                                          <p:spTgt spid="104"/>
                                        </p:tgtEl>
                                        <p:attrNameLst>
                                          <p:attrName>style.visibility</p:attrName>
                                        </p:attrNameLst>
                                      </p:cBhvr>
                                      <p:to>
                                        <p:strVal val="visible"/>
                                      </p:to>
                                    </p:set>
                                    <p:animEffect transition="in" filter="wipe(left)">
                                      <p:cBhvr>
                                        <p:cTn id="7" dur="500"/>
                                        <p:tgtEl>
                                          <p:spTgt spid="1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right)">
                                      <p:cBhvr>
                                        <p:cTn id="16" dur="500"/>
                                        <p:tgtEl>
                                          <p:spTgt spid="30"/>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2" fill="hold" nodeType="clickEffect">
                                  <p:stCondLst>
                                    <p:cond delay="0"/>
                                  </p:stCondLst>
                                  <p:childTnLst>
                                    <p:animEffect transition="out" filter="wipe(right)">
                                      <p:cBhvr>
                                        <p:cTn id="24" dur="500"/>
                                        <p:tgtEl>
                                          <p:spTgt spid="104"/>
                                        </p:tgtEl>
                                      </p:cBhvr>
                                    </p:animEffect>
                                    <p:set>
                                      <p:cBhvr>
                                        <p:cTn id="25" dur="1" fill="hold">
                                          <p:stCondLst>
                                            <p:cond delay="499"/>
                                          </p:stCondLst>
                                        </p:cTn>
                                        <p:tgtEl>
                                          <p:spTgt spid="104"/>
                                        </p:tgtEl>
                                        <p:attrNameLst>
                                          <p:attrName>style.visibility</p:attrName>
                                        </p:attrNameLst>
                                      </p:cBhvr>
                                      <p:to>
                                        <p:strVal val="hidden"/>
                                      </p:to>
                                    </p:se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121"/>
                                        </p:tgtEl>
                                        <p:attrNameLst>
                                          <p:attrName>style.visibility</p:attrName>
                                        </p:attrNameLst>
                                      </p:cBhvr>
                                      <p:to>
                                        <p:strVal val="visible"/>
                                      </p:to>
                                    </p:set>
                                    <p:animEffect transition="in" filter="wipe(left)">
                                      <p:cBhvr>
                                        <p:cTn id="29"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10B2F1E3-0CFF-5E13-E873-60AB2073864E}"/>
              </a:ext>
            </a:extLst>
          </p:cNvPr>
          <p:cNvGrpSpPr/>
          <p:nvPr/>
        </p:nvGrpSpPr>
        <p:grpSpPr>
          <a:xfrm>
            <a:off x="284844" y="1104683"/>
            <a:ext cx="8132133" cy="3252164"/>
            <a:chOff x="385482" y="1631577"/>
            <a:chExt cx="5477436" cy="2232212"/>
          </a:xfrm>
          <a:effectLst>
            <a:outerShdw blurRad="50800" dist="38100" dir="18900000" algn="bl" rotWithShape="0">
              <a:prstClr val="black">
                <a:alpha val="40000"/>
              </a:prstClr>
            </a:outerShdw>
          </a:effectLst>
        </p:grpSpPr>
        <p:grpSp>
          <p:nvGrpSpPr>
            <p:cNvPr id="3" name="Google Shape;400;p16">
              <a:extLst>
                <a:ext uri="{FF2B5EF4-FFF2-40B4-BE49-F238E27FC236}">
                  <a16:creationId xmlns:a16="http://schemas.microsoft.com/office/drawing/2014/main" xmlns="" id="{66BC87C8-D0AC-23F8-1186-8C03F7769DAC}"/>
                </a:ext>
              </a:extLst>
            </p:cNvPr>
            <p:cNvGrpSpPr/>
            <p:nvPr/>
          </p:nvGrpSpPr>
          <p:grpSpPr>
            <a:xfrm>
              <a:off x="385482" y="1631577"/>
              <a:ext cx="5477436" cy="2232212"/>
              <a:chOff x="2306638" y="1931625"/>
              <a:chExt cx="4537425" cy="1679900"/>
            </a:xfrm>
            <a:solidFill>
              <a:schemeClr val="accent2">
                <a:lumMod val="60000"/>
                <a:lumOff val="40000"/>
              </a:schemeClr>
            </a:solidFill>
          </p:grpSpPr>
          <p:grpSp>
            <p:nvGrpSpPr>
              <p:cNvPr id="6" name="Google Shape;401;p16">
                <a:extLst>
                  <a:ext uri="{FF2B5EF4-FFF2-40B4-BE49-F238E27FC236}">
                    <a16:creationId xmlns:a16="http://schemas.microsoft.com/office/drawing/2014/main" xmlns="" id="{C8A8DA20-52CB-D5DC-9DE3-5F4B604E964D}"/>
                  </a:ext>
                </a:extLst>
              </p:cNvPr>
              <p:cNvGrpSpPr/>
              <p:nvPr/>
            </p:nvGrpSpPr>
            <p:grpSpPr>
              <a:xfrm>
                <a:off x="2306638" y="1931625"/>
                <a:ext cx="1170025" cy="1177875"/>
                <a:chOff x="2303288" y="1931625"/>
                <a:chExt cx="1170025" cy="1177875"/>
              </a:xfrm>
              <a:grpFill/>
            </p:grpSpPr>
            <p:sp>
              <p:nvSpPr>
                <p:cNvPr id="63" name="Google Shape;402;p16">
                  <a:extLst>
                    <a:ext uri="{FF2B5EF4-FFF2-40B4-BE49-F238E27FC236}">
                      <a16:creationId xmlns:a16="http://schemas.microsoft.com/office/drawing/2014/main" xmlns="" id="{683BE131-A0AD-856B-E837-6D8BFAA0C4E8}"/>
                    </a:ext>
                  </a:extLst>
                </p:cNvPr>
                <p:cNvSpPr/>
                <p:nvPr/>
              </p:nvSpPr>
              <p:spPr>
                <a:xfrm>
                  <a:off x="2303288" y="1931625"/>
                  <a:ext cx="30050" cy="21225"/>
                </a:xfrm>
                <a:custGeom>
                  <a:avLst/>
                  <a:gdLst/>
                  <a:ahLst/>
                  <a:cxnLst/>
                  <a:rect l="l" t="t" r="r" b="b"/>
                  <a:pathLst>
                    <a:path w="1202" h="849" extrusionOk="0">
                      <a:moveTo>
                        <a:pt x="143" y="1"/>
                      </a:moveTo>
                      <a:cubicBezTo>
                        <a:pt x="98" y="1"/>
                        <a:pt x="58" y="24"/>
                        <a:pt x="34" y="48"/>
                      </a:cubicBezTo>
                      <a:cubicBezTo>
                        <a:pt x="34" y="48"/>
                        <a:pt x="34" y="81"/>
                        <a:pt x="34" y="114"/>
                      </a:cubicBezTo>
                      <a:cubicBezTo>
                        <a:pt x="1" y="181"/>
                        <a:pt x="1" y="248"/>
                        <a:pt x="1" y="315"/>
                      </a:cubicBezTo>
                      <a:lnTo>
                        <a:pt x="1" y="448"/>
                      </a:lnTo>
                      <a:cubicBezTo>
                        <a:pt x="134" y="648"/>
                        <a:pt x="401" y="815"/>
                        <a:pt x="668" y="848"/>
                      </a:cubicBezTo>
                      <a:cubicBezTo>
                        <a:pt x="768" y="848"/>
                        <a:pt x="868" y="815"/>
                        <a:pt x="1001" y="748"/>
                      </a:cubicBezTo>
                      <a:cubicBezTo>
                        <a:pt x="1202" y="615"/>
                        <a:pt x="1135" y="448"/>
                        <a:pt x="1035" y="281"/>
                      </a:cubicBezTo>
                      <a:cubicBezTo>
                        <a:pt x="1001" y="215"/>
                        <a:pt x="968" y="114"/>
                        <a:pt x="968" y="14"/>
                      </a:cubicBezTo>
                      <a:lnTo>
                        <a:pt x="201" y="14"/>
                      </a:lnTo>
                      <a:cubicBezTo>
                        <a:pt x="181" y="5"/>
                        <a:pt x="162" y="1"/>
                        <a:pt x="14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4" name="Google Shape;403;p16">
                  <a:extLst>
                    <a:ext uri="{FF2B5EF4-FFF2-40B4-BE49-F238E27FC236}">
                      <a16:creationId xmlns:a16="http://schemas.microsoft.com/office/drawing/2014/main" xmlns="" id="{4594BD15-4421-E5D3-0E7F-06E184B60592}"/>
                    </a:ext>
                  </a:extLst>
                </p:cNvPr>
                <p:cNvSpPr/>
                <p:nvPr/>
              </p:nvSpPr>
              <p:spPr>
                <a:xfrm>
                  <a:off x="2309963" y="1955325"/>
                  <a:ext cx="1163350" cy="1154175"/>
                </a:xfrm>
                <a:custGeom>
                  <a:avLst/>
                  <a:gdLst/>
                  <a:ahLst/>
                  <a:cxnLst/>
                  <a:rect l="l" t="t" r="r" b="b"/>
                  <a:pathLst>
                    <a:path w="46534" h="46167" extrusionOk="0">
                      <a:moveTo>
                        <a:pt x="1201" y="0"/>
                      </a:moveTo>
                      <a:cubicBezTo>
                        <a:pt x="1135" y="0"/>
                        <a:pt x="1068" y="0"/>
                        <a:pt x="1001" y="34"/>
                      </a:cubicBezTo>
                      <a:cubicBezTo>
                        <a:pt x="901" y="67"/>
                        <a:pt x="801" y="67"/>
                        <a:pt x="701" y="100"/>
                      </a:cubicBezTo>
                      <a:cubicBezTo>
                        <a:pt x="401" y="134"/>
                        <a:pt x="134" y="201"/>
                        <a:pt x="67" y="601"/>
                      </a:cubicBezTo>
                      <a:cubicBezTo>
                        <a:pt x="1" y="901"/>
                        <a:pt x="1" y="1235"/>
                        <a:pt x="67" y="1568"/>
                      </a:cubicBezTo>
                      <a:cubicBezTo>
                        <a:pt x="67" y="1702"/>
                        <a:pt x="34" y="1802"/>
                        <a:pt x="167" y="1868"/>
                      </a:cubicBezTo>
                      <a:cubicBezTo>
                        <a:pt x="234" y="1968"/>
                        <a:pt x="167" y="2035"/>
                        <a:pt x="101" y="2102"/>
                      </a:cubicBezTo>
                      <a:cubicBezTo>
                        <a:pt x="67" y="2169"/>
                        <a:pt x="34" y="2235"/>
                        <a:pt x="34" y="2302"/>
                      </a:cubicBezTo>
                      <a:cubicBezTo>
                        <a:pt x="67" y="2369"/>
                        <a:pt x="101" y="2402"/>
                        <a:pt x="134" y="2435"/>
                      </a:cubicBezTo>
                      <a:cubicBezTo>
                        <a:pt x="167" y="2469"/>
                        <a:pt x="167" y="2502"/>
                        <a:pt x="134" y="2569"/>
                      </a:cubicBezTo>
                      <a:lnTo>
                        <a:pt x="1101" y="4103"/>
                      </a:lnTo>
                      <a:cubicBezTo>
                        <a:pt x="1168" y="4270"/>
                        <a:pt x="1335" y="4404"/>
                        <a:pt x="1468" y="4470"/>
                      </a:cubicBezTo>
                      <a:lnTo>
                        <a:pt x="1568" y="4537"/>
                      </a:lnTo>
                      <a:lnTo>
                        <a:pt x="2269" y="5204"/>
                      </a:lnTo>
                      <a:lnTo>
                        <a:pt x="2702" y="5771"/>
                      </a:lnTo>
                      <a:cubicBezTo>
                        <a:pt x="2769" y="6005"/>
                        <a:pt x="2969" y="6138"/>
                        <a:pt x="3203" y="6205"/>
                      </a:cubicBezTo>
                      <a:cubicBezTo>
                        <a:pt x="3403" y="6272"/>
                        <a:pt x="3603" y="6372"/>
                        <a:pt x="3670" y="6605"/>
                      </a:cubicBezTo>
                      <a:cubicBezTo>
                        <a:pt x="3737" y="6772"/>
                        <a:pt x="3837" y="6872"/>
                        <a:pt x="3970" y="6905"/>
                      </a:cubicBezTo>
                      <a:lnTo>
                        <a:pt x="4637" y="7506"/>
                      </a:lnTo>
                      <a:cubicBezTo>
                        <a:pt x="4671" y="7539"/>
                        <a:pt x="4704" y="7606"/>
                        <a:pt x="4704" y="7673"/>
                      </a:cubicBezTo>
                      <a:cubicBezTo>
                        <a:pt x="4804" y="7839"/>
                        <a:pt x="4904" y="7973"/>
                        <a:pt x="5071" y="8039"/>
                      </a:cubicBezTo>
                      <a:cubicBezTo>
                        <a:pt x="5971" y="8173"/>
                        <a:pt x="6772" y="8673"/>
                        <a:pt x="7206" y="9474"/>
                      </a:cubicBezTo>
                      <a:cubicBezTo>
                        <a:pt x="7272" y="9541"/>
                        <a:pt x="7372" y="9641"/>
                        <a:pt x="7473" y="9707"/>
                      </a:cubicBezTo>
                      <a:cubicBezTo>
                        <a:pt x="7506" y="9741"/>
                        <a:pt x="7573" y="9774"/>
                        <a:pt x="7606" y="9807"/>
                      </a:cubicBezTo>
                      <a:cubicBezTo>
                        <a:pt x="7639" y="10041"/>
                        <a:pt x="7739" y="10241"/>
                        <a:pt x="7906" y="10374"/>
                      </a:cubicBezTo>
                      <a:cubicBezTo>
                        <a:pt x="8106" y="10675"/>
                        <a:pt x="8373" y="10908"/>
                        <a:pt x="8640" y="11142"/>
                      </a:cubicBezTo>
                      <a:cubicBezTo>
                        <a:pt x="9007" y="11409"/>
                        <a:pt x="9307" y="11742"/>
                        <a:pt x="9507" y="12142"/>
                      </a:cubicBezTo>
                      <a:cubicBezTo>
                        <a:pt x="9541" y="12209"/>
                        <a:pt x="9574" y="12276"/>
                        <a:pt x="9574" y="12343"/>
                      </a:cubicBezTo>
                      <a:lnTo>
                        <a:pt x="9574" y="12476"/>
                      </a:lnTo>
                      <a:cubicBezTo>
                        <a:pt x="9574" y="12509"/>
                        <a:pt x="9574" y="12576"/>
                        <a:pt x="9607" y="12609"/>
                      </a:cubicBezTo>
                      <a:cubicBezTo>
                        <a:pt x="9407" y="12910"/>
                        <a:pt x="9407" y="13310"/>
                        <a:pt x="9641" y="13577"/>
                      </a:cubicBezTo>
                      <a:cubicBezTo>
                        <a:pt x="9774" y="13910"/>
                        <a:pt x="10041" y="13944"/>
                        <a:pt x="10341" y="13944"/>
                      </a:cubicBezTo>
                      <a:lnTo>
                        <a:pt x="10408" y="13944"/>
                      </a:lnTo>
                      <a:cubicBezTo>
                        <a:pt x="10975" y="14010"/>
                        <a:pt x="11542" y="14177"/>
                        <a:pt x="12042" y="14411"/>
                      </a:cubicBezTo>
                      <a:lnTo>
                        <a:pt x="12176" y="14611"/>
                      </a:lnTo>
                      <a:cubicBezTo>
                        <a:pt x="12509" y="14711"/>
                        <a:pt x="12810" y="14911"/>
                        <a:pt x="13043" y="15211"/>
                      </a:cubicBezTo>
                      <a:lnTo>
                        <a:pt x="13277" y="15411"/>
                      </a:lnTo>
                      <a:cubicBezTo>
                        <a:pt x="13343" y="15578"/>
                        <a:pt x="13510" y="15712"/>
                        <a:pt x="13677" y="15712"/>
                      </a:cubicBezTo>
                      <a:lnTo>
                        <a:pt x="13744" y="15712"/>
                      </a:lnTo>
                      <a:lnTo>
                        <a:pt x="13744" y="16012"/>
                      </a:lnTo>
                      <a:cubicBezTo>
                        <a:pt x="13777" y="16145"/>
                        <a:pt x="13777" y="16279"/>
                        <a:pt x="13744" y="16445"/>
                      </a:cubicBezTo>
                      <a:cubicBezTo>
                        <a:pt x="13810" y="16646"/>
                        <a:pt x="13910" y="16879"/>
                        <a:pt x="13977" y="17113"/>
                      </a:cubicBezTo>
                      <a:cubicBezTo>
                        <a:pt x="14211" y="17646"/>
                        <a:pt x="14377" y="18247"/>
                        <a:pt x="14444" y="18847"/>
                      </a:cubicBezTo>
                      <a:cubicBezTo>
                        <a:pt x="14511" y="19314"/>
                        <a:pt x="14611" y="19781"/>
                        <a:pt x="14811" y="20215"/>
                      </a:cubicBezTo>
                      <a:cubicBezTo>
                        <a:pt x="14978" y="20649"/>
                        <a:pt x="15111" y="21082"/>
                        <a:pt x="15178" y="21516"/>
                      </a:cubicBezTo>
                      <a:cubicBezTo>
                        <a:pt x="15178" y="21683"/>
                        <a:pt x="15345" y="21783"/>
                        <a:pt x="15445" y="21816"/>
                      </a:cubicBezTo>
                      <a:lnTo>
                        <a:pt x="15512" y="21816"/>
                      </a:lnTo>
                      <a:lnTo>
                        <a:pt x="15545" y="21849"/>
                      </a:lnTo>
                      <a:cubicBezTo>
                        <a:pt x="16412" y="22083"/>
                        <a:pt x="17246" y="22350"/>
                        <a:pt x="17646" y="23250"/>
                      </a:cubicBezTo>
                      <a:cubicBezTo>
                        <a:pt x="17713" y="23484"/>
                        <a:pt x="17880" y="23717"/>
                        <a:pt x="18047" y="23918"/>
                      </a:cubicBezTo>
                      <a:cubicBezTo>
                        <a:pt x="18180" y="24051"/>
                        <a:pt x="18280" y="24184"/>
                        <a:pt x="18347" y="24351"/>
                      </a:cubicBezTo>
                      <a:cubicBezTo>
                        <a:pt x="18380" y="24418"/>
                        <a:pt x="18447" y="24518"/>
                        <a:pt x="18547" y="24518"/>
                      </a:cubicBezTo>
                      <a:lnTo>
                        <a:pt x="18614" y="24518"/>
                      </a:lnTo>
                      <a:cubicBezTo>
                        <a:pt x="18714" y="24718"/>
                        <a:pt x="18847" y="24852"/>
                        <a:pt x="19047" y="24952"/>
                      </a:cubicBezTo>
                      <a:lnTo>
                        <a:pt x="19214" y="25185"/>
                      </a:lnTo>
                      <a:lnTo>
                        <a:pt x="19381" y="25452"/>
                      </a:lnTo>
                      <a:cubicBezTo>
                        <a:pt x="19381" y="25485"/>
                        <a:pt x="19381" y="25519"/>
                        <a:pt x="19381" y="25552"/>
                      </a:cubicBezTo>
                      <a:lnTo>
                        <a:pt x="19581" y="25919"/>
                      </a:lnTo>
                      <a:cubicBezTo>
                        <a:pt x="19781" y="26319"/>
                        <a:pt x="20015" y="26686"/>
                        <a:pt x="20282" y="27053"/>
                      </a:cubicBezTo>
                      <a:cubicBezTo>
                        <a:pt x="20248" y="27187"/>
                        <a:pt x="20282" y="27353"/>
                        <a:pt x="20415" y="27453"/>
                      </a:cubicBezTo>
                      <a:cubicBezTo>
                        <a:pt x="20815" y="27787"/>
                        <a:pt x="21082" y="28221"/>
                        <a:pt x="21182" y="28754"/>
                      </a:cubicBezTo>
                      <a:cubicBezTo>
                        <a:pt x="21282" y="29021"/>
                        <a:pt x="21382" y="29288"/>
                        <a:pt x="21516" y="29555"/>
                      </a:cubicBezTo>
                      <a:cubicBezTo>
                        <a:pt x="21583" y="29822"/>
                        <a:pt x="21749" y="30022"/>
                        <a:pt x="21983" y="30189"/>
                      </a:cubicBezTo>
                      <a:cubicBezTo>
                        <a:pt x="22083" y="30255"/>
                        <a:pt x="22150" y="30355"/>
                        <a:pt x="22183" y="30456"/>
                      </a:cubicBezTo>
                      <a:lnTo>
                        <a:pt x="22183" y="30489"/>
                      </a:lnTo>
                      <a:cubicBezTo>
                        <a:pt x="21616" y="31023"/>
                        <a:pt x="21649" y="31223"/>
                        <a:pt x="22350" y="32057"/>
                      </a:cubicBezTo>
                      <a:lnTo>
                        <a:pt x="23084" y="32957"/>
                      </a:lnTo>
                      <a:cubicBezTo>
                        <a:pt x="23117" y="33057"/>
                        <a:pt x="23184" y="33191"/>
                        <a:pt x="23284" y="33258"/>
                      </a:cubicBezTo>
                      <a:lnTo>
                        <a:pt x="23517" y="33424"/>
                      </a:lnTo>
                      <a:cubicBezTo>
                        <a:pt x="23617" y="33491"/>
                        <a:pt x="23717" y="33558"/>
                        <a:pt x="23818" y="33624"/>
                      </a:cubicBezTo>
                      <a:cubicBezTo>
                        <a:pt x="23884" y="33691"/>
                        <a:pt x="23984" y="33725"/>
                        <a:pt x="24051" y="33791"/>
                      </a:cubicBezTo>
                      <a:cubicBezTo>
                        <a:pt x="24084" y="33858"/>
                        <a:pt x="24118" y="33925"/>
                        <a:pt x="24184" y="33991"/>
                      </a:cubicBezTo>
                      <a:cubicBezTo>
                        <a:pt x="24318" y="34392"/>
                        <a:pt x="24551" y="34725"/>
                        <a:pt x="24852" y="35025"/>
                      </a:cubicBezTo>
                      <a:cubicBezTo>
                        <a:pt x="24852" y="35226"/>
                        <a:pt x="24952" y="35426"/>
                        <a:pt x="25152" y="35526"/>
                      </a:cubicBezTo>
                      <a:lnTo>
                        <a:pt x="25285" y="35626"/>
                      </a:lnTo>
                      <a:cubicBezTo>
                        <a:pt x="25719" y="35993"/>
                        <a:pt x="26186" y="36326"/>
                        <a:pt x="26686" y="36627"/>
                      </a:cubicBezTo>
                      <a:cubicBezTo>
                        <a:pt x="26720" y="36727"/>
                        <a:pt x="26786" y="36793"/>
                        <a:pt x="26853" y="36827"/>
                      </a:cubicBezTo>
                      <a:lnTo>
                        <a:pt x="26953" y="36827"/>
                      </a:lnTo>
                      <a:lnTo>
                        <a:pt x="26953" y="36860"/>
                      </a:lnTo>
                      <a:lnTo>
                        <a:pt x="27120" y="36927"/>
                      </a:lnTo>
                      <a:lnTo>
                        <a:pt x="27287" y="37027"/>
                      </a:lnTo>
                      <a:cubicBezTo>
                        <a:pt x="27253" y="37127"/>
                        <a:pt x="27287" y="37227"/>
                        <a:pt x="27353" y="37327"/>
                      </a:cubicBezTo>
                      <a:cubicBezTo>
                        <a:pt x="27453" y="37494"/>
                        <a:pt x="27520" y="37661"/>
                        <a:pt x="27554" y="37861"/>
                      </a:cubicBezTo>
                      <a:cubicBezTo>
                        <a:pt x="27587" y="38228"/>
                        <a:pt x="27820" y="38561"/>
                        <a:pt x="28154" y="38728"/>
                      </a:cubicBezTo>
                      <a:cubicBezTo>
                        <a:pt x="28214" y="38878"/>
                        <a:pt x="28380" y="39000"/>
                        <a:pt x="28534" y="39000"/>
                      </a:cubicBezTo>
                      <a:cubicBezTo>
                        <a:pt x="28552" y="39000"/>
                        <a:pt x="28570" y="38998"/>
                        <a:pt x="28588" y="38995"/>
                      </a:cubicBezTo>
                      <a:lnTo>
                        <a:pt x="29155" y="39462"/>
                      </a:lnTo>
                      <a:cubicBezTo>
                        <a:pt x="29255" y="39595"/>
                        <a:pt x="29388" y="39695"/>
                        <a:pt x="29522" y="39695"/>
                      </a:cubicBezTo>
                      <a:lnTo>
                        <a:pt x="29855" y="39962"/>
                      </a:lnTo>
                      <a:cubicBezTo>
                        <a:pt x="29955" y="40129"/>
                        <a:pt x="30089" y="40229"/>
                        <a:pt x="30255" y="40263"/>
                      </a:cubicBezTo>
                      <a:cubicBezTo>
                        <a:pt x="30422" y="40329"/>
                        <a:pt x="30556" y="40463"/>
                        <a:pt x="30622" y="40629"/>
                      </a:cubicBezTo>
                      <a:cubicBezTo>
                        <a:pt x="30722" y="40796"/>
                        <a:pt x="30823" y="40996"/>
                        <a:pt x="31089" y="40996"/>
                      </a:cubicBezTo>
                      <a:cubicBezTo>
                        <a:pt x="31123" y="41030"/>
                        <a:pt x="31123" y="41063"/>
                        <a:pt x="31156" y="41063"/>
                      </a:cubicBezTo>
                      <a:lnTo>
                        <a:pt x="31256" y="41063"/>
                      </a:lnTo>
                      <a:cubicBezTo>
                        <a:pt x="31590" y="41430"/>
                        <a:pt x="32023" y="41730"/>
                        <a:pt x="32457" y="41964"/>
                      </a:cubicBezTo>
                      <a:lnTo>
                        <a:pt x="32691" y="42064"/>
                      </a:lnTo>
                      <a:cubicBezTo>
                        <a:pt x="33524" y="42531"/>
                        <a:pt x="34392" y="42998"/>
                        <a:pt x="34792" y="43999"/>
                      </a:cubicBezTo>
                      <a:cubicBezTo>
                        <a:pt x="34925" y="44265"/>
                        <a:pt x="35159" y="44532"/>
                        <a:pt x="35426" y="44666"/>
                      </a:cubicBezTo>
                      <a:lnTo>
                        <a:pt x="35593" y="44799"/>
                      </a:lnTo>
                      <a:lnTo>
                        <a:pt x="35593" y="44832"/>
                      </a:lnTo>
                      <a:cubicBezTo>
                        <a:pt x="35626" y="45099"/>
                        <a:pt x="35693" y="45400"/>
                        <a:pt x="36026" y="45400"/>
                      </a:cubicBezTo>
                      <a:cubicBezTo>
                        <a:pt x="36060" y="45533"/>
                        <a:pt x="36160" y="45633"/>
                        <a:pt x="36326" y="45666"/>
                      </a:cubicBezTo>
                      <a:lnTo>
                        <a:pt x="36527" y="45666"/>
                      </a:lnTo>
                      <a:cubicBezTo>
                        <a:pt x="36693" y="46000"/>
                        <a:pt x="36860" y="46167"/>
                        <a:pt x="37060" y="46167"/>
                      </a:cubicBezTo>
                      <a:cubicBezTo>
                        <a:pt x="37227" y="46167"/>
                        <a:pt x="37394" y="46067"/>
                        <a:pt x="37494" y="45933"/>
                      </a:cubicBezTo>
                      <a:lnTo>
                        <a:pt x="37494" y="45867"/>
                      </a:lnTo>
                      <a:cubicBezTo>
                        <a:pt x="37494" y="45800"/>
                        <a:pt x="37527" y="45733"/>
                        <a:pt x="37527" y="45666"/>
                      </a:cubicBezTo>
                      <a:cubicBezTo>
                        <a:pt x="37594" y="45566"/>
                        <a:pt x="37527" y="45466"/>
                        <a:pt x="37461" y="45366"/>
                      </a:cubicBezTo>
                      <a:cubicBezTo>
                        <a:pt x="37394" y="45266"/>
                        <a:pt x="37361" y="45199"/>
                        <a:pt x="37394" y="45133"/>
                      </a:cubicBezTo>
                      <a:cubicBezTo>
                        <a:pt x="37427" y="45066"/>
                        <a:pt x="37461" y="45033"/>
                        <a:pt x="37561" y="44999"/>
                      </a:cubicBezTo>
                      <a:cubicBezTo>
                        <a:pt x="37627" y="44966"/>
                        <a:pt x="37694" y="44966"/>
                        <a:pt x="37761" y="44966"/>
                      </a:cubicBezTo>
                      <a:cubicBezTo>
                        <a:pt x="37994" y="44999"/>
                        <a:pt x="38194" y="45099"/>
                        <a:pt x="38328" y="45299"/>
                      </a:cubicBezTo>
                      <a:cubicBezTo>
                        <a:pt x="38568" y="45539"/>
                        <a:pt x="38862" y="45671"/>
                        <a:pt x="39185" y="45671"/>
                      </a:cubicBezTo>
                      <a:cubicBezTo>
                        <a:pt x="39221" y="45671"/>
                        <a:pt x="39258" y="45670"/>
                        <a:pt x="39295" y="45666"/>
                      </a:cubicBezTo>
                      <a:lnTo>
                        <a:pt x="39529" y="45700"/>
                      </a:lnTo>
                      <a:lnTo>
                        <a:pt x="39562" y="45666"/>
                      </a:lnTo>
                      <a:cubicBezTo>
                        <a:pt x="39662" y="45600"/>
                        <a:pt x="39729" y="45566"/>
                        <a:pt x="39729" y="45466"/>
                      </a:cubicBezTo>
                      <a:cubicBezTo>
                        <a:pt x="39729" y="45400"/>
                        <a:pt x="39696" y="45333"/>
                        <a:pt x="39629" y="45299"/>
                      </a:cubicBezTo>
                      <a:cubicBezTo>
                        <a:pt x="39495" y="45199"/>
                        <a:pt x="39495" y="45066"/>
                        <a:pt x="39529" y="44899"/>
                      </a:cubicBezTo>
                      <a:cubicBezTo>
                        <a:pt x="39529" y="44866"/>
                        <a:pt x="39529" y="44799"/>
                        <a:pt x="39529" y="44732"/>
                      </a:cubicBezTo>
                      <a:cubicBezTo>
                        <a:pt x="39562" y="44666"/>
                        <a:pt x="39662" y="44632"/>
                        <a:pt x="39729" y="44632"/>
                      </a:cubicBezTo>
                      <a:cubicBezTo>
                        <a:pt x="39796" y="44632"/>
                        <a:pt x="39862" y="44666"/>
                        <a:pt x="39929" y="44699"/>
                      </a:cubicBezTo>
                      <a:cubicBezTo>
                        <a:pt x="39962" y="44699"/>
                        <a:pt x="40029" y="44732"/>
                        <a:pt x="40062" y="44766"/>
                      </a:cubicBezTo>
                      <a:cubicBezTo>
                        <a:pt x="40096" y="44799"/>
                        <a:pt x="40129" y="44832"/>
                        <a:pt x="40163" y="44832"/>
                      </a:cubicBezTo>
                      <a:lnTo>
                        <a:pt x="40196" y="44832"/>
                      </a:lnTo>
                      <a:lnTo>
                        <a:pt x="40329" y="45133"/>
                      </a:lnTo>
                      <a:lnTo>
                        <a:pt x="40930" y="45766"/>
                      </a:lnTo>
                      <a:lnTo>
                        <a:pt x="41197" y="46067"/>
                      </a:lnTo>
                      <a:lnTo>
                        <a:pt x="41297" y="46067"/>
                      </a:lnTo>
                      <a:cubicBezTo>
                        <a:pt x="41497" y="46067"/>
                        <a:pt x="41697" y="46000"/>
                        <a:pt x="41864" y="45867"/>
                      </a:cubicBezTo>
                      <a:cubicBezTo>
                        <a:pt x="42064" y="45566"/>
                        <a:pt x="42164" y="45199"/>
                        <a:pt x="42131" y="44832"/>
                      </a:cubicBezTo>
                      <a:lnTo>
                        <a:pt x="42164" y="43498"/>
                      </a:lnTo>
                      <a:lnTo>
                        <a:pt x="42264" y="43398"/>
                      </a:lnTo>
                      <a:lnTo>
                        <a:pt x="42264" y="43131"/>
                      </a:lnTo>
                      <a:lnTo>
                        <a:pt x="42264" y="42831"/>
                      </a:lnTo>
                      <a:lnTo>
                        <a:pt x="42331" y="42764"/>
                      </a:lnTo>
                      <a:lnTo>
                        <a:pt x="42464" y="42631"/>
                      </a:lnTo>
                      <a:cubicBezTo>
                        <a:pt x="42464" y="42531"/>
                        <a:pt x="42498" y="42464"/>
                        <a:pt x="42498" y="42397"/>
                      </a:cubicBezTo>
                      <a:lnTo>
                        <a:pt x="42531" y="42297"/>
                      </a:lnTo>
                      <a:cubicBezTo>
                        <a:pt x="42564" y="42197"/>
                        <a:pt x="42598" y="42064"/>
                        <a:pt x="42598" y="41930"/>
                      </a:cubicBezTo>
                      <a:lnTo>
                        <a:pt x="42598" y="41730"/>
                      </a:lnTo>
                      <a:cubicBezTo>
                        <a:pt x="42631" y="41630"/>
                        <a:pt x="42631" y="41530"/>
                        <a:pt x="42598" y="41430"/>
                      </a:cubicBezTo>
                      <a:cubicBezTo>
                        <a:pt x="42598" y="41363"/>
                        <a:pt x="42598" y="41330"/>
                        <a:pt x="42598" y="41263"/>
                      </a:cubicBezTo>
                      <a:cubicBezTo>
                        <a:pt x="42564" y="41163"/>
                        <a:pt x="42564" y="41063"/>
                        <a:pt x="42498" y="40930"/>
                      </a:cubicBezTo>
                      <a:cubicBezTo>
                        <a:pt x="42498" y="40896"/>
                        <a:pt x="42498" y="40863"/>
                        <a:pt x="42464" y="40830"/>
                      </a:cubicBezTo>
                      <a:cubicBezTo>
                        <a:pt x="42464" y="40763"/>
                        <a:pt x="42431" y="40696"/>
                        <a:pt x="42397" y="40663"/>
                      </a:cubicBezTo>
                      <a:lnTo>
                        <a:pt x="42364" y="40296"/>
                      </a:lnTo>
                      <a:cubicBezTo>
                        <a:pt x="42231" y="39529"/>
                        <a:pt x="42364" y="38728"/>
                        <a:pt x="42664" y="37994"/>
                      </a:cubicBezTo>
                      <a:cubicBezTo>
                        <a:pt x="42064" y="36960"/>
                        <a:pt x="42064" y="36660"/>
                        <a:pt x="42731" y="35859"/>
                      </a:cubicBezTo>
                      <a:cubicBezTo>
                        <a:pt x="42798" y="35793"/>
                        <a:pt x="42831" y="35726"/>
                        <a:pt x="42898" y="35659"/>
                      </a:cubicBezTo>
                      <a:lnTo>
                        <a:pt x="42965" y="35559"/>
                      </a:lnTo>
                      <a:cubicBezTo>
                        <a:pt x="43031" y="35526"/>
                        <a:pt x="43065" y="35526"/>
                        <a:pt x="43098" y="35492"/>
                      </a:cubicBezTo>
                      <a:cubicBezTo>
                        <a:pt x="43198" y="35326"/>
                        <a:pt x="43265" y="35126"/>
                        <a:pt x="43098" y="34959"/>
                      </a:cubicBezTo>
                      <a:cubicBezTo>
                        <a:pt x="42931" y="34925"/>
                        <a:pt x="42965" y="34792"/>
                        <a:pt x="42965" y="34659"/>
                      </a:cubicBezTo>
                      <a:cubicBezTo>
                        <a:pt x="42898" y="34592"/>
                        <a:pt x="42864" y="34525"/>
                        <a:pt x="42864" y="34458"/>
                      </a:cubicBezTo>
                      <a:cubicBezTo>
                        <a:pt x="42864" y="34358"/>
                        <a:pt x="42798" y="34292"/>
                        <a:pt x="42731" y="34225"/>
                      </a:cubicBezTo>
                      <a:lnTo>
                        <a:pt x="42698" y="34192"/>
                      </a:lnTo>
                      <a:lnTo>
                        <a:pt x="42698" y="34192"/>
                      </a:lnTo>
                      <a:lnTo>
                        <a:pt x="42764" y="34225"/>
                      </a:lnTo>
                      <a:cubicBezTo>
                        <a:pt x="42965" y="34325"/>
                        <a:pt x="43165" y="34358"/>
                        <a:pt x="43365" y="34392"/>
                      </a:cubicBezTo>
                      <a:cubicBezTo>
                        <a:pt x="43632" y="34425"/>
                        <a:pt x="43865" y="34525"/>
                        <a:pt x="44099" y="34659"/>
                      </a:cubicBezTo>
                      <a:cubicBezTo>
                        <a:pt x="44265" y="34992"/>
                        <a:pt x="44632" y="35226"/>
                        <a:pt x="45033" y="35226"/>
                      </a:cubicBezTo>
                      <a:cubicBezTo>
                        <a:pt x="45233" y="35226"/>
                        <a:pt x="45433" y="35192"/>
                        <a:pt x="45633" y="35092"/>
                      </a:cubicBezTo>
                      <a:lnTo>
                        <a:pt x="45666" y="35059"/>
                      </a:lnTo>
                      <a:lnTo>
                        <a:pt x="45767" y="35059"/>
                      </a:lnTo>
                      <a:cubicBezTo>
                        <a:pt x="46467" y="34825"/>
                        <a:pt x="46534" y="34725"/>
                        <a:pt x="46334" y="33958"/>
                      </a:cubicBezTo>
                      <a:cubicBezTo>
                        <a:pt x="46234" y="33891"/>
                        <a:pt x="46133" y="33891"/>
                        <a:pt x="46000" y="33891"/>
                      </a:cubicBezTo>
                      <a:cubicBezTo>
                        <a:pt x="45833" y="33891"/>
                        <a:pt x="45666" y="33925"/>
                        <a:pt x="45533" y="33958"/>
                      </a:cubicBezTo>
                      <a:lnTo>
                        <a:pt x="45400" y="34025"/>
                      </a:lnTo>
                      <a:cubicBezTo>
                        <a:pt x="45333" y="33791"/>
                        <a:pt x="45400" y="33524"/>
                        <a:pt x="45600" y="33358"/>
                      </a:cubicBezTo>
                      <a:cubicBezTo>
                        <a:pt x="45733" y="33224"/>
                        <a:pt x="45800" y="33024"/>
                        <a:pt x="45767" y="32857"/>
                      </a:cubicBezTo>
                      <a:cubicBezTo>
                        <a:pt x="45800" y="32724"/>
                        <a:pt x="45767" y="32624"/>
                        <a:pt x="45666" y="32590"/>
                      </a:cubicBezTo>
                      <a:cubicBezTo>
                        <a:pt x="45550" y="32386"/>
                        <a:pt x="45331" y="32284"/>
                        <a:pt x="45121" y="32284"/>
                      </a:cubicBezTo>
                      <a:cubicBezTo>
                        <a:pt x="45092" y="32284"/>
                        <a:pt x="45062" y="32286"/>
                        <a:pt x="45033" y="32290"/>
                      </a:cubicBezTo>
                      <a:lnTo>
                        <a:pt x="44232" y="32290"/>
                      </a:lnTo>
                      <a:cubicBezTo>
                        <a:pt x="44099" y="32290"/>
                        <a:pt x="43999" y="32257"/>
                        <a:pt x="43965" y="31990"/>
                      </a:cubicBezTo>
                      <a:lnTo>
                        <a:pt x="43965" y="31923"/>
                      </a:lnTo>
                      <a:cubicBezTo>
                        <a:pt x="43965" y="31923"/>
                        <a:pt x="43965" y="31890"/>
                        <a:pt x="43965" y="31890"/>
                      </a:cubicBezTo>
                      <a:cubicBezTo>
                        <a:pt x="43965" y="31857"/>
                        <a:pt x="43932" y="31823"/>
                        <a:pt x="43932" y="31790"/>
                      </a:cubicBezTo>
                      <a:lnTo>
                        <a:pt x="43865" y="31756"/>
                      </a:lnTo>
                      <a:cubicBezTo>
                        <a:pt x="43865" y="31756"/>
                        <a:pt x="43865" y="31723"/>
                        <a:pt x="43832" y="31723"/>
                      </a:cubicBezTo>
                      <a:cubicBezTo>
                        <a:pt x="43598" y="31556"/>
                        <a:pt x="43465" y="31289"/>
                        <a:pt x="43498" y="31023"/>
                      </a:cubicBezTo>
                      <a:cubicBezTo>
                        <a:pt x="43498" y="30355"/>
                        <a:pt x="43365" y="29722"/>
                        <a:pt x="43065" y="29155"/>
                      </a:cubicBezTo>
                      <a:cubicBezTo>
                        <a:pt x="42764" y="28654"/>
                        <a:pt x="42564" y="28354"/>
                        <a:pt x="42131" y="28354"/>
                      </a:cubicBezTo>
                      <a:cubicBezTo>
                        <a:pt x="41930" y="28354"/>
                        <a:pt x="41697" y="28421"/>
                        <a:pt x="41497" y="28521"/>
                      </a:cubicBezTo>
                      <a:lnTo>
                        <a:pt x="41430" y="28521"/>
                      </a:lnTo>
                      <a:cubicBezTo>
                        <a:pt x="41297" y="28487"/>
                        <a:pt x="41197" y="28487"/>
                        <a:pt x="41097" y="28421"/>
                      </a:cubicBezTo>
                      <a:cubicBezTo>
                        <a:pt x="40996" y="28387"/>
                        <a:pt x="40863" y="28354"/>
                        <a:pt x="40730" y="28354"/>
                      </a:cubicBezTo>
                      <a:cubicBezTo>
                        <a:pt x="40563" y="28354"/>
                        <a:pt x="40429" y="28454"/>
                        <a:pt x="40363" y="28621"/>
                      </a:cubicBezTo>
                      <a:cubicBezTo>
                        <a:pt x="40062" y="28754"/>
                        <a:pt x="39896" y="29055"/>
                        <a:pt x="39929" y="29388"/>
                      </a:cubicBezTo>
                      <a:cubicBezTo>
                        <a:pt x="39929" y="29722"/>
                        <a:pt x="39762" y="29888"/>
                        <a:pt x="39395" y="29888"/>
                      </a:cubicBezTo>
                      <a:cubicBezTo>
                        <a:pt x="39295" y="29888"/>
                        <a:pt x="39195" y="29955"/>
                        <a:pt x="39128" y="30022"/>
                      </a:cubicBezTo>
                      <a:cubicBezTo>
                        <a:pt x="39095" y="30189"/>
                        <a:pt x="38995" y="30289"/>
                        <a:pt x="38862" y="30389"/>
                      </a:cubicBezTo>
                      <a:cubicBezTo>
                        <a:pt x="38728" y="30456"/>
                        <a:pt x="38695" y="30589"/>
                        <a:pt x="38762" y="30722"/>
                      </a:cubicBezTo>
                      <a:cubicBezTo>
                        <a:pt x="38795" y="30822"/>
                        <a:pt x="38862" y="30923"/>
                        <a:pt x="38928" y="30989"/>
                      </a:cubicBezTo>
                      <a:cubicBezTo>
                        <a:pt x="39062" y="31089"/>
                        <a:pt x="39229" y="31156"/>
                        <a:pt x="39395" y="31189"/>
                      </a:cubicBezTo>
                      <a:cubicBezTo>
                        <a:pt x="39529" y="31189"/>
                        <a:pt x="39629" y="31223"/>
                        <a:pt x="39762" y="31256"/>
                      </a:cubicBezTo>
                      <a:lnTo>
                        <a:pt x="39896" y="31289"/>
                      </a:lnTo>
                      <a:cubicBezTo>
                        <a:pt x="40062" y="31323"/>
                        <a:pt x="40263" y="31356"/>
                        <a:pt x="40429" y="31356"/>
                      </a:cubicBezTo>
                      <a:lnTo>
                        <a:pt x="40796" y="31356"/>
                      </a:lnTo>
                      <a:cubicBezTo>
                        <a:pt x="41230" y="31356"/>
                        <a:pt x="41463" y="31523"/>
                        <a:pt x="41630" y="32023"/>
                      </a:cubicBezTo>
                      <a:cubicBezTo>
                        <a:pt x="41730" y="32290"/>
                        <a:pt x="41797" y="32557"/>
                        <a:pt x="41864" y="32824"/>
                      </a:cubicBezTo>
                      <a:cubicBezTo>
                        <a:pt x="41864" y="32924"/>
                        <a:pt x="41897" y="33024"/>
                        <a:pt x="41930" y="33124"/>
                      </a:cubicBezTo>
                      <a:lnTo>
                        <a:pt x="41930" y="33191"/>
                      </a:lnTo>
                      <a:lnTo>
                        <a:pt x="41830" y="33057"/>
                      </a:lnTo>
                      <a:cubicBezTo>
                        <a:pt x="41697" y="32924"/>
                        <a:pt x="41597" y="32724"/>
                        <a:pt x="41530" y="32557"/>
                      </a:cubicBezTo>
                      <a:cubicBezTo>
                        <a:pt x="41330" y="31823"/>
                        <a:pt x="41297" y="31656"/>
                        <a:pt x="40763" y="31656"/>
                      </a:cubicBezTo>
                      <a:lnTo>
                        <a:pt x="40229" y="31656"/>
                      </a:lnTo>
                      <a:cubicBezTo>
                        <a:pt x="40163" y="31656"/>
                        <a:pt x="40062" y="31690"/>
                        <a:pt x="39996" y="31756"/>
                      </a:cubicBezTo>
                      <a:lnTo>
                        <a:pt x="39562" y="31690"/>
                      </a:lnTo>
                      <a:cubicBezTo>
                        <a:pt x="38428" y="31623"/>
                        <a:pt x="38428" y="31623"/>
                        <a:pt x="38361" y="30456"/>
                      </a:cubicBezTo>
                      <a:lnTo>
                        <a:pt x="37828" y="30389"/>
                      </a:lnTo>
                      <a:cubicBezTo>
                        <a:pt x="37361" y="30222"/>
                        <a:pt x="37227" y="29855"/>
                        <a:pt x="37127" y="29488"/>
                      </a:cubicBezTo>
                      <a:cubicBezTo>
                        <a:pt x="37060" y="29255"/>
                        <a:pt x="36960" y="29055"/>
                        <a:pt x="36827" y="28888"/>
                      </a:cubicBezTo>
                      <a:cubicBezTo>
                        <a:pt x="36660" y="28621"/>
                        <a:pt x="36560" y="28321"/>
                        <a:pt x="36593" y="28020"/>
                      </a:cubicBezTo>
                      <a:cubicBezTo>
                        <a:pt x="36560" y="27887"/>
                        <a:pt x="36560" y="27720"/>
                        <a:pt x="36527" y="27587"/>
                      </a:cubicBezTo>
                      <a:cubicBezTo>
                        <a:pt x="36493" y="27520"/>
                        <a:pt x="36493" y="27453"/>
                        <a:pt x="36460" y="27387"/>
                      </a:cubicBezTo>
                      <a:cubicBezTo>
                        <a:pt x="36493" y="27253"/>
                        <a:pt x="36460" y="27086"/>
                        <a:pt x="36393" y="26986"/>
                      </a:cubicBezTo>
                      <a:cubicBezTo>
                        <a:pt x="36360" y="26886"/>
                        <a:pt x="36326" y="26820"/>
                        <a:pt x="36293" y="26753"/>
                      </a:cubicBezTo>
                      <a:cubicBezTo>
                        <a:pt x="36260" y="26553"/>
                        <a:pt x="36060" y="26419"/>
                        <a:pt x="35859" y="26419"/>
                      </a:cubicBezTo>
                      <a:lnTo>
                        <a:pt x="35526" y="26419"/>
                      </a:lnTo>
                      <a:cubicBezTo>
                        <a:pt x="35326" y="26419"/>
                        <a:pt x="35126" y="26386"/>
                        <a:pt x="34892" y="26319"/>
                      </a:cubicBezTo>
                      <a:cubicBezTo>
                        <a:pt x="34725" y="26319"/>
                        <a:pt x="34525" y="26353"/>
                        <a:pt x="34358" y="26386"/>
                      </a:cubicBezTo>
                      <a:cubicBezTo>
                        <a:pt x="34292" y="26419"/>
                        <a:pt x="34192" y="26419"/>
                        <a:pt x="34125" y="26419"/>
                      </a:cubicBezTo>
                      <a:cubicBezTo>
                        <a:pt x="33424" y="26353"/>
                        <a:pt x="32791" y="25886"/>
                        <a:pt x="32557" y="25218"/>
                      </a:cubicBezTo>
                      <a:lnTo>
                        <a:pt x="32957" y="24685"/>
                      </a:lnTo>
                      <a:cubicBezTo>
                        <a:pt x="33057" y="24618"/>
                        <a:pt x="33191" y="24551"/>
                        <a:pt x="33291" y="24518"/>
                      </a:cubicBezTo>
                      <a:cubicBezTo>
                        <a:pt x="33524" y="24418"/>
                        <a:pt x="33691" y="24284"/>
                        <a:pt x="33825" y="24084"/>
                      </a:cubicBezTo>
                      <a:cubicBezTo>
                        <a:pt x="33858" y="24051"/>
                        <a:pt x="33858" y="23984"/>
                        <a:pt x="33858" y="23951"/>
                      </a:cubicBezTo>
                      <a:cubicBezTo>
                        <a:pt x="33891" y="23651"/>
                        <a:pt x="33658" y="23584"/>
                        <a:pt x="33391" y="23517"/>
                      </a:cubicBezTo>
                      <a:cubicBezTo>
                        <a:pt x="33291" y="23451"/>
                        <a:pt x="33191" y="23417"/>
                        <a:pt x="33091" y="23350"/>
                      </a:cubicBezTo>
                      <a:cubicBezTo>
                        <a:pt x="33024" y="23317"/>
                        <a:pt x="32991" y="23284"/>
                        <a:pt x="32991" y="23250"/>
                      </a:cubicBezTo>
                      <a:cubicBezTo>
                        <a:pt x="32991" y="23217"/>
                        <a:pt x="33024" y="23184"/>
                        <a:pt x="33091" y="23117"/>
                      </a:cubicBezTo>
                      <a:cubicBezTo>
                        <a:pt x="33158" y="23084"/>
                        <a:pt x="33224" y="23050"/>
                        <a:pt x="33224" y="23017"/>
                      </a:cubicBezTo>
                      <a:lnTo>
                        <a:pt x="33424" y="22950"/>
                      </a:lnTo>
                      <a:lnTo>
                        <a:pt x="33691" y="22883"/>
                      </a:lnTo>
                      <a:lnTo>
                        <a:pt x="33825" y="22883"/>
                      </a:lnTo>
                      <a:cubicBezTo>
                        <a:pt x="33958" y="22883"/>
                        <a:pt x="34092" y="22883"/>
                        <a:pt x="34158" y="22783"/>
                      </a:cubicBezTo>
                      <a:cubicBezTo>
                        <a:pt x="34192" y="22683"/>
                        <a:pt x="34158" y="22583"/>
                        <a:pt x="34058" y="22383"/>
                      </a:cubicBezTo>
                      <a:lnTo>
                        <a:pt x="33925" y="22150"/>
                      </a:lnTo>
                      <a:cubicBezTo>
                        <a:pt x="33925" y="22083"/>
                        <a:pt x="33925" y="22016"/>
                        <a:pt x="33925" y="21949"/>
                      </a:cubicBezTo>
                      <a:cubicBezTo>
                        <a:pt x="33958" y="21749"/>
                        <a:pt x="33891" y="21549"/>
                        <a:pt x="33791" y="21416"/>
                      </a:cubicBezTo>
                      <a:lnTo>
                        <a:pt x="33791" y="21216"/>
                      </a:lnTo>
                      <a:cubicBezTo>
                        <a:pt x="33658" y="20682"/>
                        <a:pt x="33224" y="20582"/>
                        <a:pt x="32757" y="20482"/>
                      </a:cubicBezTo>
                      <a:lnTo>
                        <a:pt x="32424" y="20382"/>
                      </a:lnTo>
                      <a:lnTo>
                        <a:pt x="32157" y="20315"/>
                      </a:lnTo>
                      <a:cubicBezTo>
                        <a:pt x="32157" y="20248"/>
                        <a:pt x="32224" y="20182"/>
                        <a:pt x="32290" y="20182"/>
                      </a:cubicBezTo>
                      <a:lnTo>
                        <a:pt x="32557" y="20182"/>
                      </a:lnTo>
                      <a:cubicBezTo>
                        <a:pt x="32657" y="20182"/>
                        <a:pt x="32724" y="20148"/>
                        <a:pt x="32791" y="20115"/>
                      </a:cubicBezTo>
                      <a:lnTo>
                        <a:pt x="32824" y="20081"/>
                      </a:lnTo>
                      <a:cubicBezTo>
                        <a:pt x="32824" y="20081"/>
                        <a:pt x="32891" y="20048"/>
                        <a:pt x="32891" y="20015"/>
                      </a:cubicBezTo>
                      <a:cubicBezTo>
                        <a:pt x="32891" y="20015"/>
                        <a:pt x="32891" y="19981"/>
                        <a:pt x="32891" y="19948"/>
                      </a:cubicBezTo>
                      <a:lnTo>
                        <a:pt x="32891" y="19915"/>
                      </a:lnTo>
                      <a:cubicBezTo>
                        <a:pt x="32891" y="19881"/>
                        <a:pt x="32891" y="19815"/>
                        <a:pt x="32891" y="19781"/>
                      </a:cubicBezTo>
                      <a:cubicBezTo>
                        <a:pt x="32891" y="19781"/>
                        <a:pt x="32891" y="19748"/>
                        <a:pt x="32891" y="19748"/>
                      </a:cubicBezTo>
                      <a:cubicBezTo>
                        <a:pt x="32891" y="19715"/>
                        <a:pt x="32891" y="19681"/>
                        <a:pt x="32891" y="19681"/>
                      </a:cubicBezTo>
                      <a:cubicBezTo>
                        <a:pt x="32824" y="19481"/>
                        <a:pt x="32757" y="19281"/>
                        <a:pt x="32724" y="19081"/>
                      </a:cubicBezTo>
                      <a:cubicBezTo>
                        <a:pt x="32691" y="18881"/>
                        <a:pt x="32624" y="18680"/>
                        <a:pt x="32557" y="18514"/>
                      </a:cubicBezTo>
                      <a:lnTo>
                        <a:pt x="32557" y="18447"/>
                      </a:lnTo>
                      <a:cubicBezTo>
                        <a:pt x="32457" y="18314"/>
                        <a:pt x="32390" y="18113"/>
                        <a:pt x="32224" y="18113"/>
                      </a:cubicBezTo>
                      <a:cubicBezTo>
                        <a:pt x="32157" y="18113"/>
                        <a:pt x="32123" y="18147"/>
                        <a:pt x="32057" y="18147"/>
                      </a:cubicBezTo>
                      <a:cubicBezTo>
                        <a:pt x="31790" y="18213"/>
                        <a:pt x="31656" y="18514"/>
                        <a:pt x="31790" y="18781"/>
                      </a:cubicBezTo>
                      <a:lnTo>
                        <a:pt x="31823" y="18881"/>
                      </a:lnTo>
                      <a:cubicBezTo>
                        <a:pt x="31923" y="19047"/>
                        <a:pt x="31957" y="19281"/>
                        <a:pt x="31890" y="19481"/>
                      </a:cubicBezTo>
                      <a:cubicBezTo>
                        <a:pt x="31890" y="19514"/>
                        <a:pt x="31857" y="19548"/>
                        <a:pt x="31857" y="19581"/>
                      </a:cubicBezTo>
                      <a:cubicBezTo>
                        <a:pt x="31823" y="19614"/>
                        <a:pt x="31790" y="19648"/>
                        <a:pt x="31723" y="19681"/>
                      </a:cubicBezTo>
                      <a:cubicBezTo>
                        <a:pt x="31723" y="19648"/>
                        <a:pt x="31723" y="19581"/>
                        <a:pt x="31690" y="19581"/>
                      </a:cubicBezTo>
                      <a:lnTo>
                        <a:pt x="31656" y="19581"/>
                      </a:lnTo>
                      <a:cubicBezTo>
                        <a:pt x="31640" y="19564"/>
                        <a:pt x="31631" y="19556"/>
                        <a:pt x="31623" y="19556"/>
                      </a:cubicBezTo>
                      <a:cubicBezTo>
                        <a:pt x="31615" y="19556"/>
                        <a:pt x="31606" y="19564"/>
                        <a:pt x="31590" y="19581"/>
                      </a:cubicBezTo>
                      <a:cubicBezTo>
                        <a:pt x="31523" y="19581"/>
                        <a:pt x="31456" y="19614"/>
                        <a:pt x="31390" y="19648"/>
                      </a:cubicBezTo>
                      <a:cubicBezTo>
                        <a:pt x="31390" y="19648"/>
                        <a:pt x="31356" y="19681"/>
                        <a:pt x="31323" y="19715"/>
                      </a:cubicBezTo>
                      <a:cubicBezTo>
                        <a:pt x="31323" y="19715"/>
                        <a:pt x="31290" y="19715"/>
                        <a:pt x="31290" y="19748"/>
                      </a:cubicBezTo>
                      <a:cubicBezTo>
                        <a:pt x="31256" y="19815"/>
                        <a:pt x="31290" y="19815"/>
                        <a:pt x="31290" y="19815"/>
                      </a:cubicBezTo>
                      <a:cubicBezTo>
                        <a:pt x="31223" y="19848"/>
                        <a:pt x="31156" y="19915"/>
                        <a:pt x="31089" y="19948"/>
                      </a:cubicBezTo>
                      <a:lnTo>
                        <a:pt x="31023" y="19981"/>
                      </a:lnTo>
                      <a:cubicBezTo>
                        <a:pt x="31089" y="19915"/>
                        <a:pt x="31089" y="19815"/>
                        <a:pt x="31023" y="19748"/>
                      </a:cubicBezTo>
                      <a:cubicBezTo>
                        <a:pt x="31123" y="19715"/>
                        <a:pt x="31156" y="19614"/>
                        <a:pt x="31189" y="19548"/>
                      </a:cubicBezTo>
                      <a:cubicBezTo>
                        <a:pt x="31189" y="19514"/>
                        <a:pt x="31223" y="19514"/>
                        <a:pt x="31223" y="19481"/>
                      </a:cubicBezTo>
                      <a:lnTo>
                        <a:pt x="31223" y="19448"/>
                      </a:lnTo>
                      <a:cubicBezTo>
                        <a:pt x="31256" y="19481"/>
                        <a:pt x="31323" y="19481"/>
                        <a:pt x="31356" y="19481"/>
                      </a:cubicBezTo>
                      <a:cubicBezTo>
                        <a:pt x="31456" y="19481"/>
                        <a:pt x="31523" y="19414"/>
                        <a:pt x="31590" y="19248"/>
                      </a:cubicBezTo>
                      <a:cubicBezTo>
                        <a:pt x="31490" y="18714"/>
                        <a:pt x="31123" y="18314"/>
                        <a:pt x="30622" y="18180"/>
                      </a:cubicBezTo>
                      <a:cubicBezTo>
                        <a:pt x="30589" y="18147"/>
                        <a:pt x="30556" y="18147"/>
                        <a:pt x="30489" y="18147"/>
                      </a:cubicBezTo>
                      <a:lnTo>
                        <a:pt x="30356" y="17880"/>
                      </a:lnTo>
                      <a:cubicBezTo>
                        <a:pt x="30255" y="17680"/>
                        <a:pt x="30089" y="17580"/>
                        <a:pt x="29889" y="17580"/>
                      </a:cubicBezTo>
                      <a:cubicBezTo>
                        <a:pt x="29822" y="17580"/>
                        <a:pt x="29755" y="17580"/>
                        <a:pt x="29688" y="17613"/>
                      </a:cubicBezTo>
                      <a:cubicBezTo>
                        <a:pt x="29622" y="17646"/>
                        <a:pt x="29522" y="17646"/>
                        <a:pt x="29455" y="17646"/>
                      </a:cubicBezTo>
                      <a:cubicBezTo>
                        <a:pt x="29221" y="17646"/>
                        <a:pt x="29121" y="17480"/>
                        <a:pt x="29055" y="17146"/>
                      </a:cubicBezTo>
                      <a:lnTo>
                        <a:pt x="29055" y="17013"/>
                      </a:lnTo>
                      <a:cubicBezTo>
                        <a:pt x="29088" y="16879"/>
                        <a:pt x="29021" y="16746"/>
                        <a:pt x="28955" y="16646"/>
                      </a:cubicBezTo>
                      <a:cubicBezTo>
                        <a:pt x="28821" y="16412"/>
                        <a:pt x="28654" y="16245"/>
                        <a:pt x="28421" y="16145"/>
                      </a:cubicBezTo>
                      <a:cubicBezTo>
                        <a:pt x="28321" y="16079"/>
                        <a:pt x="28154" y="16045"/>
                        <a:pt x="28021" y="16045"/>
                      </a:cubicBezTo>
                      <a:lnTo>
                        <a:pt x="27920" y="16045"/>
                      </a:lnTo>
                      <a:cubicBezTo>
                        <a:pt x="27854" y="16045"/>
                        <a:pt x="27787" y="16045"/>
                        <a:pt x="27720" y="16079"/>
                      </a:cubicBezTo>
                      <a:cubicBezTo>
                        <a:pt x="27687" y="16079"/>
                        <a:pt x="27654" y="16112"/>
                        <a:pt x="27654" y="16112"/>
                      </a:cubicBezTo>
                      <a:lnTo>
                        <a:pt x="27387" y="16012"/>
                      </a:lnTo>
                      <a:lnTo>
                        <a:pt x="27120" y="15878"/>
                      </a:lnTo>
                      <a:cubicBezTo>
                        <a:pt x="27087" y="15878"/>
                        <a:pt x="27053" y="15912"/>
                        <a:pt x="27020" y="15945"/>
                      </a:cubicBezTo>
                      <a:cubicBezTo>
                        <a:pt x="26920" y="15945"/>
                        <a:pt x="26853" y="15978"/>
                        <a:pt x="26786" y="16045"/>
                      </a:cubicBezTo>
                      <a:cubicBezTo>
                        <a:pt x="26720" y="16112"/>
                        <a:pt x="26653" y="16179"/>
                        <a:pt x="26553" y="16179"/>
                      </a:cubicBezTo>
                      <a:lnTo>
                        <a:pt x="26453" y="16179"/>
                      </a:lnTo>
                      <a:cubicBezTo>
                        <a:pt x="26453" y="16145"/>
                        <a:pt x="26453" y="16112"/>
                        <a:pt x="26453" y="16079"/>
                      </a:cubicBezTo>
                      <a:lnTo>
                        <a:pt x="26286" y="16012"/>
                      </a:lnTo>
                      <a:lnTo>
                        <a:pt x="26119" y="15978"/>
                      </a:lnTo>
                      <a:lnTo>
                        <a:pt x="26119" y="15878"/>
                      </a:lnTo>
                      <a:cubicBezTo>
                        <a:pt x="26119" y="15612"/>
                        <a:pt x="26086" y="15345"/>
                        <a:pt x="26052" y="15111"/>
                      </a:cubicBezTo>
                      <a:cubicBezTo>
                        <a:pt x="26086" y="15078"/>
                        <a:pt x="26086" y="15078"/>
                        <a:pt x="26052" y="15044"/>
                      </a:cubicBezTo>
                      <a:cubicBezTo>
                        <a:pt x="26052" y="14978"/>
                        <a:pt x="26052" y="14878"/>
                        <a:pt x="26052" y="14811"/>
                      </a:cubicBezTo>
                      <a:lnTo>
                        <a:pt x="25886" y="14544"/>
                      </a:lnTo>
                      <a:lnTo>
                        <a:pt x="25786" y="14511"/>
                      </a:lnTo>
                      <a:cubicBezTo>
                        <a:pt x="25752" y="14477"/>
                        <a:pt x="25752" y="14411"/>
                        <a:pt x="25786" y="14377"/>
                      </a:cubicBezTo>
                      <a:cubicBezTo>
                        <a:pt x="25819" y="14277"/>
                        <a:pt x="25786" y="14177"/>
                        <a:pt x="25752" y="14077"/>
                      </a:cubicBezTo>
                      <a:cubicBezTo>
                        <a:pt x="25652" y="14010"/>
                        <a:pt x="25552" y="13977"/>
                        <a:pt x="25452" y="13977"/>
                      </a:cubicBezTo>
                      <a:cubicBezTo>
                        <a:pt x="25185" y="14144"/>
                        <a:pt x="24918" y="14211"/>
                        <a:pt x="24618" y="14211"/>
                      </a:cubicBezTo>
                      <a:cubicBezTo>
                        <a:pt x="24118" y="14177"/>
                        <a:pt x="23651" y="13944"/>
                        <a:pt x="23317" y="13543"/>
                      </a:cubicBezTo>
                      <a:cubicBezTo>
                        <a:pt x="23250" y="13477"/>
                        <a:pt x="23150" y="13410"/>
                        <a:pt x="23050" y="13343"/>
                      </a:cubicBezTo>
                      <a:lnTo>
                        <a:pt x="22950" y="13243"/>
                      </a:lnTo>
                      <a:cubicBezTo>
                        <a:pt x="22850" y="13110"/>
                        <a:pt x="22683" y="13043"/>
                        <a:pt x="22517" y="13043"/>
                      </a:cubicBezTo>
                      <a:cubicBezTo>
                        <a:pt x="22316" y="13043"/>
                        <a:pt x="22183" y="13243"/>
                        <a:pt x="22050" y="13443"/>
                      </a:cubicBezTo>
                      <a:lnTo>
                        <a:pt x="21950" y="13577"/>
                      </a:lnTo>
                      <a:lnTo>
                        <a:pt x="21916" y="13944"/>
                      </a:lnTo>
                      <a:cubicBezTo>
                        <a:pt x="21849" y="13977"/>
                        <a:pt x="21749" y="14010"/>
                        <a:pt x="21649" y="14010"/>
                      </a:cubicBezTo>
                      <a:cubicBezTo>
                        <a:pt x="21483" y="13977"/>
                        <a:pt x="21316" y="13944"/>
                        <a:pt x="21182" y="13877"/>
                      </a:cubicBezTo>
                      <a:lnTo>
                        <a:pt x="21116" y="13844"/>
                      </a:lnTo>
                      <a:cubicBezTo>
                        <a:pt x="21116" y="13810"/>
                        <a:pt x="21082" y="13777"/>
                        <a:pt x="21049" y="13744"/>
                      </a:cubicBezTo>
                      <a:lnTo>
                        <a:pt x="21016" y="13677"/>
                      </a:lnTo>
                      <a:cubicBezTo>
                        <a:pt x="20915" y="13577"/>
                        <a:pt x="20815" y="13477"/>
                        <a:pt x="20682" y="13410"/>
                      </a:cubicBezTo>
                      <a:cubicBezTo>
                        <a:pt x="20582" y="13277"/>
                        <a:pt x="20515" y="13110"/>
                        <a:pt x="20482" y="12943"/>
                      </a:cubicBezTo>
                      <a:cubicBezTo>
                        <a:pt x="20482" y="12776"/>
                        <a:pt x="20415" y="12576"/>
                        <a:pt x="20282" y="12443"/>
                      </a:cubicBezTo>
                      <a:lnTo>
                        <a:pt x="19981" y="11809"/>
                      </a:lnTo>
                      <a:cubicBezTo>
                        <a:pt x="19915" y="11642"/>
                        <a:pt x="19781" y="11542"/>
                        <a:pt x="19648" y="11475"/>
                      </a:cubicBezTo>
                      <a:cubicBezTo>
                        <a:pt x="19481" y="11409"/>
                        <a:pt x="19381" y="11308"/>
                        <a:pt x="19281" y="11175"/>
                      </a:cubicBezTo>
                      <a:cubicBezTo>
                        <a:pt x="19047" y="10708"/>
                        <a:pt x="18647" y="10374"/>
                        <a:pt x="18180" y="10208"/>
                      </a:cubicBezTo>
                      <a:lnTo>
                        <a:pt x="15245" y="7939"/>
                      </a:lnTo>
                      <a:cubicBezTo>
                        <a:pt x="15178" y="7906"/>
                        <a:pt x="15111" y="7873"/>
                        <a:pt x="15045" y="7839"/>
                      </a:cubicBezTo>
                      <a:lnTo>
                        <a:pt x="14978" y="7873"/>
                      </a:lnTo>
                      <a:cubicBezTo>
                        <a:pt x="14878" y="7839"/>
                        <a:pt x="14811" y="7839"/>
                        <a:pt x="14711" y="7839"/>
                      </a:cubicBezTo>
                      <a:lnTo>
                        <a:pt x="14611" y="7839"/>
                      </a:lnTo>
                      <a:cubicBezTo>
                        <a:pt x="14377" y="7372"/>
                        <a:pt x="13977" y="7039"/>
                        <a:pt x="13510" y="6872"/>
                      </a:cubicBezTo>
                      <a:lnTo>
                        <a:pt x="13277" y="6772"/>
                      </a:lnTo>
                      <a:lnTo>
                        <a:pt x="13010" y="6438"/>
                      </a:lnTo>
                      <a:cubicBezTo>
                        <a:pt x="12943" y="6305"/>
                        <a:pt x="12810" y="6171"/>
                        <a:pt x="12676" y="6071"/>
                      </a:cubicBezTo>
                      <a:cubicBezTo>
                        <a:pt x="12543" y="6005"/>
                        <a:pt x="12409" y="5871"/>
                        <a:pt x="12343" y="5738"/>
                      </a:cubicBezTo>
                      <a:lnTo>
                        <a:pt x="12343" y="5338"/>
                      </a:lnTo>
                      <a:cubicBezTo>
                        <a:pt x="12376" y="4837"/>
                        <a:pt x="12009" y="4670"/>
                        <a:pt x="11642" y="4537"/>
                      </a:cubicBezTo>
                      <a:lnTo>
                        <a:pt x="11575" y="4504"/>
                      </a:lnTo>
                      <a:lnTo>
                        <a:pt x="11509" y="4504"/>
                      </a:lnTo>
                      <a:cubicBezTo>
                        <a:pt x="11475" y="4504"/>
                        <a:pt x="11409" y="4470"/>
                        <a:pt x="11409" y="4437"/>
                      </a:cubicBezTo>
                      <a:lnTo>
                        <a:pt x="11375" y="4370"/>
                      </a:lnTo>
                      <a:cubicBezTo>
                        <a:pt x="11075" y="3470"/>
                        <a:pt x="10775" y="2569"/>
                        <a:pt x="9674" y="2235"/>
                      </a:cubicBezTo>
                      <a:cubicBezTo>
                        <a:pt x="9641" y="2235"/>
                        <a:pt x="9607" y="2135"/>
                        <a:pt x="9574" y="2069"/>
                      </a:cubicBezTo>
                      <a:cubicBezTo>
                        <a:pt x="9541" y="2002"/>
                        <a:pt x="9507" y="1935"/>
                        <a:pt x="9474" y="1902"/>
                      </a:cubicBezTo>
                      <a:lnTo>
                        <a:pt x="9374" y="1802"/>
                      </a:lnTo>
                      <a:cubicBezTo>
                        <a:pt x="9274" y="1668"/>
                        <a:pt x="9140" y="1535"/>
                        <a:pt x="8974" y="1535"/>
                      </a:cubicBezTo>
                      <a:cubicBezTo>
                        <a:pt x="8940" y="1535"/>
                        <a:pt x="8907" y="1568"/>
                        <a:pt x="8907" y="1568"/>
                      </a:cubicBezTo>
                      <a:cubicBezTo>
                        <a:pt x="8807" y="1602"/>
                        <a:pt x="8707" y="1635"/>
                        <a:pt x="8640" y="1735"/>
                      </a:cubicBezTo>
                      <a:cubicBezTo>
                        <a:pt x="8540" y="1802"/>
                        <a:pt x="8440" y="1835"/>
                        <a:pt x="8306" y="1835"/>
                      </a:cubicBezTo>
                      <a:cubicBezTo>
                        <a:pt x="8140" y="1835"/>
                        <a:pt x="7940" y="1802"/>
                        <a:pt x="7773" y="1702"/>
                      </a:cubicBezTo>
                      <a:cubicBezTo>
                        <a:pt x="7439" y="1568"/>
                        <a:pt x="7072" y="1501"/>
                        <a:pt x="6705" y="1501"/>
                      </a:cubicBezTo>
                      <a:cubicBezTo>
                        <a:pt x="6438" y="1501"/>
                        <a:pt x="6172" y="1535"/>
                        <a:pt x="5938" y="1602"/>
                      </a:cubicBezTo>
                      <a:cubicBezTo>
                        <a:pt x="5438" y="1735"/>
                        <a:pt x="4904" y="1802"/>
                        <a:pt x="4370" y="1802"/>
                      </a:cubicBezTo>
                      <a:lnTo>
                        <a:pt x="4304" y="1802"/>
                      </a:lnTo>
                      <a:lnTo>
                        <a:pt x="3303" y="1235"/>
                      </a:lnTo>
                      <a:cubicBezTo>
                        <a:pt x="2903" y="634"/>
                        <a:pt x="2302" y="201"/>
                        <a:pt x="16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5" name="Google Shape;404;p16">
                  <a:extLst>
                    <a:ext uri="{FF2B5EF4-FFF2-40B4-BE49-F238E27FC236}">
                      <a16:creationId xmlns:a16="http://schemas.microsoft.com/office/drawing/2014/main" xmlns="" id="{4E4BED37-5DF5-7062-5A7B-472F64626DA8}"/>
                    </a:ext>
                  </a:extLst>
                </p:cNvPr>
                <p:cNvSpPr/>
                <p:nvPr/>
              </p:nvSpPr>
              <p:spPr>
                <a:xfrm>
                  <a:off x="3197263" y="2493200"/>
                  <a:ext cx="79250" cy="92600"/>
                </a:xfrm>
                <a:custGeom>
                  <a:avLst/>
                  <a:gdLst/>
                  <a:ahLst/>
                  <a:cxnLst/>
                  <a:rect l="l" t="t" r="r" b="b"/>
                  <a:pathLst>
                    <a:path w="3170" h="3704" extrusionOk="0">
                      <a:moveTo>
                        <a:pt x="1135" y="1"/>
                      </a:moveTo>
                      <a:cubicBezTo>
                        <a:pt x="1101" y="1"/>
                        <a:pt x="1068" y="34"/>
                        <a:pt x="1035" y="68"/>
                      </a:cubicBezTo>
                      <a:cubicBezTo>
                        <a:pt x="968" y="101"/>
                        <a:pt x="935" y="168"/>
                        <a:pt x="935" y="234"/>
                      </a:cubicBezTo>
                      <a:cubicBezTo>
                        <a:pt x="935" y="301"/>
                        <a:pt x="935" y="401"/>
                        <a:pt x="1001" y="434"/>
                      </a:cubicBezTo>
                      <a:cubicBezTo>
                        <a:pt x="1235" y="668"/>
                        <a:pt x="1101" y="835"/>
                        <a:pt x="935" y="1002"/>
                      </a:cubicBezTo>
                      <a:cubicBezTo>
                        <a:pt x="768" y="1202"/>
                        <a:pt x="701" y="1469"/>
                        <a:pt x="701" y="1735"/>
                      </a:cubicBezTo>
                      <a:cubicBezTo>
                        <a:pt x="634" y="1869"/>
                        <a:pt x="701" y="1969"/>
                        <a:pt x="801" y="2102"/>
                      </a:cubicBezTo>
                      <a:cubicBezTo>
                        <a:pt x="834" y="2169"/>
                        <a:pt x="901" y="2236"/>
                        <a:pt x="935" y="2302"/>
                      </a:cubicBezTo>
                      <a:cubicBezTo>
                        <a:pt x="935" y="2336"/>
                        <a:pt x="935" y="2336"/>
                        <a:pt x="935" y="2336"/>
                      </a:cubicBezTo>
                      <a:lnTo>
                        <a:pt x="734" y="2336"/>
                      </a:lnTo>
                      <a:cubicBezTo>
                        <a:pt x="701" y="2336"/>
                        <a:pt x="668" y="2336"/>
                        <a:pt x="601" y="2369"/>
                      </a:cubicBezTo>
                      <a:lnTo>
                        <a:pt x="534" y="2369"/>
                      </a:lnTo>
                      <a:cubicBezTo>
                        <a:pt x="501" y="2369"/>
                        <a:pt x="468" y="2403"/>
                        <a:pt x="434" y="2403"/>
                      </a:cubicBezTo>
                      <a:cubicBezTo>
                        <a:pt x="401" y="2436"/>
                        <a:pt x="367" y="2436"/>
                        <a:pt x="334" y="2469"/>
                      </a:cubicBezTo>
                      <a:cubicBezTo>
                        <a:pt x="301" y="2503"/>
                        <a:pt x="234" y="2536"/>
                        <a:pt x="201" y="2569"/>
                      </a:cubicBezTo>
                      <a:lnTo>
                        <a:pt x="167" y="2636"/>
                      </a:lnTo>
                      <a:cubicBezTo>
                        <a:pt x="134" y="2703"/>
                        <a:pt x="101" y="2769"/>
                        <a:pt x="67" y="2836"/>
                      </a:cubicBezTo>
                      <a:cubicBezTo>
                        <a:pt x="67" y="2870"/>
                        <a:pt x="67" y="2870"/>
                        <a:pt x="67" y="2903"/>
                      </a:cubicBezTo>
                      <a:cubicBezTo>
                        <a:pt x="67" y="2936"/>
                        <a:pt x="34" y="2970"/>
                        <a:pt x="34" y="3036"/>
                      </a:cubicBezTo>
                      <a:cubicBezTo>
                        <a:pt x="1" y="3270"/>
                        <a:pt x="167" y="3270"/>
                        <a:pt x="367" y="3303"/>
                      </a:cubicBezTo>
                      <a:cubicBezTo>
                        <a:pt x="468" y="3303"/>
                        <a:pt x="568" y="3370"/>
                        <a:pt x="668" y="3437"/>
                      </a:cubicBezTo>
                      <a:cubicBezTo>
                        <a:pt x="701" y="3470"/>
                        <a:pt x="701" y="3470"/>
                        <a:pt x="734" y="3470"/>
                      </a:cubicBezTo>
                      <a:cubicBezTo>
                        <a:pt x="801" y="3503"/>
                        <a:pt x="834" y="3537"/>
                        <a:pt x="901" y="3570"/>
                      </a:cubicBezTo>
                      <a:cubicBezTo>
                        <a:pt x="968" y="3637"/>
                        <a:pt x="1068" y="3703"/>
                        <a:pt x="1201" y="3703"/>
                      </a:cubicBezTo>
                      <a:cubicBezTo>
                        <a:pt x="1268" y="3703"/>
                        <a:pt x="1368" y="3670"/>
                        <a:pt x="1435" y="3603"/>
                      </a:cubicBezTo>
                      <a:lnTo>
                        <a:pt x="1502" y="3537"/>
                      </a:lnTo>
                      <a:cubicBezTo>
                        <a:pt x="1702" y="3337"/>
                        <a:pt x="1902" y="3136"/>
                        <a:pt x="1735" y="2769"/>
                      </a:cubicBezTo>
                      <a:cubicBezTo>
                        <a:pt x="1668" y="2636"/>
                        <a:pt x="1668" y="2503"/>
                        <a:pt x="1735" y="2369"/>
                      </a:cubicBezTo>
                      <a:cubicBezTo>
                        <a:pt x="1802" y="2302"/>
                        <a:pt x="1902" y="2269"/>
                        <a:pt x="2002" y="2269"/>
                      </a:cubicBezTo>
                      <a:cubicBezTo>
                        <a:pt x="2102" y="2269"/>
                        <a:pt x="2202" y="2302"/>
                        <a:pt x="2269" y="2302"/>
                      </a:cubicBezTo>
                      <a:cubicBezTo>
                        <a:pt x="2369" y="2336"/>
                        <a:pt x="2469" y="2403"/>
                        <a:pt x="2569" y="2436"/>
                      </a:cubicBezTo>
                      <a:cubicBezTo>
                        <a:pt x="2702" y="2536"/>
                        <a:pt x="2869" y="2569"/>
                        <a:pt x="3036" y="2569"/>
                      </a:cubicBezTo>
                      <a:cubicBezTo>
                        <a:pt x="3053" y="2586"/>
                        <a:pt x="3069" y="2594"/>
                        <a:pt x="3086" y="2594"/>
                      </a:cubicBezTo>
                      <a:cubicBezTo>
                        <a:pt x="3103" y="2594"/>
                        <a:pt x="3119" y="2586"/>
                        <a:pt x="3136" y="2569"/>
                      </a:cubicBezTo>
                      <a:cubicBezTo>
                        <a:pt x="3169" y="2369"/>
                        <a:pt x="3136" y="2136"/>
                        <a:pt x="3036" y="1936"/>
                      </a:cubicBezTo>
                      <a:cubicBezTo>
                        <a:pt x="3003" y="1902"/>
                        <a:pt x="2969" y="1869"/>
                        <a:pt x="2936" y="1869"/>
                      </a:cubicBezTo>
                      <a:lnTo>
                        <a:pt x="2903" y="1835"/>
                      </a:lnTo>
                      <a:cubicBezTo>
                        <a:pt x="2803" y="1802"/>
                        <a:pt x="2702" y="1769"/>
                        <a:pt x="2602" y="1735"/>
                      </a:cubicBezTo>
                      <a:cubicBezTo>
                        <a:pt x="2302" y="1669"/>
                        <a:pt x="2269" y="1435"/>
                        <a:pt x="2235" y="1168"/>
                      </a:cubicBezTo>
                      <a:cubicBezTo>
                        <a:pt x="2169" y="668"/>
                        <a:pt x="1835" y="268"/>
                        <a:pt x="1368" y="68"/>
                      </a:cubicBezTo>
                      <a:cubicBezTo>
                        <a:pt x="1301" y="34"/>
                        <a:pt x="1235" y="1"/>
                        <a:pt x="11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6" name="Google Shape;405;p16">
                  <a:extLst>
                    <a:ext uri="{FF2B5EF4-FFF2-40B4-BE49-F238E27FC236}">
                      <a16:creationId xmlns:a16="http://schemas.microsoft.com/office/drawing/2014/main" xmlns="" id="{096B96C0-34EF-AE64-ACDD-3EDB6B6DAC74}"/>
                    </a:ext>
                  </a:extLst>
                </p:cNvPr>
                <p:cNvSpPr/>
                <p:nvPr/>
              </p:nvSpPr>
              <p:spPr>
                <a:xfrm>
                  <a:off x="3158913" y="2396475"/>
                  <a:ext cx="90075" cy="52550"/>
                </a:xfrm>
                <a:custGeom>
                  <a:avLst/>
                  <a:gdLst/>
                  <a:ahLst/>
                  <a:cxnLst/>
                  <a:rect l="l" t="t" r="r" b="b"/>
                  <a:pathLst>
                    <a:path w="3603" h="2102" extrusionOk="0">
                      <a:moveTo>
                        <a:pt x="1201" y="0"/>
                      </a:moveTo>
                      <a:cubicBezTo>
                        <a:pt x="967" y="0"/>
                        <a:pt x="767" y="67"/>
                        <a:pt x="634" y="234"/>
                      </a:cubicBezTo>
                      <a:cubicBezTo>
                        <a:pt x="601" y="367"/>
                        <a:pt x="467" y="367"/>
                        <a:pt x="367" y="367"/>
                      </a:cubicBezTo>
                      <a:cubicBezTo>
                        <a:pt x="234" y="401"/>
                        <a:pt x="134" y="367"/>
                        <a:pt x="67" y="534"/>
                      </a:cubicBezTo>
                      <a:cubicBezTo>
                        <a:pt x="33" y="601"/>
                        <a:pt x="0" y="668"/>
                        <a:pt x="33" y="768"/>
                      </a:cubicBezTo>
                      <a:cubicBezTo>
                        <a:pt x="67" y="868"/>
                        <a:pt x="167" y="934"/>
                        <a:pt x="267" y="968"/>
                      </a:cubicBezTo>
                      <a:lnTo>
                        <a:pt x="334" y="1034"/>
                      </a:lnTo>
                      <a:cubicBezTo>
                        <a:pt x="767" y="1235"/>
                        <a:pt x="1134" y="1602"/>
                        <a:pt x="1334" y="2102"/>
                      </a:cubicBezTo>
                      <a:cubicBezTo>
                        <a:pt x="1701" y="2102"/>
                        <a:pt x="2035" y="1835"/>
                        <a:pt x="2135" y="1468"/>
                      </a:cubicBezTo>
                      <a:lnTo>
                        <a:pt x="2135" y="1435"/>
                      </a:lnTo>
                      <a:cubicBezTo>
                        <a:pt x="2202" y="1468"/>
                        <a:pt x="2268" y="1535"/>
                        <a:pt x="2302" y="1602"/>
                      </a:cubicBezTo>
                      <a:cubicBezTo>
                        <a:pt x="2368" y="1702"/>
                        <a:pt x="2502" y="1768"/>
                        <a:pt x="2635" y="1768"/>
                      </a:cubicBezTo>
                      <a:lnTo>
                        <a:pt x="2869" y="1768"/>
                      </a:lnTo>
                      <a:cubicBezTo>
                        <a:pt x="3436" y="1768"/>
                        <a:pt x="3536" y="1535"/>
                        <a:pt x="3603" y="668"/>
                      </a:cubicBezTo>
                      <a:cubicBezTo>
                        <a:pt x="3503" y="501"/>
                        <a:pt x="3369" y="334"/>
                        <a:pt x="3169" y="234"/>
                      </a:cubicBezTo>
                      <a:cubicBezTo>
                        <a:pt x="3024" y="118"/>
                        <a:pt x="2804" y="27"/>
                        <a:pt x="2595" y="27"/>
                      </a:cubicBezTo>
                      <a:cubicBezTo>
                        <a:pt x="2564" y="27"/>
                        <a:pt x="2533" y="29"/>
                        <a:pt x="2502" y="34"/>
                      </a:cubicBezTo>
                      <a:lnTo>
                        <a:pt x="1468" y="34"/>
                      </a:lnTo>
                      <a:cubicBezTo>
                        <a:pt x="1368" y="0"/>
                        <a:pt x="1268" y="0"/>
                        <a:pt x="12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7" name="Google Shape;406;p16">
                  <a:extLst>
                    <a:ext uri="{FF2B5EF4-FFF2-40B4-BE49-F238E27FC236}">
                      <a16:creationId xmlns:a16="http://schemas.microsoft.com/office/drawing/2014/main" xmlns="" id="{5AEBC9FA-F56D-C59B-CED0-B2EDC06A3254}"/>
                    </a:ext>
                  </a:extLst>
                </p:cNvPr>
                <p:cNvSpPr/>
                <p:nvPr/>
              </p:nvSpPr>
              <p:spPr>
                <a:xfrm>
                  <a:off x="3337363" y="2213000"/>
                  <a:ext cx="25875" cy="30050"/>
                </a:xfrm>
                <a:custGeom>
                  <a:avLst/>
                  <a:gdLst/>
                  <a:ahLst/>
                  <a:cxnLst/>
                  <a:rect l="l" t="t" r="r" b="b"/>
                  <a:pathLst>
                    <a:path w="1035" h="1202" extrusionOk="0">
                      <a:moveTo>
                        <a:pt x="401" y="1"/>
                      </a:moveTo>
                      <a:cubicBezTo>
                        <a:pt x="134" y="168"/>
                        <a:pt x="1" y="434"/>
                        <a:pt x="34" y="701"/>
                      </a:cubicBezTo>
                      <a:cubicBezTo>
                        <a:pt x="101" y="835"/>
                        <a:pt x="134" y="1202"/>
                        <a:pt x="434" y="1202"/>
                      </a:cubicBezTo>
                      <a:lnTo>
                        <a:pt x="501" y="1202"/>
                      </a:lnTo>
                      <a:cubicBezTo>
                        <a:pt x="534" y="1202"/>
                        <a:pt x="568" y="1202"/>
                        <a:pt x="601" y="1168"/>
                      </a:cubicBezTo>
                      <a:lnTo>
                        <a:pt x="634" y="1168"/>
                      </a:lnTo>
                      <a:cubicBezTo>
                        <a:pt x="701" y="1168"/>
                        <a:pt x="768" y="1135"/>
                        <a:pt x="801" y="1102"/>
                      </a:cubicBezTo>
                      <a:cubicBezTo>
                        <a:pt x="868" y="1035"/>
                        <a:pt x="901" y="1001"/>
                        <a:pt x="935" y="935"/>
                      </a:cubicBezTo>
                      <a:lnTo>
                        <a:pt x="968" y="901"/>
                      </a:lnTo>
                      <a:cubicBezTo>
                        <a:pt x="1001" y="868"/>
                        <a:pt x="1001" y="801"/>
                        <a:pt x="1035" y="735"/>
                      </a:cubicBezTo>
                      <a:cubicBezTo>
                        <a:pt x="1035" y="735"/>
                        <a:pt x="1035" y="701"/>
                        <a:pt x="1035" y="701"/>
                      </a:cubicBezTo>
                      <a:cubicBezTo>
                        <a:pt x="1035" y="668"/>
                        <a:pt x="1035" y="635"/>
                        <a:pt x="1035" y="601"/>
                      </a:cubicBezTo>
                      <a:cubicBezTo>
                        <a:pt x="1035" y="568"/>
                        <a:pt x="1001" y="534"/>
                        <a:pt x="1001" y="501"/>
                      </a:cubicBezTo>
                      <a:cubicBezTo>
                        <a:pt x="935" y="301"/>
                        <a:pt x="734" y="134"/>
                        <a:pt x="4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8" name="Google Shape;407;p16">
                  <a:extLst>
                    <a:ext uri="{FF2B5EF4-FFF2-40B4-BE49-F238E27FC236}">
                      <a16:creationId xmlns:a16="http://schemas.microsoft.com/office/drawing/2014/main" xmlns="" id="{1CC07945-A415-2C75-2A1C-1C0954D3B591}"/>
                    </a:ext>
                  </a:extLst>
                </p:cNvPr>
                <p:cNvSpPr/>
                <p:nvPr/>
              </p:nvSpPr>
              <p:spPr>
                <a:xfrm>
                  <a:off x="2493438" y="2368950"/>
                  <a:ext cx="90925" cy="101775"/>
                </a:xfrm>
                <a:custGeom>
                  <a:avLst/>
                  <a:gdLst/>
                  <a:ahLst/>
                  <a:cxnLst/>
                  <a:rect l="l" t="t" r="r" b="b"/>
                  <a:pathLst>
                    <a:path w="3637" h="4071" extrusionOk="0">
                      <a:moveTo>
                        <a:pt x="1268" y="1"/>
                      </a:moveTo>
                      <a:cubicBezTo>
                        <a:pt x="1001" y="34"/>
                        <a:pt x="801" y="101"/>
                        <a:pt x="601" y="234"/>
                      </a:cubicBezTo>
                      <a:cubicBezTo>
                        <a:pt x="467" y="334"/>
                        <a:pt x="334" y="401"/>
                        <a:pt x="167" y="401"/>
                      </a:cubicBezTo>
                      <a:lnTo>
                        <a:pt x="100" y="401"/>
                      </a:lnTo>
                      <a:cubicBezTo>
                        <a:pt x="33" y="534"/>
                        <a:pt x="0" y="634"/>
                        <a:pt x="33" y="768"/>
                      </a:cubicBezTo>
                      <a:cubicBezTo>
                        <a:pt x="100" y="935"/>
                        <a:pt x="234" y="1035"/>
                        <a:pt x="400" y="1101"/>
                      </a:cubicBezTo>
                      <a:cubicBezTo>
                        <a:pt x="467" y="1135"/>
                        <a:pt x="500" y="1201"/>
                        <a:pt x="534" y="1268"/>
                      </a:cubicBezTo>
                      <a:lnTo>
                        <a:pt x="567" y="1302"/>
                      </a:lnTo>
                      <a:cubicBezTo>
                        <a:pt x="701" y="1468"/>
                        <a:pt x="834" y="1668"/>
                        <a:pt x="934" y="1902"/>
                      </a:cubicBezTo>
                      <a:cubicBezTo>
                        <a:pt x="1034" y="2102"/>
                        <a:pt x="1168" y="2336"/>
                        <a:pt x="1301" y="2536"/>
                      </a:cubicBezTo>
                      <a:cubicBezTo>
                        <a:pt x="1601" y="2869"/>
                        <a:pt x="1801" y="3236"/>
                        <a:pt x="1968" y="3637"/>
                      </a:cubicBezTo>
                      <a:cubicBezTo>
                        <a:pt x="2068" y="3903"/>
                        <a:pt x="2302" y="4070"/>
                        <a:pt x="2569" y="4070"/>
                      </a:cubicBezTo>
                      <a:cubicBezTo>
                        <a:pt x="2669" y="4070"/>
                        <a:pt x="2735" y="4037"/>
                        <a:pt x="2835" y="4037"/>
                      </a:cubicBezTo>
                      <a:cubicBezTo>
                        <a:pt x="3169" y="4003"/>
                        <a:pt x="3403" y="3670"/>
                        <a:pt x="3369" y="3336"/>
                      </a:cubicBezTo>
                      <a:lnTo>
                        <a:pt x="3369" y="3303"/>
                      </a:lnTo>
                      <a:cubicBezTo>
                        <a:pt x="3336" y="3103"/>
                        <a:pt x="3369" y="2903"/>
                        <a:pt x="3436" y="2736"/>
                      </a:cubicBezTo>
                      <a:cubicBezTo>
                        <a:pt x="3636" y="2035"/>
                        <a:pt x="3403" y="1435"/>
                        <a:pt x="2802" y="1235"/>
                      </a:cubicBezTo>
                      <a:cubicBezTo>
                        <a:pt x="2469" y="1135"/>
                        <a:pt x="2235" y="901"/>
                        <a:pt x="2102" y="568"/>
                      </a:cubicBezTo>
                      <a:cubicBezTo>
                        <a:pt x="1968" y="368"/>
                        <a:pt x="1801" y="201"/>
                        <a:pt x="1601" y="101"/>
                      </a:cubicBezTo>
                      <a:cubicBezTo>
                        <a:pt x="1501" y="34"/>
                        <a:pt x="1368" y="1"/>
                        <a:pt x="12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9" name="Google Shape;408;p16">
                  <a:extLst>
                    <a:ext uri="{FF2B5EF4-FFF2-40B4-BE49-F238E27FC236}">
                      <a16:creationId xmlns:a16="http://schemas.microsoft.com/office/drawing/2014/main" xmlns="" id="{9C540543-505A-BA60-619C-FCBE52110F9B}"/>
                    </a:ext>
                  </a:extLst>
                </p:cNvPr>
                <p:cNvSpPr/>
                <p:nvPr/>
              </p:nvSpPr>
              <p:spPr>
                <a:xfrm>
                  <a:off x="2349163" y="2223025"/>
                  <a:ext cx="89250" cy="75900"/>
                </a:xfrm>
                <a:custGeom>
                  <a:avLst/>
                  <a:gdLst/>
                  <a:ahLst/>
                  <a:cxnLst/>
                  <a:rect l="l" t="t" r="r" b="b"/>
                  <a:pathLst>
                    <a:path w="3570" h="3036" extrusionOk="0">
                      <a:moveTo>
                        <a:pt x="901" y="0"/>
                      </a:moveTo>
                      <a:cubicBezTo>
                        <a:pt x="634" y="33"/>
                        <a:pt x="434" y="133"/>
                        <a:pt x="301" y="334"/>
                      </a:cubicBezTo>
                      <a:cubicBezTo>
                        <a:pt x="100" y="500"/>
                        <a:pt x="0" y="701"/>
                        <a:pt x="0" y="934"/>
                      </a:cubicBezTo>
                      <a:cubicBezTo>
                        <a:pt x="34" y="1134"/>
                        <a:pt x="167" y="1334"/>
                        <a:pt x="367" y="1468"/>
                      </a:cubicBezTo>
                      <a:cubicBezTo>
                        <a:pt x="567" y="1701"/>
                        <a:pt x="868" y="1868"/>
                        <a:pt x="1201" y="1935"/>
                      </a:cubicBezTo>
                      <a:cubicBezTo>
                        <a:pt x="1501" y="2001"/>
                        <a:pt x="1835" y="2135"/>
                        <a:pt x="2102" y="2302"/>
                      </a:cubicBezTo>
                      <a:cubicBezTo>
                        <a:pt x="2202" y="2368"/>
                        <a:pt x="2302" y="2468"/>
                        <a:pt x="2402" y="2535"/>
                      </a:cubicBezTo>
                      <a:lnTo>
                        <a:pt x="2469" y="2602"/>
                      </a:lnTo>
                      <a:cubicBezTo>
                        <a:pt x="2502" y="2635"/>
                        <a:pt x="2535" y="2702"/>
                        <a:pt x="2569" y="2735"/>
                      </a:cubicBezTo>
                      <a:cubicBezTo>
                        <a:pt x="2702" y="2902"/>
                        <a:pt x="2902" y="3002"/>
                        <a:pt x="3103" y="3036"/>
                      </a:cubicBezTo>
                      <a:cubicBezTo>
                        <a:pt x="3169" y="3036"/>
                        <a:pt x="3269" y="3002"/>
                        <a:pt x="3336" y="2969"/>
                      </a:cubicBezTo>
                      <a:cubicBezTo>
                        <a:pt x="3570" y="2869"/>
                        <a:pt x="3570" y="2635"/>
                        <a:pt x="3570" y="2402"/>
                      </a:cubicBezTo>
                      <a:cubicBezTo>
                        <a:pt x="3570" y="2335"/>
                        <a:pt x="3570" y="2302"/>
                        <a:pt x="3570" y="2235"/>
                      </a:cubicBezTo>
                      <a:cubicBezTo>
                        <a:pt x="3570" y="2135"/>
                        <a:pt x="3536" y="2035"/>
                        <a:pt x="3503" y="1935"/>
                      </a:cubicBezTo>
                      <a:lnTo>
                        <a:pt x="3503" y="1901"/>
                      </a:lnTo>
                      <a:lnTo>
                        <a:pt x="3336" y="1735"/>
                      </a:lnTo>
                      <a:cubicBezTo>
                        <a:pt x="3303" y="1701"/>
                        <a:pt x="3303" y="1668"/>
                        <a:pt x="3269" y="1635"/>
                      </a:cubicBezTo>
                      <a:lnTo>
                        <a:pt x="3203" y="1534"/>
                      </a:lnTo>
                      <a:cubicBezTo>
                        <a:pt x="3103" y="1468"/>
                        <a:pt x="3036" y="1401"/>
                        <a:pt x="2936" y="1334"/>
                      </a:cubicBezTo>
                      <a:cubicBezTo>
                        <a:pt x="2702" y="1168"/>
                        <a:pt x="2469" y="1034"/>
                        <a:pt x="2202" y="967"/>
                      </a:cubicBezTo>
                      <a:lnTo>
                        <a:pt x="2068" y="934"/>
                      </a:lnTo>
                      <a:cubicBezTo>
                        <a:pt x="2002" y="867"/>
                        <a:pt x="1935" y="834"/>
                        <a:pt x="1835" y="801"/>
                      </a:cubicBezTo>
                      <a:cubicBezTo>
                        <a:pt x="1601" y="667"/>
                        <a:pt x="1368" y="567"/>
                        <a:pt x="1335" y="234"/>
                      </a:cubicBezTo>
                      <a:cubicBezTo>
                        <a:pt x="1235" y="100"/>
                        <a:pt x="1068" y="0"/>
                        <a:pt x="9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0" name="Google Shape;409;p16">
                  <a:extLst>
                    <a:ext uri="{FF2B5EF4-FFF2-40B4-BE49-F238E27FC236}">
                      <a16:creationId xmlns:a16="http://schemas.microsoft.com/office/drawing/2014/main" xmlns="" id="{D6ADD301-A923-0E41-3FE4-CD1490509746}"/>
                    </a:ext>
                  </a:extLst>
                </p:cNvPr>
                <p:cNvSpPr/>
                <p:nvPr/>
              </p:nvSpPr>
              <p:spPr>
                <a:xfrm>
                  <a:off x="2766963" y="2761725"/>
                  <a:ext cx="68400" cy="89275"/>
                </a:xfrm>
                <a:custGeom>
                  <a:avLst/>
                  <a:gdLst/>
                  <a:ahLst/>
                  <a:cxnLst/>
                  <a:rect l="l" t="t" r="r" b="b"/>
                  <a:pathLst>
                    <a:path w="2736" h="3571" extrusionOk="0">
                      <a:moveTo>
                        <a:pt x="601" y="1"/>
                      </a:moveTo>
                      <a:cubicBezTo>
                        <a:pt x="501" y="1"/>
                        <a:pt x="401" y="34"/>
                        <a:pt x="334" y="101"/>
                      </a:cubicBezTo>
                      <a:cubicBezTo>
                        <a:pt x="0" y="368"/>
                        <a:pt x="134" y="701"/>
                        <a:pt x="334" y="1002"/>
                      </a:cubicBezTo>
                      <a:cubicBezTo>
                        <a:pt x="434" y="1435"/>
                        <a:pt x="701" y="1835"/>
                        <a:pt x="1101" y="2069"/>
                      </a:cubicBezTo>
                      <a:cubicBezTo>
                        <a:pt x="1401" y="2302"/>
                        <a:pt x="1635" y="2636"/>
                        <a:pt x="1735" y="3003"/>
                      </a:cubicBezTo>
                      <a:cubicBezTo>
                        <a:pt x="1802" y="3103"/>
                        <a:pt x="1835" y="3203"/>
                        <a:pt x="1902" y="3303"/>
                      </a:cubicBezTo>
                      <a:cubicBezTo>
                        <a:pt x="1935" y="3470"/>
                        <a:pt x="2068" y="3570"/>
                        <a:pt x="2235" y="3570"/>
                      </a:cubicBezTo>
                      <a:cubicBezTo>
                        <a:pt x="2302" y="3570"/>
                        <a:pt x="2335" y="3570"/>
                        <a:pt x="2402" y="3537"/>
                      </a:cubicBezTo>
                      <a:cubicBezTo>
                        <a:pt x="2502" y="3503"/>
                        <a:pt x="2569" y="3470"/>
                        <a:pt x="2569" y="3403"/>
                      </a:cubicBezTo>
                      <a:cubicBezTo>
                        <a:pt x="2569" y="3370"/>
                        <a:pt x="2502" y="3270"/>
                        <a:pt x="2435" y="3170"/>
                      </a:cubicBezTo>
                      <a:cubicBezTo>
                        <a:pt x="2369" y="3136"/>
                        <a:pt x="2335" y="3103"/>
                        <a:pt x="2335" y="3036"/>
                      </a:cubicBezTo>
                      <a:cubicBezTo>
                        <a:pt x="2335" y="2970"/>
                        <a:pt x="2402" y="2936"/>
                        <a:pt x="2469" y="2903"/>
                      </a:cubicBezTo>
                      <a:cubicBezTo>
                        <a:pt x="2469" y="2870"/>
                        <a:pt x="2502" y="2870"/>
                        <a:pt x="2535" y="2836"/>
                      </a:cubicBezTo>
                      <a:cubicBezTo>
                        <a:pt x="2736" y="2636"/>
                        <a:pt x="2736" y="2336"/>
                        <a:pt x="2535" y="2136"/>
                      </a:cubicBezTo>
                      <a:lnTo>
                        <a:pt x="2469" y="2036"/>
                      </a:lnTo>
                      <a:cubicBezTo>
                        <a:pt x="2335" y="1769"/>
                        <a:pt x="2168" y="1569"/>
                        <a:pt x="1935" y="1469"/>
                      </a:cubicBezTo>
                      <a:lnTo>
                        <a:pt x="1701" y="1002"/>
                      </a:lnTo>
                      <a:cubicBezTo>
                        <a:pt x="1635" y="935"/>
                        <a:pt x="1635" y="868"/>
                        <a:pt x="1635" y="768"/>
                      </a:cubicBezTo>
                      <a:cubicBezTo>
                        <a:pt x="1635" y="668"/>
                        <a:pt x="1601" y="568"/>
                        <a:pt x="1535" y="501"/>
                      </a:cubicBezTo>
                      <a:cubicBezTo>
                        <a:pt x="1468" y="468"/>
                        <a:pt x="1401" y="434"/>
                        <a:pt x="1335" y="401"/>
                      </a:cubicBezTo>
                      <a:cubicBezTo>
                        <a:pt x="1268" y="334"/>
                        <a:pt x="1201" y="301"/>
                        <a:pt x="1134" y="234"/>
                      </a:cubicBezTo>
                      <a:lnTo>
                        <a:pt x="1001" y="168"/>
                      </a:lnTo>
                      <a:cubicBezTo>
                        <a:pt x="868" y="68"/>
                        <a:pt x="734" y="1"/>
                        <a:pt x="6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1" name="Google Shape;410;p16">
                  <a:extLst>
                    <a:ext uri="{FF2B5EF4-FFF2-40B4-BE49-F238E27FC236}">
                      <a16:creationId xmlns:a16="http://schemas.microsoft.com/office/drawing/2014/main" xmlns="" id="{FBA8A36A-CFA1-DBA7-384B-4AA658676C3A}"/>
                    </a:ext>
                  </a:extLst>
                </p:cNvPr>
                <p:cNvSpPr/>
                <p:nvPr/>
              </p:nvSpPr>
              <p:spPr>
                <a:xfrm>
                  <a:off x="2730263" y="2719200"/>
                  <a:ext cx="45050" cy="40050"/>
                </a:xfrm>
                <a:custGeom>
                  <a:avLst/>
                  <a:gdLst/>
                  <a:ahLst/>
                  <a:cxnLst/>
                  <a:rect l="l" t="t" r="r" b="b"/>
                  <a:pathLst>
                    <a:path w="1802" h="1602" extrusionOk="0">
                      <a:moveTo>
                        <a:pt x="501" y="1"/>
                      </a:moveTo>
                      <a:cubicBezTo>
                        <a:pt x="401" y="1"/>
                        <a:pt x="334" y="1"/>
                        <a:pt x="234" y="34"/>
                      </a:cubicBezTo>
                      <a:cubicBezTo>
                        <a:pt x="1" y="167"/>
                        <a:pt x="34" y="401"/>
                        <a:pt x="101" y="634"/>
                      </a:cubicBezTo>
                      <a:cubicBezTo>
                        <a:pt x="101" y="668"/>
                        <a:pt x="101" y="734"/>
                        <a:pt x="134" y="801"/>
                      </a:cubicBezTo>
                      <a:cubicBezTo>
                        <a:pt x="134" y="1001"/>
                        <a:pt x="267" y="1035"/>
                        <a:pt x="401" y="1068"/>
                      </a:cubicBezTo>
                      <a:cubicBezTo>
                        <a:pt x="501" y="1068"/>
                        <a:pt x="568" y="1101"/>
                        <a:pt x="634" y="1168"/>
                      </a:cubicBezTo>
                      <a:cubicBezTo>
                        <a:pt x="768" y="1168"/>
                        <a:pt x="868" y="1235"/>
                        <a:pt x="935" y="1302"/>
                      </a:cubicBezTo>
                      <a:cubicBezTo>
                        <a:pt x="1001" y="1368"/>
                        <a:pt x="1068" y="1402"/>
                        <a:pt x="1135" y="1435"/>
                      </a:cubicBezTo>
                      <a:cubicBezTo>
                        <a:pt x="1168" y="1468"/>
                        <a:pt x="1201" y="1502"/>
                        <a:pt x="1235" y="1502"/>
                      </a:cubicBezTo>
                      <a:cubicBezTo>
                        <a:pt x="1301" y="1568"/>
                        <a:pt x="1402" y="1602"/>
                        <a:pt x="1468" y="1602"/>
                      </a:cubicBezTo>
                      <a:cubicBezTo>
                        <a:pt x="1535" y="1602"/>
                        <a:pt x="1602" y="1568"/>
                        <a:pt x="1635" y="1535"/>
                      </a:cubicBezTo>
                      <a:cubicBezTo>
                        <a:pt x="1802" y="1435"/>
                        <a:pt x="1735" y="1335"/>
                        <a:pt x="1702" y="1235"/>
                      </a:cubicBezTo>
                      <a:cubicBezTo>
                        <a:pt x="1635" y="1168"/>
                        <a:pt x="1635" y="1101"/>
                        <a:pt x="1635" y="1035"/>
                      </a:cubicBezTo>
                      <a:cubicBezTo>
                        <a:pt x="1568" y="968"/>
                        <a:pt x="1535" y="901"/>
                        <a:pt x="1502" y="801"/>
                      </a:cubicBezTo>
                      <a:cubicBezTo>
                        <a:pt x="1402" y="634"/>
                        <a:pt x="1268" y="468"/>
                        <a:pt x="1135" y="301"/>
                      </a:cubicBezTo>
                      <a:cubicBezTo>
                        <a:pt x="968" y="134"/>
                        <a:pt x="734" y="1"/>
                        <a:pt x="5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2" name="Google Shape;411;p16">
                  <a:extLst>
                    <a:ext uri="{FF2B5EF4-FFF2-40B4-BE49-F238E27FC236}">
                      <a16:creationId xmlns:a16="http://schemas.microsoft.com/office/drawing/2014/main" xmlns="" id="{7BFADFD1-0D23-CB78-E597-A2E25001E671}"/>
                    </a:ext>
                  </a:extLst>
                </p:cNvPr>
                <p:cNvSpPr/>
                <p:nvPr/>
              </p:nvSpPr>
              <p:spPr>
                <a:xfrm>
                  <a:off x="2986288" y="3041800"/>
                  <a:ext cx="41725" cy="31025"/>
                </a:xfrm>
                <a:custGeom>
                  <a:avLst/>
                  <a:gdLst/>
                  <a:ahLst/>
                  <a:cxnLst/>
                  <a:rect l="l" t="t" r="r" b="b"/>
                  <a:pathLst>
                    <a:path w="1669" h="1241" extrusionOk="0">
                      <a:moveTo>
                        <a:pt x="635" y="1"/>
                      </a:moveTo>
                      <a:cubicBezTo>
                        <a:pt x="601" y="1"/>
                        <a:pt x="568" y="2"/>
                        <a:pt x="534" y="6"/>
                      </a:cubicBezTo>
                      <a:lnTo>
                        <a:pt x="200" y="6"/>
                      </a:lnTo>
                      <a:cubicBezTo>
                        <a:pt x="100" y="6"/>
                        <a:pt x="67" y="39"/>
                        <a:pt x="34" y="139"/>
                      </a:cubicBezTo>
                      <a:cubicBezTo>
                        <a:pt x="0" y="339"/>
                        <a:pt x="134" y="406"/>
                        <a:pt x="267" y="506"/>
                      </a:cubicBezTo>
                      <a:lnTo>
                        <a:pt x="334" y="573"/>
                      </a:lnTo>
                      <a:lnTo>
                        <a:pt x="534" y="706"/>
                      </a:lnTo>
                      <a:cubicBezTo>
                        <a:pt x="667" y="806"/>
                        <a:pt x="767" y="906"/>
                        <a:pt x="901" y="1007"/>
                      </a:cubicBezTo>
                      <a:lnTo>
                        <a:pt x="968" y="1073"/>
                      </a:lnTo>
                      <a:cubicBezTo>
                        <a:pt x="1034" y="1173"/>
                        <a:pt x="1134" y="1240"/>
                        <a:pt x="1234" y="1240"/>
                      </a:cubicBezTo>
                      <a:cubicBezTo>
                        <a:pt x="1334" y="1240"/>
                        <a:pt x="1401" y="1207"/>
                        <a:pt x="1468" y="1140"/>
                      </a:cubicBezTo>
                      <a:cubicBezTo>
                        <a:pt x="1668" y="906"/>
                        <a:pt x="1668" y="573"/>
                        <a:pt x="1468" y="373"/>
                      </a:cubicBezTo>
                      <a:cubicBezTo>
                        <a:pt x="1228" y="133"/>
                        <a:pt x="934" y="1"/>
                        <a:pt x="6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 name="Google Shape;412;p16">
                  <a:extLst>
                    <a:ext uri="{FF2B5EF4-FFF2-40B4-BE49-F238E27FC236}">
                      <a16:creationId xmlns:a16="http://schemas.microsoft.com/office/drawing/2014/main" xmlns="" id="{7C28C0B3-DA44-D2FE-E06F-40428363B59F}"/>
                    </a:ext>
                  </a:extLst>
                </p:cNvPr>
                <p:cNvSpPr/>
                <p:nvPr/>
              </p:nvSpPr>
              <p:spPr>
                <a:xfrm>
                  <a:off x="2631863" y="2497375"/>
                  <a:ext cx="42550" cy="17650"/>
                </a:xfrm>
                <a:custGeom>
                  <a:avLst/>
                  <a:gdLst/>
                  <a:ahLst/>
                  <a:cxnLst/>
                  <a:rect l="l" t="t" r="r" b="b"/>
                  <a:pathLst>
                    <a:path w="1702" h="706" extrusionOk="0">
                      <a:moveTo>
                        <a:pt x="267" y="1"/>
                      </a:moveTo>
                      <a:cubicBezTo>
                        <a:pt x="134" y="67"/>
                        <a:pt x="34" y="167"/>
                        <a:pt x="0" y="301"/>
                      </a:cubicBezTo>
                      <a:cubicBezTo>
                        <a:pt x="31" y="545"/>
                        <a:pt x="257" y="705"/>
                        <a:pt x="499" y="705"/>
                      </a:cubicBezTo>
                      <a:cubicBezTo>
                        <a:pt x="522" y="705"/>
                        <a:pt x="545" y="704"/>
                        <a:pt x="567" y="701"/>
                      </a:cubicBezTo>
                      <a:lnTo>
                        <a:pt x="1635" y="701"/>
                      </a:lnTo>
                      <a:cubicBezTo>
                        <a:pt x="1702" y="101"/>
                        <a:pt x="1335" y="67"/>
                        <a:pt x="1001" y="34"/>
                      </a:cubicBezTo>
                      <a:cubicBezTo>
                        <a:pt x="901" y="34"/>
                        <a:pt x="768" y="1"/>
                        <a:pt x="6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 name="Google Shape;413;p16">
                  <a:extLst>
                    <a:ext uri="{FF2B5EF4-FFF2-40B4-BE49-F238E27FC236}">
                      <a16:creationId xmlns:a16="http://schemas.microsoft.com/office/drawing/2014/main" xmlns="" id="{853FDC7B-24E2-56BE-36BE-90F266FC01C0}"/>
                    </a:ext>
                  </a:extLst>
                </p:cNvPr>
                <p:cNvSpPr/>
                <p:nvPr/>
              </p:nvSpPr>
              <p:spPr>
                <a:xfrm>
                  <a:off x="2494263" y="2293900"/>
                  <a:ext cx="27550" cy="29200"/>
                </a:xfrm>
                <a:custGeom>
                  <a:avLst/>
                  <a:gdLst/>
                  <a:ahLst/>
                  <a:cxnLst/>
                  <a:rect l="l" t="t" r="r" b="b"/>
                  <a:pathLst>
                    <a:path w="1102" h="1168" extrusionOk="0">
                      <a:moveTo>
                        <a:pt x="267" y="0"/>
                      </a:moveTo>
                      <a:cubicBezTo>
                        <a:pt x="134" y="0"/>
                        <a:pt x="34" y="34"/>
                        <a:pt x="0" y="267"/>
                      </a:cubicBezTo>
                      <a:cubicBezTo>
                        <a:pt x="101" y="501"/>
                        <a:pt x="234" y="668"/>
                        <a:pt x="401" y="834"/>
                      </a:cubicBezTo>
                      <a:cubicBezTo>
                        <a:pt x="467" y="901"/>
                        <a:pt x="701" y="1168"/>
                        <a:pt x="801" y="1168"/>
                      </a:cubicBezTo>
                      <a:cubicBezTo>
                        <a:pt x="1001" y="1101"/>
                        <a:pt x="1035" y="934"/>
                        <a:pt x="1101" y="734"/>
                      </a:cubicBezTo>
                      <a:cubicBezTo>
                        <a:pt x="1068" y="701"/>
                        <a:pt x="1068" y="668"/>
                        <a:pt x="1101" y="634"/>
                      </a:cubicBezTo>
                      <a:cubicBezTo>
                        <a:pt x="1068" y="234"/>
                        <a:pt x="868" y="0"/>
                        <a:pt x="5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 name="Google Shape;414;p16">
                  <a:extLst>
                    <a:ext uri="{FF2B5EF4-FFF2-40B4-BE49-F238E27FC236}">
                      <a16:creationId xmlns:a16="http://schemas.microsoft.com/office/drawing/2014/main" xmlns="" id="{D15364AE-4566-07FF-2C6D-EEBE59D0A51C}"/>
                    </a:ext>
                  </a:extLst>
                </p:cNvPr>
                <p:cNvSpPr/>
                <p:nvPr/>
              </p:nvSpPr>
              <p:spPr>
                <a:xfrm>
                  <a:off x="2635188" y="2605800"/>
                  <a:ext cx="82600" cy="103425"/>
                </a:xfrm>
                <a:custGeom>
                  <a:avLst/>
                  <a:gdLst/>
                  <a:ahLst/>
                  <a:cxnLst/>
                  <a:rect l="l" t="t" r="r" b="b"/>
                  <a:pathLst>
                    <a:path w="3304" h="4137" extrusionOk="0">
                      <a:moveTo>
                        <a:pt x="1469" y="0"/>
                      </a:moveTo>
                      <a:cubicBezTo>
                        <a:pt x="1368" y="0"/>
                        <a:pt x="1235" y="67"/>
                        <a:pt x="1168" y="133"/>
                      </a:cubicBezTo>
                      <a:cubicBezTo>
                        <a:pt x="1068" y="234"/>
                        <a:pt x="968" y="267"/>
                        <a:pt x="835" y="300"/>
                      </a:cubicBezTo>
                      <a:cubicBezTo>
                        <a:pt x="501" y="300"/>
                        <a:pt x="334" y="467"/>
                        <a:pt x="268" y="867"/>
                      </a:cubicBezTo>
                      <a:lnTo>
                        <a:pt x="101" y="1134"/>
                      </a:lnTo>
                      <a:cubicBezTo>
                        <a:pt x="1" y="1268"/>
                        <a:pt x="1" y="1434"/>
                        <a:pt x="101" y="1568"/>
                      </a:cubicBezTo>
                      <a:lnTo>
                        <a:pt x="234" y="1701"/>
                      </a:lnTo>
                      <a:cubicBezTo>
                        <a:pt x="234" y="1901"/>
                        <a:pt x="334" y="2068"/>
                        <a:pt x="501" y="2168"/>
                      </a:cubicBezTo>
                      <a:cubicBezTo>
                        <a:pt x="568" y="2202"/>
                        <a:pt x="601" y="2235"/>
                        <a:pt x="635" y="2268"/>
                      </a:cubicBezTo>
                      <a:lnTo>
                        <a:pt x="735" y="2502"/>
                      </a:lnTo>
                      <a:cubicBezTo>
                        <a:pt x="735" y="2769"/>
                        <a:pt x="735" y="3069"/>
                        <a:pt x="1068" y="3169"/>
                      </a:cubicBezTo>
                      <a:lnTo>
                        <a:pt x="1068" y="3269"/>
                      </a:lnTo>
                      <a:lnTo>
                        <a:pt x="1102" y="3369"/>
                      </a:lnTo>
                      <a:lnTo>
                        <a:pt x="2002" y="3869"/>
                      </a:lnTo>
                      <a:cubicBezTo>
                        <a:pt x="2036" y="3903"/>
                        <a:pt x="2036" y="3970"/>
                        <a:pt x="2036" y="4003"/>
                      </a:cubicBezTo>
                      <a:cubicBezTo>
                        <a:pt x="2102" y="4070"/>
                        <a:pt x="2236" y="4136"/>
                        <a:pt x="2336" y="4136"/>
                      </a:cubicBezTo>
                      <a:cubicBezTo>
                        <a:pt x="2469" y="4136"/>
                        <a:pt x="2569" y="4036"/>
                        <a:pt x="2636" y="3936"/>
                      </a:cubicBezTo>
                      <a:lnTo>
                        <a:pt x="2903" y="3669"/>
                      </a:lnTo>
                      <a:cubicBezTo>
                        <a:pt x="3303" y="3569"/>
                        <a:pt x="3236" y="3336"/>
                        <a:pt x="3203" y="3102"/>
                      </a:cubicBezTo>
                      <a:cubicBezTo>
                        <a:pt x="3170" y="3002"/>
                        <a:pt x="3170" y="2902"/>
                        <a:pt x="3170" y="2802"/>
                      </a:cubicBezTo>
                      <a:lnTo>
                        <a:pt x="2870" y="2468"/>
                      </a:lnTo>
                      <a:lnTo>
                        <a:pt x="2769" y="2368"/>
                      </a:lnTo>
                      <a:lnTo>
                        <a:pt x="2769" y="2235"/>
                      </a:lnTo>
                      <a:lnTo>
                        <a:pt x="2436" y="1568"/>
                      </a:lnTo>
                      <a:cubicBezTo>
                        <a:pt x="2436" y="1534"/>
                        <a:pt x="2436" y="1468"/>
                        <a:pt x="2436" y="1434"/>
                      </a:cubicBezTo>
                      <a:cubicBezTo>
                        <a:pt x="2403" y="1434"/>
                        <a:pt x="2369" y="1401"/>
                        <a:pt x="2336" y="1401"/>
                      </a:cubicBezTo>
                      <a:cubicBezTo>
                        <a:pt x="2236" y="1334"/>
                        <a:pt x="2202" y="1234"/>
                        <a:pt x="2236" y="1101"/>
                      </a:cubicBezTo>
                      <a:lnTo>
                        <a:pt x="2102" y="1101"/>
                      </a:lnTo>
                      <a:cubicBezTo>
                        <a:pt x="2169" y="767"/>
                        <a:pt x="1936" y="567"/>
                        <a:pt x="1702" y="400"/>
                      </a:cubicBezTo>
                      <a:cubicBezTo>
                        <a:pt x="1702" y="300"/>
                        <a:pt x="1669" y="200"/>
                        <a:pt x="1602" y="100"/>
                      </a:cubicBezTo>
                      <a:cubicBezTo>
                        <a:pt x="1569" y="67"/>
                        <a:pt x="1569" y="33"/>
                        <a:pt x="15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 name="Google Shape;415;p16">
                  <a:extLst>
                    <a:ext uri="{FF2B5EF4-FFF2-40B4-BE49-F238E27FC236}">
                      <a16:creationId xmlns:a16="http://schemas.microsoft.com/office/drawing/2014/main" xmlns="" id="{DB1C64A6-EF43-A610-D643-F758305E15E0}"/>
                    </a:ext>
                  </a:extLst>
                </p:cNvPr>
                <p:cNvSpPr/>
                <p:nvPr/>
              </p:nvSpPr>
              <p:spPr>
                <a:xfrm>
                  <a:off x="2620188" y="2349775"/>
                  <a:ext cx="26700" cy="12875"/>
                </a:xfrm>
                <a:custGeom>
                  <a:avLst/>
                  <a:gdLst/>
                  <a:ahLst/>
                  <a:cxnLst/>
                  <a:rect l="l" t="t" r="r" b="b"/>
                  <a:pathLst>
                    <a:path w="1068" h="515" extrusionOk="0">
                      <a:moveTo>
                        <a:pt x="367" y="0"/>
                      </a:moveTo>
                      <a:cubicBezTo>
                        <a:pt x="301" y="0"/>
                        <a:pt x="234" y="0"/>
                        <a:pt x="167" y="34"/>
                      </a:cubicBezTo>
                      <a:cubicBezTo>
                        <a:pt x="34" y="234"/>
                        <a:pt x="0" y="367"/>
                        <a:pt x="34" y="434"/>
                      </a:cubicBezTo>
                      <a:cubicBezTo>
                        <a:pt x="46" y="459"/>
                        <a:pt x="54" y="465"/>
                        <a:pt x="59" y="465"/>
                      </a:cubicBezTo>
                      <a:cubicBezTo>
                        <a:pt x="64" y="465"/>
                        <a:pt x="66" y="457"/>
                        <a:pt x="67" y="457"/>
                      </a:cubicBezTo>
                      <a:cubicBezTo>
                        <a:pt x="67" y="457"/>
                        <a:pt x="67" y="460"/>
                        <a:pt x="67" y="467"/>
                      </a:cubicBezTo>
                      <a:cubicBezTo>
                        <a:pt x="114" y="491"/>
                        <a:pt x="161" y="515"/>
                        <a:pt x="209" y="515"/>
                      </a:cubicBezTo>
                      <a:cubicBezTo>
                        <a:pt x="228" y="515"/>
                        <a:pt x="248" y="510"/>
                        <a:pt x="267" y="501"/>
                      </a:cubicBezTo>
                      <a:lnTo>
                        <a:pt x="1001" y="501"/>
                      </a:lnTo>
                      <a:cubicBezTo>
                        <a:pt x="1068" y="301"/>
                        <a:pt x="968" y="234"/>
                        <a:pt x="868" y="167"/>
                      </a:cubicBezTo>
                      <a:cubicBezTo>
                        <a:pt x="801" y="134"/>
                        <a:pt x="768" y="67"/>
                        <a:pt x="734" y="34"/>
                      </a:cubicBezTo>
                      <a:lnTo>
                        <a:pt x="634" y="34"/>
                      </a:lnTo>
                      <a:cubicBezTo>
                        <a:pt x="567" y="0"/>
                        <a:pt x="467" y="0"/>
                        <a:pt x="3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 name="Google Shape;416;p16">
                  <a:extLst>
                    <a:ext uri="{FF2B5EF4-FFF2-40B4-BE49-F238E27FC236}">
                      <a16:creationId xmlns:a16="http://schemas.microsoft.com/office/drawing/2014/main" xmlns="" id="{D9C73C19-8686-F737-5DA4-9117C700683B}"/>
                    </a:ext>
                  </a:extLst>
                </p:cNvPr>
                <p:cNvSpPr/>
                <p:nvPr/>
              </p:nvSpPr>
              <p:spPr>
                <a:xfrm>
                  <a:off x="2607688" y="2517400"/>
                  <a:ext cx="35875" cy="64225"/>
                </a:xfrm>
                <a:custGeom>
                  <a:avLst/>
                  <a:gdLst/>
                  <a:ahLst/>
                  <a:cxnLst/>
                  <a:rect l="l" t="t" r="r" b="b"/>
                  <a:pathLst>
                    <a:path w="1435" h="2569" extrusionOk="0">
                      <a:moveTo>
                        <a:pt x="434" y="0"/>
                      </a:moveTo>
                      <a:cubicBezTo>
                        <a:pt x="334" y="34"/>
                        <a:pt x="200" y="67"/>
                        <a:pt x="100" y="134"/>
                      </a:cubicBezTo>
                      <a:cubicBezTo>
                        <a:pt x="33" y="134"/>
                        <a:pt x="0" y="167"/>
                        <a:pt x="0" y="234"/>
                      </a:cubicBezTo>
                      <a:cubicBezTo>
                        <a:pt x="0" y="300"/>
                        <a:pt x="33" y="334"/>
                        <a:pt x="67" y="400"/>
                      </a:cubicBezTo>
                      <a:cubicBezTo>
                        <a:pt x="100" y="434"/>
                        <a:pt x="133" y="501"/>
                        <a:pt x="133" y="567"/>
                      </a:cubicBezTo>
                      <a:lnTo>
                        <a:pt x="200" y="567"/>
                      </a:lnTo>
                      <a:cubicBezTo>
                        <a:pt x="300" y="567"/>
                        <a:pt x="400" y="601"/>
                        <a:pt x="400" y="701"/>
                      </a:cubicBezTo>
                      <a:cubicBezTo>
                        <a:pt x="400" y="767"/>
                        <a:pt x="400" y="834"/>
                        <a:pt x="400" y="901"/>
                      </a:cubicBezTo>
                      <a:cubicBezTo>
                        <a:pt x="434" y="1001"/>
                        <a:pt x="434" y="1068"/>
                        <a:pt x="367" y="1134"/>
                      </a:cubicBezTo>
                      <a:cubicBezTo>
                        <a:pt x="367" y="1234"/>
                        <a:pt x="334" y="1334"/>
                        <a:pt x="300" y="1435"/>
                      </a:cubicBezTo>
                      <a:cubicBezTo>
                        <a:pt x="200" y="1668"/>
                        <a:pt x="200" y="1902"/>
                        <a:pt x="234" y="2135"/>
                      </a:cubicBezTo>
                      <a:cubicBezTo>
                        <a:pt x="234" y="2202"/>
                        <a:pt x="267" y="2302"/>
                        <a:pt x="300" y="2402"/>
                      </a:cubicBezTo>
                      <a:cubicBezTo>
                        <a:pt x="300" y="2435"/>
                        <a:pt x="300" y="2435"/>
                        <a:pt x="334" y="2469"/>
                      </a:cubicBezTo>
                      <a:cubicBezTo>
                        <a:pt x="367" y="2502"/>
                        <a:pt x="467" y="2535"/>
                        <a:pt x="534" y="2535"/>
                      </a:cubicBezTo>
                      <a:lnTo>
                        <a:pt x="934" y="2535"/>
                      </a:lnTo>
                      <a:cubicBezTo>
                        <a:pt x="967" y="2535"/>
                        <a:pt x="1034" y="2535"/>
                        <a:pt x="1067" y="2569"/>
                      </a:cubicBezTo>
                      <a:lnTo>
                        <a:pt x="1201" y="2535"/>
                      </a:lnTo>
                      <a:cubicBezTo>
                        <a:pt x="1234" y="2502"/>
                        <a:pt x="1234" y="2469"/>
                        <a:pt x="1234" y="2435"/>
                      </a:cubicBezTo>
                      <a:cubicBezTo>
                        <a:pt x="1334" y="2335"/>
                        <a:pt x="1434" y="2202"/>
                        <a:pt x="1368" y="2002"/>
                      </a:cubicBezTo>
                      <a:lnTo>
                        <a:pt x="1368" y="1935"/>
                      </a:lnTo>
                      <a:cubicBezTo>
                        <a:pt x="1401" y="1668"/>
                        <a:pt x="1368" y="1401"/>
                        <a:pt x="1234" y="1134"/>
                      </a:cubicBezTo>
                      <a:cubicBezTo>
                        <a:pt x="1268" y="767"/>
                        <a:pt x="1101" y="400"/>
                        <a:pt x="801" y="167"/>
                      </a:cubicBezTo>
                      <a:cubicBezTo>
                        <a:pt x="701" y="67"/>
                        <a:pt x="567" y="0"/>
                        <a:pt x="43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7" name="Google Shape;417;p16">
                <a:extLst>
                  <a:ext uri="{FF2B5EF4-FFF2-40B4-BE49-F238E27FC236}">
                    <a16:creationId xmlns:a16="http://schemas.microsoft.com/office/drawing/2014/main" xmlns="" id="{EAE7CA05-F6A7-F6FC-CD4F-6803BB1447D5}"/>
                  </a:ext>
                </a:extLst>
              </p:cNvPr>
              <p:cNvGrpSpPr/>
              <p:nvPr/>
            </p:nvGrpSpPr>
            <p:grpSpPr>
              <a:xfrm>
                <a:off x="3525838" y="2082075"/>
                <a:ext cx="1144175" cy="858150"/>
                <a:chOff x="3522488" y="2082075"/>
                <a:chExt cx="1144175" cy="858150"/>
              </a:xfrm>
              <a:grpFill/>
            </p:grpSpPr>
            <p:sp>
              <p:nvSpPr>
                <p:cNvPr id="57" name="Google Shape;418;p16">
                  <a:extLst>
                    <a:ext uri="{FF2B5EF4-FFF2-40B4-BE49-F238E27FC236}">
                      <a16:creationId xmlns:a16="http://schemas.microsoft.com/office/drawing/2014/main" xmlns="" id="{FE63DA0C-8249-0E9D-D77D-0933CE3E61B8}"/>
                    </a:ext>
                  </a:extLst>
                </p:cNvPr>
                <p:cNvSpPr/>
                <p:nvPr/>
              </p:nvSpPr>
              <p:spPr>
                <a:xfrm>
                  <a:off x="3652588" y="2082075"/>
                  <a:ext cx="1014075" cy="858150"/>
                </a:xfrm>
                <a:custGeom>
                  <a:avLst/>
                  <a:gdLst/>
                  <a:ahLst/>
                  <a:cxnLst/>
                  <a:rect l="l" t="t" r="r" b="b"/>
                  <a:pathLst>
                    <a:path w="40563" h="34326" extrusionOk="0">
                      <a:moveTo>
                        <a:pt x="4504" y="24285"/>
                      </a:moveTo>
                      <a:cubicBezTo>
                        <a:pt x="4519" y="24300"/>
                        <a:pt x="4534" y="24308"/>
                        <a:pt x="4546" y="24313"/>
                      </a:cubicBezTo>
                      <a:lnTo>
                        <a:pt x="4546" y="24313"/>
                      </a:lnTo>
                      <a:cubicBezTo>
                        <a:pt x="4549" y="24309"/>
                        <a:pt x="4552" y="24306"/>
                        <a:pt x="4555" y="24302"/>
                      </a:cubicBezTo>
                      <a:lnTo>
                        <a:pt x="4555" y="24302"/>
                      </a:lnTo>
                      <a:lnTo>
                        <a:pt x="4537" y="24285"/>
                      </a:lnTo>
                      <a:close/>
                      <a:moveTo>
                        <a:pt x="29622" y="32591"/>
                      </a:moveTo>
                      <a:cubicBezTo>
                        <a:pt x="29622" y="32591"/>
                        <a:pt x="29688" y="32624"/>
                        <a:pt x="29722" y="32624"/>
                      </a:cubicBezTo>
                      <a:lnTo>
                        <a:pt x="29688" y="32691"/>
                      </a:lnTo>
                      <a:cubicBezTo>
                        <a:pt x="29622" y="32624"/>
                        <a:pt x="29622" y="32591"/>
                        <a:pt x="29622" y="32591"/>
                      </a:cubicBezTo>
                      <a:close/>
                      <a:moveTo>
                        <a:pt x="29822" y="1"/>
                      </a:moveTo>
                      <a:cubicBezTo>
                        <a:pt x="29755" y="1"/>
                        <a:pt x="29722" y="1"/>
                        <a:pt x="29655" y="34"/>
                      </a:cubicBezTo>
                      <a:cubicBezTo>
                        <a:pt x="29555" y="101"/>
                        <a:pt x="29455" y="134"/>
                        <a:pt x="29355" y="201"/>
                      </a:cubicBezTo>
                      <a:cubicBezTo>
                        <a:pt x="29221" y="301"/>
                        <a:pt x="29021" y="368"/>
                        <a:pt x="28821" y="401"/>
                      </a:cubicBezTo>
                      <a:cubicBezTo>
                        <a:pt x="28654" y="368"/>
                        <a:pt x="28454" y="268"/>
                        <a:pt x="28354" y="101"/>
                      </a:cubicBezTo>
                      <a:cubicBezTo>
                        <a:pt x="28321" y="67"/>
                        <a:pt x="28254" y="34"/>
                        <a:pt x="28187" y="34"/>
                      </a:cubicBezTo>
                      <a:cubicBezTo>
                        <a:pt x="28087" y="34"/>
                        <a:pt x="27987" y="67"/>
                        <a:pt x="27887" y="167"/>
                      </a:cubicBezTo>
                      <a:cubicBezTo>
                        <a:pt x="27820" y="234"/>
                        <a:pt x="27754" y="268"/>
                        <a:pt x="27654" y="334"/>
                      </a:cubicBezTo>
                      <a:cubicBezTo>
                        <a:pt x="27420" y="501"/>
                        <a:pt x="27220" y="735"/>
                        <a:pt x="27120" y="1001"/>
                      </a:cubicBezTo>
                      <a:cubicBezTo>
                        <a:pt x="27120" y="1035"/>
                        <a:pt x="27087" y="1068"/>
                        <a:pt x="27087" y="1101"/>
                      </a:cubicBezTo>
                      <a:lnTo>
                        <a:pt x="27020" y="1468"/>
                      </a:lnTo>
                      <a:cubicBezTo>
                        <a:pt x="26953" y="1802"/>
                        <a:pt x="26853" y="2136"/>
                        <a:pt x="26720" y="2469"/>
                      </a:cubicBezTo>
                      <a:cubicBezTo>
                        <a:pt x="26586" y="2803"/>
                        <a:pt x="26553" y="3136"/>
                        <a:pt x="26620" y="3470"/>
                      </a:cubicBezTo>
                      <a:cubicBezTo>
                        <a:pt x="26653" y="3737"/>
                        <a:pt x="26620" y="4004"/>
                        <a:pt x="26553" y="4270"/>
                      </a:cubicBezTo>
                      <a:cubicBezTo>
                        <a:pt x="26486" y="4370"/>
                        <a:pt x="26453" y="4537"/>
                        <a:pt x="26453" y="4671"/>
                      </a:cubicBezTo>
                      <a:lnTo>
                        <a:pt x="26453" y="4771"/>
                      </a:lnTo>
                      <a:cubicBezTo>
                        <a:pt x="26453" y="5271"/>
                        <a:pt x="26253" y="5505"/>
                        <a:pt x="25819" y="5505"/>
                      </a:cubicBezTo>
                      <a:lnTo>
                        <a:pt x="25452" y="5505"/>
                      </a:lnTo>
                      <a:cubicBezTo>
                        <a:pt x="25052" y="5505"/>
                        <a:pt x="24918" y="5872"/>
                        <a:pt x="24818" y="6205"/>
                      </a:cubicBezTo>
                      <a:cubicBezTo>
                        <a:pt x="24818" y="6272"/>
                        <a:pt x="24818" y="6372"/>
                        <a:pt x="24818" y="6439"/>
                      </a:cubicBezTo>
                      <a:cubicBezTo>
                        <a:pt x="24852" y="6572"/>
                        <a:pt x="24852" y="6705"/>
                        <a:pt x="24785" y="6806"/>
                      </a:cubicBezTo>
                      <a:cubicBezTo>
                        <a:pt x="24752" y="6839"/>
                        <a:pt x="24718" y="6906"/>
                        <a:pt x="24718" y="6939"/>
                      </a:cubicBezTo>
                      <a:cubicBezTo>
                        <a:pt x="24618" y="7139"/>
                        <a:pt x="24518" y="7306"/>
                        <a:pt x="24752" y="7473"/>
                      </a:cubicBezTo>
                      <a:cubicBezTo>
                        <a:pt x="24852" y="7539"/>
                        <a:pt x="24885" y="7606"/>
                        <a:pt x="24885" y="7673"/>
                      </a:cubicBezTo>
                      <a:cubicBezTo>
                        <a:pt x="24885" y="7706"/>
                        <a:pt x="24818" y="7773"/>
                        <a:pt x="24752" y="7806"/>
                      </a:cubicBezTo>
                      <a:cubicBezTo>
                        <a:pt x="24718" y="7840"/>
                        <a:pt x="24685" y="7873"/>
                        <a:pt x="24651" y="7940"/>
                      </a:cubicBezTo>
                      <a:cubicBezTo>
                        <a:pt x="24451" y="8006"/>
                        <a:pt x="24318" y="8140"/>
                        <a:pt x="24218" y="8307"/>
                      </a:cubicBezTo>
                      <a:cubicBezTo>
                        <a:pt x="23984" y="8407"/>
                        <a:pt x="23784" y="8573"/>
                        <a:pt x="23651" y="8807"/>
                      </a:cubicBezTo>
                      <a:cubicBezTo>
                        <a:pt x="23584" y="9074"/>
                        <a:pt x="23617" y="9341"/>
                        <a:pt x="23751" y="9608"/>
                      </a:cubicBezTo>
                      <a:cubicBezTo>
                        <a:pt x="23784" y="9741"/>
                        <a:pt x="23784" y="9841"/>
                        <a:pt x="23751" y="9974"/>
                      </a:cubicBezTo>
                      <a:cubicBezTo>
                        <a:pt x="23484" y="10175"/>
                        <a:pt x="23250" y="10508"/>
                        <a:pt x="23184" y="10875"/>
                      </a:cubicBezTo>
                      <a:cubicBezTo>
                        <a:pt x="23017" y="10908"/>
                        <a:pt x="22950" y="11109"/>
                        <a:pt x="22884" y="11275"/>
                      </a:cubicBezTo>
                      <a:cubicBezTo>
                        <a:pt x="22850" y="11442"/>
                        <a:pt x="22817" y="11509"/>
                        <a:pt x="22750" y="11509"/>
                      </a:cubicBezTo>
                      <a:lnTo>
                        <a:pt x="22717" y="11509"/>
                      </a:lnTo>
                      <a:cubicBezTo>
                        <a:pt x="22583" y="11442"/>
                        <a:pt x="22417" y="11409"/>
                        <a:pt x="22250" y="11409"/>
                      </a:cubicBezTo>
                      <a:cubicBezTo>
                        <a:pt x="22050" y="11409"/>
                        <a:pt x="21849" y="11476"/>
                        <a:pt x="21616" y="11542"/>
                      </a:cubicBezTo>
                      <a:cubicBezTo>
                        <a:pt x="21416" y="11609"/>
                        <a:pt x="21216" y="11642"/>
                        <a:pt x="21016" y="11642"/>
                      </a:cubicBezTo>
                      <a:cubicBezTo>
                        <a:pt x="20915" y="11642"/>
                        <a:pt x="20815" y="11642"/>
                        <a:pt x="20715" y="11609"/>
                      </a:cubicBezTo>
                      <a:lnTo>
                        <a:pt x="20615" y="11609"/>
                      </a:lnTo>
                      <a:cubicBezTo>
                        <a:pt x="20315" y="11609"/>
                        <a:pt x="20048" y="11742"/>
                        <a:pt x="19881" y="11976"/>
                      </a:cubicBezTo>
                      <a:cubicBezTo>
                        <a:pt x="19715" y="12143"/>
                        <a:pt x="19514" y="12243"/>
                        <a:pt x="19281" y="12243"/>
                      </a:cubicBezTo>
                      <a:cubicBezTo>
                        <a:pt x="19114" y="12243"/>
                        <a:pt x="18981" y="12209"/>
                        <a:pt x="18814" y="12176"/>
                      </a:cubicBezTo>
                      <a:cubicBezTo>
                        <a:pt x="18681" y="12143"/>
                        <a:pt x="18514" y="12143"/>
                        <a:pt x="18380" y="12143"/>
                      </a:cubicBezTo>
                      <a:cubicBezTo>
                        <a:pt x="18364" y="12126"/>
                        <a:pt x="18339" y="12118"/>
                        <a:pt x="18314" y="12118"/>
                      </a:cubicBezTo>
                      <a:cubicBezTo>
                        <a:pt x="18289" y="12118"/>
                        <a:pt x="18264" y="12126"/>
                        <a:pt x="18247" y="12143"/>
                      </a:cubicBezTo>
                      <a:cubicBezTo>
                        <a:pt x="18214" y="12076"/>
                        <a:pt x="18214" y="12043"/>
                        <a:pt x="18214" y="12009"/>
                      </a:cubicBezTo>
                      <a:lnTo>
                        <a:pt x="17913" y="11843"/>
                      </a:lnTo>
                      <a:lnTo>
                        <a:pt x="17646" y="11843"/>
                      </a:lnTo>
                      <a:cubicBezTo>
                        <a:pt x="17613" y="11776"/>
                        <a:pt x="17546" y="11742"/>
                        <a:pt x="17480" y="11676"/>
                      </a:cubicBezTo>
                      <a:lnTo>
                        <a:pt x="17413" y="11609"/>
                      </a:lnTo>
                      <a:cubicBezTo>
                        <a:pt x="17246" y="11442"/>
                        <a:pt x="17013" y="11309"/>
                        <a:pt x="16779" y="11242"/>
                      </a:cubicBezTo>
                      <a:lnTo>
                        <a:pt x="16679" y="11209"/>
                      </a:lnTo>
                      <a:cubicBezTo>
                        <a:pt x="16546" y="11175"/>
                        <a:pt x="16412" y="11142"/>
                        <a:pt x="16279" y="11142"/>
                      </a:cubicBezTo>
                      <a:lnTo>
                        <a:pt x="14811" y="11142"/>
                      </a:lnTo>
                      <a:cubicBezTo>
                        <a:pt x="14746" y="11133"/>
                        <a:pt x="14682" y="11129"/>
                        <a:pt x="14617" y="11129"/>
                      </a:cubicBezTo>
                      <a:cubicBezTo>
                        <a:pt x="14184" y="11129"/>
                        <a:pt x="13763" y="11319"/>
                        <a:pt x="13443" y="11609"/>
                      </a:cubicBezTo>
                      <a:cubicBezTo>
                        <a:pt x="13243" y="11742"/>
                        <a:pt x="13110" y="11976"/>
                        <a:pt x="13110" y="12209"/>
                      </a:cubicBezTo>
                      <a:cubicBezTo>
                        <a:pt x="13110" y="12376"/>
                        <a:pt x="13043" y="12576"/>
                        <a:pt x="12943" y="12710"/>
                      </a:cubicBezTo>
                      <a:lnTo>
                        <a:pt x="12876" y="12710"/>
                      </a:lnTo>
                      <a:cubicBezTo>
                        <a:pt x="12843" y="12743"/>
                        <a:pt x="12843" y="12777"/>
                        <a:pt x="12876" y="12777"/>
                      </a:cubicBezTo>
                      <a:cubicBezTo>
                        <a:pt x="12643" y="12843"/>
                        <a:pt x="12443" y="12910"/>
                        <a:pt x="12276" y="13043"/>
                      </a:cubicBezTo>
                      <a:cubicBezTo>
                        <a:pt x="12042" y="13177"/>
                        <a:pt x="11776" y="13277"/>
                        <a:pt x="11509" y="13310"/>
                      </a:cubicBezTo>
                      <a:cubicBezTo>
                        <a:pt x="11409" y="13310"/>
                        <a:pt x="11342" y="13277"/>
                        <a:pt x="11242" y="13277"/>
                      </a:cubicBezTo>
                      <a:lnTo>
                        <a:pt x="11209" y="13277"/>
                      </a:lnTo>
                      <a:cubicBezTo>
                        <a:pt x="11142" y="13310"/>
                        <a:pt x="11108" y="13344"/>
                        <a:pt x="11108" y="13377"/>
                      </a:cubicBezTo>
                      <a:lnTo>
                        <a:pt x="11008" y="13377"/>
                      </a:lnTo>
                      <a:cubicBezTo>
                        <a:pt x="10808" y="13344"/>
                        <a:pt x="10608" y="13310"/>
                        <a:pt x="10441" y="13244"/>
                      </a:cubicBezTo>
                      <a:cubicBezTo>
                        <a:pt x="10275" y="13177"/>
                        <a:pt x="10074" y="13143"/>
                        <a:pt x="9908" y="13143"/>
                      </a:cubicBezTo>
                      <a:lnTo>
                        <a:pt x="9808" y="13143"/>
                      </a:lnTo>
                      <a:lnTo>
                        <a:pt x="9541" y="13110"/>
                      </a:lnTo>
                      <a:cubicBezTo>
                        <a:pt x="9474" y="13043"/>
                        <a:pt x="9374" y="13043"/>
                        <a:pt x="9274" y="13043"/>
                      </a:cubicBezTo>
                      <a:cubicBezTo>
                        <a:pt x="9140" y="13043"/>
                        <a:pt x="9040" y="13043"/>
                        <a:pt x="8940" y="13077"/>
                      </a:cubicBezTo>
                      <a:cubicBezTo>
                        <a:pt x="8807" y="13110"/>
                        <a:pt x="8707" y="13143"/>
                        <a:pt x="8607" y="13143"/>
                      </a:cubicBezTo>
                      <a:lnTo>
                        <a:pt x="8507" y="13143"/>
                      </a:lnTo>
                      <a:cubicBezTo>
                        <a:pt x="8206" y="13210"/>
                        <a:pt x="7906" y="13344"/>
                        <a:pt x="7639" y="13544"/>
                      </a:cubicBezTo>
                      <a:cubicBezTo>
                        <a:pt x="7506" y="13677"/>
                        <a:pt x="7339" y="13744"/>
                        <a:pt x="7172" y="13744"/>
                      </a:cubicBezTo>
                      <a:cubicBezTo>
                        <a:pt x="6972" y="13744"/>
                        <a:pt x="6805" y="13677"/>
                        <a:pt x="6672" y="13577"/>
                      </a:cubicBezTo>
                      <a:lnTo>
                        <a:pt x="6639" y="13577"/>
                      </a:lnTo>
                      <a:cubicBezTo>
                        <a:pt x="6539" y="13544"/>
                        <a:pt x="6438" y="13510"/>
                        <a:pt x="6338" y="13510"/>
                      </a:cubicBezTo>
                      <a:lnTo>
                        <a:pt x="6305" y="13510"/>
                      </a:lnTo>
                      <a:cubicBezTo>
                        <a:pt x="6072" y="13110"/>
                        <a:pt x="5738" y="12810"/>
                        <a:pt x="5338" y="12610"/>
                      </a:cubicBezTo>
                      <a:lnTo>
                        <a:pt x="5238" y="12543"/>
                      </a:lnTo>
                      <a:lnTo>
                        <a:pt x="5104" y="12510"/>
                      </a:lnTo>
                      <a:cubicBezTo>
                        <a:pt x="5071" y="12476"/>
                        <a:pt x="5037" y="12410"/>
                        <a:pt x="5004" y="12376"/>
                      </a:cubicBezTo>
                      <a:lnTo>
                        <a:pt x="4904" y="12276"/>
                      </a:lnTo>
                      <a:cubicBezTo>
                        <a:pt x="4737" y="12109"/>
                        <a:pt x="4570" y="11976"/>
                        <a:pt x="4404" y="11843"/>
                      </a:cubicBezTo>
                      <a:cubicBezTo>
                        <a:pt x="4370" y="11709"/>
                        <a:pt x="4237" y="11609"/>
                        <a:pt x="4137" y="11576"/>
                      </a:cubicBezTo>
                      <a:cubicBezTo>
                        <a:pt x="3703" y="11042"/>
                        <a:pt x="3370" y="10441"/>
                        <a:pt x="3136" y="9774"/>
                      </a:cubicBezTo>
                      <a:cubicBezTo>
                        <a:pt x="3270" y="9774"/>
                        <a:pt x="3336" y="9674"/>
                        <a:pt x="3403" y="9574"/>
                      </a:cubicBezTo>
                      <a:cubicBezTo>
                        <a:pt x="3403" y="9541"/>
                        <a:pt x="3403" y="9474"/>
                        <a:pt x="3403" y="9407"/>
                      </a:cubicBezTo>
                      <a:cubicBezTo>
                        <a:pt x="3370" y="9374"/>
                        <a:pt x="3336" y="9341"/>
                        <a:pt x="3303" y="9341"/>
                      </a:cubicBezTo>
                      <a:cubicBezTo>
                        <a:pt x="3236" y="9341"/>
                        <a:pt x="3203" y="9407"/>
                        <a:pt x="3136" y="9474"/>
                      </a:cubicBezTo>
                      <a:lnTo>
                        <a:pt x="3003" y="9474"/>
                      </a:lnTo>
                      <a:cubicBezTo>
                        <a:pt x="2939" y="9464"/>
                        <a:pt x="2876" y="9460"/>
                        <a:pt x="2813" y="9460"/>
                      </a:cubicBezTo>
                      <a:cubicBezTo>
                        <a:pt x="2445" y="9460"/>
                        <a:pt x="2092" y="9623"/>
                        <a:pt x="1835" y="9908"/>
                      </a:cubicBezTo>
                      <a:cubicBezTo>
                        <a:pt x="1835" y="9941"/>
                        <a:pt x="1835" y="9941"/>
                        <a:pt x="1835" y="9974"/>
                      </a:cubicBezTo>
                      <a:cubicBezTo>
                        <a:pt x="1735" y="10141"/>
                        <a:pt x="1635" y="10275"/>
                        <a:pt x="1502" y="10408"/>
                      </a:cubicBezTo>
                      <a:cubicBezTo>
                        <a:pt x="1201" y="10775"/>
                        <a:pt x="968" y="11209"/>
                        <a:pt x="801" y="11642"/>
                      </a:cubicBezTo>
                      <a:cubicBezTo>
                        <a:pt x="734" y="11876"/>
                        <a:pt x="701" y="12076"/>
                        <a:pt x="701" y="12310"/>
                      </a:cubicBezTo>
                      <a:cubicBezTo>
                        <a:pt x="668" y="12943"/>
                        <a:pt x="468" y="13577"/>
                        <a:pt x="101" y="14111"/>
                      </a:cubicBezTo>
                      <a:cubicBezTo>
                        <a:pt x="34" y="14144"/>
                        <a:pt x="1" y="14211"/>
                        <a:pt x="1" y="14278"/>
                      </a:cubicBezTo>
                      <a:cubicBezTo>
                        <a:pt x="1" y="14378"/>
                        <a:pt x="34" y="14478"/>
                        <a:pt x="101" y="14511"/>
                      </a:cubicBezTo>
                      <a:cubicBezTo>
                        <a:pt x="167" y="14611"/>
                        <a:pt x="234" y="14711"/>
                        <a:pt x="234" y="14845"/>
                      </a:cubicBezTo>
                      <a:cubicBezTo>
                        <a:pt x="234" y="14911"/>
                        <a:pt x="267" y="15011"/>
                        <a:pt x="334" y="15078"/>
                      </a:cubicBezTo>
                      <a:lnTo>
                        <a:pt x="334" y="15212"/>
                      </a:lnTo>
                      <a:cubicBezTo>
                        <a:pt x="334" y="15345"/>
                        <a:pt x="334" y="15478"/>
                        <a:pt x="334" y="15579"/>
                      </a:cubicBezTo>
                      <a:cubicBezTo>
                        <a:pt x="301" y="15945"/>
                        <a:pt x="267" y="16279"/>
                        <a:pt x="601" y="16479"/>
                      </a:cubicBezTo>
                      <a:cubicBezTo>
                        <a:pt x="1101" y="16779"/>
                        <a:pt x="1368" y="17313"/>
                        <a:pt x="1335" y="17880"/>
                      </a:cubicBezTo>
                      <a:lnTo>
                        <a:pt x="1335" y="18014"/>
                      </a:lnTo>
                      <a:cubicBezTo>
                        <a:pt x="801" y="18314"/>
                        <a:pt x="701" y="18714"/>
                        <a:pt x="1035" y="19348"/>
                      </a:cubicBezTo>
                      <a:cubicBezTo>
                        <a:pt x="1101" y="19481"/>
                        <a:pt x="1168" y="19615"/>
                        <a:pt x="1235" y="19748"/>
                      </a:cubicBezTo>
                      <a:cubicBezTo>
                        <a:pt x="1535" y="20115"/>
                        <a:pt x="1702" y="20582"/>
                        <a:pt x="1635" y="21082"/>
                      </a:cubicBezTo>
                      <a:cubicBezTo>
                        <a:pt x="1568" y="21116"/>
                        <a:pt x="1568" y="21149"/>
                        <a:pt x="1568" y="21183"/>
                      </a:cubicBezTo>
                      <a:cubicBezTo>
                        <a:pt x="1568" y="21183"/>
                        <a:pt x="1602" y="21216"/>
                        <a:pt x="1668" y="21216"/>
                      </a:cubicBezTo>
                      <a:cubicBezTo>
                        <a:pt x="1969" y="21216"/>
                        <a:pt x="2269" y="21283"/>
                        <a:pt x="2402" y="21449"/>
                      </a:cubicBezTo>
                      <a:cubicBezTo>
                        <a:pt x="2469" y="21650"/>
                        <a:pt x="2436" y="21883"/>
                        <a:pt x="2336" y="22050"/>
                      </a:cubicBezTo>
                      <a:cubicBezTo>
                        <a:pt x="2169" y="22217"/>
                        <a:pt x="2169" y="22450"/>
                        <a:pt x="2336" y="22617"/>
                      </a:cubicBezTo>
                      <a:cubicBezTo>
                        <a:pt x="2436" y="22784"/>
                        <a:pt x="2602" y="22884"/>
                        <a:pt x="2803" y="22884"/>
                      </a:cubicBezTo>
                      <a:cubicBezTo>
                        <a:pt x="3036" y="22884"/>
                        <a:pt x="3236" y="22784"/>
                        <a:pt x="3403" y="22584"/>
                      </a:cubicBezTo>
                      <a:cubicBezTo>
                        <a:pt x="3536" y="22450"/>
                        <a:pt x="3737" y="22350"/>
                        <a:pt x="3970" y="22317"/>
                      </a:cubicBezTo>
                      <a:cubicBezTo>
                        <a:pt x="4103" y="22350"/>
                        <a:pt x="4270" y="22383"/>
                        <a:pt x="4404" y="22483"/>
                      </a:cubicBezTo>
                      <a:lnTo>
                        <a:pt x="4871" y="23451"/>
                      </a:lnTo>
                      <a:lnTo>
                        <a:pt x="4570" y="24285"/>
                      </a:lnTo>
                      <a:cubicBezTo>
                        <a:pt x="4565" y="24291"/>
                        <a:pt x="4560" y="24297"/>
                        <a:pt x="4555" y="24302"/>
                      </a:cubicBezTo>
                      <a:lnTo>
                        <a:pt x="4555" y="24302"/>
                      </a:lnTo>
                      <a:lnTo>
                        <a:pt x="4570" y="24318"/>
                      </a:lnTo>
                      <a:cubicBezTo>
                        <a:pt x="4570" y="24318"/>
                        <a:pt x="4560" y="24318"/>
                        <a:pt x="4546" y="24313"/>
                      </a:cubicBezTo>
                      <a:lnTo>
                        <a:pt x="4546" y="24313"/>
                      </a:lnTo>
                      <a:cubicBezTo>
                        <a:pt x="4297" y="24595"/>
                        <a:pt x="4204" y="24756"/>
                        <a:pt x="4204" y="24885"/>
                      </a:cubicBezTo>
                      <a:cubicBezTo>
                        <a:pt x="4204" y="25019"/>
                        <a:pt x="4337" y="25085"/>
                        <a:pt x="4570" y="25252"/>
                      </a:cubicBezTo>
                      <a:lnTo>
                        <a:pt x="4570" y="25319"/>
                      </a:lnTo>
                      <a:lnTo>
                        <a:pt x="4704" y="25352"/>
                      </a:lnTo>
                      <a:cubicBezTo>
                        <a:pt x="4804" y="25386"/>
                        <a:pt x="4904" y="25452"/>
                        <a:pt x="5004" y="25519"/>
                      </a:cubicBezTo>
                      <a:cubicBezTo>
                        <a:pt x="5004" y="25519"/>
                        <a:pt x="5004" y="25552"/>
                        <a:pt x="5037" y="25552"/>
                      </a:cubicBezTo>
                      <a:cubicBezTo>
                        <a:pt x="5071" y="25786"/>
                        <a:pt x="5104" y="25986"/>
                        <a:pt x="5071" y="26219"/>
                      </a:cubicBezTo>
                      <a:cubicBezTo>
                        <a:pt x="5037" y="26486"/>
                        <a:pt x="5037" y="26720"/>
                        <a:pt x="5138" y="26987"/>
                      </a:cubicBezTo>
                      <a:cubicBezTo>
                        <a:pt x="5238" y="27120"/>
                        <a:pt x="5304" y="27287"/>
                        <a:pt x="5338" y="27454"/>
                      </a:cubicBezTo>
                      <a:cubicBezTo>
                        <a:pt x="5371" y="27654"/>
                        <a:pt x="5438" y="27821"/>
                        <a:pt x="5538" y="27987"/>
                      </a:cubicBezTo>
                      <a:lnTo>
                        <a:pt x="5538" y="28888"/>
                      </a:lnTo>
                      <a:cubicBezTo>
                        <a:pt x="5471" y="28955"/>
                        <a:pt x="5438" y="29055"/>
                        <a:pt x="5438" y="29122"/>
                      </a:cubicBezTo>
                      <a:cubicBezTo>
                        <a:pt x="5438" y="29155"/>
                        <a:pt x="5438" y="29188"/>
                        <a:pt x="5438" y="29222"/>
                      </a:cubicBezTo>
                      <a:cubicBezTo>
                        <a:pt x="5471" y="29388"/>
                        <a:pt x="5571" y="29522"/>
                        <a:pt x="5705" y="29622"/>
                      </a:cubicBezTo>
                      <a:cubicBezTo>
                        <a:pt x="5738" y="29622"/>
                        <a:pt x="5771" y="29655"/>
                        <a:pt x="5805" y="29655"/>
                      </a:cubicBezTo>
                      <a:lnTo>
                        <a:pt x="5905" y="29655"/>
                      </a:lnTo>
                      <a:cubicBezTo>
                        <a:pt x="6072" y="29622"/>
                        <a:pt x="6205" y="29555"/>
                        <a:pt x="6338" y="29422"/>
                      </a:cubicBezTo>
                      <a:cubicBezTo>
                        <a:pt x="6405" y="29388"/>
                        <a:pt x="6472" y="29355"/>
                        <a:pt x="6539" y="29288"/>
                      </a:cubicBezTo>
                      <a:lnTo>
                        <a:pt x="6972" y="29322"/>
                      </a:lnTo>
                      <a:lnTo>
                        <a:pt x="7006" y="29388"/>
                      </a:lnTo>
                      <a:cubicBezTo>
                        <a:pt x="7072" y="29589"/>
                        <a:pt x="7239" y="29755"/>
                        <a:pt x="7406" y="29855"/>
                      </a:cubicBezTo>
                      <a:lnTo>
                        <a:pt x="7506" y="29855"/>
                      </a:lnTo>
                      <a:cubicBezTo>
                        <a:pt x="7639" y="29855"/>
                        <a:pt x="7773" y="29822"/>
                        <a:pt x="7873" y="29722"/>
                      </a:cubicBezTo>
                      <a:cubicBezTo>
                        <a:pt x="7906" y="29722"/>
                        <a:pt x="7940" y="29689"/>
                        <a:pt x="7973" y="29689"/>
                      </a:cubicBezTo>
                      <a:cubicBezTo>
                        <a:pt x="8073" y="29689"/>
                        <a:pt x="8173" y="29755"/>
                        <a:pt x="8206" y="29855"/>
                      </a:cubicBezTo>
                      <a:cubicBezTo>
                        <a:pt x="8273" y="30022"/>
                        <a:pt x="8440" y="30089"/>
                        <a:pt x="8607" y="30089"/>
                      </a:cubicBezTo>
                      <a:cubicBezTo>
                        <a:pt x="8707" y="30089"/>
                        <a:pt x="8807" y="30056"/>
                        <a:pt x="8907" y="30022"/>
                      </a:cubicBezTo>
                      <a:lnTo>
                        <a:pt x="9174" y="29855"/>
                      </a:lnTo>
                      <a:cubicBezTo>
                        <a:pt x="9474" y="29589"/>
                        <a:pt x="9874" y="29422"/>
                        <a:pt x="10275" y="29388"/>
                      </a:cubicBezTo>
                      <a:cubicBezTo>
                        <a:pt x="10541" y="29388"/>
                        <a:pt x="10808" y="29488"/>
                        <a:pt x="11008" y="29689"/>
                      </a:cubicBezTo>
                      <a:cubicBezTo>
                        <a:pt x="11042" y="29689"/>
                        <a:pt x="11108" y="29655"/>
                        <a:pt x="11142" y="29655"/>
                      </a:cubicBezTo>
                      <a:lnTo>
                        <a:pt x="11175" y="29622"/>
                      </a:lnTo>
                      <a:lnTo>
                        <a:pt x="11242" y="29622"/>
                      </a:lnTo>
                      <a:lnTo>
                        <a:pt x="11309" y="29555"/>
                      </a:lnTo>
                      <a:cubicBezTo>
                        <a:pt x="11442" y="29488"/>
                        <a:pt x="11575" y="29455"/>
                        <a:pt x="11709" y="29455"/>
                      </a:cubicBezTo>
                      <a:lnTo>
                        <a:pt x="11842" y="29455"/>
                      </a:lnTo>
                      <a:cubicBezTo>
                        <a:pt x="11809" y="29555"/>
                        <a:pt x="11809" y="29655"/>
                        <a:pt x="11776" y="29755"/>
                      </a:cubicBezTo>
                      <a:cubicBezTo>
                        <a:pt x="11709" y="29955"/>
                        <a:pt x="11676" y="30189"/>
                        <a:pt x="11709" y="30389"/>
                      </a:cubicBezTo>
                      <a:cubicBezTo>
                        <a:pt x="11742" y="30489"/>
                        <a:pt x="11742" y="30589"/>
                        <a:pt x="11776" y="30689"/>
                      </a:cubicBezTo>
                      <a:cubicBezTo>
                        <a:pt x="11842" y="30823"/>
                        <a:pt x="11876" y="30990"/>
                        <a:pt x="11876" y="31156"/>
                      </a:cubicBezTo>
                      <a:cubicBezTo>
                        <a:pt x="11909" y="31256"/>
                        <a:pt x="11876" y="31390"/>
                        <a:pt x="11809" y="31457"/>
                      </a:cubicBezTo>
                      <a:cubicBezTo>
                        <a:pt x="11742" y="31557"/>
                        <a:pt x="11709" y="31657"/>
                        <a:pt x="11742" y="31757"/>
                      </a:cubicBezTo>
                      <a:cubicBezTo>
                        <a:pt x="11909" y="31790"/>
                        <a:pt x="12076" y="31823"/>
                        <a:pt x="12243" y="31823"/>
                      </a:cubicBezTo>
                      <a:cubicBezTo>
                        <a:pt x="12267" y="31827"/>
                        <a:pt x="12291" y="31829"/>
                        <a:pt x="12316" y="31829"/>
                      </a:cubicBezTo>
                      <a:cubicBezTo>
                        <a:pt x="12524" y="31829"/>
                        <a:pt x="12724" y="31706"/>
                        <a:pt x="12843" y="31557"/>
                      </a:cubicBezTo>
                      <a:cubicBezTo>
                        <a:pt x="13046" y="31129"/>
                        <a:pt x="13473" y="30901"/>
                        <a:pt x="13904" y="30901"/>
                      </a:cubicBezTo>
                      <a:cubicBezTo>
                        <a:pt x="14179" y="30901"/>
                        <a:pt x="14456" y="30994"/>
                        <a:pt x="14678" y="31190"/>
                      </a:cubicBezTo>
                      <a:cubicBezTo>
                        <a:pt x="14811" y="31323"/>
                        <a:pt x="14978" y="31390"/>
                        <a:pt x="15145" y="31390"/>
                      </a:cubicBezTo>
                      <a:cubicBezTo>
                        <a:pt x="15311" y="31390"/>
                        <a:pt x="15445" y="31256"/>
                        <a:pt x="15478" y="30990"/>
                      </a:cubicBezTo>
                      <a:cubicBezTo>
                        <a:pt x="15612" y="30923"/>
                        <a:pt x="15712" y="30889"/>
                        <a:pt x="15845" y="30823"/>
                      </a:cubicBezTo>
                      <a:cubicBezTo>
                        <a:pt x="16279" y="30623"/>
                        <a:pt x="16746" y="30422"/>
                        <a:pt x="16779" y="29755"/>
                      </a:cubicBezTo>
                      <a:cubicBezTo>
                        <a:pt x="16779" y="29722"/>
                        <a:pt x="16813" y="29722"/>
                        <a:pt x="16813" y="29722"/>
                      </a:cubicBezTo>
                      <a:cubicBezTo>
                        <a:pt x="16879" y="29722"/>
                        <a:pt x="16946" y="29755"/>
                        <a:pt x="17013" y="29822"/>
                      </a:cubicBezTo>
                      <a:cubicBezTo>
                        <a:pt x="17046" y="29855"/>
                        <a:pt x="17079" y="29855"/>
                        <a:pt x="17146" y="29889"/>
                      </a:cubicBezTo>
                      <a:lnTo>
                        <a:pt x="17246" y="30022"/>
                      </a:lnTo>
                      <a:cubicBezTo>
                        <a:pt x="17313" y="30156"/>
                        <a:pt x="17413" y="30256"/>
                        <a:pt x="17580" y="30289"/>
                      </a:cubicBezTo>
                      <a:cubicBezTo>
                        <a:pt x="17713" y="30389"/>
                        <a:pt x="17880" y="30489"/>
                        <a:pt x="18047" y="30489"/>
                      </a:cubicBezTo>
                      <a:lnTo>
                        <a:pt x="18247" y="30556"/>
                      </a:lnTo>
                      <a:lnTo>
                        <a:pt x="18347" y="30556"/>
                      </a:lnTo>
                      <a:cubicBezTo>
                        <a:pt x="18447" y="30556"/>
                        <a:pt x="18514" y="30523"/>
                        <a:pt x="18580" y="30489"/>
                      </a:cubicBezTo>
                      <a:cubicBezTo>
                        <a:pt x="18681" y="30456"/>
                        <a:pt x="18747" y="30422"/>
                        <a:pt x="18847" y="30422"/>
                      </a:cubicBezTo>
                      <a:cubicBezTo>
                        <a:pt x="18947" y="30422"/>
                        <a:pt x="19014" y="30489"/>
                        <a:pt x="19081" y="30556"/>
                      </a:cubicBezTo>
                      <a:lnTo>
                        <a:pt x="18947" y="30823"/>
                      </a:lnTo>
                      <a:cubicBezTo>
                        <a:pt x="18814" y="31156"/>
                        <a:pt x="19014" y="31356"/>
                        <a:pt x="19248" y="31523"/>
                      </a:cubicBezTo>
                      <a:cubicBezTo>
                        <a:pt x="19348" y="31590"/>
                        <a:pt x="19448" y="31623"/>
                        <a:pt x="19548" y="31623"/>
                      </a:cubicBezTo>
                      <a:cubicBezTo>
                        <a:pt x="19615" y="31623"/>
                        <a:pt x="19715" y="31590"/>
                        <a:pt x="19781" y="31523"/>
                      </a:cubicBezTo>
                      <a:cubicBezTo>
                        <a:pt x="20048" y="31256"/>
                        <a:pt x="20382" y="31090"/>
                        <a:pt x="20782" y="31090"/>
                      </a:cubicBezTo>
                      <a:cubicBezTo>
                        <a:pt x="20849" y="31090"/>
                        <a:pt x="20949" y="31090"/>
                        <a:pt x="21049" y="31123"/>
                      </a:cubicBezTo>
                      <a:cubicBezTo>
                        <a:pt x="21182" y="31223"/>
                        <a:pt x="21349" y="31290"/>
                        <a:pt x="21516" y="31290"/>
                      </a:cubicBezTo>
                      <a:cubicBezTo>
                        <a:pt x="21616" y="31323"/>
                        <a:pt x="21716" y="31356"/>
                        <a:pt x="21849" y="31356"/>
                      </a:cubicBezTo>
                      <a:cubicBezTo>
                        <a:pt x="22083" y="31390"/>
                        <a:pt x="22283" y="31523"/>
                        <a:pt x="22450" y="31690"/>
                      </a:cubicBezTo>
                      <a:cubicBezTo>
                        <a:pt x="22717" y="32057"/>
                        <a:pt x="22783" y="32524"/>
                        <a:pt x="22617" y="32958"/>
                      </a:cubicBezTo>
                      <a:cubicBezTo>
                        <a:pt x="22550" y="33391"/>
                        <a:pt x="22617" y="33825"/>
                        <a:pt x="22884" y="34192"/>
                      </a:cubicBezTo>
                      <a:cubicBezTo>
                        <a:pt x="22984" y="34292"/>
                        <a:pt x="23084" y="34325"/>
                        <a:pt x="23217" y="34325"/>
                      </a:cubicBezTo>
                      <a:cubicBezTo>
                        <a:pt x="23351" y="34325"/>
                        <a:pt x="23451" y="34292"/>
                        <a:pt x="23584" y="34192"/>
                      </a:cubicBezTo>
                      <a:lnTo>
                        <a:pt x="24485" y="33858"/>
                      </a:lnTo>
                      <a:cubicBezTo>
                        <a:pt x="24818" y="33758"/>
                        <a:pt x="25118" y="33625"/>
                        <a:pt x="25452" y="33525"/>
                      </a:cubicBezTo>
                      <a:lnTo>
                        <a:pt x="25519" y="33491"/>
                      </a:lnTo>
                      <a:cubicBezTo>
                        <a:pt x="25719" y="33458"/>
                        <a:pt x="25919" y="33358"/>
                        <a:pt x="26019" y="33158"/>
                      </a:cubicBezTo>
                      <a:lnTo>
                        <a:pt x="26019" y="33124"/>
                      </a:lnTo>
                      <a:cubicBezTo>
                        <a:pt x="26052" y="33158"/>
                        <a:pt x="26086" y="33158"/>
                        <a:pt x="26153" y="33158"/>
                      </a:cubicBezTo>
                      <a:cubicBezTo>
                        <a:pt x="26253" y="33158"/>
                        <a:pt x="26353" y="33091"/>
                        <a:pt x="26386" y="32924"/>
                      </a:cubicBezTo>
                      <a:cubicBezTo>
                        <a:pt x="26386" y="32858"/>
                        <a:pt x="26453" y="32824"/>
                        <a:pt x="26553" y="32824"/>
                      </a:cubicBezTo>
                      <a:cubicBezTo>
                        <a:pt x="26620" y="32791"/>
                        <a:pt x="26720" y="32757"/>
                        <a:pt x="26820" y="32757"/>
                      </a:cubicBezTo>
                      <a:lnTo>
                        <a:pt x="27087" y="32757"/>
                      </a:lnTo>
                      <a:cubicBezTo>
                        <a:pt x="27107" y="32761"/>
                        <a:pt x="27127" y="32763"/>
                        <a:pt x="27148" y="32763"/>
                      </a:cubicBezTo>
                      <a:cubicBezTo>
                        <a:pt x="27326" y="32763"/>
                        <a:pt x="27490" y="32634"/>
                        <a:pt x="27520" y="32424"/>
                      </a:cubicBezTo>
                      <a:cubicBezTo>
                        <a:pt x="27620" y="32457"/>
                        <a:pt x="27687" y="32491"/>
                        <a:pt x="27787" y="32491"/>
                      </a:cubicBezTo>
                      <a:lnTo>
                        <a:pt x="27920" y="32491"/>
                      </a:lnTo>
                      <a:cubicBezTo>
                        <a:pt x="27951" y="32482"/>
                        <a:pt x="27982" y="32478"/>
                        <a:pt x="28012" y="32478"/>
                      </a:cubicBezTo>
                      <a:cubicBezTo>
                        <a:pt x="28212" y="32478"/>
                        <a:pt x="28392" y="32659"/>
                        <a:pt x="28421" y="32891"/>
                      </a:cubicBezTo>
                      <a:lnTo>
                        <a:pt x="28488" y="32991"/>
                      </a:lnTo>
                      <a:cubicBezTo>
                        <a:pt x="28488" y="33058"/>
                        <a:pt x="28521" y="33091"/>
                        <a:pt x="28554" y="33124"/>
                      </a:cubicBezTo>
                      <a:cubicBezTo>
                        <a:pt x="28554" y="33224"/>
                        <a:pt x="28588" y="33291"/>
                        <a:pt x="28654" y="33391"/>
                      </a:cubicBezTo>
                      <a:cubicBezTo>
                        <a:pt x="28588" y="33525"/>
                        <a:pt x="28688" y="33691"/>
                        <a:pt x="28821" y="33725"/>
                      </a:cubicBezTo>
                      <a:lnTo>
                        <a:pt x="28888" y="33725"/>
                      </a:lnTo>
                      <a:cubicBezTo>
                        <a:pt x="28988" y="33725"/>
                        <a:pt x="29021" y="33658"/>
                        <a:pt x="29088" y="33591"/>
                      </a:cubicBezTo>
                      <a:cubicBezTo>
                        <a:pt x="29088" y="33558"/>
                        <a:pt x="29088" y="33525"/>
                        <a:pt x="29121" y="33525"/>
                      </a:cubicBezTo>
                      <a:lnTo>
                        <a:pt x="29388" y="33391"/>
                      </a:lnTo>
                      <a:cubicBezTo>
                        <a:pt x="29455" y="33325"/>
                        <a:pt x="29522" y="33258"/>
                        <a:pt x="29588" y="33191"/>
                      </a:cubicBezTo>
                      <a:cubicBezTo>
                        <a:pt x="29822" y="33058"/>
                        <a:pt x="29955" y="32791"/>
                        <a:pt x="29922" y="32524"/>
                      </a:cubicBezTo>
                      <a:lnTo>
                        <a:pt x="29955" y="32491"/>
                      </a:lnTo>
                      <a:cubicBezTo>
                        <a:pt x="29955" y="32457"/>
                        <a:pt x="29955" y="32424"/>
                        <a:pt x="29922" y="32391"/>
                      </a:cubicBezTo>
                      <a:cubicBezTo>
                        <a:pt x="29922" y="32324"/>
                        <a:pt x="29889" y="32290"/>
                        <a:pt x="29889" y="32224"/>
                      </a:cubicBezTo>
                      <a:cubicBezTo>
                        <a:pt x="29822" y="32190"/>
                        <a:pt x="29822" y="32124"/>
                        <a:pt x="29822" y="32057"/>
                      </a:cubicBezTo>
                      <a:lnTo>
                        <a:pt x="29822" y="32024"/>
                      </a:lnTo>
                      <a:lnTo>
                        <a:pt x="29822" y="31990"/>
                      </a:lnTo>
                      <a:lnTo>
                        <a:pt x="30022" y="31990"/>
                      </a:lnTo>
                      <a:cubicBezTo>
                        <a:pt x="30037" y="31993"/>
                        <a:pt x="30051" y="31995"/>
                        <a:pt x="30065" y="31995"/>
                      </a:cubicBezTo>
                      <a:cubicBezTo>
                        <a:pt x="30211" y="31995"/>
                        <a:pt x="30316" y="31845"/>
                        <a:pt x="30255" y="31723"/>
                      </a:cubicBezTo>
                      <a:cubicBezTo>
                        <a:pt x="30255" y="31623"/>
                        <a:pt x="30255" y="31490"/>
                        <a:pt x="30255" y="31390"/>
                      </a:cubicBezTo>
                      <a:cubicBezTo>
                        <a:pt x="30255" y="31156"/>
                        <a:pt x="30255" y="30923"/>
                        <a:pt x="30189" y="30823"/>
                      </a:cubicBezTo>
                      <a:cubicBezTo>
                        <a:pt x="30155" y="30789"/>
                        <a:pt x="30122" y="30789"/>
                        <a:pt x="30055" y="30789"/>
                      </a:cubicBezTo>
                      <a:cubicBezTo>
                        <a:pt x="29788" y="30789"/>
                        <a:pt x="29755" y="30656"/>
                        <a:pt x="29755" y="30523"/>
                      </a:cubicBezTo>
                      <a:cubicBezTo>
                        <a:pt x="29755" y="30489"/>
                        <a:pt x="29722" y="30422"/>
                        <a:pt x="29688" y="30389"/>
                      </a:cubicBezTo>
                      <a:cubicBezTo>
                        <a:pt x="29455" y="29889"/>
                        <a:pt x="29688" y="29522"/>
                        <a:pt x="29922" y="29155"/>
                      </a:cubicBezTo>
                      <a:cubicBezTo>
                        <a:pt x="30022" y="29088"/>
                        <a:pt x="30022" y="28955"/>
                        <a:pt x="29955" y="28888"/>
                      </a:cubicBezTo>
                      <a:cubicBezTo>
                        <a:pt x="29922" y="28721"/>
                        <a:pt x="29955" y="28554"/>
                        <a:pt x="30022" y="28421"/>
                      </a:cubicBezTo>
                      <a:cubicBezTo>
                        <a:pt x="30022" y="28354"/>
                        <a:pt x="30055" y="28288"/>
                        <a:pt x="30055" y="28221"/>
                      </a:cubicBezTo>
                      <a:cubicBezTo>
                        <a:pt x="30022" y="28121"/>
                        <a:pt x="30055" y="28021"/>
                        <a:pt x="30089" y="27921"/>
                      </a:cubicBezTo>
                      <a:cubicBezTo>
                        <a:pt x="30112" y="27897"/>
                        <a:pt x="30153" y="27874"/>
                        <a:pt x="30186" y="27874"/>
                      </a:cubicBezTo>
                      <a:cubicBezTo>
                        <a:pt x="30200" y="27874"/>
                        <a:pt x="30212" y="27878"/>
                        <a:pt x="30222" y="27887"/>
                      </a:cubicBezTo>
                      <a:lnTo>
                        <a:pt x="30389" y="27887"/>
                      </a:lnTo>
                      <a:cubicBezTo>
                        <a:pt x="30689" y="27654"/>
                        <a:pt x="30923" y="27287"/>
                        <a:pt x="31023" y="26853"/>
                      </a:cubicBezTo>
                      <a:cubicBezTo>
                        <a:pt x="31123" y="26653"/>
                        <a:pt x="31123" y="26386"/>
                        <a:pt x="31023" y="26153"/>
                      </a:cubicBezTo>
                      <a:cubicBezTo>
                        <a:pt x="30989" y="26086"/>
                        <a:pt x="30889" y="26019"/>
                        <a:pt x="30823" y="25986"/>
                      </a:cubicBezTo>
                      <a:cubicBezTo>
                        <a:pt x="30722" y="25953"/>
                        <a:pt x="30622" y="25919"/>
                        <a:pt x="30556" y="25819"/>
                      </a:cubicBezTo>
                      <a:cubicBezTo>
                        <a:pt x="30522" y="25686"/>
                        <a:pt x="30522" y="25552"/>
                        <a:pt x="30589" y="25419"/>
                      </a:cubicBezTo>
                      <a:cubicBezTo>
                        <a:pt x="30689" y="25119"/>
                        <a:pt x="30656" y="24785"/>
                        <a:pt x="30489" y="24485"/>
                      </a:cubicBezTo>
                      <a:cubicBezTo>
                        <a:pt x="30422" y="24385"/>
                        <a:pt x="30422" y="24318"/>
                        <a:pt x="30422" y="24251"/>
                      </a:cubicBezTo>
                      <a:cubicBezTo>
                        <a:pt x="30456" y="24218"/>
                        <a:pt x="30456" y="24218"/>
                        <a:pt x="30489" y="24218"/>
                      </a:cubicBezTo>
                      <a:cubicBezTo>
                        <a:pt x="30722" y="24118"/>
                        <a:pt x="30889" y="23884"/>
                        <a:pt x="30889" y="23651"/>
                      </a:cubicBezTo>
                      <a:cubicBezTo>
                        <a:pt x="30923" y="23518"/>
                        <a:pt x="30989" y="23417"/>
                        <a:pt x="31023" y="23317"/>
                      </a:cubicBezTo>
                      <a:cubicBezTo>
                        <a:pt x="31223" y="23184"/>
                        <a:pt x="31456" y="23051"/>
                        <a:pt x="31690" y="22950"/>
                      </a:cubicBezTo>
                      <a:cubicBezTo>
                        <a:pt x="32090" y="22817"/>
                        <a:pt x="32457" y="22550"/>
                        <a:pt x="32657" y="22183"/>
                      </a:cubicBezTo>
                      <a:lnTo>
                        <a:pt x="33124" y="21783"/>
                      </a:lnTo>
                      <a:cubicBezTo>
                        <a:pt x="33324" y="21483"/>
                        <a:pt x="33658" y="21316"/>
                        <a:pt x="34025" y="21316"/>
                      </a:cubicBezTo>
                      <a:cubicBezTo>
                        <a:pt x="34192" y="21316"/>
                        <a:pt x="34358" y="21249"/>
                        <a:pt x="34525" y="21216"/>
                      </a:cubicBezTo>
                      <a:lnTo>
                        <a:pt x="34559" y="21149"/>
                      </a:lnTo>
                      <a:cubicBezTo>
                        <a:pt x="34592" y="21049"/>
                        <a:pt x="34659" y="20949"/>
                        <a:pt x="34759" y="20916"/>
                      </a:cubicBezTo>
                      <a:cubicBezTo>
                        <a:pt x="34892" y="20816"/>
                        <a:pt x="35026" y="20716"/>
                        <a:pt x="34959" y="20515"/>
                      </a:cubicBezTo>
                      <a:cubicBezTo>
                        <a:pt x="34759" y="20215"/>
                        <a:pt x="34759" y="19848"/>
                        <a:pt x="34992" y="19548"/>
                      </a:cubicBezTo>
                      <a:cubicBezTo>
                        <a:pt x="35026" y="19515"/>
                        <a:pt x="35059" y="19415"/>
                        <a:pt x="35092" y="19348"/>
                      </a:cubicBezTo>
                      <a:cubicBezTo>
                        <a:pt x="35092" y="19315"/>
                        <a:pt x="35092" y="19281"/>
                        <a:pt x="35092" y="19248"/>
                      </a:cubicBezTo>
                      <a:cubicBezTo>
                        <a:pt x="35092" y="19181"/>
                        <a:pt x="34992" y="19114"/>
                        <a:pt x="34859" y="19081"/>
                      </a:cubicBezTo>
                      <a:cubicBezTo>
                        <a:pt x="34559" y="18981"/>
                        <a:pt x="34392" y="18881"/>
                        <a:pt x="34358" y="18747"/>
                      </a:cubicBezTo>
                      <a:cubicBezTo>
                        <a:pt x="34292" y="18614"/>
                        <a:pt x="34358" y="18447"/>
                        <a:pt x="34525" y="18180"/>
                      </a:cubicBezTo>
                      <a:cubicBezTo>
                        <a:pt x="34692" y="18047"/>
                        <a:pt x="34725" y="17813"/>
                        <a:pt x="34659" y="17613"/>
                      </a:cubicBezTo>
                      <a:cubicBezTo>
                        <a:pt x="34358" y="16746"/>
                        <a:pt x="34792" y="16112"/>
                        <a:pt x="35226" y="15645"/>
                      </a:cubicBezTo>
                      <a:cubicBezTo>
                        <a:pt x="35292" y="15545"/>
                        <a:pt x="35359" y="15445"/>
                        <a:pt x="35459" y="15345"/>
                      </a:cubicBezTo>
                      <a:cubicBezTo>
                        <a:pt x="35626" y="15178"/>
                        <a:pt x="35759" y="14945"/>
                        <a:pt x="35826" y="14711"/>
                      </a:cubicBezTo>
                      <a:cubicBezTo>
                        <a:pt x="35826" y="14645"/>
                        <a:pt x="35859" y="14611"/>
                        <a:pt x="35859" y="14544"/>
                      </a:cubicBezTo>
                      <a:cubicBezTo>
                        <a:pt x="35926" y="14544"/>
                        <a:pt x="35993" y="14544"/>
                        <a:pt x="36060" y="14578"/>
                      </a:cubicBezTo>
                      <a:cubicBezTo>
                        <a:pt x="36160" y="14611"/>
                        <a:pt x="36226" y="14645"/>
                        <a:pt x="36326" y="14645"/>
                      </a:cubicBezTo>
                      <a:cubicBezTo>
                        <a:pt x="36393" y="14645"/>
                        <a:pt x="36460" y="14611"/>
                        <a:pt x="36493" y="14578"/>
                      </a:cubicBezTo>
                      <a:cubicBezTo>
                        <a:pt x="36593" y="14578"/>
                        <a:pt x="36660" y="14544"/>
                        <a:pt x="36760" y="14511"/>
                      </a:cubicBezTo>
                      <a:cubicBezTo>
                        <a:pt x="37060" y="14544"/>
                        <a:pt x="37361" y="14578"/>
                        <a:pt x="37661" y="14578"/>
                      </a:cubicBezTo>
                      <a:cubicBezTo>
                        <a:pt x="37743" y="14572"/>
                        <a:pt x="37825" y="14569"/>
                        <a:pt x="37906" y="14569"/>
                      </a:cubicBezTo>
                      <a:cubicBezTo>
                        <a:pt x="38281" y="14569"/>
                        <a:pt x="38638" y="14629"/>
                        <a:pt x="38995" y="14711"/>
                      </a:cubicBezTo>
                      <a:cubicBezTo>
                        <a:pt x="39128" y="14745"/>
                        <a:pt x="39229" y="14745"/>
                        <a:pt x="39362" y="14778"/>
                      </a:cubicBezTo>
                      <a:cubicBezTo>
                        <a:pt x="39696" y="14745"/>
                        <a:pt x="39962" y="14578"/>
                        <a:pt x="40096" y="14278"/>
                      </a:cubicBezTo>
                      <a:lnTo>
                        <a:pt x="40396" y="13844"/>
                      </a:lnTo>
                      <a:cubicBezTo>
                        <a:pt x="40529" y="13610"/>
                        <a:pt x="40563" y="13477"/>
                        <a:pt x="40529" y="13410"/>
                      </a:cubicBezTo>
                      <a:cubicBezTo>
                        <a:pt x="40496" y="13310"/>
                        <a:pt x="40329" y="13277"/>
                        <a:pt x="39962" y="13244"/>
                      </a:cubicBezTo>
                      <a:cubicBezTo>
                        <a:pt x="39929" y="13143"/>
                        <a:pt x="39829" y="13043"/>
                        <a:pt x="39762" y="12943"/>
                      </a:cubicBezTo>
                      <a:lnTo>
                        <a:pt x="39696" y="12877"/>
                      </a:lnTo>
                      <a:cubicBezTo>
                        <a:pt x="39629" y="12777"/>
                        <a:pt x="39529" y="12676"/>
                        <a:pt x="39429" y="12576"/>
                      </a:cubicBezTo>
                      <a:lnTo>
                        <a:pt x="39395" y="12543"/>
                      </a:lnTo>
                      <a:cubicBezTo>
                        <a:pt x="39028" y="12209"/>
                        <a:pt x="38628" y="11909"/>
                        <a:pt x="38194" y="11642"/>
                      </a:cubicBezTo>
                      <a:cubicBezTo>
                        <a:pt x="37894" y="11442"/>
                        <a:pt x="37594" y="11242"/>
                        <a:pt x="37327" y="11009"/>
                      </a:cubicBezTo>
                      <a:cubicBezTo>
                        <a:pt x="37260" y="10875"/>
                        <a:pt x="37094" y="10742"/>
                        <a:pt x="36927" y="10742"/>
                      </a:cubicBezTo>
                      <a:lnTo>
                        <a:pt x="36760" y="10642"/>
                      </a:lnTo>
                      <a:cubicBezTo>
                        <a:pt x="36460" y="10441"/>
                        <a:pt x="36260" y="10175"/>
                        <a:pt x="36126" y="9841"/>
                      </a:cubicBezTo>
                      <a:lnTo>
                        <a:pt x="36093" y="9774"/>
                      </a:lnTo>
                      <a:cubicBezTo>
                        <a:pt x="36126" y="9741"/>
                        <a:pt x="36126" y="9674"/>
                        <a:pt x="36093" y="9674"/>
                      </a:cubicBezTo>
                      <a:cubicBezTo>
                        <a:pt x="36193" y="9474"/>
                        <a:pt x="36293" y="9307"/>
                        <a:pt x="36427" y="9174"/>
                      </a:cubicBezTo>
                      <a:cubicBezTo>
                        <a:pt x="36627" y="9007"/>
                        <a:pt x="36760" y="8774"/>
                        <a:pt x="36827" y="8540"/>
                      </a:cubicBezTo>
                      <a:cubicBezTo>
                        <a:pt x="36960" y="8307"/>
                        <a:pt x="36860" y="8173"/>
                        <a:pt x="36727" y="8006"/>
                      </a:cubicBezTo>
                      <a:lnTo>
                        <a:pt x="36660" y="7906"/>
                      </a:lnTo>
                      <a:cubicBezTo>
                        <a:pt x="35926" y="7406"/>
                        <a:pt x="35626" y="6672"/>
                        <a:pt x="35359" y="5938"/>
                      </a:cubicBezTo>
                      <a:cubicBezTo>
                        <a:pt x="35259" y="5671"/>
                        <a:pt x="35159" y="5405"/>
                        <a:pt x="35026" y="5171"/>
                      </a:cubicBezTo>
                      <a:cubicBezTo>
                        <a:pt x="34959" y="5004"/>
                        <a:pt x="34992" y="4971"/>
                        <a:pt x="35126" y="4837"/>
                      </a:cubicBezTo>
                      <a:cubicBezTo>
                        <a:pt x="35526" y="4537"/>
                        <a:pt x="35392" y="4104"/>
                        <a:pt x="35226" y="3770"/>
                      </a:cubicBezTo>
                      <a:cubicBezTo>
                        <a:pt x="35192" y="3737"/>
                        <a:pt x="35159" y="3703"/>
                        <a:pt x="35092" y="3670"/>
                      </a:cubicBezTo>
                      <a:cubicBezTo>
                        <a:pt x="35126" y="3470"/>
                        <a:pt x="35259" y="3403"/>
                        <a:pt x="35459" y="3303"/>
                      </a:cubicBezTo>
                      <a:cubicBezTo>
                        <a:pt x="35659" y="3236"/>
                        <a:pt x="35826" y="3070"/>
                        <a:pt x="35893" y="2903"/>
                      </a:cubicBezTo>
                      <a:cubicBezTo>
                        <a:pt x="35960" y="2703"/>
                        <a:pt x="35926" y="2536"/>
                        <a:pt x="35826" y="2369"/>
                      </a:cubicBezTo>
                      <a:cubicBezTo>
                        <a:pt x="35793" y="2336"/>
                        <a:pt x="35726" y="2302"/>
                        <a:pt x="35659" y="2302"/>
                      </a:cubicBezTo>
                      <a:lnTo>
                        <a:pt x="35559" y="2302"/>
                      </a:lnTo>
                      <a:cubicBezTo>
                        <a:pt x="35493" y="2302"/>
                        <a:pt x="35426" y="2269"/>
                        <a:pt x="35359" y="2236"/>
                      </a:cubicBezTo>
                      <a:cubicBezTo>
                        <a:pt x="35326" y="2236"/>
                        <a:pt x="35259" y="2202"/>
                        <a:pt x="35226" y="2169"/>
                      </a:cubicBezTo>
                      <a:cubicBezTo>
                        <a:pt x="35226" y="2102"/>
                        <a:pt x="35226" y="2035"/>
                        <a:pt x="35226" y="1969"/>
                      </a:cubicBezTo>
                      <a:cubicBezTo>
                        <a:pt x="35392" y="1969"/>
                        <a:pt x="35526" y="1902"/>
                        <a:pt x="35659" y="1802"/>
                      </a:cubicBezTo>
                      <a:cubicBezTo>
                        <a:pt x="35793" y="1735"/>
                        <a:pt x="35926" y="1669"/>
                        <a:pt x="36060" y="1669"/>
                      </a:cubicBezTo>
                      <a:lnTo>
                        <a:pt x="36293" y="1669"/>
                      </a:lnTo>
                      <a:cubicBezTo>
                        <a:pt x="36326" y="1568"/>
                        <a:pt x="36326" y="1502"/>
                        <a:pt x="36293" y="1435"/>
                      </a:cubicBezTo>
                      <a:lnTo>
                        <a:pt x="36260" y="1335"/>
                      </a:lnTo>
                      <a:cubicBezTo>
                        <a:pt x="36226" y="1135"/>
                        <a:pt x="36093" y="935"/>
                        <a:pt x="35893" y="801"/>
                      </a:cubicBezTo>
                      <a:cubicBezTo>
                        <a:pt x="35793" y="768"/>
                        <a:pt x="35693" y="735"/>
                        <a:pt x="35559" y="735"/>
                      </a:cubicBezTo>
                      <a:lnTo>
                        <a:pt x="34392" y="735"/>
                      </a:lnTo>
                      <a:cubicBezTo>
                        <a:pt x="34192" y="501"/>
                        <a:pt x="33958" y="334"/>
                        <a:pt x="33658" y="234"/>
                      </a:cubicBezTo>
                      <a:cubicBezTo>
                        <a:pt x="33491" y="167"/>
                        <a:pt x="33291" y="134"/>
                        <a:pt x="33124" y="134"/>
                      </a:cubicBezTo>
                      <a:cubicBezTo>
                        <a:pt x="32991" y="134"/>
                        <a:pt x="32824" y="167"/>
                        <a:pt x="32691" y="167"/>
                      </a:cubicBezTo>
                      <a:cubicBezTo>
                        <a:pt x="32290" y="268"/>
                        <a:pt x="31857" y="301"/>
                        <a:pt x="31423" y="301"/>
                      </a:cubicBezTo>
                      <a:cubicBezTo>
                        <a:pt x="30956" y="301"/>
                        <a:pt x="30522" y="234"/>
                        <a:pt x="30089" y="134"/>
                      </a:cubicBezTo>
                      <a:cubicBezTo>
                        <a:pt x="30022" y="67"/>
                        <a:pt x="29955" y="34"/>
                        <a:pt x="29889"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8" name="Google Shape;419;p16">
                  <a:extLst>
                    <a:ext uri="{FF2B5EF4-FFF2-40B4-BE49-F238E27FC236}">
                      <a16:creationId xmlns:a16="http://schemas.microsoft.com/office/drawing/2014/main" xmlns="" id="{789C8954-4420-558B-3382-564673B7D70F}"/>
                    </a:ext>
                  </a:extLst>
                </p:cNvPr>
                <p:cNvSpPr/>
                <p:nvPr/>
              </p:nvSpPr>
              <p:spPr>
                <a:xfrm>
                  <a:off x="4222988" y="2937700"/>
                  <a:ext cx="25" cy="25"/>
                </a:xfrm>
                <a:custGeom>
                  <a:avLst/>
                  <a:gdLst/>
                  <a:ahLst/>
                  <a:cxnLst/>
                  <a:rect l="l" t="t" r="r" b="b"/>
                  <a:pathLst>
                    <a:path w="1" h="1" extrusionOk="0">
                      <a:moveTo>
                        <a:pt x="1" y="0"/>
                      </a:move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9" name="Google Shape;420;p16">
                  <a:extLst>
                    <a:ext uri="{FF2B5EF4-FFF2-40B4-BE49-F238E27FC236}">
                      <a16:creationId xmlns:a16="http://schemas.microsoft.com/office/drawing/2014/main" xmlns="" id="{B17226CC-C7C5-7AC5-9B7E-185240566658}"/>
                    </a:ext>
                  </a:extLst>
                </p:cNvPr>
                <p:cNvSpPr/>
                <p:nvPr/>
              </p:nvSpPr>
              <p:spPr>
                <a:xfrm>
                  <a:off x="3522488" y="2769250"/>
                  <a:ext cx="82600" cy="78400"/>
                </a:xfrm>
                <a:custGeom>
                  <a:avLst/>
                  <a:gdLst/>
                  <a:ahLst/>
                  <a:cxnLst/>
                  <a:rect l="l" t="t" r="r" b="b"/>
                  <a:pathLst>
                    <a:path w="3304" h="3136" extrusionOk="0">
                      <a:moveTo>
                        <a:pt x="1302" y="0"/>
                      </a:moveTo>
                      <a:cubicBezTo>
                        <a:pt x="1068" y="0"/>
                        <a:pt x="835" y="67"/>
                        <a:pt x="601" y="133"/>
                      </a:cubicBezTo>
                      <a:cubicBezTo>
                        <a:pt x="468" y="434"/>
                        <a:pt x="401" y="734"/>
                        <a:pt x="368" y="1067"/>
                      </a:cubicBezTo>
                      <a:cubicBezTo>
                        <a:pt x="334" y="1401"/>
                        <a:pt x="268" y="1701"/>
                        <a:pt x="134" y="2001"/>
                      </a:cubicBezTo>
                      <a:cubicBezTo>
                        <a:pt x="1" y="2235"/>
                        <a:pt x="234" y="2535"/>
                        <a:pt x="434" y="2802"/>
                      </a:cubicBezTo>
                      <a:cubicBezTo>
                        <a:pt x="501" y="2869"/>
                        <a:pt x="568" y="2935"/>
                        <a:pt x="635" y="3036"/>
                      </a:cubicBezTo>
                      <a:cubicBezTo>
                        <a:pt x="668" y="3069"/>
                        <a:pt x="701" y="3102"/>
                        <a:pt x="768" y="3102"/>
                      </a:cubicBezTo>
                      <a:cubicBezTo>
                        <a:pt x="935" y="3069"/>
                        <a:pt x="1068" y="3002"/>
                        <a:pt x="1168" y="2902"/>
                      </a:cubicBezTo>
                      <a:lnTo>
                        <a:pt x="1235" y="2869"/>
                      </a:lnTo>
                      <a:cubicBezTo>
                        <a:pt x="1302" y="2869"/>
                        <a:pt x="1368" y="2835"/>
                        <a:pt x="1435" y="2769"/>
                      </a:cubicBezTo>
                      <a:cubicBezTo>
                        <a:pt x="1502" y="2735"/>
                        <a:pt x="1569" y="2702"/>
                        <a:pt x="1635" y="2702"/>
                      </a:cubicBezTo>
                      <a:lnTo>
                        <a:pt x="1735" y="2702"/>
                      </a:lnTo>
                      <a:cubicBezTo>
                        <a:pt x="1835" y="3069"/>
                        <a:pt x="2002" y="3136"/>
                        <a:pt x="2102" y="3136"/>
                      </a:cubicBezTo>
                      <a:cubicBezTo>
                        <a:pt x="2269" y="3136"/>
                        <a:pt x="2436" y="3036"/>
                        <a:pt x="2536" y="2902"/>
                      </a:cubicBezTo>
                      <a:cubicBezTo>
                        <a:pt x="2936" y="2402"/>
                        <a:pt x="3236" y="1768"/>
                        <a:pt x="3303" y="1134"/>
                      </a:cubicBezTo>
                      <a:cubicBezTo>
                        <a:pt x="3303" y="1067"/>
                        <a:pt x="3270" y="1034"/>
                        <a:pt x="3270" y="1001"/>
                      </a:cubicBezTo>
                      <a:lnTo>
                        <a:pt x="3036" y="834"/>
                      </a:lnTo>
                      <a:lnTo>
                        <a:pt x="2970" y="801"/>
                      </a:lnTo>
                      <a:lnTo>
                        <a:pt x="2936" y="767"/>
                      </a:lnTo>
                      <a:cubicBezTo>
                        <a:pt x="2936" y="767"/>
                        <a:pt x="2936" y="734"/>
                        <a:pt x="2936" y="734"/>
                      </a:cubicBezTo>
                      <a:cubicBezTo>
                        <a:pt x="2903" y="567"/>
                        <a:pt x="2769" y="434"/>
                        <a:pt x="2603" y="434"/>
                      </a:cubicBezTo>
                      <a:lnTo>
                        <a:pt x="2069" y="133"/>
                      </a:lnTo>
                      <a:cubicBezTo>
                        <a:pt x="1835" y="67"/>
                        <a:pt x="1569" y="0"/>
                        <a:pt x="13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0" name="Google Shape;421;p16">
                  <a:extLst>
                    <a:ext uri="{FF2B5EF4-FFF2-40B4-BE49-F238E27FC236}">
                      <a16:creationId xmlns:a16="http://schemas.microsoft.com/office/drawing/2014/main" xmlns="" id="{50BA995C-80AB-BEC5-1885-C6B7D8353CB1}"/>
                    </a:ext>
                  </a:extLst>
                </p:cNvPr>
                <p:cNvSpPr/>
                <p:nvPr/>
              </p:nvSpPr>
              <p:spPr>
                <a:xfrm>
                  <a:off x="3565863" y="2099600"/>
                  <a:ext cx="54225" cy="66725"/>
                </a:xfrm>
                <a:custGeom>
                  <a:avLst/>
                  <a:gdLst/>
                  <a:ahLst/>
                  <a:cxnLst/>
                  <a:rect l="l" t="t" r="r" b="b"/>
                  <a:pathLst>
                    <a:path w="2169" h="2669" extrusionOk="0">
                      <a:moveTo>
                        <a:pt x="1068" y="0"/>
                      </a:moveTo>
                      <a:cubicBezTo>
                        <a:pt x="934" y="0"/>
                        <a:pt x="768" y="167"/>
                        <a:pt x="634" y="334"/>
                      </a:cubicBezTo>
                      <a:lnTo>
                        <a:pt x="567" y="400"/>
                      </a:lnTo>
                      <a:cubicBezTo>
                        <a:pt x="201" y="634"/>
                        <a:pt x="34" y="801"/>
                        <a:pt x="34" y="1034"/>
                      </a:cubicBezTo>
                      <a:cubicBezTo>
                        <a:pt x="0" y="1234"/>
                        <a:pt x="134" y="1435"/>
                        <a:pt x="434" y="1701"/>
                      </a:cubicBezTo>
                      <a:cubicBezTo>
                        <a:pt x="467" y="1735"/>
                        <a:pt x="467" y="1768"/>
                        <a:pt x="501" y="1768"/>
                      </a:cubicBezTo>
                      <a:cubicBezTo>
                        <a:pt x="567" y="1801"/>
                        <a:pt x="634" y="1835"/>
                        <a:pt x="567" y="1968"/>
                      </a:cubicBezTo>
                      <a:cubicBezTo>
                        <a:pt x="401" y="2102"/>
                        <a:pt x="334" y="2268"/>
                        <a:pt x="367" y="2369"/>
                      </a:cubicBezTo>
                      <a:cubicBezTo>
                        <a:pt x="434" y="2535"/>
                        <a:pt x="668" y="2635"/>
                        <a:pt x="834" y="2669"/>
                      </a:cubicBezTo>
                      <a:lnTo>
                        <a:pt x="1001" y="2669"/>
                      </a:lnTo>
                      <a:cubicBezTo>
                        <a:pt x="1201" y="2669"/>
                        <a:pt x="1401" y="2602"/>
                        <a:pt x="1568" y="2502"/>
                      </a:cubicBezTo>
                      <a:cubicBezTo>
                        <a:pt x="1802" y="2402"/>
                        <a:pt x="1935" y="2202"/>
                        <a:pt x="2002" y="1935"/>
                      </a:cubicBezTo>
                      <a:cubicBezTo>
                        <a:pt x="2169" y="1701"/>
                        <a:pt x="2169" y="1368"/>
                        <a:pt x="2002" y="1101"/>
                      </a:cubicBezTo>
                      <a:lnTo>
                        <a:pt x="1435" y="434"/>
                      </a:lnTo>
                      <a:cubicBezTo>
                        <a:pt x="1335" y="134"/>
                        <a:pt x="1201" y="0"/>
                        <a:pt x="10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1" name="Google Shape;422;p16">
                  <a:extLst>
                    <a:ext uri="{FF2B5EF4-FFF2-40B4-BE49-F238E27FC236}">
                      <a16:creationId xmlns:a16="http://schemas.microsoft.com/office/drawing/2014/main" xmlns="" id="{D84E23DA-C390-B057-B1ED-06511C0C735A}"/>
                    </a:ext>
                  </a:extLst>
                </p:cNvPr>
                <p:cNvSpPr/>
                <p:nvPr/>
              </p:nvSpPr>
              <p:spPr>
                <a:xfrm>
                  <a:off x="3646763" y="2672200"/>
                  <a:ext cx="27525" cy="20350"/>
                </a:xfrm>
                <a:custGeom>
                  <a:avLst/>
                  <a:gdLst/>
                  <a:ahLst/>
                  <a:cxnLst/>
                  <a:rect l="l" t="t" r="r" b="b"/>
                  <a:pathLst>
                    <a:path w="1101" h="814" extrusionOk="0">
                      <a:moveTo>
                        <a:pt x="287" y="0"/>
                      </a:moveTo>
                      <a:cubicBezTo>
                        <a:pt x="204" y="0"/>
                        <a:pt x="117" y="38"/>
                        <a:pt x="67" y="113"/>
                      </a:cubicBezTo>
                      <a:cubicBezTo>
                        <a:pt x="0" y="179"/>
                        <a:pt x="0" y="279"/>
                        <a:pt x="33" y="380"/>
                      </a:cubicBezTo>
                      <a:cubicBezTo>
                        <a:pt x="33" y="646"/>
                        <a:pt x="167" y="813"/>
                        <a:pt x="334" y="813"/>
                      </a:cubicBezTo>
                      <a:lnTo>
                        <a:pt x="434" y="813"/>
                      </a:lnTo>
                      <a:cubicBezTo>
                        <a:pt x="667" y="746"/>
                        <a:pt x="1101" y="646"/>
                        <a:pt x="1101" y="279"/>
                      </a:cubicBezTo>
                      <a:cubicBezTo>
                        <a:pt x="1101" y="41"/>
                        <a:pt x="982" y="7"/>
                        <a:pt x="853" y="7"/>
                      </a:cubicBezTo>
                      <a:cubicBezTo>
                        <a:pt x="801" y="7"/>
                        <a:pt x="748" y="13"/>
                        <a:pt x="701" y="13"/>
                      </a:cubicBezTo>
                      <a:lnTo>
                        <a:pt x="367" y="13"/>
                      </a:lnTo>
                      <a:cubicBezTo>
                        <a:pt x="342" y="4"/>
                        <a:pt x="315" y="0"/>
                        <a:pt x="28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2" name="Google Shape;423;p16">
                  <a:extLst>
                    <a:ext uri="{FF2B5EF4-FFF2-40B4-BE49-F238E27FC236}">
                      <a16:creationId xmlns:a16="http://schemas.microsoft.com/office/drawing/2014/main" xmlns="" id="{898660B5-0F69-9CAB-AB42-AF522532929A}"/>
                    </a:ext>
                  </a:extLst>
                </p:cNvPr>
                <p:cNvSpPr/>
                <p:nvPr/>
              </p:nvSpPr>
              <p:spPr>
                <a:xfrm>
                  <a:off x="3647588" y="2220500"/>
                  <a:ext cx="20875" cy="20050"/>
                </a:xfrm>
                <a:custGeom>
                  <a:avLst/>
                  <a:gdLst/>
                  <a:ahLst/>
                  <a:cxnLst/>
                  <a:rect l="l" t="t" r="r" b="b"/>
                  <a:pathLst>
                    <a:path w="835" h="802" extrusionOk="0">
                      <a:moveTo>
                        <a:pt x="467" y="1"/>
                      </a:moveTo>
                      <a:cubicBezTo>
                        <a:pt x="234" y="34"/>
                        <a:pt x="34" y="234"/>
                        <a:pt x="0" y="468"/>
                      </a:cubicBezTo>
                      <a:cubicBezTo>
                        <a:pt x="0" y="568"/>
                        <a:pt x="34" y="635"/>
                        <a:pt x="100" y="701"/>
                      </a:cubicBezTo>
                      <a:cubicBezTo>
                        <a:pt x="134" y="768"/>
                        <a:pt x="234" y="802"/>
                        <a:pt x="334" y="802"/>
                      </a:cubicBezTo>
                      <a:lnTo>
                        <a:pt x="401" y="802"/>
                      </a:lnTo>
                      <a:cubicBezTo>
                        <a:pt x="668" y="768"/>
                        <a:pt x="768" y="535"/>
                        <a:pt x="834" y="335"/>
                      </a:cubicBezTo>
                      <a:cubicBezTo>
                        <a:pt x="768" y="168"/>
                        <a:pt x="668" y="1"/>
                        <a:pt x="5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8" name="Google Shape;424;p16">
                <a:extLst>
                  <a:ext uri="{FF2B5EF4-FFF2-40B4-BE49-F238E27FC236}">
                    <a16:creationId xmlns:a16="http://schemas.microsoft.com/office/drawing/2014/main" xmlns="" id="{D704FF11-94F8-C77A-EF28-033AB2D42E79}"/>
                  </a:ext>
                </a:extLst>
              </p:cNvPr>
              <p:cNvGrpSpPr/>
              <p:nvPr/>
            </p:nvGrpSpPr>
            <p:grpSpPr>
              <a:xfrm>
                <a:off x="3283163" y="3071125"/>
                <a:ext cx="1163375" cy="337075"/>
                <a:chOff x="3279813" y="3071125"/>
                <a:chExt cx="1163375" cy="337075"/>
              </a:xfrm>
              <a:grpFill/>
            </p:grpSpPr>
            <p:sp>
              <p:nvSpPr>
                <p:cNvPr id="52" name="Google Shape;425;p16">
                  <a:extLst>
                    <a:ext uri="{FF2B5EF4-FFF2-40B4-BE49-F238E27FC236}">
                      <a16:creationId xmlns:a16="http://schemas.microsoft.com/office/drawing/2014/main" xmlns="" id="{0558DE9C-D577-23F2-8B27-56ED289BE667}"/>
                    </a:ext>
                  </a:extLst>
                </p:cNvPr>
                <p:cNvSpPr/>
                <p:nvPr/>
              </p:nvSpPr>
              <p:spPr>
                <a:xfrm>
                  <a:off x="3279813" y="3098650"/>
                  <a:ext cx="1067475" cy="308575"/>
                </a:xfrm>
                <a:custGeom>
                  <a:avLst/>
                  <a:gdLst/>
                  <a:ahLst/>
                  <a:cxnLst/>
                  <a:rect l="l" t="t" r="r" b="b"/>
                  <a:pathLst>
                    <a:path w="42699" h="12343" extrusionOk="0">
                      <a:moveTo>
                        <a:pt x="6739" y="834"/>
                      </a:moveTo>
                      <a:cubicBezTo>
                        <a:pt x="6772" y="834"/>
                        <a:pt x="6806" y="867"/>
                        <a:pt x="6806" y="901"/>
                      </a:cubicBezTo>
                      <a:cubicBezTo>
                        <a:pt x="6772" y="867"/>
                        <a:pt x="6772" y="834"/>
                        <a:pt x="6739" y="834"/>
                      </a:cubicBezTo>
                      <a:close/>
                      <a:moveTo>
                        <a:pt x="4137" y="0"/>
                      </a:moveTo>
                      <a:cubicBezTo>
                        <a:pt x="4037" y="0"/>
                        <a:pt x="3970" y="33"/>
                        <a:pt x="3937" y="100"/>
                      </a:cubicBezTo>
                      <a:lnTo>
                        <a:pt x="3837" y="100"/>
                      </a:lnTo>
                      <a:cubicBezTo>
                        <a:pt x="3337" y="434"/>
                        <a:pt x="3036" y="1001"/>
                        <a:pt x="3003" y="1601"/>
                      </a:cubicBezTo>
                      <a:cubicBezTo>
                        <a:pt x="2936" y="1668"/>
                        <a:pt x="3003" y="1735"/>
                        <a:pt x="3036" y="1835"/>
                      </a:cubicBezTo>
                      <a:cubicBezTo>
                        <a:pt x="3036" y="1901"/>
                        <a:pt x="3036" y="1968"/>
                        <a:pt x="3036" y="2035"/>
                      </a:cubicBezTo>
                      <a:cubicBezTo>
                        <a:pt x="3003" y="2068"/>
                        <a:pt x="2970" y="2068"/>
                        <a:pt x="2936" y="2102"/>
                      </a:cubicBezTo>
                      <a:cubicBezTo>
                        <a:pt x="2836" y="2035"/>
                        <a:pt x="2736" y="2002"/>
                        <a:pt x="2603" y="2002"/>
                      </a:cubicBezTo>
                      <a:cubicBezTo>
                        <a:pt x="2503" y="2002"/>
                        <a:pt x="2436" y="2035"/>
                        <a:pt x="2336" y="2102"/>
                      </a:cubicBezTo>
                      <a:cubicBezTo>
                        <a:pt x="2136" y="2235"/>
                        <a:pt x="1969" y="2469"/>
                        <a:pt x="1969" y="2735"/>
                      </a:cubicBezTo>
                      <a:cubicBezTo>
                        <a:pt x="1869" y="3002"/>
                        <a:pt x="1802" y="3269"/>
                        <a:pt x="1769" y="3569"/>
                      </a:cubicBezTo>
                      <a:lnTo>
                        <a:pt x="1769" y="3703"/>
                      </a:lnTo>
                      <a:lnTo>
                        <a:pt x="1735" y="3703"/>
                      </a:lnTo>
                      <a:cubicBezTo>
                        <a:pt x="1669" y="3703"/>
                        <a:pt x="1602" y="3603"/>
                        <a:pt x="1569" y="3536"/>
                      </a:cubicBezTo>
                      <a:cubicBezTo>
                        <a:pt x="1502" y="3436"/>
                        <a:pt x="1469" y="3336"/>
                        <a:pt x="1369" y="3336"/>
                      </a:cubicBezTo>
                      <a:lnTo>
                        <a:pt x="1268" y="3336"/>
                      </a:lnTo>
                      <a:cubicBezTo>
                        <a:pt x="1202" y="3336"/>
                        <a:pt x="1135" y="3336"/>
                        <a:pt x="1102" y="3302"/>
                      </a:cubicBezTo>
                      <a:cubicBezTo>
                        <a:pt x="1102" y="3236"/>
                        <a:pt x="1102" y="3169"/>
                        <a:pt x="1135" y="3069"/>
                      </a:cubicBezTo>
                      <a:cubicBezTo>
                        <a:pt x="1202" y="2936"/>
                        <a:pt x="1168" y="2835"/>
                        <a:pt x="1102" y="2735"/>
                      </a:cubicBezTo>
                      <a:cubicBezTo>
                        <a:pt x="1035" y="2635"/>
                        <a:pt x="935" y="2569"/>
                        <a:pt x="801" y="2535"/>
                      </a:cubicBezTo>
                      <a:cubicBezTo>
                        <a:pt x="601" y="2535"/>
                        <a:pt x="468" y="2702"/>
                        <a:pt x="368" y="2835"/>
                      </a:cubicBezTo>
                      <a:cubicBezTo>
                        <a:pt x="301" y="2902"/>
                        <a:pt x="234" y="2969"/>
                        <a:pt x="168" y="3036"/>
                      </a:cubicBezTo>
                      <a:cubicBezTo>
                        <a:pt x="1" y="3202"/>
                        <a:pt x="68" y="3269"/>
                        <a:pt x="168" y="3369"/>
                      </a:cubicBezTo>
                      <a:cubicBezTo>
                        <a:pt x="201" y="3403"/>
                        <a:pt x="234" y="3436"/>
                        <a:pt x="234" y="3503"/>
                      </a:cubicBezTo>
                      <a:cubicBezTo>
                        <a:pt x="521" y="4012"/>
                        <a:pt x="1080" y="4339"/>
                        <a:pt x="1682" y="4339"/>
                      </a:cubicBezTo>
                      <a:cubicBezTo>
                        <a:pt x="1711" y="4339"/>
                        <a:pt x="1740" y="4338"/>
                        <a:pt x="1769" y="4337"/>
                      </a:cubicBezTo>
                      <a:lnTo>
                        <a:pt x="2269" y="4337"/>
                      </a:lnTo>
                      <a:cubicBezTo>
                        <a:pt x="2503" y="4337"/>
                        <a:pt x="2736" y="4337"/>
                        <a:pt x="2936" y="4270"/>
                      </a:cubicBezTo>
                      <a:lnTo>
                        <a:pt x="3237" y="4270"/>
                      </a:lnTo>
                      <a:cubicBezTo>
                        <a:pt x="3804" y="4303"/>
                        <a:pt x="4371" y="4437"/>
                        <a:pt x="4871" y="4737"/>
                      </a:cubicBezTo>
                      <a:cubicBezTo>
                        <a:pt x="5071" y="4837"/>
                        <a:pt x="5305" y="4970"/>
                        <a:pt x="5338" y="5171"/>
                      </a:cubicBezTo>
                      <a:cubicBezTo>
                        <a:pt x="5338" y="5304"/>
                        <a:pt x="5271" y="5471"/>
                        <a:pt x="5171" y="5571"/>
                      </a:cubicBezTo>
                      <a:cubicBezTo>
                        <a:pt x="4971" y="5804"/>
                        <a:pt x="5171" y="6004"/>
                        <a:pt x="5305" y="6138"/>
                      </a:cubicBezTo>
                      <a:cubicBezTo>
                        <a:pt x="5572" y="6438"/>
                        <a:pt x="5972" y="6605"/>
                        <a:pt x="6372" y="6605"/>
                      </a:cubicBezTo>
                      <a:lnTo>
                        <a:pt x="9808" y="7005"/>
                      </a:lnTo>
                      <a:lnTo>
                        <a:pt x="9941" y="7139"/>
                      </a:lnTo>
                      <a:cubicBezTo>
                        <a:pt x="10041" y="7172"/>
                        <a:pt x="10141" y="7239"/>
                        <a:pt x="10242" y="7339"/>
                      </a:cubicBezTo>
                      <a:cubicBezTo>
                        <a:pt x="10342" y="7405"/>
                        <a:pt x="10442" y="7472"/>
                        <a:pt x="10542" y="7506"/>
                      </a:cubicBezTo>
                      <a:cubicBezTo>
                        <a:pt x="10608" y="7539"/>
                        <a:pt x="10709" y="7572"/>
                        <a:pt x="10775" y="7606"/>
                      </a:cubicBezTo>
                      <a:cubicBezTo>
                        <a:pt x="10775" y="7639"/>
                        <a:pt x="10775" y="7672"/>
                        <a:pt x="10809" y="7706"/>
                      </a:cubicBezTo>
                      <a:cubicBezTo>
                        <a:pt x="10809" y="7706"/>
                        <a:pt x="10842" y="7739"/>
                        <a:pt x="10875" y="7772"/>
                      </a:cubicBezTo>
                      <a:lnTo>
                        <a:pt x="10942" y="7772"/>
                      </a:lnTo>
                      <a:cubicBezTo>
                        <a:pt x="11009" y="7739"/>
                        <a:pt x="11109" y="7706"/>
                        <a:pt x="11176" y="7672"/>
                      </a:cubicBezTo>
                      <a:lnTo>
                        <a:pt x="11309" y="7672"/>
                      </a:lnTo>
                      <a:cubicBezTo>
                        <a:pt x="11442" y="7672"/>
                        <a:pt x="11542" y="7706"/>
                        <a:pt x="11643" y="7739"/>
                      </a:cubicBezTo>
                      <a:cubicBezTo>
                        <a:pt x="11709" y="7772"/>
                        <a:pt x="11809" y="7806"/>
                        <a:pt x="11876" y="7806"/>
                      </a:cubicBezTo>
                      <a:lnTo>
                        <a:pt x="12009" y="7973"/>
                      </a:lnTo>
                      <a:cubicBezTo>
                        <a:pt x="12176" y="8006"/>
                        <a:pt x="12310" y="8073"/>
                        <a:pt x="12476" y="8173"/>
                      </a:cubicBezTo>
                      <a:cubicBezTo>
                        <a:pt x="12677" y="8306"/>
                        <a:pt x="12877" y="8373"/>
                        <a:pt x="13144" y="8406"/>
                      </a:cubicBezTo>
                      <a:cubicBezTo>
                        <a:pt x="13277" y="8373"/>
                        <a:pt x="13410" y="8339"/>
                        <a:pt x="13544" y="8273"/>
                      </a:cubicBezTo>
                      <a:cubicBezTo>
                        <a:pt x="13577" y="8173"/>
                        <a:pt x="13611" y="8106"/>
                        <a:pt x="13611" y="8039"/>
                      </a:cubicBezTo>
                      <a:lnTo>
                        <a:pt x="14111" y="7672"/>
                      </a:lnTo>
                      <a:lnTo>
                        <a:pt x="14445" y="7672"/>
                      </a:lnTo>
                      <a:cubicBezTo>
                        <a:pt x="14511" y="7672"/>
                        <a:pt x="14578" y="7672"/>
                        <a:pt x="14645" y="7639"/>
                      </a:cubicBezTo>
                      <a:cubicBezTo>
                        <a:pt x="14711" y="7672"/>
                        <a:pt x="14745" y="7706"/>
                        <a:pt x="14811" y="7706"/>
                      </a:cubicBezTo>
                      <a:lnTo>
                        <a:pt x="15045" y="7706"/>
                      </a:lnTo>
                      <a:cubicBezTo>
                        <a:pt x="15145" y="7706"/>
                        <a:pt x="15245" y="7672"/>
                        <a:pt x="15312" y="7672"/>
                      </a:cubicBezTo>
                      <a:lnTo>
                        <a:pt x="15445" y="7639"/>
                      </a:lnTo>
                      <a:lnTo>
                        <a:pt x="15512" y="7672"/>
                      </a:lnTo>
                      <a:cubicBezTo>
                        <a:pt x="15679" y="7639"/>
                        <a:pt x="15879" y="7606"/>
                        <a:pt x="16079" y="7606"/>
                      </a:cubicBezTo>
                      <a:cubicBezTo>
                        <a:pt x="16646" y="7639"/>
                        <a:pt x="17213" y="7706"/>
                        <a:pt x="17747" y="7872"/>
                      </a:cubicBezTo>
                      <a:cubicBezTo>
                        <a:pt x="18147" y="7973"/>
                        <a:pt x="18547" y="8039"/>
                        <a:pt x="18981" y="8106"/>
                      </a:cubicBezTo>
                      <a:cubicBezTo>
                        <a:pt x="19315" y="8239"/>
                        <a:pt x="19648" y="8406"/>
                        <a:pt x="19948" y="8606"/>
                      </a:cubicBezTo>
                      <a:cubicBezTo>
                        <a:pt x="20449" y="8873"/>
                        <a:pt x="20949" y="9107"/>
                        <a:pt x="21483" y="9273"/>
                      </a:cubicBezTo>
                      <a:lnTo>
                        <a:pt x="21583" y="9273"/>
                      </a:lnTo>
                      <a:cubicBezTo>
                        <a:pt x="21683" y="9307"/>
                        <a:pt x="21783" y="9307"/>
                        <a:pt x="21917" y="9340"/>
                      </a:cubicBezTo>
                      <a:cubicBezTo>
                        <a:pt x="21950" y="9474"/>
                        <a:pt x="22083" y="9574"/>
                        <a:pt x="22250" y="9574"/>
                      </a:cubicBezTo>
                      <a:lnTo>
                        <a:pt x="22417" y="9574"/>
                      </a:lnTo>
                      <a:cubicBezTo>
                        <a:pt x="22617" y="9774"/>
                        <a:pt x="22917" y="9874"/>
                        <a:pt x="23217" y="9874"/>
                      </a:cubicBezTo>
                      <a:lnTo>
                        <a:pt x="23451" y="9874"/>
                      </a:lnTo>
                      <a:cubicBezTo>
                        <a:pt x="23618" y="9841"/>
                        <a:pt x="23818" y="9841"/>
                        <a:pt x="23985" y="9841"/>
                      </a:cubicBezTo>
                      <a:cubicBezTo>
                        <a:pt x="24185" y="9841"/>
                        <a:pt x="24385" y="9841"/>
                        <a:pt x="24585" y="9907"/>
                      </a:cubicBezTo>
                      <a:lnTo>
                        <a:pt x="24785" y="9941"/>
                      </a:lnTo>
                      <a:cubicBezTo>
                        <a:pt x="24919" y="10041"/>
                        <a:pt x="25119" y="10074"/>
                        <a:pt x="25286" y="10074"/>
                      </a:cubicBezTo>
                      <a:cubicBezTo>
                        <a:pt x="25311" y="10070"/>
                        <a:pt x="25337" y="10068"/>
                        <a:pt x="25363" y="10068"/>
                      </a:cubicBezTo>
                      <a:cubicBezTo>
                        <a:pt x="25536" y="10068"/>
                        <a:pt x="25703" y="10162"/>
                        <a:pt x="25819" y="10308"/>
                      </a:cubicBezTo>
                      <a:cubicBezTo>
                        <a:pt x="25886" y="10374"/>
                        <a:pt x="25953" y="10408"/>
                        <a:pt x="26019" y="10441"/>
                      </a:cubicBezTo>
                      <a:lnTo>
                        <a:pt x="26086" y="10441"/>
                      </a:lnTo>
                      <a:cubicBezTo>
                        <a:pt x="26186" y="10408"/>
                        <a:pt x="26286" y="10374"/>
                        <a:pt x="26386" y="10308"/>
                      </a:cubicBezTo>
                      <a:cubicBezTo>
                        <a:pt x="26446" y="10128"/>
                        <a:pt x="26613" y="10002"/>
                        <a:pt x="26792" y="10002"/>
                      </a:cubicBezTo>
                      <a:cubicBezTo>
                        <a:pt x="26812" y="10002"/>
                        <a:pt x="26833" y="10004"/>
                        <a:pt x="26853" y="10007"/>
                      </a:cubicBezTo>
                      <a:lnTo>
                        <a:pt x="27754" y="10007"/>
                      </a:lnTo>
                      <a:cubicBezTo>
                        <a:pt x="27921" y="10041"/>
                        <a:pt x="28054" y="10074"/>
                        <a:pt x="28188" y="10107"/>
                      </a:cubicBezTo>
                      <a:cubicBezTo>
                        <a:pt x="28421" y="10207"/>
                        <a:pt x="28655" y="10274"/>
                        <a:pt x="28922" y="10274"/>
                      </a:cubicBezTo>
                      <a:lnTo>
                        <a:pt x="29055" y="10274"/>
                      </a:lnTo>
                      <a:lnTo>
                        <a:pt x="29755" y="10441"/>
                      </a:lnTo>
                      <a:cubicBezTo>
                        <a:pt x="29789" y="10441"/>
                        <a:pt x="29822" y="10474"/>
                        <a:pt x="29856" y="10474"/>
                      </a:cubicBezTo>
                      <a:lnTo>
                        <a:pt x="29956" y="10541"/>
                      </a:lnTo>
                      <a:cubicBezTo>
                        <a:pt x="30022" y="10541"/>
                        <a:pt x="30089" y="10574"/>
                        <a:pt x="30156" y="10608"/>
                      </a:cubicBezTo>
                      <a:lnTo>
                        <a:pt x="30423" y="10608"/>
                      </a:lnTo>
                      <a:lnTo>
                        <a:pt x="30523" y="10574"/>
                      </a:lnTo>
                      <a:lnTo>
                        <a:pt x="30723" y="10574"/>
                      </a:lnTo>
                      <a:cubicBezTo>
                        <a:pt x="31023" y="10574"/>
                        <a:pt x="31323" y="10474"/>
                        <a:pt x="31590" y="10308"/>
                      </a:cubicBezTo>
                      <a:cubicBezTo>
                        <a:pt x="31623" y="10308"/>
                        <a:pt x="31657" y="10308"/>
                        <a:pt x="31690" y="10274"/>
                      </a:cubicBezTo>
                      <a:lnTo>
                        <a:pt x="31857" y="10274"/>
                      </a:lnTo>
                      <a:cubicBezTo>
                        <a:pt x="31890" y="10291"/>
                        <a:pt x="31924" y="10299"/>
                        <a:pt x="31957" y="10299"/>
                      </a:cubicBezTo>
                      <a:cubicBezTo>
                        <a:pt x="31990" y="10299"/>
                        <a:pt x="32024" y="10291"/>
                        <a:pt x="32057" y="10274"/>
                      </a:cubicBezTo>
                      <a:cubicBezTo>
                        <a:pt x="32124" y="10274"/>
                        <a:pt x="32191" y="10274"/>
                        <a:pt x="32257" y="10241"/>
                      </a:cubicBezTo>
                      <a:cubicBezTo>
                        <a:pt x="32391" y="10207"/>
                        <a:pt x="32524" y="10174"/>
                        <a:pt x="32691" y="10174"/>
                      </a:cubicBezTo>
                      <a:cubicBezTo>
                        <a:pt x="32758" y="10174"/>
                        <a:pt x="32858" y="10207"/>
                        <a:pt x="32958" y="10241"/>
                      </a:cubicBezTo>
                      <a:lnTo>
                        <a:pt x="33091" y="10308"/>
                      </a:lnTo>
                      <a:lnTo>
                        <a:pt x="33191" y="10374"/>
                      </a:lnTo>
                      <a:cubicBezTo>
                        <a:pt x="33325" y="10508"/>
                        <a:pt x="33458" y="10574"/>
                        <a:pt x="33592" y="10674"/>
                      </a:cubicBezTo>
                      <a:lnTo>
                        <a:pt x="33625" y="10708"/>
                      </a:lnTo>
                      <a:cubicBezTo>
                        <a:pt x="33692" y="10741"/>
                        <a:pt x="33725" y="10775"/>
                        <a:pt x="33792" y="10775"/>
                      </a:cubicBezTo>
                      <a:cubicBezTo>
                        <a:pt x="33858" y="10808"/>
                        <a:pt x="33925" y="10808"/>
                        <a:pt x="33992" y="10841"/>
                      </a:cubicBezTo>
                      <a:lnTo>
                        <a:pt x="34025" y="10841"/>
                      </a:lnTo>
                      <a:lnTo>
                        <a:pt x="34092" y="10875"/>
                      </a:lnTo>
                      <a:lnTo>
                        <a:pt x="34292" y="10941"/>
                      </a:lnTo>
                      <a:cubicBezTo>
                        <a:pt x="34325" y="10975"/>
                        <a:pt x="34359" y="11041"/>
                        <a:pt x="34392" y="11108"/>
                      </a:cubicBezTo>
                      <a:cubicBezTo>
                        <a:pt x="34526" y="11208"/>
                        <a:pt x="34692" y="11308"/>
                        <a:pt x="34859" y="11375"/>
                      </a:cubicBezTo>
                      <a:lnTo>
                        <a:pt x="34993" y="11408"/>
                      </a:lnTo>
                      <a:cubicBezTo>
                        <a:pt x="35359" y="11542"/>
                        <a:pt x="35726" y="11608"/>
                        <a:pt x="36060" y="11608"/>
                      </a:cubicBezTo>
                      <a:lnTo>
                        <a:pt x="36193" y="11608"/>
                      </a:lnTo>
                      <a:cubicBezTo>
                        <a:pt x="36233" y="11603"/>
                        <a:pt x="36273" y="11600"/>
                        <a:pt x="36311" y="11600"/>
                      </a:cubicBezTo>
                      <a:cubicBezTo>
                        <a:pt x="36496" y="11600"/>
                        <a:pt x="36661" y="11665"/>
                        <a:pt x="36827" y="11775"/>
                      </a:cubicBezTo>
                      <a:cubicBezTo>
                        <a:pt x="37027" y="11942"/>
                        <a:pt x="37261" y="12009"/>
                        <a:pt x="37494" y="12009"/>
                      </a:cubicBezTo>
                      <a:lnTo>
                        <a:pt x="37594" y="12009"/>
                      </a:lnTo>
                      <a:cubicBezTo>
                        <a:pt x="37694" y="12009"/>
                        <a:pt x="37795" y="11975"/>
                        <a:pt x="37861" y="11975"/>
                      </a:cubicBezTo>
                      <a:cubicBezTo>
                        <a:pt x="37928" y="11942"/>
                        <a:pt x="37995" y="11909"/>
                        <a:pt x="38061" y="11842"/>
                      </a:cubicBezTo>
                      <a:cubicBezTo>
                        <a:pt x="38161" y="11608"/>
                        <a:pt x="38161" y="11342"/>
                        <a:pt x="37995" y="11141"/>
                      </a:cubicBezTo>
                      <a:cubicBezTo>
                        <a:pt x="37961" y="11075"/>
                        <a:pt x="37895" y="11041"/>
                        <a:pt x="37861" y="11008"/>
                      </a:cubicBezTo>
                      <a:cubicBezTo>
                        <a:pt x="37694" y="10875"/>
                        <a:pt x="37528" y="10775"/>
                        <a:pt x="37361" y="10741"/>
                      </a:cubicBezTo>
                      <a:lnTo>
                        <a:pt x="37227" y="10708"/>
                      </a:lnTo>
                      <a:lnTo>
                        <a:pt x="37094" y="10408"/>
                      </a:lnTo>
                      <a:lnTo>
                        <a:pt x="37161" y="10374"/>
                      </a:lnTo>
                      <a:cubicBezTo>
                        <a:pt x="37194" y="10308"/>
                        <a:pt x="37261" y="10274"/>
                        <a:pt x="37361" y="10274"/>
                      </a:cubicBezTo>
                      <a:cubicBezTo>
                        <a:pt x="37461" y="10274"/>
                        <a:pt x="37528" y="10341"/>
                        <a:pt x="37594" y="10441"/>
                      </a:cubicBezTo>
                      <a:cubicBezTo>
                        <a:pt x="37761" y="10608"/>
                        <a:pt x="37961" y="10708"/>
                        <a:pt x="38195" y="10741"/>
                      </a:cubicBezTo>
                      <a:cubicBezTo>
                        <a:pt x="38695" y="10808"/>
                        <a:pt x="39196" y="10975"/>
                        <a:pt x="39596" y="11275"/>
                      </a:cubicBezTo>
                      <a:cubicBezTo>
                        <a:pt x="39629" y="11275"/>
                        <a:pt x="39663" y="11275"/>
                        <a:pt x="39696" y="11308"/>
                      </a:cubicBezTo>
                      <a:cubicBezTo>
                        <a:pt x="39696" y="11375"/>
                        <a:pt x="39729" y="11442"/>
                        <a:pt x="39729" y="11508"/>
                      </a:cubicBezTo>
                      <a:cubicBezTo>
                        <a:pt x="39596" y="11608"/>
                        <a:pt x="39496" y="11742"/>
                        <a:pt x="39462" y="11909"/>
                      </a:cubicBezTo>
                      <a:cubicBezTo>
                        <a:pt x="39596" y="12276"/>
                        <a:pt x="39796" y="12342"/>
                        <a:pt x="39963" y="12342"/>
                      </a:cubicBezTo>
                      <a:cubicBezTo>
                        <a:pt x="40063" y="12342"/>
                        <a:pt x="40163" y="12309"/>
                        <a:pt x="40263" y="12309"/>
                      </a:cubicBezTo>
                      <a:cubicBezTo>
                        <a:pt x="40330" y="12276"/>
                        <a:pt x="40430" y="12276"/>
                        <a:pt x="40496" y="12276"/>
                      </a:cubicBezTo>
                      <a:cubicBezTo>
                        <a:pt x="40763" y="12176"/>
                        <a:pt x="40797" y="11942"/>
                        <a:pt x="40830" y="11742"/>
                      </a:cubicBezTo>
                      <a:lnTo>
                        <a:pt x="40830" y="11675"/>
                      </a:lnTo>
                      <a:cubicBezTo>
                        <a:pt x="40897" y="11575"/>
                        <a:pt x="40930" y="11508"/>
                        <a:pt x="40963" y="11508"/>
                      </a:cubicBezTo>
                      <a:cubicBezTo>
                        <a:pt x="41030" y="11508"/>
                        <a:pt x="41030" y="11575"/>
                        <a:pt x="41064" y="11642"/>
                      </a:cubicBezTo>
                      <a:cubicBezTo>
                        <a:pt x="41097" y="11675"/>
                        <a:pt x="41130" y="11709"/>
                        <a:pt x="41164" y="11742"/>
                      </a:cubicBezTo>
                      <a:cubicBezTo>
                        <a:pt x="41164" y="11742"/>
                        <a:pt x="41197" y="11775"/>
                        <a:pt x="41197" y="11775"/>
                      </a:cubicBezTo>
                      <a:cubicBezTo>
                        <a:pt x="41264" y="11975"/>
                        <a:pt x="41464" y="12142"/>
                        <a:pt x="41697" y="12142"/>
                      </a:cubicBezTo>
                      <a:lnTo>
                        <a:pt x="41764" y="12142"/>
                      </a:lnTo>
                      <a:cubicBezTo>
                        <a:pt x="41964" y="12142"/>
                        <a:pt x="41998" y="11942"/>
                        <a:pt x="42031" y="11742"/>
                      </a:cubicBezTo>
                      <a:cubicBezTo>
                        <a:pt x="42031" y="11709"/>
                        <a:pt x="42031" y="11642"/>
                        <a:pt x="42064" y="11575"/>
                      </a:cubicBezTo>
                      <a:lnTo>
                        <a:pt x="42031" y="11508"/>
                      </a:lnTo>
                      <a:cubicBezTo>
                        <a:pt x="41998" y="11408"/>
                        <a:pt x="41964" y="11308"/>
                        <a:pt x="41831" y="11308"/>
                      </a:cubicBezTo>
                      <a:cubicBezTo>
                        <a:pt x="41731" y="11108"/>
                        <a:pt x="41864" y="11041"/>
                        <a:pt x="41998" y="10941"/>
                      </a:cubicBezTo>
                      <a:cubicBezTo>
                        <a:pt x="42064" y="10941"/>
                        <a:pt x="42098" y="10908"/>
                        <a:pt x="42131" y="10875"/>
                      </a:cubicBezTo>
                      <a:lnTo>
                        <a:pt x="42198" y="10808"/>
                      </a:lnTo>
                      <a:cubicBezTo>
                        <a:pt x="42465" y="10641"/>
                        <a:pt x="42698" y="10441"/>
                        <a:pt x="42465" y="10041"/>
                      </a:cubicBezTo>
                      <a:lnTo>
                        <a:pt x="42331" y="9774"/>
                      </a:lnTo>
                      <a:cubicBezTo>
                        <a:pt x="41831" y="9207"/>
                        <a:pt x="41330" y="8673"/>
                        <a:pt x="40496" y="8640"/>
                      </a:cubicBezTo>
                      <a:lnTo>
                        <a:pt x="40430" y="8640"/>
                      </a:lnTo>
                      <a:cubicBezTo>
                        <a:pt x="40430" y="8640"/>
                        <a:pt x="40396" y="8606"/>
                        <a:pt x="40396" y="8606"/>
                      </a:cubicBezTo>
                      <a:cubicBezTo>
                        <a:pt x="40330" y="8573"/>
                        <a:pt x="40263" y="8540"/>
                        <a:pt x="40230" y="8540"/>
                      </a:cubicBezTo>
                      <a:lnTo>
                        <a:pt x="40163" y="8540"/>
                      </a:lnTo>
                      <a:cubicBezTo>
                        <a:pt x="40130" y="8540"/>
                        <a:pt x="40096" y="8540"/>
                        <a:pt x="40096" y="8573"/>
                      </a:cubicBezTo>
                      <a:lnTo>
                        <a:pt x="39929" y="8673"/>
                      </a:lnTo>
                      <a:cubicBezTo>
                        <a:pt x="39829" y="8740"/>
                        <a:pt x="39729" y="8806"/>
                        <a:pt x="39629" y="8873"/>
                      </a:cubicBezTo>
                      <a:cubicBezTo>
                        <a:pt x="39373" y="9022"/>
                        <a:pt x="39089" y="9094"/>
                        <a:pt x="38807" y="9094"/>
                      </a:cubicBezTo>
                      <a:cubicBezTo>
                        <a:pt x="38391" y="9094"/>
                        <a:pt x="37979" y="8938"/>
                        <a:pt x="37661" y="8640"/>
                      </a:cubicBezTo>
                      <a:cubicBezTo>
                        <a:pt x="37628" y="8606"/>
                        <a:pt x="37594" y="8540"/>
                        <a:pt x="37561" y="8506"/>
                      </a:cubicBezTo>
                      <a:cubicBezTo>
                        <a:pt x="37561" y="8406"/>
                        <a:pt x="37561" y="8339"/>
                        <a:pt x="37561" y="8239"/>
                      </a:cubicBezTo>
                      <a:cubicBezTo>
                        <a:pt x="37561" y="7973"/>
                        <a:pt x="37628" y="7672"/>
                        <a:pt x="37294" y="7472"/>
                      </a:cubicBezTo>
                      <a:lnTo>
                        <a:pt x="36861" y="7472"/>
                      </a:lnTo>
                      <a:cubicBezTo>
                        <a:pt x="36727" y="7439"/>
                        <a:pt x="36594" y="7405"/>
                        <a:pt x="36494" y="7339"/>
                      </a:cubicBezTo>
                      <a:cubicBezTo>
                        <a:pt x="36327" y="7239"/>
                        <a:pt x="36160" y="7172"/>
                        <a:pt x="35960" y="7172"/>
                      </a:cubicBezTo>
                      <a:lnTo>
                        <a:pt x="35927" y="7172"/>
                      </a:lnTo>
                      <a:lnTo>
                        <a:pt x="35793" y="7039"/>
                      </a:lnTo>
                      <a:cubicBezTo>
                        <a:pt x="35693" y="6972"/>
                        <a:pt x="35560" y="6905"/>
                        <a:pt x="35460" y="6905"/>
                      </a:cubicBezTo>
                      <a:cubicBezTo>
                        <a:pt x="35226" y="6938"/>
                        <a:pt x="35026" y="7039"/>
                        <a:pt x="34859" y="7172"/>
                      </a:cubicBezTo>
                      <a:lnTo>
                        <a:pt x="33758" y="7205"/>
                      </a:lnTo>
                      <a:lnTo>
                        <a:pt x="33525" y="7205"/>
                      </a:lnTo>
                      <a:cubicBezTo>
                        <a:pt x="33425" y="7205"/>
                        <a:pt x="33291" y="7272"/>
                        <a:pt x="33258" y="7372"/>
                      </a:cubicBezTo>
                      <a:lnTo>
                        <a:pt x="33191" y="7372"/>
                      </a:lnTo>
                      <a:cubicBezTo>
                        <a:pt x="32624" y="7305"/>
                        <a:pt x="32057" y="7105"/>
                        <a:pt x="31590" y="6805"/>
                      </a:cubicBezTo>
                      <a:cubicBezTo>
                        <a:pt x="31257" y="6572"/>
                        <a:pt x="31090" y="6371"/>
                        <a:pt x="31090" y="6171"/>
                      </a:cubicBezTo>
                      <a:cubicBezTo>
                        <a:pt x="31123" y="6038"/>
                        <a:pt x="31190" y="5904"/>
                        <a:pt x="31290" y="5804"/>
                      </a:cubicBezTo>
                      <a:cubicBezTo>
                        <a:pt x="31390" y="5704"/>
                        <a:pt x="31490" y="5604"/>
                        <a:pt x="31590" y="5537"/>
                      </a:cubicBezTo>
                      <a:cubicBezTo>
                        <a:pt x="31590" y="5537"/>
                        <a:pt x="31590" y="5537"/>
                        <a:pt x="31590" y="5504"/>
                      </a:cubicBezTo>
                      <a:lnTo>
                        <a:pt x="31790" y="5504"/>
                      </a:lnTo>
                      <a:cubicBezTo>
                        <a:pt x="31857" y="5571"/>
                        <a:pt x="31924" y="5671"/>
                        <a:pt x="31990" y="5738"/>
                      </a:cubicBezTo>
                      <a:cubicBezTo>
                        <a:pt x="32191" y="5904"/>
                        <a:pt x="32424" y="5971"/>
                        <a:pt x="32691" y="5971"/>
                      </a:cubicBezTo>
                      <a:cubicBezTo>
                        <a:pt x="32991" y="5971"/>
                        <a:pt x="33258" y="5904"/>
                        <a:pt x="33525" y="5804"/>
                      </a:cubicBezTo>
                      <a:lnTo>
                        <a:pt x="33758" y="5638"/>
                      </a:lnTo>
                      <a:cubicBezTo>
                        <a:pt x="33925" y="5604"/>
                        <a:pt x="33958" y="5471"/>
                        <a:pt x="33992" y="5304"/>
                      </a:cubicBezTo>
                      <a:lnTo>
                        <a:pt x="33992" y="5237"/>
                      </a:lnTo>
                      <a:lnTo>
                        <a:pt x="34359" y="5237"/>
                      </a:lnTo>
                      <a:lnTo>
                        <a:pt x="34592" y="5137"/>
                      </a:lnTo>
                      <a:lnTo>
                        <a:pt x="34659" y="5104"/>
                      </a:lnTo>
                      <a:cubicBezTo>
                        <a:pt x="34959" y="5004"/>
                        <a:pt x="35259" y="4937"/>
                        <a:pt x="35560" y="4937"/>
                      </a:cubicBezTo>
                      <a:lnTo>
                        <a:pt x="35760" y="4937"/>
                      </a:lnTo>
                      <a:cubicBezTo>
                        <a:pt x="36027" y="4837"/>
                        <a:pt x="36193" y="4704"/>
                        <a:pt x="36227" y="4537"/>
                      </a:cubicBezTo>
                      <a:cubicBezTo>
                        <a:pt x="36260" y="4337"/>
                        <a:pt x="36160" y="4203"/>
                        <a:pt x="35927" y="4036"/>
                      </a:cubicBezTo>
                      <a:cubicBezTo>
                        <a:pt x="35860" y="3970"/>
                        <a:pt x="35793" y="3970"/>
                        <a:pt x="35726" y="3970"/>
                      </a:cubicBezTo>
                      <a:lnTo>
                        <a:pt x="35626" y="3970"/>
                      </a:lnTo>
                      <a:cubicBezTo>
                        <a:pt x="35526" y="3970"/>
                        <a:pt x="35426" y="3936"/>
                        <a:pt x="35359" y="3836"/>
                      </a:cubicBezTo>
                      <a:cubicBezTo>
                        <a:pt x="35326" y="3769"/>
                        <a:pt x="35259" y="3736"/>
                        <a:pt x="35193" y="3736"/>
                      </a:cubicBezTo>
                      <a:cubicBezTo>
                        <a:pt x="35059" y="3769"/>
                        <a:pt x="34959" y="3803"/>
                        <a:pt x="34892" y="3903"/>
                      </a:cubicBezTo>
                      <a:cubicBezTo>
                        <a:pt x="34526" y="3970"/>
                        <a:pt x="34159" y="4003"/>
                        <a:pt x="33758" y="4003"/>
                      </a:cubicBezTo>
                      <a:lnTo>
                        <a:pt x="31857" y="4003"/>
                      </a:lnTo>
                      <a:cubicBezTo>
                        <a:pt x="31457" y="4003"/>
                        <a:pt x="31090" y="4036"/>
                        <a:pt x="30723" y="4203"/>
                      </a:cubicBezTo>
                      <a:lnTo>
                        <a:pt x="30556" y="4337"/>
                      </a:lnTo>
                      <a:cubicBezTo>
                        <a:pt x="30423" y="4437"/>
                        <a:pt x="30256" y="4470"/>
                        <a:pt x="30089" y="4503"/>
                      </a:cubicBezTo>
                      <a:cubicBezTo>
                        <a:pt x="29989" y="4503"/>
                        <a:pt x="29856" y="4437"/>
                        <a:pt x="29789" y="4337"/>
                      </a:cubicBezTo>
                      <a:cubicBezTo>
                        <a:pt x="29655" y="4103"/>
                        <a:pt x="29422" y="4003"/>
                        <a:pt x="29188" y="4003"/>
                      </a:cubicBezTo>
                      <a:cubicBezTo>
                        <a:pt x="29055" y="4003"/>
                        <a:pt x="28955" y="4036"/>
                        <a:pt x="28821" y="4036"/>
                      </a:cubicBezTo>
                      <a:cubicBezTo>
                        <a:pt x="28721" y="4003"/>
                        <a:pt x="28621" y="4003"/>
                        <a:pt x="28555" y="4003"/>
                      </a:cubicBezTo>
                      <a:lnTo>
                        <a:pt x="27954" y="3903"/>
                      </a:lnTo>
                      <a:cubicBezTo>
                        <a:pt x="27771" y="3628"/>
                        <a:pt x="27476" y="3465"/>
                        <a:pt x="27171" y="3465"/>
                      </a:cubicBezTo>
                      <a:cubicBezTo>
                        <a:pt x="27143" y="3465"/>
                        <a:pt x="27115" y="3466"/>
                        <a:pt x="27087" y="3469"/>
                      </a:cubicBezTo>
                      <a:lnTo>
                        <a:pt x="26853" y="3469"/>
                      </a:lnTo>
                      <a:cubicBezTo>
                        <a:pt x="26803" y="3486"/>
                        <a:pt x="26762" y="3494"/>
                        <a:pt x="26720" y="3494"/>
                      </a:cubicBezTo>
                      <a:cubicBezTo>
                        <a:pt x="26678" y="3494"/>
                        <a:pt x="26637" y="3486"/>
                        <a:pt x="26587" y="3469"/>
                      </a:cubicBezTo>
                      <a:cubicBezTo>
                        <a:pt x="26486" y="3436"/>
                        <a:pt x="26420" y="3336"/>
                        <a:pt x="26320" y="3269"/>
                      </a:cubicBezTo>
                      <a:cubicBezTo>
                        <a:pt x="26153" y="3069"/>
                        <a:pt x="25919" y="2969"/>
                        <a:pt x="25686" y="2936"/>
                      </a:cubicBezTo>
                      <a:cubicBezTo>
                        <a:pt x="25519" y="2936"/>
                        <a:pt x="25386" y="2969"/>
                        <a:pt x="25252" y="3069"/>
                      </a:cubicBezTo>
                      <a:lnTo>
                        <a:pt x="25019" y="3069"/>
                      </a:lnTo>
                      <a:cubicBezTo>
                        <a:pt x="24919" y="3102"/>
                        <a:pt x="24852" y="3136"/>
                        <a:pt x="24785" y="3136"/>
                      </a:cubicBezTo>
                      <a:cubicBezTo>
                        <a:pt x="24552" y="3136"/>
                        <a:pt x="24452" y="2902"/>
                        <a:pt x="24385" y="2702"/>
                      </a:cubicBezTo>
                      <a:cubicBezTo>
                        <a:pt x="24252" y="2402"/>
                        <a:pt x="23951" y="2168"/>
                        <a:pt x="23618" y="2102"/>
                      </a:cubicBezTo>
                      <a:lnTo>
                        <a:pt x="22784" y="2102"/>
                      </a:lnTo>
                      <a:cubicBezTo>
                        <a:pt x="22083" y="2168"/>
                        <a:pt x="21983" y="2669"/>
                        <a:pt x="21917" y="3169"/>
                      </a:cubicBezTo>
                      <a:cubicBezTo>
                        <a:pt x="21883" y="3302"/>
                        <a:pt x="21850" y="3436"/>
                        <a:pt x="21816" y="3536"/>
                      </a:cubicBezTo>
                      <a:cubicBezTo>
                        <a:pt x="21683" y="4036"/>
                        <a:pt x="21516" y="4203"/>
                        <a:pt x="21216" y="4203"/>
                      </a:cubicBezTo>
                      <a:cubicBezTo>
                        <a:pt x="20983" y="4170"/>
                        <a:pt x="20782" y="4136"/>
                        <a:pt x="20582" y="4070"/>
                      </a:cubicBezTo>
                      <a:cubicBezTo>
                        <a:pt x="20415" y="4036"/>
                        <a:pt x="20282" y="4003"/>
                        <a:pt x="20115" y="4003"/>
                      </a:cubicBezTo>
                      <a:cubicBezTo>
                        <a:pt x="20015" y="4003"/>
                        <a:pt x="19948" y="4003"/>
                        <a:pt x="19848" y="4036"/>
                      </a:cubicBezTo>
                      <a:lnTo>
                        <a:pt x="19815" y="4003"/>
                      </a:lnTo>
                      <a:cubicBezTo>
                        <a:pt x="19715" y="4003"/>
                        <a:pt x="19615" y="3970"/>
                        <a:pt x="19481" y="3970"/>
                      </a:cubicBezTo>
                      <a:cubicBezTo>
                        <a:pt x="19381" y="3936"/>
                        <a:pt x="19248" y="3903"/>
                        <a:pt x="19115" y="3903"/>
                      </a:cubicBezTo>
                      <a:lnTo>
                        <a:pt x="18981" y="3870"/>
                      </a:lnTo>
                      <a:cubicBezTo>
                        <a:pt x="18714" y="3803"/>
                        <a:pt x="18447" y="3769"/>
                        <a:pt x="18147" y="3736"/>
                      </a:cubicBezTo>
                      <a:lnTo>
                        <a:pt x="17780" y="3736"/>
                      </a:lnTo>
                      <a:cubicBezTo>
                        <a:pt x="17714" y="3736"/>
                        <a:pt x="17647" y="3703"/>
                        <a:pt x="17580" y="3703"/>
                      </a:cubicBezTo>
                      <a:cubicBezTo>
                        <a:pt x="17413" y="3736"/>
                        <a:pt x="17213" y="3769"/>
                        <a:pt x="17080" y="3803"/>
                      </a:cubicBezTo>
                      <a:cubicBezTo>
                        <a:pt x="16913" y="3870"/>
                        <a:pt x="16746" y="3903"/>
                        <a:pt x="16579" y="3903"/>
                      </a:cubicBezTo>
                      <a:cubicBezTo>
                        <a:pt x="16413" y="3903"/>
                        <a:pt x="16246" y="3870"/>
                        <a:pt x="16112" y="3736"/>
                      </a:cubicBezTo>
                      <a:lnTo>
                        <a:pt x="15979" y="3736"/>
                      </a:lnTo>
                      <a:cubicBezTo>
                        <a:pt x="15879" y="3736"/>
                        <a:pt x="15812" y="3736"/>
                        <a:pt x="15712" y="3703"/>
                      </a:cubicBezTo>
                      <a:lnTo>
                        <a:pt x="15412" y="3669"/>
                      </a:lnTo>
                      <a:cubicBezTo>
                        <a:pt x="14778" y="3569"/>
                        <a:pt x="14178" y="3503"/>
                        <a:pt x="14044" y="2535"/>
                      </a:cubicBezTo>
                      <a:cubicBezTo>
                        <a:pt x="13944" y="1935"/>
                        <a:pt x="13477" y="1468"/>
                        <a:pt x="12877" y="1401"/>
                      </a:cubicBezTo>
                      <a:lnTo>
                        <a:pt x="12710" y="1401"/>
                      </a:lnTo>
                      <a:cubicBezTo>
                        <a:pt x="12510" y="1434"/>
                        <a:pt x="12310" y="1468"/>
                        <a:pt x="12110" y="1468"/>
                      </a:cubicBezTo>
                      <a:cubicBezTo>
                        <a:pt x="11643" y="1468"/>
                        <a:pt x="11142" y="1368"/>
                        <a:pt x="10675" y="1234"/>
                      </a:cubicBezTo>
                      <a:cubicBezTo>
                        <a:pt x="10508" y="1168"/>
                        <a:pt x="10308" y="1134"/>
                        <a:pt x="10141" y="1068"/>
                      </a:cubicBezTo>
                      <a:cubicBezTo>
                        <a:pt x="10041" y="1001"/>
                        <a:pt x="9975" y="901"/>
                        <a:pt x="9908" y="834"/>
                      </a:cubicBezTo>
                      <a:cubicBezTo>
                        <a:pt x="9741" y="567"/>
                        <a:pt x="9474" y="400"/>
                        <a:pt x="9207" y="300"/>
                      </a:cubicBezTo>
                      <a:lnTo>
                        <a:pt x="9141" y="300"/>
                      </a:lnTo>
                      <a:cubicBezTo>
                        <a:pt x="9107" y="267"/>
                        <a:pt x="9041" y="267"/>
                        <a:pt x="9007" y="267"/>
                      </a:cubicBezTo>
                      <a:cubicBezTo>
                        <a:pt x="8874" y="234"/>
                        <a:pt x="8774" y="200"/>
                        <a:pt x="8674" y="167"/>
                      </a:cubicBezTo>
                      <a:cubicBezTo>
                        <a:pt x="8507" y="100"/>
                        <a:pt x="8340" y="33"/>
                        <a:pt x="8173" y="33"/>
                      </a:cubicBezTo>
                      <a:cubicBezTo>
                        <a:pt x="7940" y="33"/>
                        <a:pt x="7773" y="234"/>
                        <a:pt x="7706" y="634"/>
                      </a:cubicBezTo>
                      <a:cubicBezTo>
                        <a:pt x="7573" y="734"/>
                        <a:pt x="7406" y="767"/>
                        <a:pt x="7239" y="801"/>
                      </a:cubicBezTo>
                      <a:cubicBezTo>
                        <a:pt x="7139" y="767"/>
                        <a:pt x="7006" y="767"/>
                        <a:pt x="6906" y="734"/>
                      </a:cubicBezTo>
                      <a:lnTo>
                        <a:pt x="6772" y="667"/>
                      </a:lnTo>
                      <a:lnTo>
                        <a:pt x="6405" y="567"/>
                      </a:lnTo>
                      <a:cubicBezTo>
                        <a:pt x="6039" y="434"/>
                        <a:pt x="5638" y="334"/>
                        <a:pt x="5205" y="300"/>
                      </a:cubicBezTo>
                      <a:cubicBezTo>
                        <a:pt x="5071" y="300"/>
                        <a:pt x="4938" y="334"/>
                        <a:pt x="4804" y="367"/>
                      </a:cubicBezTo>
                      <a:cubicBezTo>
                        <a:pt x="4738" y="367"/>
                        <a:pt x="4704" y="400"/>
                        <a:pt x="4671" y="400"/>
                      </a:cubicBezTo>
                      <a:cubicBezTo>
                        <a:pt x="4604" y="400"/>
                        <a:pt x="4537" y="367"/>
                        <a:pt x="4437" y="267"/>
                      </a:cubicBezTo>
                      <a:lnTo>
                        <a:pt x="4371" y="33"/>
                      </a:lnTo>
                      <a:lnTo>
                        <a:pt x="4271" y="33"/>
                      </a:lnTo>
                      <a:cubicBezTo>
                        <a:pt x="4237" y="0"/>
                        <a:pt x="4171" y="0"/>
                        <a:pt x="413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3" name="Google Shape;426;p16">
                  <a:extLst>
                    <a:ext uri="{FF2B5EF4-FFF2-40B4-BE49-F238E27FC236}">
                      <a16:creationId xmlns:a16="http://schemas.microsoft.com/office/drawing/2014/main" xmlns="" id="{C129F562-D860-ED77-7291-2221ECF37954}"/>
                    </a:ext>
                  </a:extLst>
                </p:cNvPr>
                <p:cNvSpPr/>
                <p:nvPr/>
              </p:nvSpPr>
              <p:spPr>
                <a:xfrm>
                  <a:off x="4283038" y="3195225"/>
                  <a:ext cx="40900" cy="26850"/>
                </a:xfrm>
                <a:custGeom>
                  <a:avLst/>
                  <a:gdLst/>
                  <a:ahLst/>
                  <a:cxnLst/>
                  <a:rect l="l" t="t" r="r" b="b"/>
                  <a:pathLst>
                    <a:path w="1636" h="1074" extrusionOk="0">
                      <a:moveTo>
                        <a:pt x="869" y="0"/>
                      </a:moveTo>
                      <a:cubicBezTo>
                        <a:pt x="835" y="0"/>
                        <a:pt x="801" y="2"/>
                        <a:pt x="768" y="7"/>
                      </a:cubicBezTo>
                      <a:lnTo>
                        <a:pt x="568" y="7"/>
                      </a:lnTo>
                      <a:cubicBezTo>
                        <a:pt x="334" y="40"/>
                        <a:pt x="34" y="73"/>
                        <a:pt x="1" y="407"/>
                      </a:cubicBezTo>
                      <a:cubicBezTo>
                        <a:pt x="1" y="640"/>
                        <a:pt x="67" y="841"/>
                        <a:pt x="201" y="974"/>
                      </a:cubicBezTo>
                      <a:cubicBezTo>
                        <a:pt x="234" y="1041"/>
                        <a:pt x="267" y="1074"/>
                        <a:pt x="334" y="1074"/>
                      </a:cubicBezTo>
                      <a:lnTo>
                        <a:pt x="367" y="1074"/>
                      </a:lnTo>
                      <a:cubicBezTo>
                        <a:pt x="534" y="1007"/>
                        <a:pt x="734" y="941"/>
                        <a:pt x="901" y="941"/>
                      </a:cubicBezTo>
                      <a:cubicBezTo>
                        <a:pt x="929" y="944"/>
                        <a:pt x="956" y="946"/>
                        <a:pt x="984" y="946"/>
                      </a:cubicBezTo>
                      <a:cubicBezTo>
                        <a:pt x="1222" y="946"/>
                        <a:pt x="1452" y="820"/>
                        <a:pt x="1602" y="640"/>
                      </a:cubicBezTo>
                      <a:cubicBezTo>
                        <a:pt x="1635" y="540"/>
                        <a:pt x="1535" y="374"/>
                        <a:pt x="1502" y="307"/>
                      </a:cubicBezTo>
                      <a:cubicBezTo>
                        <a:pt x="1356" y="102"/>
                        <a:pt x="1108" y="0"/>
                        <a:pt x="8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4" name="Google Shape;427;p16">
                  <a:extLst>
                    <a:ext uri="{FF2B5EF4-FFF2-40B4-BE49-F238E27FC236}">
                      <a16:creationId xmlns:a16="http://schemas.microsoft.com/office/drawing/2014/main" xmlns="" id="{4D54582B-AC75-2313-DBC2-8DBFBB6909D7}"/>
                    </a:ext>
                  </a:extLst>
                </p:cNvPr>
                <p:cNvSpPr/>
                <p:nvPr/>
              </p:nvSpPr>
              <p:spPr>
                <a:xfrm>
                  <a:off x="4017013" y="3071125"/>
                  <a:ext cx="28375" cy="33375"/>
                </a:xfrm>
                <a:custGeom>
                  <a:avLst/>
                  <a:gdLst/>
                  <a:ahLst/>
                  <a:cxnLst/>
                  <a:rect l="l" t="t" r="r" b="b"/>
                  <a:pathLst>
                    <a:path w="1135" h="1335" extrusionOk="0">
                      <a:moveTo>
                        <a:pt x="434" y="0"/>
                      </a:moveTo>
                      <a:cubicBezTo>
                        <a:pt x="301" y="0"/>
                        <a:pt x="134" y="34"/>
                        <a:pt x="1" y="134"/>
                      </a:cubicBezTo>
                      <a:cubicBezTo>
                        <a:pt x="34" y="234"/>
                        <a:pt x="67" y="334"/>
                        <a:pt x="134" y="401"/>
                      </a:cubicBezTo>
                      <a:cubicBezTo>
                        <a:pt x="301" y="567"/>
                        <a:pt x="334" y="801"/>
                        <a:pt x="267" y="1001"/>
                      </a:cubicBezTo>
                      <a:cubicBezTo>
                        <a:pt x="234" y="1068"/>
                        <a:pt x="234" y="1134"/>
                        <a:pt x="267" y="1201"/>
                      </a:cubicBezTo>
                      <a:cubicBezTo>
                        <a:pt x="334" y="1301"/>
                        <a:pt x="568" y="1335"/>
                        <a:pt x="734" y="1335"/>
                      </a:cubicBezTo>
                      <a:lnTo>
                        <a:pt x="801" y="1335"/>
                      </a:lnTo>
                      <a:cubicBezTo>
                        <a:pt x="868" y="1335"/>
                        <a:pt x="968" y="1301"/>
                        <a:pt x="1035" y="1235"/>
                      </a:cubicBezTo>
                      <a:lnTo>
                        <a:pt x="1068" y="1235"/>
                      </a:lnTo>
                      <a:cubicBezTo>
                        <a:pt x="1101" y="1134"/>
                        <a:pt x="1101" y="1034"/>
                        <a:pt x="1068" y="968"/>
                      </a:cubicBezTo>
                      <a:cubicBezTo>
                        <a:pt x="1035" y="868"/>
                        <a:pt x="1035" y="734"/>
                        <a:pt x="1068" y="634"/>
                      </a:cubicBezTo>
                      <a:cubicBezTo>
                        <a:pt x="1101" y="534"/>
                        <a:pt x="1135" y="434"/>
                        <a:pt x="1135" y="334"/>
                      </a:cubicBezTo>
                      <a:cubicBezTo>
                        <a:pt x="968" y="134"/>
                        <a:pt x="701" y="0"/>
                        <a:pt x="43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5" name="Google Shape;428;p16">
                  <a:extLst>
                    <a:ext uri="{FF2B5EF4-FFF2-40B4-BE49-F238E27FC236}">
                      <a16:creationId xmlns:a16="http://schemas.microsoft.com/office/drawing/2014/main" xmlns="" id="{1AD2195D-51E8-596D-6381-1D26A8666B58}"/>
                    </a:ext>
                  </a:extLst>
                </p:cNvPr>
                <p:cNvSpPr/>
                <p:nvPr/>
              </p:nvSpPr>
              <p:spPr>
                <a:xfrm>
                  <a:off x="4191313" y="3214550"/>
                  <a:ext cx="20875" cy="20875"/>
                </a:xfrm>
                <a:custGeom>
                  <a:avLst/>
                  <a:gdLst/>
                  <a:ahLst/>
                  <a:cxnLst/>
                  <a:rect l="l" t="t" r="r" b="b"/>
                  <a:pathLst>
                    <a:path w="835" h="835" extrusionOk="0">
                      <a:moveTo>
                        <a:pt x="534" y="1"/>
                      </a:moveTo>
                      <a:cubicBezTo>
                        <a:pt x="434" y="1"/>
                        <a:pt x="367" y="34"/>
                        <a:pt x="300" y="68"/>
                      </a:cubicBezTo>
                      <a:cubicBezTo>
                        <a:pt x="167" y="134"/>
                        <a:pt x="34" y="268"/>
                        <a:pt x="0" y="434"/>
                      </a:cubicBezTo>
                      <a:cubicBezTo>
                        <a:pt x="0" y="568"/>
                        <a:pt x="34" y="701"/>
                        <a:pt x="167" y="801"/>
                      </a:cubicBezTo>
                      <a:lnTo>
                        <a:pt x="300" y="801"/>
                      </a:lnTo>
                      <a:cubicBezTo>
                        <a:pt x="367" y="835"/>
                        <a:pt x="401" y="835"/>
                        <a:pt x="434" y="835"/>
                      </a:cubicBezTo>
                      <a:cubicBezTo>
                        <a:pt x="567" y="835"/>
                        <a:pt x="667" y="768"/>
                        <a:pt x="734" y="668"/>
                      </a:cubicBezTo>
                      <a:cubicBezTo>
                        <a:pt x="767" y="635"/>
                        <a:pt x="767" y="601"/>
                        <a:pt x="801" y="601"/>
                      </a:cubicBezTo>
                      <a:lnTo>
                        <a:pt x="801" y="568"/>
                      </a:lnTo>
                      <a:cubicBezTo>
                        <a:pt x="801" y="501"/>
                        <a:pt x="834" y="434"/>
                        <a:pt x="834" y="368"/>
                      </a:cubicBezTo>
                      <a:lnTo>
                        <a:pt x="834" y="334"/>
                      </a:lnTo>
                      <a:cubicBezTo>
                        <a:pt x="734" y="168"/>
                        <a:pt x="667" y="1"/>
                        <a:pt x="5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6" name="Google Shape;429;p16">
                  <a:extLst>
                    <a:ext uri="{FF2B5EF4-FFF2-40B4-BE49-F238E27FC236}">
                      <a16:creationId xmlns:a16="http://schemas.microsoft.com/office/drawing/2014/main" xmlns="" id="{98487FEA-EF46-D2FB-F096-FC5FF67E19F1}"/>
                    </a:ext>
                  </a:extLst>
                </p:cNvPr>
                <p:cNvSpPr/>
                <p:nvPr/>
              </p:nvSpPr>
              <p:spPr>
                <a:xfrm>
                  <a:off x="4348088" y="3332150"/>
                  <a:ext cx="95100" cy="76050"/>
                </a:xfrm>
                <a:custGeom>
                  <a:avLst/>
                  <a:gdLst/>
                  <a:ahLst/>
                  <a:cxnLst/>
                  <a:rect l="l" t="t" r="r" b="b"/>
                  <a:pathLst>
                    <a:path w="3804" h="3042" extrusionOk="0">
                      <a:moveTo>
                        <a:pt x="2235" y="0"/>
                      </a:moveTo>
                      <a:cubicBezTo>
                        <a:pt x="2035" y="0"/>
                        <a:pt x="1802" y="67"/>
                        <a:pt x="1602" y="134"/>
                      </a:cubicBezTo>
                      <a:cubicBezTo>
                        <a:pt x="1301" y="167"/>
                        <a:pt x="1068" y="400"/>
                        <a:pt x="1001" y="701"/>
                      </a:cubicBezTo>
                      <a:lnTo>
                        <a:pt x="868" y="901"/>
                      </a:lnTo>
                      <a:lnTo>
                        <a:pt x="834" y="968"/>
                      </a:lnTo>
                      <a:lnTo>
                        <a:pt x="868" y="968"/>
                      </a:lnTo>
                      <a:cubicBezTo>
                        <a:pt x="801" y="1068"/>
                        <a:pt x="801" y="1201"/>
                        <a:pt x="834" y="1301"/>
                      </a:cubicBezTo>
                      <a:lnTo>
                        <a:pt x="834" y="1368"/>
                      </a:lnTo>
                      <a:cubicBezTo>
                        <a:pt x="834" y="1501"/>
                        <a:pt x="801" y="1601"/>
                        <a:pt x="801" y="1735"/>
                      </a:cubicBezTo>
                      <a:cubicBezTo>
                        <a:pt x="634" y="2035"/>
                        <a:pt x="334" y="2268"/>
                        <a:pt x="0" y="2335"/>
                      </a:cubicBezTo>
                      <a:cubicBezTo>
                        <a:pt x="0" y="2535"/>
                        <a:pt x="100" y="2702"/>
                        <a:pt x="301" y="2769"/>
                      </a:cubicBezTo>
                      <a:cubicBezTo>
                        <a:pt x="475" y="2944"/>
                        <a:pt x="701" y="3042"/>
                        <a:pt x="955" y="3042"/>
                      </a:cubicBezTo>
                      <a:cubicBezTo>
                        <a:pt x="992" y="3042"/>
                        <a:pt x="1030" y="3040"/>
                        <a:pt x="1068" y="3036"/>
                      </a:cubicBezTo>
                      <a:lnTo>
                        <a:pt x="3203" y="3036"/>
                      </a:lnTo>
                      <a:cubicBezTo>
                        <a:pt x="3003" y="2669"/>
                        <a:pt x="3103" y="2235"/>
                        <a:pt x="3403" y="1968"/>
                      </a:cubicBezTo>
                      <a:cubicBezTo>
                        <a:pt x="3503" y="1835"/>
                        <a:pt x="3570" y="1635"/>
                        <a:pt x="3536" y="1468"/>
                      </a:cubicBezTo>
                      <a:cubicBezTo>
                        <a:pt x="3570" y="1435"/>
                        <a:pt x="3603" y="1401"/>
                        <a:pt x="3636" y="1368"/>
                      </a:cubicBezTo>
                      <a:cubicBezTo>
                        <a:pt x="3770" y="1201"/>
                        <a:pt x="3803" y="1001"/>
                        <a:pt x="3770" y="767"/>
                      </a:cubicBezTo>
                      <a:cubicBezTo>
                        <a:pt x="3670" y="534"/>
                        <a:pt x="3470" y="367"/>
                        <a:pt x="3236" y="267"/>
                      </a:cubicBezTo>
                      <a:cubicBezTo>
                        <a:pt x="2936" y="100"/>
                        <a:pt x="2602" y="34"/>
                        <a:pt x="22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9" name="Google Shape;430;p16">
                <a:extLst>
                  <a:ext uri="{FF2B5EF4-FFF2-40B4-BE49-F238E27FC236}">
                    <a16:creationId xmlns:a16="http://schemas.microsoft.com/office/drawing/2014/main" xmlns="" id="{5224E763-AD01-3A8A-E3B4-BE903DE57591}"/>
                  </a:ext>
                </a:extLst>
              </p:cNvPr>
              <p:cNvGrpSpPr/>
              <p:nvPr/>
            </p:nvGrpSpPr>
            <p:grpSpPr>
              <a:xfrm>
                <a:off x="4633313" y="2067900"/>
                <a:ext cx="823100" cy="1189200"/>
                <a:chOff x="4629963" y="2067900"/>
                <a:chExt cx="823100" cy="1189200"/>
              </a:xfrm>
              <a:grpFill/>
            </p:grpSpPr>
            <p:sp>
              <p:nvSpPr>
                <p:cNvPr id="41" name="Google Shape;431;p16">
                  <a:extLst>
                    <a:ext uri="{FF2B5EF4-FFF2-40B4-BE49-F238E27FC236}">
                      <a16:creationId xmlns:a16="http://schemas.microsoft.com/office/drawing/2014/main" xmlns="" id="{8599E4D8-2B73-3455-F384-2E786DBC0643}"/>
                    </a:ext>
                  </a:extLst>
                </p:cNvPr>
                <p:cNvSpPr/>
                <p:nvPr/>
              </p:nvSpPr>
              <p:spPr>
                <a:xfrm>
                  <a:off x="5406338" y="2067900"/>
                  <a:ext cx="46725" cy="81750"/>
                </a:xfrm>
                <a:custGeom>
                  <a:avLst/>
                  <a:gdLst/>
                  <a:ahLst/>
                  <a:cxnLst/>
                  <a:rect l="l" t="t" r="r" b="b"/>
                  <a:pathLst>
                    <a:path w="1869" h="3270" extrusionOk="0">
                      <a:moveTo>
                        <a:pt x="701" y="1"/>
                      </a:moveTo>
                      <a:cubicBezTo>
                        <a:pt x="601" y="67"/>
                        <a:pt x="501" y="101"/>
                        <a:pt x="468" y="201"/>
                      </a:cubicBezTo>
                      <a:cubicBezTo>
                        <a:pt x="468" y="267"/>
                        <a:pt x="468" y="368"/>
                        <a:pt x="501" y="434"/>
                      </a:cubicBezTo>
                      <a:lnTo>
                        <a:pt x="568" y="1268"/>
                      </a:lnTo>
                      <a:cubicBezTo>
                        <a:pt x="568" y="1302"/>
                        <a:pt x="568" y="1368"/>
                        <a:pt x="634" y="1402"/>
                      </a:cubicBezTo>
                      <a:cubicBezTo>
                        <a:pt x="668" y="1535"/>
                        <a:pt x="668" y="1668"/>
                        <a:pt x="634" y="1769"/>
                      </a:cubicBezTo>
                      <a:cubicBezTo>
                        <a:pt x="568" y="1869"/>
                        <a:pt x="501" y="1902"/>
                        <a:pt x="401" y="1935"/>
                      </a:cubicBezTo>
                      <a:cubicBezTo>
                        <a:pt x="234" y="1935"/>
                        <a:pt x="101" y="2035"/>
                        <a:pt x="34" y="2169"/>
                      </a:cubicBezTo>
                      <a:cubicBezTo>
                        <a:pt x="34" y="2202"/>
                        <a:pt x="34" y="2236"/>
                        <a:pt x="34" y="2236"/>
                      </a:cubicBezTo>
                      <a:cubicBezTo>
                        <a:pt x="34" y="2236"/>
                        <a:pt x="34" y="2269"/>
                        <a:pt x="34" y="2269"/>
                      </a:cubicBezTo>
                      <a:cubicBezTo>
                        <a:pt x="1" y="2336"/>
                        <a:pt x="1" y="2369"/>
                        <a:pt x="34" y="2436"/>
                      </a:cubicBezTo>
                      <a:cubicBezTo>
                        <a:pt x="34" y="2436"/>
                        <a:pt x="34" y="2436"/>
                        <a:pt x="34" y="2469"/>
                      </a:cubicBezTo>
                      <a:cubicBezTo>
                        <a:pt x="34" y="2469"/>
                        <a:pt x="34" y="2502"/>
                        <a:pt x="67" y="2536"/>
                      </a:cubicBezTo>
                      <a:cubicBezTo>
                        <a:pt x="101" y="2636"/>
                        <a:pt x="134" y="2736"/>
                        <a:pt x="167" y="2836"/>
                      </a:cubicBezTo>
                      <a:cubicBezTo>
                        <a:pt x="201" y="3003"/>
                        <a:pt x="267" y="3203"/>
                        <a:pt x="434" y="3236"/>
                      </a:cubicBezTo>
                      <a:cubicBezTo>
                        <a:pt x="468" y="3270"/>
                        <a:pt x="501" y="3270"/>
                        <a:pt x="568" y="3270"/>
                      </a:cubicBezTo>
                      <a:cubicBezTo>
                        <a:pt x="634" y="3270"/>
                        <a:pt x="734" y="3236"/>
                        <a:pt x="801" y="3203"/>
                      </a:cubicBezTo>
                      <a:cubicBezTo>
                        <a:pt x="868" y="3170"/>
                        <a:pt x="901" y="3103"/>
                        <a:pt x="935" y="3036"/>
                      </a:cubicBezTo>
                      <a:cubicBezTo>
                        <a:pt x="1135" y="2869"/>
                        <a:pt x="1235" y="2602"/>
                        <a:pt x="1201" y="2369"/>
                      </a:cubicBezTo>
                      <a:cubicBezTo>
                        <a:pt x="1201" y="2135"/>
                        <a:pt x="1268" y="1935"/>
                        <a:pt x="1402" y="1769"/>
                      </a:cubicBezTo>
                      <a:cubicBezTo>
                        <a:pt x="1435" y="1702"/>
                        <a:pt x="1468" y="1635"/>
                        <a:pt x="1502" y="1568"/>
                      </a:cubicBezTo>
                      <a:cubicBezTo>
                        <a:pt x="1869" y="901"/>
                        <a:pt x="1435" y="101"/>
                        <a:pt x="7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2" name="Google Shape;432;p16">
                  <a:extLst>
                    <a:ext uri="{FF2B5EF4-FFF2-40B4-BE49-F238E27FC236}">
                      <a16:creationId xmlns:a16="http://schemas.microsoft.com/office/drawing/2014/main" xmlns="" id="{6AB44893-D847-74DE-0842-6770F57747C7}"/>
                    </a:ext>
                  </a:extLst>
                </p:cNvPr>
                <p:cNvSpPr/>
                <p:nvPr/>
              </p:nvSpPr>
              <p:spPr>
                <a:xfrm>
                  <a:off x="5028563" y="2626625"/>
                  <a:ext cx="87600" cy="59250"/>
                </a:xfrm>
                <a:custGeom>
                  <a:avLst/>
                  <a:gdLst/>
                  <a:ahLst/>
                  <a:cxnLst/>
                  <a:rect l="l" t="t" r="r" b="b"/>
                  <a:pathLst>
                    <a:path w="3504" h="2370" extrusionOk="0">
                      <a:moveTo>
                        <a:pt x="1435" y="1"/>
                      </a:moveTo>
                      <a:cubicBezTo>
                        <a:pt x="1202" y="1"/>
                        <a:pt x="968" y="34"/>
                        <a:pt x="768" y="134"/>
                      </a:cubicBezTo>
                      <a:cubicBezTo>
                        <a:pt x="735" y="201"/>
                        <a:pt x="701" y="234"/>
                        <a:pt x="701" y="301"/>
                      </a:cubicBezTo>
                      <a:cubicBezTo>
                        <a:pt x="568" y="335"/>
                        <a:pt x="468" y="401"/>
                        <a:pt x="401" y="535"/>
                      </a:cubicBezTo>
                      <a:cubicBezTo>
                        <a:pt x="368" y="668"/>
                        <a:pt x="301" y="768"/>
                        <a:pt x="234" y="868"/>
                      </a:cubicBezTo>
                      <a:cubicBezTo>
                        <a:pt x="34" y="1102"/>
                        <a:pt x="1" y="1435"/>
                        <a:pt x="134" y="1669"/>
                      </a:cubicBezTo>
                      <a:cubicBezTo>
                        <a:pt x="334" y="2036"/>
                        <a:pt x="535" y="2169"/>
                        <a:pt x="768" y="2169"/>
                      </a:cubicBezTo>
                      <a:cubicBezTo>
                        <a:pt x="901" y="2169"/>
                        <a:pt x="1002" y="2136"/>
                        <a:pt x="1102" y="2069"/>
                      </a:cubicBezTo>
                      <a:cubicBezTo>
                        <a:pt x="1168" y="2036"/>
                        <a:pt x="1235" y="2036"/>
                        <a:pt x="1302" y="2002"/>
                      </a:cubicBezTo>
                      <a:cubicBezTo>
                        <a:pt x="1368" y="2002"/>
                        <a:pt x="1402" y="2036"/>
                        <a:pt x="1502" y="2136"/>
                      </a:cubicBezTo>
                      <a:cubicBezTo>
                        <a:pt x="1569" y="2236"/>
                        <a:pt x="1735" y="2369"/>
                        <a:pt x="1835" y="2369"/>
                      </a:cubicBezTo>
                      <a:cubicBezTo>
                        <a:pt x="1936" y="2369"/>
                        <a:pt x="2069" y="2236"/>
                        <a:pt x="2169" y="1969"/>
                      </a:cubicBezTo>
                      <a:lnTo>
                        <a:pt x="2302" y="1836"/>
                      </a:lnTo>
                      <a:lnTo>
                        <a:pt x="2436" y="1836"/>
                      </a:lnTo>
                      <a:cubicBezTo>
                        <a:pt x="2636" y="1836"/>
                        <a:pt x="2836" y="1769"/>
                        <a:pt x="3003" y="1669"/>
                      </a:cubicBezTo>
                      <a:cubicBezTo>
                        <a:pt x="3337" y="1502"/>
                        <a:pt x="3503" y="1335"/>
                        <a:pt x="3503" y="1135"/>
                      </a:cubicBezTo>
                      <a:cubicBezTo>
                        <a:pt x="3503" y="935"/>
                        <a:pt x="3370" y="735"/>
                        <a:pt x="3103" y="535"/>
                      </a:cubicBezTo>
                      <a:cubicBezTo>
                        <a:pt x="2970" y="468"/>
                        <a:pt x="2836" y="435"/>
                        <a:pt x="2703" y="368"/>
                      </a:cubicBezTo>
                      <a:cubicBezTo>
                        <a:pt x="2302" y="168"/>
                        <a:pt x="1869" y="34"/>
                        <a:pt x="14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3" name="Google Shape;433;p16">
                  <a:extLst>
                    <a:ext uri="{FF2B5EF4-FFF2-40B4-BE49-F238E27FC236}">
                      <a16:creationId xmlns:a16="http://schemas.microsoft.com/office/drawing/2014/main" xmlns="" id="{375A007F-F470-1784-F85F-990675C1DE44}"/>
                    </a:ext>
                  </a:extLst>
                </p:cNvPr>
                <p:cNvSpPr/>
                <p:nvPr/>
              </p:nvSpPr>
              <p:spPr>
                <a:xfrm>
                  <a:off x="5312113" y="2146300"/>
                  <a:ext cx="42550" cy="47550"/>
                </a:xfrm>
                <a:custGeom>
                  <a:avLst/>
                  <a:gdLst/>
                  <a:ahLst/>
                  <a:cxnLst/>
                  <a:rect l="l" t="t" r="r" b="b"/>
                  <a:pathLst>
                    <a:path w="1702" h="1902" extrusionOk="0">
                      <a:moveTo>
                        <a:pt x="601" y="0"/>
                      </a:moveTo>
                      <a:cubicBezTo>
                        <a:pt x="401" y="34"/>
                        <a:pt x="234" y="100"/>
                        <a:pt x="100" y="200"/>
                      </a:cubicBezTo>
                      <a:cubicBezTo>
                        <a:pt x="0" y="434"/>
                        <a:pt x="0" y="701"/>
                        <a:pt x="134" y="901"/>
                      </a:cubicBezTo>
                      <a:lnTo>
                        <a:pt x="701" y="1735"/>
                      </a:lnTo>
                      <a:cubicBezTo>
                        <a:pt x="701" y="1768"/>
                        <a:pt x="734" y="1768"/>
                        <a:pt x="767" y="1801"/>
                      </a:cubicBezTo>
                      <a:lnTo>
                        <a:pt x="801" y="1835"/>
                      </a:lnTo>
                      <a:cubicBezTo>
                        <a:pt x="834" y="1868"/>
                        <a:pt x="901" y="1868"/>
                        <a:pt x="934" y="1902"/>
                      </a:cubicBezTo>
                      <a:lnTo>
                        <a:pt x="1068" y="1902"/>
                      </a:lnTo>
                      <a:cubicBezTo>
                        <a:pt x="1201" y="1902"/>
                        <a:pt x="1335" y="1835"/>
                        <a:pt x="1435" y="1768"/>
                      </a:cubicBezTo>
                      <a:cubicBezTo>
                        <a:pt x="1668" y="1601"/>
                        <a:pt x="1701" y="1368"/>
                        <a:pt x="1535" y="1034"/>
                      </a:cubicBezTo>
                      <a:cubicBezTo>
                        <a:pt x="1468" y="968"/>
                        <a:pt x="1401" y="901"/>
                        <a:pt x="1368" y="834"/>
                      </a:cubicBezTo>
                      <a:cubicBezTo>
                        <a:pt x="1234" y="734"/>
                        <a:pt x="1101" y="567"/>
                        <a:pt x="1034" y="434"/>
                      </a:cubicBezTo>
                      <a:cubicBezTo>
                        <a:pt x="901" y="167"/>
                        <a:pt x="767"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4" name="Google Shape;434;p16">
                  <a:extLst>
                    <a:ext uri="{FF2B5EF4-FFF2-40B4-BE49-F238E27FC236}">
                      <a16:creationId xmlns:a16="http://schemas.microsoft.com/office/drawing/2014/main" xmlns="" id="{D3C677EC-3DE8-3831-DD3C-5E28E8934D31}"/>
                    </a:ext>
                  </a:extLst>
                </p:cNvPr>
                <p:cNvSpPr/>
                <p:nvPr/>
              </p:nvSpPr>
              <p:spPr>
                <a:xfrm>
                  <a:off x="4915988" y="2544900"/>
                  <a:ext cx="50900" cy="35900"/>
                </a:xfrm>
                <a:custGeom>
                  <a:avLst/>
                  <a:gdLst/>
                  <a:ahLst/>
                  <a:cxnLst/>
                  <a:rect l="l" t="t" r="r" b="b"/>
                  <a:pathLst>
                    <a:path w="2036" h="1436" extrusionOk="0">
                      <a:moveTo>
                        <a:pt x="1568" y="1"/>
                      </a:moveTo>
                      <a:lnTo>
                        <a:pt x="1502" y="34"/>
                      </a:lnTo>
                      <a:cubicBezTo>
                        <a:pt x="1335" y="34"/>
                        <a:pt x="1168" y="101"/>
                        <a:pt x="1035" y="168"/>
                      </a:cubicBezTo>
                      <a:lnTo>
                        <a:pt x="935" y="168"/>
                      </a:lnTo>
                      <a:cubicBezTo>
                        <a:pt x="568" y="368"/>
                        <a:pt x="267" y="668"/>
                        <a:pt x="34" y="1002"/>
                      </a:cubicBezTo>
                      <a:cubicBezTo>
                        <a:pt x="1" y="1068"/>
                        <a:pt x="1" y="1135"/>
                        <a:pt x="1" y="1202"/>
                      </a:cubicBezTo>
                      <a:lnTo>
                        <a:pt x="34" y="1302"/>
                      </a:lnTo>
                      <a:lnTo>
                        <a:pt x="201" y="1435"/>
                      </a:lnTo>
                      <a:lnTo>
                        <a:pt x="568" y="1302"/>
                      </a:lnTo>
                      <a:cubicBezTo>
                        <a:pt x="868" y="1235"/>
                        <a:pt x="1135" y="1135"/>
                        <a:pt x="1402" y="1035"/>
                      </a:cubicBezTo>
                      <a:cubicBezTo>
                        <a:pt x="1668" y="935"/>
                        <a:pt x="1969" y="802"/>
                        <a:pt x="2002" y="635"/>
                      </a:cubicBezTo>
                      <a:cubicBezTo>
                        <a:pt x="2035" y="501"/>
                        <a:pt x="1869" y="301"/>
                        <a:pt x="15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5" name="Google Shape;435;p16">
                  <a:extLst>
                    <a:ext uri="{FF2B5EF4-FFF2-40B4-BE49-F238E27FC236}">
                      <a16:creationId xmlns:a16="http://schemas.microsoft.com/office/drawing/2014/main" xmlns="" id="{258E7E70-1187-B8B6-A825-59A0609C114F}"/>
                    </a:ext>
                  </a:extLst>
                </p:cNvPr>
                <p:cNvSpPr/>
                <p:nvPr/>
              </p:nvSpPr>
              <p:spPr>
                <a:xfrm>
                  <a:off x="4831763" y="3237075"/>
                  <a:ext cx="32550" cy="20025"/>
                </a:xfrm>
                <a:custGeom>
                  <a:avLst/>
                  <a:gdLst/>
                  <a:ahLst/>
                  <a:cxnLst/>
                  <a:rect l="l" t="t" r="r" b="b"/>
                  <a:pathLst>
                    <a:path w="1302" h="801" extrusionOk="0">
                      <a:moveTo>
                        <a:pt x="201" y="0"/>
                      </a:moveTo>
                      <a:lnTo>
                        <a:pt x="167" y="67"/>
                      </a:lnTo>
                      <a:cubicBezTo>
                        <a:pt x="101" y="201"/>
                        <a:pt x="1" y="301"/>
                        <a:pt x="34" y="401"/>
                      </a:cubicBezTo>
                      <a:lnTo>
                        <a:pt x="67" y="401"/>
                      </a:lnTo>
                      <a:cubicBezTo>
                        <a:pt x="67" y="434"/>
                        <a:pt x="101" y="434"/>
                        <a:pt x="101" y="434"/>
                      </a:cubicBezTo>
                      <a:cubicBezTo>
                        <a:pt x="101" y="434"/>
                        <a:pt x="101" y="467"/>
                        <a:pt x="134" y="467"/>
                      </a:cubicBezTo>
                      <a:cubicBezTo>
                        <a:pt x="234" y="501"/>
                        <a:pt x="367" y="568"/>
                        <a:pt x="468" y="601"/>
                      </a:cubicBezTo>
                      <a:cubicBezTo>
                        <a:pt x="634" y="701"/>
                        <a:pt x="801" y="768"/>
                        <a:pt x="1001" y="801"/>
                      </a:cubicBezTo>
                      <a:cubicBezTo>
                        <a:pt x="1101" y="801"/>
                        <a:pt x="1201" y="768"/>
                        <a:pt x="1301" y="701"/>
                      </a:cubicBezTo>
                      <a:lnTo>
                        <a:pt x="1301" y="568"/>
                      </a:lnTo>
                      <a:cubicBezTo>
                        <a:pt x="1301" y="568"/>
                        <a:pt x="1301" y="534"/>
                        <a:pt x="1301" y="534"/>
                      </a:cubicBezTo>
                      <a:cubicBezTo>
                        <a:pt x="1301" y="467"/>
                        <a:pt x="1301" y="401"/>
                        <a:pt x="1268" y="367"/>
                      </a:cubicBezTo>
                      <a:cubicBezTo>
                        <a:pt x="1268" y="301"/>
                        <a:pt x="1235" y="267"/>
                        <a:pt x="1201" y="234"/>
                      </a:cubicBezTo>
                      <a:cubicBezTo>
                        <a:pt x="1201" y="234"/>
                        <a:pt x="1201" y="234"/>
                        <a:pt x="1201" y="201"/>
                      </a:cubicBezTo>
                      <a:cubicBezTo>
                        <a:pt x="1035" y="67"/>
                        <a:pt x="834" y="34"/>
                        <a:pt x="634" y="34"/>
                      </a:cubicBezTo>
                      <a:cubicBezTo>
                        <a:pt x="468" y="34"/>
                        <a:pt x="334" y="34"/>
                        <a:pt x="2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6" name="Google Shape;436;p16">
                  <a:extLst>
                    <a:ext uri="{FF2B5EF4-FFF2-40B4-BE49-F238E27FC236}">
                      <a16:creationId xmlns:a16="http://schemas.microsoft.com/office/drawing/2014/main" xmlns="" id="{1BF25E43-087B-8948-186C-750FB030DE09}"/>
                    </a:ext>
                  </a:extLst>
                </p:cNvPr>
                <p:cNvSpPr/>
                <p:nvPr/>
              </p:nvSpPr>
              <p:spPr>
                <a:xfrm>
                  <a:off x="5098613" y="3035050"/>
                  <a:ext cx="26725" cy="21075"/>
                </a:xfrm>
                <a:custGeom>
                  <a:avLst/>
                  <a:gdLst/>
                  <a:ahLst/>
                  <a:cxnLst/>
                  <a:rect l="l" t="t" r="r" b="b"/>
                  <a:pathLst>
                    <a:path w="1069" h="843" extrusionOk="0">
                      <a:moveTo>
                        <a:pt x="635" y="1"/>
                      </a:moveTo>
                      <a:cubicBezTo>
                        <a:pt x="476" y="1"/>
                        <a:pt x="318" y="59"/>
                        <a:pt x="201" y="176"/>
                      </a:cubicBezTo>
                      <a:cubicBezTo>
                        <a:pt x="1" y="309"/>
                        <a:pt x="101" y="476"/>
                        <a:pt x="201" y="576"/>
                      </a:cubicBezTo>
                      <a:lnTo>
                        <a:pt x="301" y="709"/>
                      </a:lnTo>
                      <a:cubicBezTo>
                        <a:pt x="434" y="776"/>
                        <a:pt x="601" y="810"/>
                        <a:pt x="768" y="843"/>
                      </a:cubicBezTo>
                      <a:cubicBezTo>
                        <a:pt x="868" y="843"/>
                        <a:pt x="935" y="810"/>
                        <a:pt x="968" y="743"/>
                      </a:cubicBezTo>
                      <a:cubicBezTo>
                        <a:pt x="1035" y="543"/>
                        <a:pt x="1068" y="343"/>
                        <a:pt x="1068" y="176"/>
                      </a:cubicBezTo>
                      <a:cubicBezTo>
                        <a:pt x="952" y="59"/>
                        <a:pt x="793" y="1"/>
                        <a:pt x="6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7" name="Google Shape;437;p16">
                  <a:extLst>
                    <a:ext uri="{FF2B5EF4-FFF2-40B4-BE49-F238E27FC236}">
                      <a16:creationId xmlns:a16="http://schemas.microsoft.com/office/drawing/2014/main" xmlns="" id="{53F443BD-917D-A9C1-2BA5-DF0EAA4D13ED}"/>
                    </a:ext>
                  </a:extLst>
                </p:cNvPr>
                <p:cNvSpPr/>
                <p:nvPr/>
              </p:nvSpPr>
              <p:spPr>
                <a:xfrm>
                  <a:off x="4629963" y="2350600"/>
                  <a:ext cx="655475" cy="740550"/>
                </a:xfrm>
                <a:custGeom>
                  <a:avLst/>
                  <a:gdLst/>
                  <a:ahLst/>
                  <a:cxnLst/>
                  <a:rect l="l" t="t" r="r" b="b"/>
                  <a:pathLst>
                    <a:path w="26219" h="29622" extrusionOk="0">
                      <a:moveTo>
                        <a:pt x="18613" y="9774"/>
                      </a:moveTo>
                      <a:lnTo>
                        <a:pt x="18560" y="9801"/>
                      </a:lnTo>
                      <a:lnTo>
                        <a:pt x="18560" y="9801"/>
                      </a:lnTo>
                      <a:cubicBezTo>
                        <a:pt x="18569" y="9785"/>
                        <a:pt x="18580" y="9774"/>
                        <a:pt x="18580" y="9774"/>
                      </a:cubicBezTo>
                      <a:close/>
                      <a:moveTo>
                        <a:pt x="16045" y="10742"/>
                      </a:moveTo>
                      <a:cubicBezTo>
                        <a:pt x="16078" y="10742"/>
                        <a:pt x="16112" y="10775"/>
                        <a:pt x="16145" y="10775"/>
                      </a:cubicBezTo>
                      <a:cubicBezTo>
                        <a:pt x="16112" y="10775"/>
                        <a:pt x="16078" y="10775"/>
                        <a:pt x="16045" y="10742"/>
                      </a:cubicBezTo>
                      <a:close/>
                      <a:moveTo>
                        <a:pt x="25051" y="1"/>
                      </a:moveTo>
                      <a:cubicBezTo>
                        <a:pt x="24951" y="1"/>
                        <a:pt x="24885" y="1"/>
                        <a:pt x="24784" y="34"/>
                      </a:cubicBezTo>
                      <a:lnTo>
                        <a:pt x="24618" y="268"/>
                      </a:lnTo>
                      <a:cubicBezTo>
                        <a:pt x="24518" y="368"/>
                        <a:pt x="24451" y="501"/>
                        <a:pt x="24351" y="601"/>
                      </a:cubicBezTo>
                      <a:cubicBezTo>
                        <a:pt x="24151" y="968"/>
                        <a:pt x="23784" y="1235"/>
                        <a:pt x="23350" y="1302"/>
                      </a:cubicBezTo>
                      <a:cubicBezTo>
                        <a:pt x="23283" y="1302"/>
                        <a:pt x="23183" y="1402"/>
                        <a:pt x="23150" y="1502"/>
                      </a:cubicBezTo>
                      <a:cubicBezTo>
                        <a:pt x="22983" y="1769"/>
                        <a:pt x="22750" y="2002"/>
                        <a:pt x="22483" y="2202"/>
                      </a:cubicBezTo>
                      <a:cubicBezTo>
                        <a:pt x="22383" y="2269"/>
                        <a:pt x="22283" y="2369"/>
                        <a:pt x="22183" y="2436"/>
                      </a:cubicBezTo>
                      <a:cubicBezTo>
                        <a:pt x="21749" y="2869"/>
                        <a:pt x="21215" y="3203"/>
                        <a:pt x="20615" y="3336"/>
                      </a:cubicBezTo>
                      <a:lnTo>
                        <a:pt x="20581" y="3336"/>
                      </a:lnTo>
                      <a:cubicBezTo>
                        <a:pt x="20415" y="3370"/>
                        <a:pt x="20248" y="3403"/>
                        <a:pt x="20081" y="3403"/>
                      </a:cubicBezTo>
                      <a:cubicBezTo>
                        <a:pt x="19948" y="3403"/>
                        <a:pt x="19814" y="3403"/>
                        <a:pt x="19681" y="3370"/>
                      </a:cubicBezTo>
                      <a:cubicBezTo>
                        <a:pt x="19214" y="3303"/>
                        <a:pt x="18780" y="3170"/>
                        <a:pt x="18380" y="2970"/>
                      </a:cubicBezTo>
                      <a:cubicBezTo>
                        <a:pt x="18280" y="2869"/>
                        <a:pt x="18113" y="2803"/>
                        <a:pt x="17980" y="2803"/>
                      </a:cubicBezTo>
                      <a:cubicBezTo>
                        <a:pt x="17846" y="2803"/>
                        <a:pt x="17746" y="2836"/>
                        <a:pt x="17646" y="2869"/>
                      </a:cubicBezTo>
                      <a:cubicBezTo>
                        <a:pt x="17579" y="2903"/>
                        <a:pt x="17513" y="2970"/>
                        <a:pt x="17479" y="3036"/>
                      </a:cubicBezTo>
                      <a:lnTo>
                        <a:pt x="16712" y="3403"/>
                      </a:lnTo>
                      <a:lnTo>
                        <a:pt x="15311" y="3103"/>
                      </a:lnTo>
                      <a:cubicBezTo>
                        <a:pt x="15178" y="3003"/>
                        <a:pt x="15011" y="2936"/>
                        <a:pt x="14811" y="2936"/>
                      </a:cubicBezTo>
                      <a:lnTo>
                        <a:pt x="14510" y="2936"/>
                      </a:lnTo>
                      <a:cubicBezTo>
                        <a:pt x="14444" y="2869"/>
                        <a:pt x="14377" y="2869"/>
                        <a:pt x="14277" y="2836"/>
                      </a:cubicBezTo>
                      <a:cubicBezTo>
                        <a:pt x="14177" y="2836"/>
                        <a:pt x="14077" y="2803"/>
                        <a:pt x="14010" y="2703"/>
                      </a:cubicBezTo>
                      <a:lnTo>
                        <a:pt x="14010" y="2669"/>
                      </a:lnTo>
                      <a:lnTo>
                        <a:pt x="14010" y="2636"/>
                      </a:lnTo>
                      <a:lnTo>
                        <a:pt x="13977" y="2669"/>
                      </a:lnTo>
                      <a:lnTo>
                        <a:pt x="13777" y="2669"/>
                      </a:lnTo>
                      <a:cubicBezTo>
                        <a:pt x="13777" y="2636"/>
                        <a:pt x="13777" y="2636"/>
                        <a:pt x="13743" y="2603"/>
                      </a:cubicBezTo>
                      <a:cubicBezTo>
                        <a:pt x="13510" y="2436"/>
                        <a:pt x="13243" y="2302"/>
                        <a:pt x="12943" y="2236"/>
                      </a:cubicBezTo>
                      <a:cubicBezTo>
                        <a:pt x="12809" y="2236"/>
                        <a:pt x="12676" y="2269"/>
                        <a:pt x="12542" y="2302"/>
                      </a:cubicBezTo>
                      <a:cubicBezTo>
                        <a:pt x="12376" y="2336"/>
                        <a:pt x="12175" y="2336"/>
                        <a:pt x="11975" y="2336"/>
                      </a:cubicBezTo>
                      <a:cubicBezTo>
                        <a:pt x="11941" y="2340"/>
                        <a:pt x="11906" y="2342"/>
                        <a:pt x="11872" y="2342"/>
                      </a:cubicBezTo>
                      <a:cubicBezTo>
                        <a:pt x="11641" y="2342"/>
                        <a:pt x="11416" y="2247"/>
                        <a:pt x="11241" y="2102"/>
                      </a:cubicBezTo>
                      <a:cubicBezTo>
                        <a:pt x="11175" y="2036"/>
                        <a:pt x="11108" y="1969"/>
                        <a:pt x="11041" y="1902"/>
                      </a:cubicBezTo>
                      <a:lnTo>
                        <a:pt x="11008" y="1902"/>
                      </a:lnTo>
                      <a:cubicBezTo>
                        <a:pt x="11008" y="1869"/>
                        <a:pt x="11008" y="1869"/>
                        <a:pt x="11008" y="1835"/>
                      </a:cubicBezTo>
                      <a:lnTo>
                        <a:pt x="10441" y="1835"/>
                      </a:lnTo>
                      <a:cubicBezTo>
                        <a:pt x="10441" y="1802"/>
                        <a:pt x="10408" y="1802"/>
                        <a:pt x="10374" y="1802"/>
                      </a:cubicBezTo>
                      <a:lnTo>
                        <a:pt x="10341" y="1802"/>
                      </a:lnTo>
                      <a:cubicBezTo>
                        <a:pt x="10007" y="1602"/>
                        <a:pt x="9607" y="1535"/>
                        <a:pt x="9207" y="1535"/>
                      </a:cubicBezTo>
                      <a:lnTo>
                        <a:pt x="8640" y="1535"/>
                      </a:lnTo>
                      <a:cubicBezTo>
                        <a:pt x="8439" y="1602"/>
                        <a:pt x="8406" y="1735"/>
                        <a:pt x="8373" y="1869"/>
                      </a:cubicBezTo>
                      <a:cubicBezTo>
                        <a:pt x="8373" y="1902"/>
                        <a:pt x="8373" y="1969"/>
                        <a:pt x="8339" y="2002"/>
                      </a:cubicBezTo>
                      <a:lnTo>
                        <a:pt x="8306" y="2503"/>
                      </a:lnTo>
                      <a:lnTo>
                        <a:pt x="8206" y="2669"/>
                      </a:lnTo>
                      <a:lnTo>
                        <a:pt x="7906" y="2936"/>
                      </a:lnTo>
                      <a:lnTo>
                        <a:pt x="7839" y="2936"/>
                      </a:lnTo>
                      <a:cubicBezTo>
                        <a:pt x="7706" y="2936"/>
                        <a:pt x="7639" y="3036"/>
                        <a:pt x="7606" y="3170"/>
                      </a:cubicBezTo>
                      <a:cubicBezTo>
                        <a:pt x="7472" y="3403"/>
                        <a:pt x="7339" y="3637"/>
                        <a:pt x="7105" y="3637"/>
                      </a:cubicBezTo>
                      <a:lnTo>
                        <a:pt x="7005" y="3637"/>
                      </a:lnTo>
                      <a:cubicBezTo>
                        <a:pt x="6805" y="3570"/>
                        <a:pt x="6805" y="3370"/>
                        <a:pt x="6805" y="3170"/>
                      </a:cubicBezTo>
                      <a:cubicBezTo>
                        <a:pt x="6805" y="3103"/>
                        <a:pt x="6805" y="3036"/>
                        <a:pt x="6805" y="2970"/>
                      </a:cubicBezTo>
                      <a:cubicBezTo>
                        <a:pt x="6705" y="2869"/>
                        <a:pt x="6571" y="2836"/>
                        <a:pt x="6438" y="2836"/>
                      </a:cubicBezTo>
                      <a:cubicBezTo>
                        <a:pt x="6338" y="2836"/>
                        <a:pt x="6205" y="2869"/>
                        <a:pt x="6104" y="2936"/>
                      </a:cubicBezTo>
                      <a:cubicBezTo>
                        <a:pt x="6104" y="2970"/>
                        <a:pt x="6104" y="2970"/>
                        <a:pt x="6038" y="2970"/>
                      </a:cubicBezTo>
                      <a:cubicBezTo>
                        <a:pt x="5838" y="3070"/>
                        <a:pt x="5838" y="3236"/>
                        <a:pt x="5838" y="3437"/>
                      </a:cubicBezTo>
                      <a:lnTo>
                        <a:pt x="5904" y="3537"/>
                      </a:lnTo>
                      <a:lnTo>
                        <a:pt x="5804" y="3603"/>
                      </a:lnTo>
                      <a:cubicBezTo>
                        <a:pt x="5604" y="3737"/>
                        <a:pt x="5471" y="3870"/>
                        <a:pt x="5337" y="4037"/>
                      </a:cubicBezTo>
                      <a:cubicBezTo>
                        <a:pt x="5237" y="4037"/>
                        <a:pt x="5204" y="4104"/>
                        <a:pt x="5170" y="4170"/>
                      </a:cubicBezTo>
                      <a:lnTo>
                        <a:pt x="5137" y="4237"/>
                      </a:lnTo>
                      <a:cubicBezTo>
                        <a:pt x="5170" y="4437"/>
                        <a:pt x="5070" y="4637"/>
                        <a:pt x="4904" y="4737"/>
                      </a:cubicBezTo>
                      <a:cubicBezTo>
                        <a:pt x="4837" y="4804"/>
                        <a:pt x="4737" y="4938"/>
                        <a:pt x="4703" y="5038"/>
                      </a:cubicBezTo>
                      <a:cubicBezTo>
                        <a:pt x="4670" y="5104"/>
                        <a:pt x="4603" y="5204"/>
                        <a:pt x="4537" y="5271"/>
                      </a:cubicBezTo>
                      <a:cubicBezTo>
                        <a:pt x="4303" y="5638"/>
                        <a:pt x="4036" y="6005"/>
                        <a:pt x="4270" y="6405"/>
                      </a:cubicBezTo>
                      <a:cubicBezTo>
                        <a:pt x="4270" y="6439"/>
                        <a:pt x="4303" y="6472"/>
                        <a:pt x="4337" y="6505"/>
                      </a:cubicBezTo>
                      <a:lnTo>
                        <a:pt x="4370" y="6572"/>
                      </a:lnTo>
                      <a:cubicBezTo>
                        <a:pt x="4437" y="6639"/>
                        <a:pt x="4503" y="6706"/>
                        <a:pt x="4570" y="6739"/>
                      </a:cubicBezTo>
                      <a:cubicBezTo>
                        <a:pt x="4503" y="6772"/>
                        <a:pt x="4470" y="6806"/>
                        <a:pt x="4403" y="6806"/>
                      </a:cubicBezTo>
                      <a:cubicBezTo>
                        <a:pt x="4337" y="6806"/>
                        <a:pt x="4270" y="6772"/>
                        <a:pt x="4203" y="6772"/>
                      </a:cubicBezTo>
                      <a:cubicBezTo>
                        <a:pt x="4136" y="6739"/>
                        <a:pt x="4070" y="6706"/>
                        <a:pt x="4003" y="6706"/>
                      </a:cubicBezTo>
                      <a:cubicBezTo>
                        <a:pt x="3870" y="6706"/>
                        <a:pt x="3736" y="6806"/>
                        <a:pt x="3703" y="6939"/>
                      </a:cubicBezTo>
                      <a:cubicBezTo>
                        <a:pt x="3603" y="7139"/>
                        <a:pt x="3636" y="7373"/>
                        <a:pt x="3769" y="7539"/>
                      </a:cubicBezTo>
                      <a:cubicBezTo>
                        <a:pt x="3803" y="7606"/>
                        <a:pt x="3836" y="7673"/>
                        <a:pt x="3870" y="7740"/>
                      </a:cubicBezTo>
                      <a:cubicBezTo>
                        <a:pt x="4003" y="8540"/>
                        <a:pt x="4070" y="9307"/>
                        <a:pt x="3369" y="9941"/>
                      </a:cubicBezTo>
                      <a:cubicBezTo>
                        <a:pt x="3302" y="9975"/>
                        <a:pt x="3269" y="10075"/>
                        <a:pt x="3269" y="10141"/>
                      </a:cubicBezTo>
                      <a:cubicBezTo>
                        <a:pt x="3269" y="10241"/>
                        <a:pt x="3236" y="10308"/>
                        <a:pt x="3169" y="10375"/>
                      </a:cubicBezTo>
                      <a:lnTo>
                        <a:pt x="3169" y="10642"/>
                      </a:lnTo>
                      <a:lnTo>
                        <a:pt x="2869" y="11209"/>
                      </a:lnTo>
                      <a:cubicBezTo>
                        <a:pt x="2168" y="11909"/>
                        <a:pt x="2002" y="12977"/>
                        <a:pt x="2435" y="13877"/>
                      </a:cubicBezTo>
                      <a:lnTo>
                        <a:pt x="2435" y="14178"/>
                      </a:lnTo>
                      <a:lnTo>
                        <a:pt x="2469" y="14511"/>
                      </a:lnTo>
                      <a:cubicBezTo>
                        <a:pt x="1768" y="14911"/>
                        <a:pt x="1768" y="15612"/>
                        <a:pt x="1768" y="16179"/>
                      </a:cubicBezTo>
                      <a:cubicBezTo>
                        <a:pt x="1701" y="16246"/>
                        <a:pt x="1701" y="16279"/>
                        <a:pt x="1701" y="16346"/>
                      </a:cubicBezTo>
                      <a:cubicBezTo>
                        <a:pt x="1535" y="16746"/>
                        <a:pt x="1168" y="17046"/>
                        <a:pt x="767" y="17180"/>
                      </a:cubicBezTo>
                      <a:lnTo>
                        <a:pt x="601" y="17046"/>
                      </a:lnTo>
                      <a:cubicBezTo>
                        <a:pt x="534" y="17113"/>
                        <a:pt x="467" y="17180"/>
                        <a:pt x="367" y="17246"/>
                      </a:cubicBezTo>
                      <a:cubicBezTo>
                        <a:pt x="200" y="17413"/>
                        <a:pt x="0" y="17547"/>
                        <a:pt x="67" y="17880"/>
                      </a:cubicBezTo>
                      <a:cubicBezTo>
                        <a:pt x="67" y="17980"/>
                        <a:pt x="100" y="18080"/>
                        <a:pt x="200" y="18147"/>
                      </a:cubicBezTo>
                      <a:cubicBezTo>
                        <a:pt x="267" y="18180"/>
                        <a:pt x="300" y="18247"/>
                        <a:pt x="334" y="18314"/>
                      </a:cubicBezTo>
                      <a:lnTo>
                        <a:pt x="467" y="18314"/>
                      </a:lnTo>
                      <a:cubicBezTo>
                        <a:pt x="534" y="18514"/>
                        <a:pt x="500" y="18747"/>
                        <a:pt x="400" y="18948"/>
                      </a:cubicBezTo>
                      <a:cubicBezTo>
                        <a:pt x="300" y="19114"/>
                        <a:pt x="267" y="19348"/>
                        <a:pt x="334" y="19581"/>
                      </a:cubicBezTo>
                      <a:lnTo>
                        <a:pt x="334" y="19715"/>
                      </a:lnTo>
                      <a:cubicBezTo>
                        <a:pt x="300" y="19948"/>
                        <a:pt x="334" y="20148"/>
                        <a:pt x="467" y="20315"/>
                      </a:cubicBezTo>
                      <a:cubicBezTo>
                        <a:pt x="467" y="20415"/>
                        <a:pt x="467" y="20515"/>
                        <a:pt x="567" y="20549"/>
                      </a:cubicBezTo>
                      <a:cubicBezTo>
                        <a:pt x="701" y="20849"/>
                        <a:pt x="867" y="21016"/>
                        <a:pt x="1168" y="21016"/>
                      </a:cubicBezTo>
                      <a:cubicBezTo>
                        <a:pt x="1268" y="21016"/>
                        <a:pt x="1401" y="20982"/>
                        <a:pt x="1535" y="20949"/>
                      </a:cubicBezTo>
                      <a:lnTo>
                        <a:pt x="1768" y="20882"/>
                      </a:lnTo>
                      <a:cubicBezTo>
                        <a:pt x="2035" y="20749"/>
                        <a:pt x="2335" y="20649"/>
                        <a:pt x="2635" y="20649"/>
                      </a:cubicBezTo>
                      <a:lnTo>
                        <a:pt x="2835" y="20649"/>
                      </a:lnTo>
                      <a:cubicBezTo>
                        <a:pt x="2869" y="20682"/>
                        <a:pt x="2869" y="20716"/>
                        <a:pt x="2902" y="20749"/>
                      </a:cubicBezTo>
                      <a:cubicBezTo>
                        <a:pt x="2936" y="20816"/>
                        <a:pt x="2969" y="20882"/>
                        <a:pt x="2969" y="20949"/>
                      </a:cubicBezTo>
                      <a:cubicBezTo>
                        <a:pt x="2735" y="21583"/>
                        <a:pt x="3036" y="22050"/>
                        <a:pt x="3369" y="22483"/>
                      </a:cubicBezTo>
                      <a:cubicBezTo>
                        <a:pt x="3469" y="22584"/>
                        <a:pt x="3503" y="22717"/>
                        <a:pt x="3503" y="22850"/>
                      </a:cubicBezTo>
                      <a:cubicBezTo>
                        <a:pt x="3503" y="22917"/>
                        <a:pt x="3503" y="22984"/>
                        <a:pt x="3536" y="23051"/>
                      </a:cubicBezTo>
                      <a:cubicBezTo>
                        <a:pt x="3603" y="23718"/>
                        <a:pt x="3536" y="24418"/>
                        <a:pt x="3269" y="25019"/>
                      </a:cubicBezTo>
                      <a:cubicBezTo>
                        <a:pt x="3069" y="25486"/>
                        <a:pt x="2969" y="25953"/>
                        <a:pt x="2936" y="26453"/>
                      </a:cubicBezTo>
                      <a:cubicBezTo>
                        <a:pt x="2936" y="26520"/>
                        <a:pt x="2936" y="26586"/>
                        <a:pt x="2936" y="26686"/>
                      </a:cubicBezTo>
                      <a:cubicBezTo>
                        <a:pt x="2936" y="26753"/>
                        <a:pt x="2835" y="26820"/>
                        <a:pt x="2802" y="26887"/>
                      </a:cubicBezTo>
                      <a:cubicBezTo>
                        <a:pt x="2435" y="27220"/>
                        <a:pt x="2302" y="27687"/>
                        <a:pt x="2435" y="28154"/>
                      </a:cubicBezTo>
                      <a:cubicBezTo>
                        <a:pt x="2435" y="28488"/>
                        <a:pt x="2635" y="28788"/>
                        <a:pt x="2969" y="28888"/>
                      </a:cubicBezTo>
                      <a:cubicBezTo>
                        <a:pt x="3036" y="28921"/>
                        <a:pt x="3102" y="28955"/>
                        <a:pt x="3136" y="28988"/>
                      </a:cubicBezTo>
                      <a:cubicBezTo>
                        <a:pt x="3302" y="29055"/>
                        <a:pt x="3436" y="29188"/>
                        <a:pt x="3536" y="29322"/>
                      </a:cubicBezTo>
                      <a:cubicBezTo>
                        <a:pt x="3636" y="29522"/>
                        <a:pt x="3836" y="29622"/>
                        <a:pt x="4036" y="29622"/>
                      </a:cubicBezTo>
                      <a:cubicBezTo>
                        <a:pt x="4303" y="29622"/>
                        <a:pt x="4537" y="29455"/>
                        <a:pt x="4670" y="29222"/>
                      </a:cubicBezTo>
                      <a:cubicBezTo>
                        <a:pt x="4904" y="29222"/>
                        <a:pt x="5137" y="29188"/>
                        <a:pt x="5337" y="29122"/>
                      </a:cubicBezTo>
                      <a:cubicBezTo>
                        <a:pt x="5604" y="29088"/>
                        <a:pt x="5838" y="29055"/>
                        <a:pt x="6104" y="29021"/>
                      </a:cubicBezTo>
                      <a:cubicBezTo>
                        <a:pt x="6371" y="29021"/>
                        <a:pt x="6672" y="29122"/>
                        <a:pt x="6938" y="29288"/>
                      </a:cubicBezTo>
                      <a:cubicBezTo>
                        <a:pt x="6972" y="29322"/>
                        <a:pt x="7005" y="29322"/>
                        <a:pt x="7038" y="29322"/>
                      </a:cubicBezTo>
                      <a:cubicBezTo>
                        <a:pt x="7139" y="29322"/>
                        <a:pt x="7239" y="29255"/>
                        <a:pt x="7272" y="29155"/>
                      </a:cubicBezTo>
                      <a:cubicBezTo>
                        <a:pt x="7339" y="29021"/>
                        <a:pt x="7205" y="28955"/>
                        <a:pt x="7105" y="28888"/>
                      </a:cubicBezTo>
                      <a:lnTo>
                        <a:pt x="7072" y="28855"/>
                      </a:lnTo>
                      <a:cubicBezTo>
                        <a:pt x="7105" y="28755"/>
                        <a:pt x="7072" y="28621"/>
                        <a:pt x="6972" y="28554"/>
                      </a:cubicBezTo>
                      <a:cubicBezTo>
                        <a:pt x="6938" y="28521"/>
                        <a:pt x="6905" y="28488"/>
                        <a:pt x="6905" y="28454"/>
                      </a:cubicBezTo>
                      <a:cubicBezTo>
                        <a:pt x="6872" y="28154"/>
                        <a:pt x="6838" y="27854"/>
                        <a:pt x="6738" y="27554"/>
                      </a:cubicBezTo>
                      <a:cubicBezTo>
                        <a:pt x="6571" y="27087"/>
                        <a:pt x="6571" y="26620"/>
                        <a:pt x="6672" y="26153"/>
                      </a:cubicBezTo>
                      <a:cubicBezTo>
                        <a:pt x="6705" y="26086"/>
                        <a:pt x="6705" y="26019"/>
                        <a:pt x="6738" y="25986"/>
                      </a:cubicBezTo>
                      <a:cubicBezTo>
                        <a:pt x="7005" y="25486"/>
                        <a:pt x="7239" y="24985"/>
                        <a:pt x="6872" y="24418"/>
                      </a:cubicBezTo>
                      <a:lnTo>
                        <a:pt x="6872" y="24318"/>
                      </a:lnTo>
                      <a:cubicBezTo>
                        <a:pt x="6905" y="24118"/>
                        <a:pt x="6838" y="23884"/>
                        <a:pt x="6772" y="23718"/>
                      </a:cubicBezTo>
                      <a:cubicBezTo>
                        <a:pt x="6772" y="23484"/>
                        <a:pt x="6805" y="23251"/>
                        <a:pt x="6805" y="23051"/>
                      </a:cubicBezTo>
                      <a:cubicBezTo>
                        <a:pt x="6772" y="22550"/>
                        <a:pt x="6872" y="22083"/>
                        <a:pt x="7038" y="21650"/>
                      </a:cubicBezTo>
                      <a:cubicBezTo>
                        <a:pt x="7072" y="21549"/>
                        <a:pt x="7072" y="21483"/>
                        <a:pt x="7038" y="21383"/>
                      </a:cubicBezTo>
                      <a:lnTo>
                        <a:pt x="7038" y="21349"/>
                      </a:lnTo>
                      <a:lnTo>
                        <a:pt x="7005" y="21349"/>
                      </a:lnTo>
                      <a:lnTo>
                        <a:pt x="7005" y="20015"/>
                      </a:lnTo>
                      <a:cubicBezTo>
                        <a:pt x="7072" y="19982"/>
                        <a:pt x="7105" y="19915"/>
                        <a:pt x="7105" y="19848"/>
                      </a:cubicBezTo>
                      <a:cubicBezTo>
                        <a:pt x="7105" y="19815"/>
                        <a:pt x="7105" y="19782"/>
                        <a:pt x="7105" y="19748"/>
                      </a:cubicBezTo>
                      <a:cubicBezTo>
                        <a:pt x="7105" y="19648"/>
                        <a:pt x="7105" y="19548"/>
                        <a:pt x="6972" y="19548"/>
                      </a:cubicBezTo>
                      <a:cubicBezTo>
                        <a:pt x="6972" y="19381"/>
                        <a:pt x="6905" y="19248"/>
                        <a:pt x="6838" y="19181"/>
                      </a:cubicBezTo>
                      <a:cubicBezTo>
                        <a:pt x="6672" y="19014"/>
                        <a:pt x="6605" y="18814"/>
                        <a:pt x="6638" y="18614"/>
                      </a:cubicBezTo>
                      <a:cubicBezTo>
                        <a:pt x="6672" y="18414"/>
                        <a:pt x="6838" y="18247"/>
                        <a:pt x="7005" y="18147"/>
                      </a:cubicBezTo>
                      <a:cubicBezTo>
                        <a:pt x="7139" y="18080"/>
                        <a:pt x="7239" y="17980"/>
                        <a:pt x="7339" y="17880"/>
                      </a:cubicBezTo>
                      <a:cubicBezTo>
                        <a:pt x="7339" y="17847"/>
                        <a:pt x="7372" y="17813"/>
                        <a:pt x="7405" y="17780"/>
                      </a:cubicBezTo>
                      <a:cubicBezTo>
                        <a:pt x="7505" y="17680"/>
                        <a:pt x="7606" y="17613"/>
                        <a:pt x="7739" y="17580"/>
                      </a:cubicBezTo>
                      <a:cubicBezTo>
                        <a:pt x="7839" y="17580"/>
                        <a:pt x="7906" y="17513"/>
                        <a:pt x="8006" y="17480"/>
                      </a:cubicBezTo>
                      <a:lnTo>
                        <a:pt x="8506" y="17480"/>
                      </a:lnTo>
                      <a:cubicBezTo>
                        <a:pt x="8552" y="17474"/>
                        <a:pt x="8597" y="17471"/>
                        <a:pt x="8641" y="17471"/>
                      </a:cubicBezTo>
                      <a:cubicBezTo>
                        <a:pt x="8853" y="17471"/>
                        <a:pt x="9047" y="17536"/>
                        <a:pt x="9240" y="17647"/>
                      </a:cubicBezTo>
                      <a:lnTo>
                        <a:pt x="9273" y="18547"/>
                      </a:lnTo>
                      <a:cubicBezTo>
                        <a:pt x="9307" y="18781"/>
                        <a:pt x="9207" y="19048"/>
                        <a:pt x="9040" y="19214"/>
                      </a:cubicBezTo>
                      <a:cubicBezTo>
                        <a:pt x="8840" y="19381"/>
                        <a:pt x="8740" y="19615"/>
                        <a:pt x="8706" y="19882"/>
                      </a:cubicBezTo>
                      <a:cubicBezTo>
                        <a:pt x="8573" y="20115"/>
                        <a:pt x="8506" y="20349"/>
                        <a:pt x="8540" y="20615"/>
                      </a:cubicBezTo>
                      <a:cubicBezTo>
                        <a:pt x="8540" y="20649"/>
                        <a:pt x="8540" y="20649"/>
                        <a:pt x="8540" y="20682"/>
                      </a:cubicBezTo>
                      <a:cubicBezTo>
                        <a:pt x="8540" y="20749"/>
                        <a:pt x="8573" y="20816"/>
                        <a:pt x="8606" y="20882"/>
                      </a:cubicBezTo>
                      <a:cubicBezTo>
                        <a:pt x="8606" y="20916"/>
                        <a:pt x="8606" y="20916"/>
                        <a:pt x="8640" y="20949"/>
                      </a:cubicBezTo>
                      <a:cubicBezTo>
                        <a:pt x="8640" y="20982"/>
                        <a:pt x="8673" y="21016"/>
                        <a:pt x="8706" y="21049"/>
                      </a:cubicBezTo>
                      <a:cubicBezTo>
                        <a:pt x="9340" y="21750"/>
                        <a:pt x="10107" y="22383"/>
                        <a:pt x="10941" y="22917"/>
                      </a:cubicBezTo>
                      <a:cubicBezTo>
                        <a:pt x="10975" y="22984"/>
                        <a:pt x="11041" y="23017"/>
                        <a:pt x="11108" y="23017"/>
                      </a:cubicBezTo>
                      <a:lnTo>
                        <a:pt x="11241" y="23017"/>
                      </a:lnTo>
                      <a:cubicBezTo>
                        <a:pt x="11342" y="23084"/>
                        <a:pt x="11408" y="23117"/>
                        <a:pt x="11408" y="23184"/>
                      </a:cubicBezTo>
                      <a:cubicBezTo>
                        <a:pt x="11442" y="23284"/>
                        <a:pt x="11408" y="23384"/>
                        <a:pt x="11342" y="23451"/>
                      </a:cubicBezTo>
                      <a:cubicBezTo>
                        <a:pt x="11208" y="23584"/>
                        <a:pt x="11141" y="23818"/>
                        <a:pt x="11208" y="24018"/>
                      </a:cubicBezTo>
                      <a:cubicBezTo>
                        <a:pt x="10875" y="24385"/>
                        <a:pt x="10808" y="24885"/>
                        <a:pt x="11008" y="25319"/>
                      </a:cubicBezTo>
                      <a:cubicBezTo>
                        <a:pt x="11008" y="25352"/>
                        <a:pt x="11041" y="25386"/>
                        <a:pt x="11041" y="25419"/>
                      </a:cubicBezTo>
                      <a:cubicBezTo>
                        <a:pt x="11442" y="26153"/>
                        <a:pt x="12109" y="26253"/>
                        <a:pt x="12709" y="26253"/>
                      </a:cubicBezTo>
                      <a:cubicBezTo>
                        <a:pt x="12843" y="26320"/>
                        <a:pt x="12943" y="26353"/>
                        <a:pt x="13076" y="26353"/>
                      </a:cubicBezTo>
                      <a:cubicBezTo>
                        <a:pt x="13310" y="26353"/>
                        <a:pt x="13543" y="26219"/>
                        <a:pt x="13710" y="26053"/>
                      </a:cubicBezTo>
                      <a:cubicBezTo>
                        <a:pt x="13810" y="25886"/>
                        <a:pt x="13777" y="25686"/>
                        <a:pt x="13643" y="25552"/>
                      </a:cubicBezTo>
                      <a:cubicBezTo>
                        <a:pt x="13610" y="25552"/>
                        <a:pt x="13576" y="25519"/>
                        <a:pt x="13543" y="25486"/>
                      </a:cubicBezTo>
                      <a:cubicBezTo>
                        <a:pt x="13510" y="25386"/>
                        <a:pt x="13510" y="25252"/>
                        <a:pt x="13543" y="25119"/>
                      </a:cubicBezTo>
                      <a:cubicBezTo>
                        <a:pt x="13576" y="25085"/>
                        <a:pt x="13610" y="25019"/>
                        <a:pt x="13643" y="24985"/>
                      </a:cubicBezTo>
                      <a:cubicBezTo>
                        <a:pt x="13643" y="24952"/>
                        <a:pt x="13677" y="24952"/>
                        <a:pt x="13677" y="24919"/>
                      </a:cubicBezTo>
                      <a:cubicBezTo>
                        <a:pt x="13743" y="24919"/>
                        <a:pt x="13777" y="24885"/>
                        <a:pt x="13843" y="24885"/>
                      </a:cubicBezTo>
                      <a:cubicBezTo>
                        <a:pt x="13943" y="24885"/>
                        <a:pt x="14010" y="24852"/>
                        <a:pt x="14077" y="24818"/>
                      </a:cubicBezTo>
                      <a:lnTo>
                        <a:pt x="14110" y="24818"/>
                      </a:lnTo>
                      <a:cubicBezTo>
                        <a:pt x="14177" y="24818"/>
                        <a:pt x="14244" y="24818"/>
                        <a:pt x="14310" y="24785"/>
                      </a:cubicBezTo>
                      <a:cubicBezTo>
                        <a:pt x="14444" y="24752"/>
                        <a:pt x="14577" y="24718"/>
                        <a:pt x="14677" y="24652"/>
                      </a:cubicBezTo>
                      <a:lnTo>
                        <a:pt x="14744" y="24618"/>
                      </a:lnTo>
                      <a:cubicBezTo>
                        <a:pt x="14777" y="24652"/>
                        <a:pt x="14844" y="24652"/>
                        <a:pt x="14877" y="24652"/>
                      </a:cubicBezTo>
                      <a:cubicBezTo>
                        <a:pt x="14944" y="24652"/>
                        <a:pt x="15011" y="24652"/>
                        <a:pt x="15044" y="24585"/>
                      </a:cubicBezTo>
                      <a:cubicBezTo>
                        <a:pt x="15144" y="24685"/>
                        <a:pt x="15244" y="24785"/>
                        <a:pt x="15344" y="24818"/>
                      </a:cubicBezTo>
                      <a:cubicBezTo>
                        <a:pt x="15411" y="24852"/>
                        <a:pt x="15478" y="24885"/>
                        <a:pt x="15545" y="24919"/>
                      </a:cubicBezTo>
                      <a:lnTo>
                        <a:pt x="15678" y="24952"/>
                      </a:lnTo>
                      <a:lnTo>
                        <a:pt x="15745" y="25019"/>
                      </a:lnTo>
                      <a:lnTo>
                        <a:pt x="15645" y="25019"/>
                      </a:lnTo>
                      <a:cubicBezTo>
                        <a:pt x="15311" y="25052"/>
                        <a:pt x="15011" y="25185"/>
                        <a:pt x="14811" y="25419"/>
                      </a:cubicBezTo>
                      <a:lnTo>
                        <a:pt x="14577" y="25586"/>
                      </a:lnTo>
                      <a:cubicBezTo>
                        <a:pt x="14544" y="25586"/>
                        <a:pt x="14510" y="25619"/>
                        <a:pt x="14444" y="25652"/>
                      </a:cubicBezTo>
                      <a:cubicBezTo>
                        <a:pt x="14410" y="25652"/>
                        <a:pt x="14410" y="25686"/>
                        <a:pt x="14377" y="25719"/>
                      </a:cubicBezTo>
                      <a:lnTo>
                        <a:pt x="14244" y="25853"/>
                      </a:lnTo>
                      <a:lnTo>
                        <a:pt x="14110" y="25986"/>
                      </a:lnTo>
                      <a:cubicBezTo>
                        <a:pt x="14310" y="26353"/>
                        <a:pt x="14344" y="26753"/>
                        <a:pt x="14210" y="27153"/>
                      </a:cubicBezTo>
                      <a:cubicBezTo>
                        <a:pt x="14144" y="27254"/>
                        <a:pt x="14077" y="27320"/>
                        <a:pt x="13977" y="27420"/>
                      </a:cubicBezTo>
                      <a:cubicBezTo>
                        <a:pt x="13843" y="28121"/>
                        <a:pt x="13977" y="28288"/>
                        <a:pt x="14644" y="28421"/>
                      </a:cubicBezTo>
                      <a:lnTo>
                        <a:pt x="14744" y="28421"/>
                      </a:lnTo>
                      <a:cubicBezTo>
                        <a:pt x="14877" y="28421"/>
                        <a:pt x="15044" y="28454"/>
                        <a:pt x="15111" y="28621"/>
                      </a:cubicBezTo>
                      <a:lnTo>
                        <a:pt x="15144" y="28721"/>
                      </a:lnTo>
                      <a:cubicBezTo>
                        <a:pt x="15178" y="28788"/>
                        <a:pt x="15178" y="28888"/>
                        <a:pt x="15211" y="28955"/>
                      </a:cubicBezTo>
                      <a:cubicBezTo>
                        <a:pt x="15211" y="28988"/>
                        <a:pt x="15244" y="29021"/>
                        <a:pt x="15244" y="29088"/>
                      </a:cubicBezTo>
                      <a:lnTo>
                        <a:pt x="15244" y="29155"/>
                      </a:lnTo>
                      <a:cubicBezTo>
                        <a:pt x="15278" y="29188"/>
                        <a:pt x="15311" y="29255"/>
                        <a:pt x="15344" y="29322"/>
                      </a:cubicBezTo>
                      <a:cubicBezTo>
                        <a:pt x="15344" y="29355"/>
                        <a:pt x="15378" y="29388"/>
                        <a:pt x="15411" y="29388"/>
                      </a:cubicBezTo>
                      <a:cubicBezTo>
                        <a:pt x="15444" y="29422"/>
                        <a:pt x="15478" y="29455"/>
                        <a:pt x="15511" y="29488"/>
                      </a:cubicBezTo>
                      <a:cubicBezTo>
                        <a:pt x="15545" y="29522"/>
                        <a:pt x="15578" y="29522"/>
                        <a:pt x="15611" y="29555"/>
                      </a:cubicBezTo>
                      <a:cubicBezTo>
                        <a:pt x="15678" y="29589"/>
                        <a:pt x="15745" y="29589"/>
                        <a:pt x="15811" y="29589"/>
                      </a:cubicBezTo>
                      <a:lnTo>
                        <a:pt x="15911" y="29589"/>
                      </a:lnTo>
                      <a:cubicBezTo>
                        <a:pt x="15928" y="29605"/>
                        <a:pt x="15945" y="29614"/>
                        <a:pt x="15962" y="29614"/>
                      </a:cubicBezTo>
                      <a:cubicBezTo>
                        <a:pt x="15978" y="29614"/>
                        <a:pt x="15995" y="29605"/>
                        <a:pt x="16012" y="29589"/>
                      </a:cubicBezTo>
                      <a:lnTo>
                        <a:pt x="16078" y="29589"/>
                      </a:lnTo>
                      <a:cubicBezTo>
                        <a:pt x="16579" y="29589"/>
                        <a:pt x="16779" y="29355"/>
                        <a:pt x="16845" y="28821"/>
                      </a:cubicBezTo>
                      <a:cubicBezTo>
                        <a:pt x="16845" y="28721"/>
                        <a:pt x="16879" y="28621"/>
                        <a:pt x="16912" y="28521"/>
                      </a:cubicBezTo>
                      <a:cubicBezTo>
                        <a:pt x="16946" y="28454"/>
                        <a:pt x="16946" y="28421"/>
                        <a:pt x="16946" y="28388"/>
                      </a:cubicBezTo>
                      <a:lnTo>
                        <a:pt x="17012" y="28388"/>
                      </a:lnTo>
                      <a:lnTo>
                        <a:pt x="17079" y="28321"/>
                      </a:lnTo>
                      <a:cubicBezTo>
                        <a:pt x="17112" y="28354"/>
                        <a:pt x="17179" y="28388"/>
                        <a:pt x="17246" y="28388"/>
                      </a:cubicBezTo>
                      <a:cubicBezTo>
                        <a:pt x="17379" y="28354"/>
                        <a:pt x="17546" y="28288"/>
                        <a:pt x="17646" y="28154"/>
                      </a:cubicBezTo>
                      <a:cubicBezTo>
                        <a:pt x="17880" y="28087"/>
                        <a:pt x="18280" y="27987"/>
                        <a:pt x="18180" y="27620"/>
                      </a:cubicBezTo>
                      <a:cubicBezTo>
                        <a:pt x="18146" y="27420"/>
                        <a:pt x="18046" y="27254"/>
                        <a:pt x="17880" y="27153"/>
                      </a:cubicBezTo>
                      <a:cubicBezTo>
                        <a:pt x="17779" y="27087"/>
                        <a:pt x="17679" y="27087"/>
                        <a:pt x="17579" y="27053"/>
                      </a:cubicBezTo>
                      <a:lnTo>
                        <a:pt x="17513" y="27053"/>
                      </a:lnTo>
                      <a:cubicBezTo>
                        <a:pt x="17212" y="26887"/>
                        <a:pt x="17146" y="26686"/>
                        <a:pt x="17346" y="26320"/>
                      </a:cubicBezTo>
                      <a:cubicBezTo>
                        <a:pt x="17346" y="26286"/>
                        <a:pt x="17379" y="26253"/>
                        <a:pt x="17413" y="26219"/>
                      </a:cubicBezTo>
                      <a:cubicBezTo>
                        <a:pt x="17479" y="26086"/>
                        <a:pt x="17513" y="25986"/>
                        <a:pt x="17646" y="25986"/>
                      </a:cubicBezTo>
                      <a:cubicBezTo>
                        <a:pt x="17746" y="25986"/>
                        <a:pt x="17813" y="26019"/>
                        <a:pt x="17880" y="26053"/>
                      </a:cubicBezTo>
                      <a:cubicBezTo>
                        <a:pt x="17946" y="26086"/>
                        <a:pt x="17980" y="26086"/>
                        <a:pt x="18013" y="26086"/>
                      </a:cubicBezTo>
                      <a:cubicBezTo>
                        <a:pt x="18046" y="26086"/>
                        <a:pt x="18046" y="26086"/>
                        <a:pt x="18080" y="26053"/>
                      </a:cubicBezTo>
                      <a:cubicBezTo>
                        <a:pt x="18146" y="26053"/>
                        <a:pt x="18180" y="25986"/>
                        <a:pt x="18213" y="25919"/>
                      </a:cubicBezTo>
                      <a:cubicBezTo>
                        <a:pt x="18213" y="25919"/>
                        <a:pt x="18213" y="25886"/>
                        <a:pt x="18213" y="25886"/>
                      </a:cubicBezTo>
                      <a:lnTo>
                        <a:pt x="18213" y="25853"/>
                      </a:lnTo>
                      <a:cubicBezTo>
                        <a:pt x="18246" y="25786"/>
                        <a:pt x="18246" y="25752"/>
                        <a:pt x="18213" y="25719"/>
                      </a:cubicBezTo>
                      <a:lnTo>
                        <a:pt x="18213" y="25652"/>
                      </a:lnTo>
                      <a:cubicBezTo>
                        <a:pt x="18213" y="25652"/>
                        <a:pt x="18213" y="25619"/>
                        <a:pt x="18213" y="25619"/>
                      </a:cubicBezTo>
                      <a:cubicBezTo>
                        <a:pt x="18080" y="25419"/>
                        <a:pt x="17980" y="25185"/>
                        <a:pt x="17946" y="24952"/>
                      </a:cubicBezTo>
                      <a:cubicBezTo>
                        <a:pt x="17846" y="24485"/>
                        <a:pt x="17746" y="23985"/>
                        <a:pt x="17012" y="23951"/>
                      </a:cubicBezTo>
                      <a:cubicBezTo>
                        <a:pt x="16996" y="23968"/>
                        <a:pt x="16987" y="23976"/>
                        <a:pt x="16979" y="23976"/>
                      </a:cubicBezTo>
                      <a:cubicBezTo>
                        <a:pt x="16971" y="23976"/>
                        <a:pt x="16962" y="23968"/>
                        <a:pt x="16946" y="23951"/>
                      </a:cubicBezTo>
                      <a:lnTo>
                        <a:pt x="16912" y="23951"/>
                      </a:lnTo>
                      <a:cubicBezTo>
                        <a:pt x="16879" y="23918"/>
                        <a:pt x="16879" y="23851"/>
                        <a:pt x="16879" y="23784"/>
                      </a:cubicBezTo>
                      <a:cubicBezTo>
                        <a:pt x="16879" y="23718"/>
                        <a:pt x="16845" y="23651"/>
                        <a:pt x="16812" y="23584"/>
                      </a:cubicBezTo>
                      <a:cubicBezTo>
                        <a:pt x="16879" y="23551"/>
                        <a:pt x="16912" y="23518"/>
                        <a:pt x="16946" y="23518"/>
                      </a:cubicBezTo>
                      <a:cubicBezTo>
                        <a:pt x="17012" y="23518"/>
                        <a:pt x="17046" y="23551"/>
                        <a:pt x="17079" y="23618"/>
                      </a:cubicBezTo>
                      <a:cubicBezTo>
                        <a:pt x="17212" y="23751"/>
                        <a:pt x="17413" y="23818"/>
                        <a:pt x="17613" y="23851"/>
                      </a:cubicBezTo>
                      <a:cubicBezTo>
                        <a:pt x="17779" y="23818"/>
                        <a:pt x="17946" y="23718"/>
                        <a:pt x="18080" y="23584"/>
                      </a:cubicBezTo>
                      <a:cubicBezTo>
                        <a:pt x="18180" y="23351"/>
                        <a:pt x="18246" y="23084"/>
                        <a:pt x="18213" y="22850"/>
                      </a:cubicBezTo>
                      <a:cubicBezTo>
                        <a:pt x="18180" y="22617"/>
                        <a:pt x="18146" y="22350"/>
                        <a:pt x="17980" y="22350"/>
                      </a:cubicBezTo>
                      <a:lnTo>
                        <a:pt x="17913" y="22350"/>
                      </a:lnTo>
                      <a:cubicBezTo>
                        <a:pt x="17779" y="22383"/>
                        <a:pt x="17646" y="22417"/>
                        <a:pt x="17479" y="22417"/>
                      </a:cubicBezTo>
                      <a:cubicBezTo>
                        <a:pt x="17445" y="22411"/>
                        <a:pt x="17411" y="22408"/>
                        <a:pt x="17376" y="22408"/>
                      </a:cubicBezTo>
                      <a:cubicBezTo>
                        <a:pt x="17211" y="22408"/>
                        <a:pt x="17050" y="22473"/>
                        <a:pt x="16912" y="22584"/>
                      </a:cubicBezTo>
                      <a:lnTo>
                        <a:pt x="16879" y="22617"/>
                      </a:lnTo>
                      <a:cubicBezTo>
                        <a:pt x="16845" y="22650"/>
                        <a:pt x="16812" y="22684"/>
                        <a:pt x="16812" y="22717"/>
                      </a:cubicBezTo>
                      <a:lnTo>
                        <a:pt x="16378" y="22617"/>
                      </a:lnTo>
                      <a:cubicBezTo>
                        <a:pt x="16345" y="22584"/>
                        <a:pt x="16312" y="22584"/>
                        <a:pt x="16278" y="22584"/>
                      </a:cubicBezTo>
                      <a:cubicBezTo>
                        <a:pt x="16212" y="22584"/>
                        <a:pt x="16112" y="22617"/>
                        <a:pt x="16045" y="22650"/>
                      </a:cubicBezTo>
                      <a:cubicBezTo>
                        <a:pt x="16012" y="22684"/>
                        <a:pt x="15978" y="22717"/>
                        <a:pt x="15911" y="22717"/>
                      </a:cubicBezTo>
                      <a:cubicBezTo>
                        <a:pt x="15911" y="22717"/>
                        <a:pt x="15878" y="22717"/>
                        <a:pt x="15845" y="22650"/>
                      </a:cubicBezTo>
                      <a:cubicBezTo>
                        <a:pt x="15845" y="22584"/>
                        <a:pt x="15811" y="22550"/>
                        <a:pt x="15778" y="22483"/>
                      </a:cubicBezTo>
                      <a:cubicBezTo>
                        <a:pt x="15611" y="22150"/>
                        <a:pt x="15378" y="21883"/>
                        <a:pt x="15111" y="21650"/>
                      </a:cubicBezTo>
                      <a:cubicBezTo>
                        <a:pt x="14644" y="21249"/>
                        <a:pt x="14210" y="20849"/>
                        <a:pt x="14310" y="20115"/>
                      </a:cubicBezTo>
                      <a:cubicBezTo>
                        <a:pt x="14410" y="20048"/>
                        <a:pt x="14510" y="19982"/>
                        <a:pt x="14611" y="19948"/>
                      </a:cubicBezTo>
                      <a:cubicBezTo>
                        <a:pt x="14777" y="19848"/>
                        <a:pt x="14911" y="19748"/>
                        <a:pt x="15011" y="19581"/>
                      </a:cubicBezTo>
                      <a:cubicBezTo>
                        <a:pt x="15044" y="19548"/>
                        <a:pt x="15078" y="19515"/>
                        <a:pt x="15078" y="19448"/>
                      </a:cubicBezTo>
                      <a:cubicBezTo>
                        <a:pt x="15111" y="19381"/>
                        <a:pt x="15111" y="19315"/>
                        <a:pt x="15111" y="19281"/>
                      </a:cubicBezTo>
                      <a:cubicBezTo>
                        <a:pt x="15111" y="19081"/>
                        <a:pt x="15011" y="19014"/>
                        <a:pt x="14844" y="18981"/>
                      </a:cubicBezTo>
                      <a:lnTo>
                        <a:pt x="14444" y="18681"/>
                      </a:lnTo>
                      <a:cubicBezTo>
                        <a:pt x="14444" y="18614"/>
                        <a:pt x="14444" y="18547"/>
                        <a:pt x="14444" y="18514"/>
                      </a:cubicBezTo>
                      <a:cubicBezTo>
                        <a:pt x="14377" y="18247"/>
                        <a:pt x="14244" y="18014"/>
                        <a:pt x="14043" y="17813"/>
                      </a:cubicBezTo>
                      <a:cubicBezTo>
                        <a:pt x="13977" y="17747"/>
                        <a:pt x="13910" y="17680"/>
                        <a:pt x="13877" y="17613"/>
                      </a:cubicBezTo>
                      <a:cubicBezTo>
                        <a:pt x="13810" y="17547"/>
                        <a:pt x="13743" y="17513"/>
                        <a:pt x="13710" y="17480"/>
                      </a:cubicBezTo>
                      <a:lnTo>
                        <a:pt x="13677" y="17447"/>
                      </a:lnTo>
                      <a:cubicBezTo>
                        <a:pt x="13543" y="17280"/>
                        <a:pt x="13410" y="17113"/>
                        <a:pt x="13310" y="16946"/>
                      </a:cubicBezTo>
                      <a:cubicBezTo>
                        <a:pt x="13210" y="16779"/>
                        <a:pt x="13109" y="16646"/>
                        <a:pt x="13009" y="16513"/>
                      </a:cubicBezTo>
                      <a:lnTo>
                        <a:pt x="12175" y="15378"/>
                      </a:lnTo>
                      <a:cubicBezTo>
                        <a:pt x="12142" y="15345"/>
                        <a:pt x="12109" y="15312"/>
                        <a:pt x="12042" y="15278"/>
                      </a:cubicBezTo>
                      <a:cubicBezTo>
                        <a:pt x="11942" y="15212"/>
                        <a:pt x="11875" y="15145"/>
                        <a:pt x="11809" y="15045"/>
                      </a:cubicBezTo>
                      <a:cubicBezTo>
                        <a:pt x="11775" y="15011"/>
                        <a:pt x="11742" y="14978"/>
                        <a:pt x="11742" y="14911"/>
                      </a:cubicBezTo>
                      <a:cubicBezTo>
                        <a:pt x="12075" y="14811"/>
                        <a:pt x="12342" y="14578"/>
                        <a:pt x="12476" y="14244"/>
                      </a:cubicBezTo>
                      <a:cubicBezTo>
                        <a:pt x="12576" y="14044"/>
                        <a:pt x="12709" y="13877"/>
                        <a:pt x="12876" y="13744"/>
                      </a:cubicBezTo>
                      <a:lnTo>
                        <a:pt x="13009" y="13711"/>
                      </a:lnTo>
                      <a:lnTo>
                        <a:pt x="13109" y="13711"/>
                      </a:lnTo>
                      <a:cubicBezTo>
                        <a:pt x="13376" y="13711"/>
                        <a:pt x="13643" y="13610"/>
                        <a:pt x="13877" y="13444"/>
                      </a:cubicBezTo>
                      <a:cubicBezTo>
                        <a:pt x="13910" y="13377"/>
                        <a:pt x="13943" y="13344"/>
                        <a:pt x="14010" y="13277"/>
                      </a:cubicBezTo>
                      <a:lnTo>
                        <a:pt x="14043" y="13244"/>
                      </a:lnTo>
                      <a:cubicBezTo>
                        <a:pt x="14210" y="13110"/>
                        <a:pt x="14410" y="12977"/>
                        <a:pt x="14611" y="12877"/>
                      </a:cubicBezTo>
                      <a:cubicBezTo>
                        <a:pt x="14777" y="12777"/>
                        <a:pt x="14944" y="12643"/>
                        <a:pt x="15111" y="12543"/>
                      </a:cubicBezTo>
                      <a:cubicBezTo>
                        <a:pt x="15344" y="12543"/>
                        <a:pt x="15444" y="12343"/>
                        <a:pt x="15511" y="12176"/>
                      </a:cubicBezTo>
                      <a:cubicBezTo>
                        <a:pt x="15511" y="12143"/>
                        <a:pt x="15511" y="12076"/>
                        <a:pt x="15511" y="12043"/>
                      </a:cubicBezTo>
                      <a:cubicBezTo>
                        <a:pt x="15811" y="11843"/>
                        <a:pt x="16012" y="11542"/>
                        <a:pt x="16078" y="11209"/>
                      </a:cubicBezTo>
                      <a:cubicBezTo>
                        <a:pt x="16212" y="11142"/>
                        <a:pt x="16312" y="11009"/>
                        <a:pt x="16378" y="10875"/>
                      </a:cubicBezTo>
                      <a:lnTo>
                        <a:pt x="16445" y="10875"/>
                      </a:lnTo>
                      <a:cubicBezTo>
                        <a:pt x="16579" y="10808"/>
                        <a:pt x="16712" y="10775"/>
                        <a:pt x="16845" y="10708"/>
                      </a:cubicBezTo>
                      <a:lnTo>
                        <a:pt x="17079" y="10642"/>
                      </a:lnTo>
                      <a:lnTo>
                        <a:pt x="17212" y="10642"/>
                      </a:lnTo>
                      <a:lnTo>
                        <a:pt x="17312" y="10675"/>
                      </a:lnTo>
                      <a:cubicBezTo>
                        <a:pt x="17513" y="10708"/>
                        <a:pt x="17679" y="10808"/>
                        <a:pt x="17813" y="10942"/>
                      </a:cubicBezTo>
                      <a:cubicBezTo>
                        <a:pt x="17946" y="11075"/>
                        <a:pt x="18080" y="11142"/>
                        <a:pt x="18280" y="11142"/>
                      </a:cubicBezTo>
                      <a:lnTo>
                        <a:pt x="18413" y="11142"/>
                      </a:lnTo>
                      <a:cubicBezTo>
                        <a:pt x="18480" y="11109"/>
                        <a:pt x="18547" y="11075"/>
                        <a:pt x="18580" y="11075"/>
                      </a:cubicBezTo>
                      <a:cubicBezTo>
                        <a:pt x="18613" y="11042"/>
                        <a:pt x="18647" y="11009"/>
                        <a:pt x="18680" y="11009"/>
                      </a:cubicBezTo>
                      <a:lnTo>
                        <a:pt x="18747" y="10975"/>
                      </a:lnTo>
                      <a:cubicBezTo>
                        <a:pt x="18747" y="10808"/>
                        <a:pt x="18780" y="10675"/>
                        <a:pt x="18847" y="10542"/>
                      </a:cubicBezTo>
                      <a:cubicBezTo>
                        <a:pt x="18947" y="10375"/>
                        <a:pt x="18980" y="10175"/>
                        <a:pt x="18914" y="9975"/>
                      </a:cubicBezTo>
                      <a:cubicBezTo>
                        <a:pt x="19014" y="9474"/>
                        <a:pt x="18847" y="9207"/>
                        <a:pt x="18313" y="9007"/>
                      </a:cubicBezTo>
                      <a:cubicBezTo>
                        <a:pt x="18113" y="8940"/>
                        <a:pt x="17880" y="8907"/>
                        <a:pt x="17646" y="8907"/>
                      </a:cubicBezTo>
                      <a:cubicBezTo>
                        <a:pt x="17279" y="8907"/>
                        <a:pt x="16946" y="8974"/>
                        <a:pt x="16579" y="9107"/>
                      </a:cubicBezTo>
                      <a:cubicBezTo>
                        <a:pt x="16345" y="9174"/>
                        <a:pt x="16078" y="9241"/>
                        <a:pt x="15811" y="9307"/>
                      </a:cubicBezTo>
                      <a:lnTo>
                        <a:pt x="15478" y="9674"/>
                      </a:lnTo>
                      <a:cubicBezTo>
                        <a:pt x="15444" y="9674"/>
                        <a:pt x="15411" y="9708"/>
                        <a:pt x="15411" y="9708"/>
                      </a:cubicBezTo>
                      <a:lnTo>
                        <a:pt x="13877" y="9708"/>
                      </a:lnTo>
                      <a:cubicBezTo>
                        <a:pt x="13810" y="9708"/>
                        <a:pt x="13710" y="9741"/>
                        <a:pt x="13643" y="9774"/>
                      </a:cubicBezTo>
                      <a:cubicBezTo>
                        <a:pt x="13610" y="9841"/>
                        <a:pt x="13576" y="9908"/>
                        <a:pt x="13576" y="10008"/>
                      </a:cubicBezTo>
                      <a:lnTo>
                        <a:pt x="13576" y="10075"/>
                      </a:lnTo>
                      <a:lnTo>
                        <a:pt x="13576" y="10141"/>
                      </a:lnTo>
                      <a:cubicBezTo>
                        <a:pt x="13310" y="10375"/>
                        <a:pt x="12976" y="10508"/>
                        <a:pt x="12642" y="10508"/>
                      </a:cubicBezTo>
                      <a:cubicBezTo>
                        <a:pt x="12242" y="10508"/>
                        <a:pt x="11875" y="10308"/>
                        <a:pt x="11642" y="9975"/>
                      </a:cubicBezTo>
                      <a:lnTo>
                        <a:pt x="11508" y="9975"/>
                      </a:lnTo>
                      <a:cubicBezTo>
                        <a:pt x="11442" y="9941"/>
                        <a:pt x="11375" y="9941"/>
                        <a:pt x="11342" y="9941"/>
                      </a:cubicBezTo>
                      <a:cubicBezTo>
                        <a:pt x="11208" y="9941"/>
                        <a:pt x="11141" y="10008"/>
                        <a:pt x="11108" y="10175"/>
                      </a:cubicBezTo>
                      <a:lnTo>
                        <a:pt x="10908" y="10308"/>
                      </a:lnTo>
                      <a:lnTo>
                        <a:pt x="10741" y="10308"/>
                      </a:lnTo>
                      <a:cubicBezTo>
                        <a:pt x="10374" y="10442"/>
                        <a:pt x="10141" y="10808"/>
                        <a:pt x="10141" y="11209"/>
                      </a:cubicBezTo>
                      <a:cubicBezTo>
                        <a:pt x="10141" y="11242"/>
                        <a:pt x="10141" y="11275"/>
                        <a:pt x="10174" y="11342"/>
                      </a:cubicBezTo>
                      <a:cubicBezTo>
                        <a:pt x="10107" y="11409"/>
                        <a:pt x="10041" y="11476"/>
                        <a:pt x="9941" y="11509"/>
                      </a:cubicBezTo>
                      <a:cubicBezTo>
                        <a:pt x="9740" y="11642"/>
                        <a:pt x="9607" y="11843"/>
                        <a:pt x="9574" y="12076"/>
                      </a:cubicBezTo>
                      <a:cubicBezTo>
                        <a:pt x="9540" y="12109"/>
                        <a:pt x="9507" y="12143"/>
                        <a:pt x="9474" y="12209"/>
                      </a:cubicBezTo>
                      <a:cubicBezTo>
                        <a:pt x="9440" y="12243"/>
                        <a:pt x="9440" y="12310"/>
                        <a:pt x="9440" y="12343"/>
                      </a:cubicBezTo>
                      <a:cubicBezTo>
                        <a:pt x="9340" y="12376"/>
                        <a:pt x="9240" y="12376"/>
                        <a:pt x="9140" y="12376"/>
                      </a:cubicBezTo>
                      <a:cubicBezTo>
                        <a:pt x="9007" y="12376"/>
                        <a:pt x="8906" y="12343"/>
                        <a:pt x="8806" y="12343"/>
                      </a:cubicBezTo>
                      <a:cubicBezTo>
                        <a:pt x="8773" y="12276"/>
                        <a:pt x="8740" y="12243"/>
                        <a:pt x="8706" y="12209"/>
                      </a:cubicBezTo>
                      <a:lnTo>
                        <a:pt x="8573" y="12209"/>
                      </a:lnTo>
                      <a:lnTo>
                        <a:pt x="8506" y="12176"/>
                      </a:lnTo>
                      <a:cubicBezTo>
                        <a:pt x="8139" y="12076"/>
                        <a:pt x="7839" y="11976"/>
                        <a:pt x="7739" y="11576"/>
                      </a:cubicBezTo>
                      <a:cubicBezTo>
                        <a:pt x="7706" y="11509"/>
                        <a:pt x="7672" y="11442"/>
                        <a:pt x="7639" y="11376"/>
                      </a:cubicBezTo>
                      <a:cubicBezTo>
                        <a:pt x="7539" y="11275"/>
                        <a:pt x="7472" y="11142"/>
                        <a:pt x="7472" y="11009"/>
                      </a:cubicBezTo>
                      <a:cubicBezTo>
                        <a:pt x="7439" y="10942"/>
                        <a:pt x="7439" y="10909"/>
                        <a:pt x="7439" y="10842"/>
                      </a:cubicBezTo>
                      <a:cubicBezTo>
                        <a:pt x="7439" y="10808"/>
                        <a:pt x="7405" y="10742"/>
                        <a:pt x="7372" y="10708"/>
                      </a:cubicBezTo>
                      <a:cubicBezTo>
                        <a:pt x="7339" y="10675"/>
                        <a:pt x="7305" y="10675"/>
                        <a:pt x="7305" y="10675"/>
                      </a:cubicBezTo>
                      <a:lnTo>
                        <a:pt x="7239" y="10675"/>
                      </a:lnTo>
                      <a:lnTo>
                        <a:pt x="7272" y="10642"/>
                      </a:lnTo>
                      <a:cubicBezTo>
                        <a:pt x="7305" y="10542"/>
                        <a:pt x="7272" y="10442"/>
                        <a:pt x="7205" y="10341"/>
                      </a:cubicBezTo>
                      <a:cubicBezTo>
                        <a:pt x="7072" y="10208"/>
                        <a:pt x="6905" y="10141"/>
                        <a:pt x="6738" y="10108"/>
                      </a:cubicBezTo>
                      <a:cubicBezTo>
                        <a:pt x="6471" y="10075"/>
                        <a:pt x="6205" y="9874"/>
                        <a:pt x="6138" y="9608"/>
                      </a:cubicBezTo>
                      <a:cubicBezTo>
                        <a:pt x="5738" y="8340"/>
                        <a:pt x="5537" y="6906"/>
                        <a:pt x="6705" y="5638"/>
                      </a:cubicBezTo>
                      <a:cubicBezTo>
                        <a:pt x="6885" y="5428"/>
                        <a:pt x="7145" y="5299"/>
                        <a:pt x="7438" y="5299"/>
                      </a:cubicBezTo>
                      <a:cubicBezTo>
                        <a:pt x="7471" y="5299"/>
                        <a:pt x="7505" y="5301"/>
                        <a:pt x="7539" y="5305"/>
                      </a:cubicBezTo>
                      <a:cubicBezTo>
                        <a:pt x="7672" y="5305"/>
                        <a:pt x="7806" y="5305"/>
                        <a:pt x="7939" y="5338"/>
                      </a:cubicBezTo>
                      <a:lnTo>
                        <a:pt x="8439" y="5338"/>
                      </a:lnTo>
                      <a:lnTo>
                        <a:pt x="8473" y="5305"/>
                      </a:lnTo>
                      <a:cubicBezTo>
                        <a:pt x="8560" y="5450"/>
                        <a:pt x="8698" y="5544"/>
                        <a:pt x="8864" y="5544"/>
                      </a:cubicBezTo>
                      <a:cubicBezTo>
                        <a:pt x="8889" y="5544"/>
                        <a:pt x="8914" y="5542"/>
                        <a:pt x="8940" y="5538"/>
                      </a:cubicBezTo>
                      <a:lnTo>
                        <a:pt x="9040" y="5538"/>
                      </a:lnTo>
                      <a:cubicBezTo>
                        <a:pt x="9107" y="5538"/>
                        <a:pt x="9140" y="5505"/>
                        <a:pt x="9173" y="5505"/>
                      </a:cubicBezTo>
                      <a:cubicBezTo>
                        <a:pt x="9240" y="5571"/>
                        <a:pt x="9307" y="5605"/>
                        <a:pt x="9407" y="5605"/>
                      </a:cubicBezTo>
                      <a:cubicBezTo>
                        <a:pt x="9540" y="5605"/>
                        <a:pt x="9674" y="5538"/>
                        <a:pt x="9740" y="5438"/>
                      </a:cubicBezTo>
                      <a:cubicBezTo>
                        <a:pt x="9840" y="5371"/>
                        <a:pt x="9907" y="5305"/>
                        <a:pt x="10007" y="5271"/>
                      </a:cubicBezTo>
                      <a:cubicBezTo>
                        <a:pt x="10007" y="5238"/>
                        <a:pt x="10041" y="5204"/>
                        <a:pt x="10041" y="5204"/>
                      </a:cubicBezTo>
                      <a:lnTo>
                        <a:pt x="10307" y="5271"/>
                      </a:lnTo>
                      <a:cubicBezTo>
                        <a:pt x="10474" y="5338"/>
                        <a:pt x="10674" y="5405"/>
                        <a:pt x="10875" y="5405"/>
                      </a:cubicBezTo>
                      <a:lnTo>
                        <a:pt x="10975" y="5405"/>
                      </a:lnTo>
                      <a:cubicBezTo>
                        <a:pt x="11075" y="5405"/>
                        <a:pt x="11175" y="5338"/>
                        <a:pt x="11275" y="5271"/>
                      </a:cubicBezTo>
                      <a:lnTo>
                        <a:pt x="11442" y="5305"/>
                      </a:lnTo>
                      <a:cubicBezTo>
                        <a:pt x="11542" y="5338"/>
                        <a:pt x="11642" y="5338"/>
                        <a:pt x="11708" y="5338"/>
                      </a:cubicBezTo>
                      <a:lnTo>
                        <a:pt x="11942" y="5338"/>
                      </a:lnTo>
                      <a:cubicBezTo>
                        <a:pt x="12009" y="5338"/>
                        <a:pt x="12042" y="5305"/>
                        <a:pt x="12109" y="5305"/>
                      </a:cubicBezTo>
                      <a:cubicBezTo>
                        <a:pt x="12242" y="5371"/>
                        <a:pt x="12409" y="5405"/>
                        <a:pt x="12576" y="5438"/>
                      </a:cubicBezTo>
                      <a:cubicBezTo>
                        <a:pt x="12676" y="5438"/>
                        <a:pt x="12743" y="5405"/>
                        <a:pt x="12843" y="5371"/>
                      </a:cubicBezTo>
                      <a:cubicBezTo>
                        <a:pt x="12843" y="5371"/>
                        <a:pt x="12876" y="5371"/>
                        <a:pt x="12876" y="5405"/>
                      </a:cubicBezTo>
                      <a:lnTo>
                        <a:pt x="12943" y="5438"/>
                      </a:lnTo>
                      <a:cubicBezTo>
                        <a:pt x="12976" y="5438"/>
                        <a:pt x="12976" y="5438"/>
                        <a:pt x="13009" y="5471"/>
                      </a:cubicBezTo>
                      <a:cubicBezTo>
                        <a:pt x="13076" y="5471"/>
                        <a:pt x="13128" y="5486"/>
                        <a:pt x="13185" y="5486"/>
                      </a:cubicBezTo>
                      <a:cubicBezTo>
                        <a:pt x="13213" y="5486"/>
                        <a:pt x="13243" y="5482"/>
                        <a:pt x="13276" y="5471"/>
                      </a:cubicBezTo>
                      <a:cubicBezTo>
                        <a:pt x="13410" y="5471"/>
                        <a:pt x="13543" y="5471"/>
                        <a:pt x="13677" y="5438"/>
                      </a:cubicBezTo>
                      <a:lnTo>
                        <a:pt x="13810" y="5438"/>
                      </a:lnTo>
                      <a:cubicBezTo>
                        <a:pt x="13910" y="5405"/>
                        <a:pt x="13943" y="5338"/>
                        <a:pt x="14010" y="5271"/>
                      </a:cubicBezTo>
                      <a:lnTo>
                        <a:pt x="15278" y="5171"/>
                      </a:lnTo>
                      <a:lnTo>
                        <a:pt x="16245" y="5171"/>
                      </a:lnTo>
                      <a:lnTo>
                        <a:pt x="16345" y="5271"/>
                      </a:lnTo>
                      <a:lnTo>
                        <a:pt x="16979" y="5271"/>
                      </a:lnTo>
                      <a:cubicBezTo>
                        <a:pt x="17112" y="5271"/>
                        <a:pt x="17246" y="5305"/>
                        <a:pt x="17379" y="5338"/>
                      </a:cubicBezTo>
                      <a:cubicBezTo>
                        <a:pt x="17513" y="5405"/>
                        <a:pt x="17613" y="5505"/>
                        <a:pt x="17713" y="5605"/>
                      </a:cubicBezTo>
                      <a:cubicBezTo>
                        <a:pt x="17813" y="5805"/>
                        <a:pt x="18013" y="5905"/>
                        <a:pt x="18213" y="5938"/>
                      </a:cubicBezTo>
                      <a:cubicBezTo>
                        <a:pt x="18246" y="5938"/>
                        <a:pt x="18313" y="5905"/>
                        <a:pt x="18380" y="5905"/>
                      </a:cubicBezTo>
                      <a:lnTo>
                        <a:pt x="19147" y="5905"/>
                      </a:lnTo>
                      <a:cubicBezTo>
                        <a:pt x="19381" y="5938"/>
                        <a:pt x="19647" y="5938"/>
                        <a:pt x="19881" y="5938"/>
                      </a:cubicBezTo>
                      <a:cubicBezTo>
                        <a:pt x="19953" y="5944"/>
                        <a:pt x="20026" y="5947"/>
                        <a:pt x="20098" y="5947"/>
                      </a:cubicBezTo>
                      <a:cubicBezTo>
                        <a:pt x="20458" y="5947"/>
                        <a:pt x="20815" y="5877"/>
                        <a:pt x="21149" y="5738"/>
                      </a:cubicBezTo>
                      <a:lnTo>
                        <a:pt x="21549" y="5738"/>
                      </a:lnTo>
                      <a:cubicBezTo>
                        <a:pt x="21716" y="5738"/>
                        <a:pt x="21882" y="5705"/>
                        <a:pt x="22016" y="5638"/>
                      </a:cubicBezTo>
                      <a:lnTo>
                        <a:pt x="22316" y="5638"/>
                      </a:lnTo>
                      <a:cubicBezTo>
                        <a:pt x="22349" y="5605"/>
                        <a:pt x="22383" y="5605"/>
                        <a:pt x="22449" y="5571"/>
                      </a:cubicBezTo>
                      <a:lnTo>
                        <a:pt x="22483" y="5571"/>
                      </a:lnTo>
                      <a:cubicBezTo>
                        <a:pt x="22516" y="5538"/>
                        <a:pt x="22550" y="5505"/>
                        <a:pt x="22550" y="5471"/>
                      </a:cubicBezTo>
                      <a:cubicBezTo>
                        <a:pt x="23050" y="5271"/>
                        <a:pt x="23450" y="4871"/>
                        <a:pt x="23650" y="4371"/>
                      </a:cubicBezTo>
                      <a:lnTo>
                        <a:pt x="23717" y="4270"/>
                      </a:lnTo>
                      <a:cubicBezTo>
                        <a:pt x="23817" y="4004"/>
                        <a:pt x="24017" y="3803"/>
                        <a:pt x="24251" y="3637"/>
                      </a:cubicBezTo>
                      <a:cubicBezTo>
                        <a:pt x="25018" y="3203"/>
                        <a:pt x="25285" y="2503"/>
                        <a:pt x="25552" y="1769"/>
                      </a:cubicBezTo>
                      <a:lnTo>
                        <a:pt x="25618" y="1569"/>
                      </a:lnTo>
                      <a:cubicBezTo>
                        <a:pt x="25819" y="1569"/>
                        <a:pt x="25985" y="1468"/>
                        <a:pt x="26119" y="1302"/>
                      </a:cubicBezTo>
                      <a:cubicBezTo>
                        <a:pt x="26219" y="1135"/>
                        <a:pt x="26119" y="901"/>
                        <a:pt x="26019" y="701"/>
                      </a:cubicBezTo>
                      <a:cubicBezTo>
                        <a:pt x="25985" y="601"/>
                        <a:pt x="25952" y="534"/>
                        <a:pt x="25919" y="434"/>
                      </a:cubicBezTo>
                      <a:cubicBezTo>
                        <a:pt x="25852" y="401"/>
                        <a:pt x="25785" y="368"/>
                        <a:pt x="25718" y="301"/>
                      </a:cubicBezTo>
                      <a:cubicBezTo>
                        <a:pt x="25552" y="134"/>
                        <a:pt x="25285" y="34"/>
                        <a:pt x="2505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8" name="Google Shape;438;p16">
                  <a:extLst>
                    <a:ext uri="{FF2B5EF4-FFF2-40B4-BE49-F238E27FC236}">
                      <a16:creationId xmlns:a16="http://schemas.microsoft.com/office/drawing/2014/main" xmlns="" id="{E89A53C8-33F3-92CA-F253-8020377FB5CD}"/>
                    </a:ext>
                  </a:extLst>
                </p:cNvPr>
                <p:cNvSpPr/>
                <p:nvPr/>
              </p:nvSpPr>
              <p:spPr>
                <a:xfrm>
                  <a:off x="4819263" y="3212900"/>
                  <a:ext cx="21700" cy="22525"/>
                </a:xfrm>
                <a:custGeom>
                  <a:avLst/>
                  <a:gdLst/>
                  <a:ahLst/>
                  <a:cxnLst/>
                  <a:rect l="l" t="t" r="r" b="b"/>
                  <a:pathLst>
                    <a:path w="868" h="901" extrusionOk="0">
                      <a:moveTo>
                        <a:pt x="467" y="0"/>
                      </a:moveTo>
                      <a:cubicBezTo>
                        <a:pt x="334" y="33"/>
                        <a:pt x="234" y="67"/>
                        <a:pt x="134" y="134"/>
                      </a:cubicBezTo>
                      <a:cubicBezTo>
                        <a:pt x="134" y="134"/>
                        <a:pt x="100" y="134"/>
                        <a:pt x="100" y="167"/>
                      </a:cubicBezTo>
                      <a:cubicBezTo>
                        <a:pt x="34" y="234"/>
                        <a:pt x="0" y="334"/>
                        <a:pt x="0" y="434"/>
                      </a:cubicBezTo>
                      <a:cubicBezTo>
                        <a:pt x="0" y="734"/>
                        <a:pt x="167" y="901"/>
                        <a:pt x="367" y="901"/>
                      </a:cubicBezTo>
                      <a:cubicBezTo>
                        <a:pt x="434" y="901"/>
                        <a:pt x="501" y="867"/>
                        <a:pt x="567" y="867"/>
                      </a:cubicBezTo>
                      <a:lnTo>
                        <a:pt x="834" y="534"/>
                      </a:lnTo>
                      <a:cubicBezTo>
                        <a:pt x="867" y="400"/>
                        <a:pt x="867" y="234"/>
                        <a:pt x="767" y="134"/>
                      </a:cubicBezTo>
                      <a:cubicBezTo>
                        <a:pt x="701" y="33"/>
                        <a:pt x="567" y="0"/>
                        <a:pt x="4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9" name="Google Shape;439;p16">
                  <a:extLst>
                    <a:ext uri="{FF2B5EF4-FFF2-40B4-BE49-F238E27FC236}">
                      <a16:creationId xmlns:a16="http://schemas.microsoft.com/office/drawing/2014/main" xmlns="" id="{22C06A4C-55A8-6CB2-DFC1-BEB2677C41FF}"/>
                    </a:ext>
                  </a:extLst>
                </p:cNvPr>
                <p:cNvSpPr/>
                <p:nvPr/>
              </p:nvSpPr>
              <p:spPr>
                <a:xfrm>
                  <a:off x="5286263" y="2241350"/>
                  <a:ext cx="18375" cy="22550"/>
                </a:xfrm>
                <a:custGeom>
                  <a:avLst/>
                  <a:gdLst/>
                  <a:ahLst/>
                  <a:cxnLst/>
                  <a:rect l="l" t="t" r="r" b="b"/>
                  <a:pathLst>
                    <a:path w="735" h="902" extrusionOk="0">
                      <a:moveTo>
                        <a:pt x="334" y="1"/>
                      </a:moveTo>
                      <a:cubicBezTo>
                        <a:pt x="234" y="1"/>
                        <a:pt x="134" y="34"/>
                        <a:pt x="67" y="101"/>
                      </a:cubicBezTo>
                      <a:cubicBezTo>
                        <a:pt x="34" y="168"/>
                        <a:pt x="34" y="268"/>
                        <a:pt x="67" y="368"/>
                      </a:cubicBezTo>
                      <a:cubicBezTo>
                        <a:pt x="100" y="435"/>
                        <a:pt x="100" y="535"/>
                        <a:pt x="67" y="635"/>
                      </a:cubicBezTo>
                      <a:cubicBezTo>
                        <a:pt x="34" y="668"/>
                        <a:pt x="0" y="735"/>
                        <a:pt x="34" y="801"/>
                      </a:cubicBezTo>
                      <a:cubicBezTo>
                        <a:pt x="34" y="835"/>
                        <a:pt x="67" y="835"/>
                        <a:pt x="67" y="835"/>
                      </a:cubicBezTo>
                      <a:cubicBezTo>
                        <a:pt x="134" y="868"/>
                        <a:pt x="200" y="902"/>
                        <a:pt x="267" y="902"/>
                      </a:cubicBezTo>
                      <a:lnTo>
                        <a:pt x="334" y="902"/>
                      </a:lnTo>
                      <a:cubicBezTo>
                        <a:pt x="667" y="868"/>
                        <a:pt x="734" y="601"/>
                        <a:pt x="734" y="334"/>
                      </a:cubicBezTo>
                      <a:cubicBezTo>
                        <a:pt x="734" y="68"/>
                        <a:pt x="601" y="1"/>
                        <a:pt x="3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0" name="Google Shape;440;p16">
                  <a:extLst>
                    <a:ext uri="{FF2B5EF4-FFF2-40B4-BE49-F238E27FC236}">
                      <a16:creationId xmlns:a16="http://schemas.microsoft.com/office/drawing/2014/main" xmlns="" id="{D82C40D3-75DA-44FD-3AC7-CCEF35C6EDE4}"/>
                    </a:ext>
                  </a:extLst>
                </p:cNvPr>
                <p:cNvSpPr/>
                <p:nvPr/>
              </p:nvSpPr>
              <p:spPr>
                <a:xfrm>
                  <a:off x="4794238" y="3089475"/>
                  <a:ext cx="29200" cy="80075"/>
                </a:xfrm>
                <a:custGeom>
                  <a:avLst/>
                  <a:gdLst/>
                  <a:ahLst/>
                  <a:cxnLst/>
                  <a:rect l="l" t="t" r="r" b="b"/>
                  <a:pathLst>
                    <a:path w="1168" h="3203" extrusionOk="0">
                      <a:moveTo>
                        <a:pt x="601" y="0"/>
                      </a:moveTo>
                      <a:cubicBezTo>
                        <a:pt x="267" y="100"/>
                        <a:pt x="67" y="434"/>
                        <a:pt x="134" y="767"/>
                      </a:cubicBezTo>
                      <a:cubicBezTo>
                        <a:pt x="101" y="1334"/>
                        <a:pt x="134" y="1868"/>
                        <a:pt x="267" y="2402"/>
                      </a:cubicBezTo>
                      <a:cubicBezTo>
                        <a:pt x="101" y="2435"/>
                        <a:pt x="34" y="2502"/>
                        <a:pt x="0" y="2569"/>
                      </a:cubicBezTo>
                      <a:cubicBezTo>
                        <a:pt x="0" y="2669"/>
                        <a:pt x="34" y="2769"/>
                        <a:pt x="167" y="2902"/>
                      </a:cubicBezTo>
                      <a:cubicBezTo>
                        <a:pt x="201" y="2936"/>
                        <a:pt x="267" y="2969"/>
                        <a:pt x="301" y="3036"/>
                      </a:cubicBezTo>
                      <a:cubicBezTo>
                        <a:pt x="334" y="3102"/>
                        <a:pt x="434" y="3169"/>
                        <a:pt x="568" y="3202"/>
                      </a:cubicBezTo>
                      <a:cubicBezTo>
                        <a:pt x="634" y="3202"/>
                        <a:pt x="701" y="3169"/>
                        <a:pt x="734" y="3136"/>
                      </a:cubicBezTo>
                      <a:lnTo>
                        <a:pt x="801" y="2469"/>
                      </a:lnTo>
                      <a:cubicBezTo>
                        <a:pt x="1168" y="1768"/>
                        <a:pt x="1135" y="1501"/>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1" name="Google Shape;441;p16">
                  <a:extLst>
                    <a:ext uri="{FF2B5EF4-FFF2-40B4-BE49-F238E27FC236}">
                      <a16:creationId xmlns:a16="http://schemas.microsoft.com/office/drawing/2014/main" xmlns="" id="{B5389382-F978-529F-5027-215679425922}"/>
                    </a:ext>
                  </a:extLst>
                </p:cNvPr>
                <p:cNvSpPr/>
                <p:nvPr/>
              </p:nvSpPr>
              <p:spPr>
                <a:xfrm>
                  <a:off x="4933513" y="3017750"/>
                  <a:ext cx="33375" cy="55900"/>
                </a:xfrm>
                <a:custGeom>
                  <a:avLst/>
                  <a:gdLst/>
                  <a:ahLst/>
                  <a:cxnLst/>
                  <a:rect l="l" t="t" r="r" b="b"/>
                  <a:pathLst>
                    <a:path w="1335" h="2236" extrusionOk="0">
                      <a:moveTo>
                        <a:pt x="667" y="0"/>
                      </a:moveTo>
                      <a:cubicBezTo>
                        <a:pt x="534" y="0"/>
                        <a:pt x="434" y="67"/>
                        <a:pt x="367" y="167"/>
                      </a:cubicBezTo>
                      <a:cubicBezTo>
                        <a:pt x="300" y="234"/>
                        <a:pt x="234" y="267"/>
                        <a:pt x="200" y="301"/>
                      </a:cubicBezTo>
                      <a:lnTo>
                        <a:pt x="167" y="534"/>
                      </a:lnTo>
                      <a:cubicBezTo>
                        <a:pt x="0" y="768"/>
                        <a:pt x="0" y="1068"/>
                        <a:pt x="167" y="1268"/>
                      </a:cubicBezTo>
                      <a:lnTo>
                        <a:pt x="567" y="1835"/>
                      </a:lnTo>
                      <a:cubicBezTo>
                        <a:pt x="634" y="2002"/>
                        <a:pt x="801" y="2169"/>
                        <a:pt x="967" y="2235"/>
                      </a:cubicBezTo>
                      <a:cubicBezTo>
                        <a:pt x="1001" y="2202"/>
                        <a:pt x="1034" y="2169"/>
                        <a:pt x="1068" y="2135"/>
                      </a:cubicBezTo>
                      <a:cubicBezTo>
                        <a:pt x="1134" y="2102"/>
                        <a:pt x="1168" y="2069"/>
                        <a:pt x="1168" y="1969"/>
                      </a:cubicBezTo>
                      <a:cubicBezTo>
                        <a:pt x="1134" y="1768"/>
                        <a:pt x="1168" y="1568"/>
                        <a:pt x="1268" y="1401"/>
                      </a:cubicBezTo>
                      <a:cubicBezTo>
                        <a:pt x="1334" y="1168"/>
                        <a:pt x="1301" y="901"/>
                        <a:pt x="1168" y="668"/>
                      </a:cubicBezTo>
                      <a:cubicBezTo>
                        <a:pt x="1168" y="367"/>
                        <a:pt x="1101" y="67"/>
                        <a:pt x="7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0" name="Google Shape;442;p16">
                <a:extLst>
                  <a:ext uri="{FF2B5EF4-FFF2-40B4-BE49-F238E27FC236}">
                    <a16:creationId xmlns:a16="http://schemas.microsoft.com/office/drawing/2014/main" xmlns="" id="{8ED78BA1-3B50-4568-53E6-E0D0B9B07340}"/>
                  </a:ext>
                </a:extLst>
              </p:cNvPr>
              <p:cNvGrpSpPr/>
              <p:nvPr/>
            </p:nvGrpSpPr>
            <p:grpSpPr>
              <a:xfrm>
                <a:off x="4431488" y="3213725"/>
                <a:ext cx="1315125" cy="397800"/>
                <a:chOff x="4428138" y="3213725"/>
                <a:chExt cx="1315125" cy="397800"/>
              </a:xfrm>
              <a:grpFill/>
            </p:grpSpPr>
            <p:sp>
              <p:nvSpPr>
                <p:cNvPr id="29" name="Google Shape;443;p16">
                  <a:extLst>
                    <a:ext uri="{FF2B5EF4-FFF2-40B4-BE49-F238E27FC236}">
                      <a16:creationId xmlns:a16="http://schemas.microsoft.com/office/drawing/2014/main" xmlns="" id="{3A568AF9-603E-DC70-94EE-4F2836705AD8}"/>
                    </a:ext>
                  </a:extLst>
                </p:cNvPr>
                <p:cNvSpPr/>
                <p:nvPr/>
              </p:nvSpPr>
              <p:spPr>
                <a:xfrm>
                  <a:off x="5033563" y="3342975"/>
                  <a:ext cx="457875" cy="268550"/>
                </a:xfrm>
                <a:custGeom>
                  <a:avLst/>
                  <a:gdLst/>
                  <a:ahLst/>
                  <a:cxnLst/>
                  <a:rect l="l" t="t" r="r" b="b"/>
                  <a:pathLst>
                    <a:path w="18315" h="10742" extrusionOk="0">
                      <a:moveTo>
                        <a:pt x="16813" y="1"/>
                      </a:moveTo>
                      <a:cubicBezTo>
                        <a:pt x="16413" y="1"/>
                        <a:pt x="15979" y="134"/>
                        <a:pt x="15679" y="401"/>
                      </a:cubicBezTo>
                      <a:cubicBezTo>
                        <a:pt x="15512" y="535"/>
                        <a:pt x="15345" y="601"/>
                        <a:pt x="15178" y="635"/>
                      </a:cubicBezTo>
                      <a:cubicBezTo>
                        <a:pt x="15045" y="635"/>
                        <a:pt x="14945" y="601"/>
                        <a:pt x="14878" y="535"/>
                      </a:cubicBezTo>
                      <a:cubicBezTo>
                        <a:pt x="14878" y="434"/>
                        <a:pt x="14778" y="401"/>
                        <a:pt x="14711" y="401"/>
                      </a:cubicBezTo>
                      <a:cubicBezTo>
                        <a:pt x="14678" y="368"/>
                        <a:pt x="14645" y="368"/>
                        <a:pt x="14611" y="368"/>
                      </a:cubicBezTo>
                      <a:lnTo>
                        <a:pt x="14111" y="368"/>
                      </a:lnTo>
                      <a:cubicBezTo>
                        <a:pt x="13944" y="401"/>
                        <a:pt x="13811" y="434"/>
                        <a:pt x="13677" y="501"/>
                      </a:cubicBezTo>
                      <a:cubicBezTo>
                        <a:pt x="13511" y="601"/>
                        <a:pt x="13310" y="635"/>
                        <a:pt x="13110" y="635"/>
                      </a:cubicBezTo>
                      <a:cubicBezTo>
                        <a:pt x="12944" y="635"/>
                        <a:pt x="12777" y="668"/>
                        <a:pt x="12643" y="701"/>
                      </a:cubicBezTo>
                      <a:cubicBezTo>
                        <a:pt x="12543" y="701"/>
                        <a:pt x="12410" y="701"/>
                        <a:pt x="12310" y="735"/>
                      </a:cubicBezTo>
                      <a:cubicBezTo>
                        <a:pt x="12176" y="668"/>
                        <a:pt x="12043" y="635"/>
                        <a:pt x="11909" y="635"/>
                      </a:cubicBezTo>
                      <a:cubicBezTo>
                        <a:pt x="11442" y="668"/>
                        <a:pt x="10975" y="701"/>
                        <a:pt x="10542" y="835"/>
                      </a:cubicBezTo>
                      <a:cubicBezTo>
                        <a:pt x="10442" y="835"/>
                        <a:pt x="10308" y="868"/>
                        <a:pt x="10175" y="868"/>
                      </a:cubicBezTo>
                      <a:cubicBezTo>
                        <a:pt x="9708" y="935"/>
                        <a:pt x="9241" y="1002"/>
                        <a:pt x="9041" y="1469"/>
                      </a:cubicBezTo>
                      <a:cubicBezTo>
                        <a:pt x="8674" y="2302"/>
                        <a:pt x="7973" y="2603"/>
                        <a:pt x="7239" y="2903"/>
                      </a:cubicBezTo>
                      <a:cubicBezTo>
                        <a:pt x="7106" y="3003"/>
                        <a:pt x="6939" y="3070"/>
                        <a:pt x="6772" y="3136"/>
                      </a:cubicBezTo>
                      <a:cubicBezTo>
                        <a:pt x="5672" y="3470"/>
                        <a:pt x="4604" y="4004"/>
                        <a:pt x="3704" y="4738"/>
                      </a:cubicBezTo>
                      <a:cubicBezTo>
                        <a:pt x="3437" y="4904"/>
                        <a:pt x="3237" y="5205"/>
                        <a:pt x="3170" y="5505"/>
                      </a:cubicBezTo>
                      <a:cubicBezTo>
                        <a:pt x="3103" y="5872"/>
                        <a:pt x="3036" y="6205"/>
                        <a:pt x="2903" y="6539"/>
                      </a:cubicBezTo>
                      <a:cubicBezTo>
                        <a:pt x="2836" y="6706"/>
                        <a:pt x="2770" y="6872"/>
                        <a:pt x="2736" y="7073"/>
                      </a:cubicBezTo>
                      <a:cubicBezTo>
                        <a:pt x="2736" y="7073"/>
                        <a:pt x="2736" y="7106"/>
                        <a:pt x="2703" y="7106"/>
                      </a:cubicBezTo>
                      <a:lnTo>
                        <a:pt x="2703" y="7139"/>
                      </a:lnTo>
                      <a:lnTo>
                        <a:pt x="2636" y="7139"/>
                      </a:lnTo>
                      <a:cubicBezTo>
                        <a:pt x="2436" y="7139"/>
                        <a:pt x="2236" y="7273"/>
                        <a:pt x="2136" y="7439"/>
                      </a:cubicBezTo>
                      <a:lnTo>
                        <a:pt x="2036" y="7540"/>
                      </a:lnTo>
                      <a:cubicBezTo>
                        <a:pt x="1902" y="7673"/>
                        <a:pt x="1836" y="7840"/>
                        <a:pt x="1836" y="8040"/>
                      </a:cubicBezTo>
                      <a:cubicBezTo>
                        <a:pt x="1936" y="8740"/>
                        <a:pt x="1469" y="9007"/>
                        <a:pt x="1035" y="9274"/>
                      </a:cubicBezTo>
                      <a:lnTo>
                        <a:pt x="935" y="9341"/>
                      </a:lnTo>
                      <a:cubicBezTo>
                        <a:pt x="835" y="9374"/>
                        <a:pt x="768" y="9441"/>
                        <a:pt x="668" y="9508"/>
                      </a:cubicBezTo>
                      <a:cubicBezTo>
                        <a:pt x="535" y="9674"/>
                        <a:pt x="368" y="9774"/>
                        <a:pt x="134" y="9841"/>
                      </a:cubicBezTo>
                      <a:cubicBezTo>
                        <a:pt x="134" y="9841"/>
                        <a:pt x="101" y="9875"/>
                        <a:pt x="101" y="9875"/>
                      </a:cubicBezTo>
                      <a:cubicBezTo>
                        <a:pt x="168" y="9975"/>
                        <a:pt x="101" y="10108"/>
                        <a:pt x="101" y="10241"/>
                      </a:cubicBezTo>
                      <a:cubicBezTo>
                        <a:pt x="68" y="10375"/>
                        <a:pt x="1" y="10542"/>
                        <a:pt x="101" y="10642"/>
                      </a:cubicBezTo>
                      <a:lnTo>
                        <a:pt x="134" y="10675"/>
                      </a:lnTo>
                      <a:cubicBezTo>
                        <a:pt x="201" y="10742"/>
                        <a:pt x="301" y="10742"/>
                        <a:pt x="401" y="10742"/>
                      </a:cubicBezTo>
                      <a:lnTo>
                        <a:pt x="535" y="10742"/>
                      </a:lnTo>
                      <a:lnTo>
                        <a:pt x="701" y="10642"/>
                      </a:lnTo>
                      <a:lnTo>
                        <a:pt x="802" y="10675"/>
                      </a:lnTo>
                      <a:cubicBezTo>
                        <a:pt x="902" y="10675"/>
                        <a:pt x="1035" y="10642"/>
                        <a:pt x="1168" y="10642"/>
                      </a:cubicBezTo>
                      <a:cubicBezTo>
                        <a:pt x="1669" y="10608"/>
                        <a:pt x="2169" y="10542"/>
                        <a:pt x="2336" y="9841"/>
                      </a:cubicBezTo>
                      <a:cubicBezTo>
                        <a:pt x="2603" y="9608"/>
                        <a:pt x="2703" y="9241"/>
                        <a:pt x="2603" y="8907"/>
                      </a:cubicBezTo>
                      <a:lnTo>
                        <a:pt x="2603" y="8674"/>
                      </a:lnTo>
                      <a:cubicBezTo>
                        <a:pt x="2603" y="8574"/>
                        <a:pt x="2636" y="8474"/>
                        <a:pt x="2670" y="8407"/>
                      </a:cubicBezTo>
                      <a:cubicBezTo>
                        <a:pt x="2703" y="8373"/>
                        <a:pt x="2736" y="8373"/>
                        <a:pt x="2803" y="8373"/>
                      </a:cubicBezTo>
                      <a:cubicBezTo>
                        <a:pt x="2870" y="8373"/>
                        <a:pt x="2970" y="8407"/>
                        <a:pt x="3036" y="8440"/>
                      </a:cubicBezTo>
                      <a:cubicBezTo>
                        <a:pt x="3303" y="8507"/>
                        <a:pt x="3570" y="8507"/>
                        <a:pt x="3837" y="8507"/>
                      </a:cubicBezTo>
                      <a:cubicBezTo>
                        <a:pt x="3881" y="8510"/>
                        <a:pt x="3925" y="8512"/>
                        <a:pt x="3968" y="8512"/>
                      </a:cubicBezTo>
                      <a:cubicBezTo>
                        <a:pt x="4358" y="8512"/>
                        <a:pt x="4741" y="8380"/>
                        <a:pt x="5071" y="8140"/>
                      </a:cubicBezTo>
                      <a:cubicBezTo>
                        <a:pt x="5371" y="7873"/>
                        <a:pt x="5772" y="7706"/>
                        <a:pt x="6205" y="7706"/>
                      </a:cubicBezTo>
                      <a:cubicBezTo>
                        <a:pt x="6305" y="7740"/>
                        <a:pt x="6406" y="7740"/>
                        <a:pt x="6539" y="7740"/>
                      </a:cubicBezTo>
                      <a:lnTo>
                        <a:pt x="6672" y="7740"/>
                      </a:lnTo>
                      <a:cubicBezTo>
                        <a:pt x="6772" y="7740"/>
                        <a:pt x="6873" y="7706"/>
                        <a:pt x="6973" y="7640"/>
                      </a:cubicBezTo>
                      <a:cubicBezTo>
                        <a:pt x="7106" y="7540"/>
                        <a:pt x="7173" y="7406"/>
                        <a:pt x="7173" y="7239"/>
                      </a:cubicBezTo>
                      <a:lnTo>
                        <a:pt x="7239" y="7239"/>
                      </a:lnTo>
                      <a:lnTo>
                        <a:pt x="7373" y="7073"/>
                      </a:lnTo>
                      <a:lnTo>
                        <a:pt x="7540" y="6906"/>
                      </a:lnTo>
                      <a:cubicBezTo>
                        <a:pt x="7673" y="6839"/>
                        <a:pt x="7840" y="6772"/>
                        <a:pt x="7807" y="6606"/>
                      </a:cubicBezTo>
                      <a:cubicBezTo>
                        <a:pt x="7940" y="6572"/>
                        <a:pt x="8040" y="6472"/>
                        <a:pt x="8073" y="6339"/>
                      </a:cubicBezTo>
                      <a:lnTo>
                        <a:pt x="8107" y="6305"/>
                      </a:lnTo>
                      <a:cubicBezTo>
                        <a:pt x="8207" y="6105"/>
                        <a:pt x="8407" y="5972"/>
                        <a:pt x="8607" y="5972"/>
                      </a:cubicBezTo>
                      <a:cubicBezTo>
                        <a:pt x="8674" y="5938"/>
                        <a:pt x="8707" y="5905"/>
                        <a:pt x="8774" y="5872"/>
                      </a:cubicBezTo>
                      <a:cubicBezTo>
                        <a:pt x="8874" y="5738"/>
                        <a:pt x="8974" y="5571"/>
                        <a:pt x="9007" y="5405"/>
                      </a:cubicBezTo>
                      <a:cubicBezTo>
                        <a:pt x="9074" y="5138"/>
                        <a:pt x="9141" y="4938"/>
                        <a:pt x="9408" y="4838"/>
                      </a:cubicBezTo>
                      <a:cubicBezTo>
                        <a:pt x="9708" y="4738"/>
                        <a:pt x="10008" y="4571"/>
                        <a:pt x="10275" y="4437"/>
                      </a:cubicBezTo>
                      <a:cubicBezTo>
                        <a:pt x="10709" y="4170"/>
                        <a:pt x="11176" y="3970"/>
                        <a:pt x="11643" y="3870"/>
                      </a:cubicBezTo>
                      <a:cubicBezTo>
                        <a:pt x="11709" y="3837"/>
                        <a:pt x="11776" y="3837"/>
                        <a:pt x="11843" y="3837"/>
                      </a:cubicBezTo>
                      <a:lnTo>
                        <a:pt x="12110" y="3837"/>
                      </a:lnTo>
                      <a:cubicBezTo>
                        <a:pt x="12210" y="3837"/>
                        <a:pt x="12310" y="3804"/>
                        <a:pt x="12376" y="3737"/>
                      </a:cubicBezTo>
                      <a:lnTo>
                        <a:pt x="12543" y="3670"/>
                      </a:lnTo>
                      <a:cubicBezTo>
                        <a:pt x="12643" y="3603"/>
                        <a:pt x="12743" y="3537"/>
                        <a:pt x="12843" y="3470"/>
                      </a:cubicBezTo>
                      <a:cubicBezTo>
                        <a:pt x="13177" y="3236"/>
                        <a:pt x="13577" y="3070"/>
                        <a:pt x="14011" y="3036"/>
                      </a:cubicBezTo>
                      <a:cubicBezTo>
                        <a:pt x="14545" y="2936"/>
                        <a:pt x="15145" y="2836"/>
                        <a:pt x="15445" y="2202"/>
                      </a:cubicBezTo>
                      <a:cubicBezTo>
                        <a:pt x="15479" y="2169"/>
                        <a:pt x="15545" y="2169"/>
                        <a:pt x="15579" y="2169"/>
                      </a:cubicBezTo>
                      <a:cubicBezTo>
                        <a:pt x="16012" y="2102"/>
                        <a:pt x="16446" y="1969"/>
                        <a:pt x="16813" y="1735"/>
                      </a:cubicBezTo>
                      <a:cubicBezTo>
                        <a:pt x="16980" y="1635"/>
                        <a:pt x="17180" y="1569"/>
                        <a:pt x="17380" y="1469"/>
                      </a:cubicBezTo>
                      <a:cubicBezTo>
                        <a:pt x="17413" y="1469"/>
                        <a:pt x="17480" y="1435"/>
                        <a:pt x="17513" y="1435"/>
                      </a:cubicBezTo>
                      <a:cubicBezTo>
                        <a:pt x="17747" y="1302"/>
                        <a:pt x="17980" y="1102"/>
                        <a:pt x="18114" y="868"/>
                      </a:cubicBezTo>
                      <a:lnTo>
                        <a:pt x="18247" y="701"/>
                      </a:lnTo>
                      <a:cubicBezTo>
                        <a:pt x="18314" y="468"/>
                        <a:pt x="18181" y="401"/>
                        <a:pt x="18081" y="334"/>
                      </a:cubicBezTo>
                      <a:cubicBezTo>
                        <a:pt x="18014" y="301"/>
                        <a:pt x="17980" y="268"/>
                        <a:pt x="17947" y="234"/>
                      </a:cubicBezTo>
                      <a:cubicBezTo>
                        <a:pt x="17580" y="101"/>
                        <a:pt x="17213" y="34"/>
                        <a:pt x="1681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0" name="Google Shape;444;p16">
                  <a:extLst>
                    <a:ext uri="{FF2B5EF4-FFF2-40B4-BE49-F238E27FC236}">
                      <a16:creationId xmlns:a16="http://schemas.microsoft.com/office/drawing/2014/main" xmlns="" id="{0943B350-87E7-2153-02E6-AEBBFC593E69}"/>
                    </a:ext>
                  </a:extLst>
                </p:cNvPr>
                <p:cNvSpPr/>
                <p:nvPr/>
              </p:nvSpPr>
              <p:spPr>
                <a:xfrm>
                  <a:off x="4684988" y="3318800"/>
                  <a:ext cx="586275" cy="100100"/>
                </a:xfrm>
                <a:custGeom>
                  <a:avLst/>
                  <a:gdLst/>
                  <a:ahLst/>
                  <a:cxnLst/>
                  <a:rect l="l" t="t" r="r" b="b"/>
                  <a:pathLst>
                    <a:path w="23451" h="4004" extrusionOk="0">
                      <a:moveTo>
                        <a:pt x="14544" y="0"/>
                      </a:moveTo>
                      <a:cubicBezTo>
                        <a:pt x="14478" y="0"/>
                        <a:pt x="14378" y="34"/>
                        <a:pt x="14311" y="101"/>
                      </a:cubicBezTo>
                      <a:cubicBezTo>
                        <a:pt x="14044" y="134"/>
                        <a:pt x="13877" y="201"/>
                        <a:pt x="13811" y="301"/>
                      </a:cubicBezTo>
                      <a:cubicBezTo>
                        <a:pt x="13710" y="434"/>
                        <a:pt x="13811" y="801"/>
                        <a:pt x="13911" y="1101"/>
                      </a:cubicBezTo>
                      <a:lnTo>
                        <a:pt x="13610" y="1101"/>
                      </a:lnTo>
                      <a:cubicBezTo>
                        <a:pt x="13477" y="1101"/>
                        <a:pt x="13377" y="1101"/>
                        <a:pt x="13243" y="1168"/>
                      </a:cubicBezTo>
                      <a:cubicBezTo>
                        <a:pt x="13243" y="1151"/>
                        <a:pt x="13243" y="1143"/>
                        <a:pt x="13239" y="1143"/>
                      </a:cubicBezTo>
                      <a:cubicBezTo>
                        <a:pt x="13235" y="1143"/>
                        <a:pt x="13227" y="1151"/>
                        <a:pt x="13210" y="1168"/>
                      </a:cubicBezTo>
                      <a:cubicBezTo>
                        <a:pt x="13143" y="1201"/>
                        <a:pt x="13077" y="1235"/>
                        <a:pt x="13010" y="1301"/>
                      </a:cubicBezTo>
                      <a:lnTo>
                        <a:pt x="13010" y="1335"/>
                      </a:lnTo>
                      <a:cubicBezTo>
                        <a:pt x="12910" y="1401"/>
                        <a:pt x="12877" y="1535"/>
                        <a:pt x="12810" y="1635"/>
                      </a:cubicBezTo>
                      <a:cubicBezTo>
                        <a:pt x="12710" y="2002"/>
                        <a:pt x="12510" y="2202"/>
                        <a:pt x="12209" y="2202"/>
                      </a:cubicBezTo>
                      <a:cubicBezTo>
                        <a:pt x="12009" y="2169"/>
                        <a:pt x="11809" y="2135"/>
                        <a:pt x="11642" y="2002"/>
                      </a:cubicBezTo>
                      <a:cubicBezTo>
                        <a:pt x="11609" y="1935"/>
                        <a:pt x="11542" y="1902"/>
                        <a:pt x="11476" y="1902"/>
                      </a:cubicBezTo>
                      <a:lnTo>
                        <a:pt x="11342" y="1902"/>
                      </a:lnTo>
                      <a:cubicBezTo>
                        <a:pt x="11309" y="1868"/>
                        <a:pt x="11275" y="1802"/>
                        <a:pt x="11242" y="1768"/>
                      </a:cubicBezTo>
                      <a:cubicBezTo>
                        <a:pt x="11142" y="1602"/>
                        <a:pt x="11042" y="1435"/>
                        <a:pt x="10808" y="1435"/>
                      </a:cubicBezTo>
                      <a:lnTo>
                        <a:pt x="10675" y="1435"/>
                      </a:lnTo>
                      <a:cubicBezTo>
                        <a:pt x="10475" y="1502"/>
                        <a:pt x="10275" y="1568"/>
                        <a:pt x="10041" y="1602"/>
                      </a:cubicBezTo>
                      <a:cubicBezTo>
                        <a:pt x="9641" y="1735"/>
                        <a:pt x="9241" y="1835"/>
                        <a:pt x="8807" y="1868"/>
                      </a:cubicBezTo>
                      <a:cubicBezTo>
                        <a:pt x="8340" y="1868"/>
                        <a:pt x="7906" y="1668"/>
                        <a:pt x="7573" y="1368"/>
                      </a:cubicBezTo>
                      <a:cubicBezTo>
                        <a:pt x="7539" y="1335"/>
                        <a:pt x="7473" y="1335"/>
                        <a:pt x="7406" y="1335"/>
                      </a:cubicBezTo>
                      <a:lnTo>
                        <a:pt x="7306" y="1335"/>
                      </a:lnTo>
                      <a:cubicBezTo>
                        <a:pt x="7160" y="1130"/>
                        <a:pt x="6937" y="1028"/>
                        <a:pt x="6705" y="1028"/>
                      </a:cubicBezTo>
                      <a:cubicBezTo>
                        <a:pt x="6672" y="1028"/>
                        <a:pt x="6639" y="1030"/>
                        <a:pt x="6605" y="1035"/>
                      </a:cubicBezTo>
                      <a:cubicBezTo>
                        <a:pt x="6569" y="1041"/>
                        <a:pt x="6532" y="1043"/>
                        <a:pt x="6495" y="1043"/>
                      </a:cubicBezTo>
                      <a:cubicBezTo>
                        <a:pt x="6333" y="1043"/>
                        <a:pt x="6175" y="989"/>
                        <a:pt x="6038" y="934"/>
                      </a:cubicBezTo>
                      <a:cubicBezTo>
                        <a:pt x="6005" y="834"/>
                        <a:pt x="5938" y="834"/>
                        <a:pt x="5905" y="834"/>
                      </a:cubicBezTo>
                      <a:cubicBezTo>
                        <a:pt x="5838" y="801"/>
                        <a:pt x="5805" y="801"/>
                        <a:pt x="5771" y="768"/>
                      </a:cubicBezTo>
                      <a:lnTo>
                        <a:pt x="5338" y="734"/>
                      </a:lnTo>
                      <a:cubicBezTo>
                        <a:pt x="5204" y="601"/>
                        <a:pt x="5038" y="568"/>
                        <a:pt x="4871" y="568"/>
                      </a:cubicBezTo>
                      <a:cubicBezTo>
                        <a:pt x="4637" y="568"/>
                        <a:pt x="4437" y="634"/>
                        <a:pt x="4237" y="734"/>
                      </a:cubicBezTo>
                      <a:cubicBezTo>
                        <a:pt x="4070" y="801"/>
                        <a:pt x="3903" y="868"/>
                        <a:pt x="3737" y="901"/>
                      </a:cubicBezTo>
                      <a:cubicBezTo>
                        <a:pt x="3703" y="868"/>
                        <a:pt x="3703" y="868"/>
                        <a:pt x="3670" y="868"/>
                      </a:cubicBezTo>
                      <a:cubicBezTo>
                        <a:pt x="3670" y="868"/>
                        <a:pt x="3637" y="868"/>
                        <a:pt x="3637" y="901"/>
                      </a:cubicBezTo>
                      <a:cubicBezTo>
                        <a:pt x="3470" y="1001"/>
                        <a:pt x="3303" y="1101"/>
                        <a:pt x="3103" y="1201"/>
                      </a:cubicBezTo>
                      <a:cubicBezTo>
                        <a:pt x="2669" y="1435"/>
                        <a:pt x="2236" y="1668"/>
                        <a:pt x="2102" y="2269"/>
                      </a:cubicBezTo>
                      <a:cubicBezTo>
                        <a:pt x="2069" y="2302"/>
                        <a:pt x="2002" y="2335"/>
                        <a:pt x="1935" y="2335"/>
                      </a:cubicBezTo>
                      <a:cubicBezTo>
                        <a:pt x="1869" y="2335"/>
                        <a:pt x="1802" y="2269"/>
                        <a:pt x="1735" y="2235"/>
                      </a:cubicBezTo>
                      <a:cubicBezTo>
                        <a:pt x="1669" y="2169"/>
                        <a:pt x="1602" y="2102"/>
                        <a:pt x="1502" y="2102"/>
                      </a:cubicBezTo>
                      <a:cubicBezTo>
                        <a:pt x="1502" y="2102"/>
                        <a:pt x="1468" y="2102"/>
                        <a:pt x="1435" y="2135"/>
                      </a:cubicBezTo>
                      <a:cubicBezTo>
                        <a:pt x="1402" y="1802"/>
                        <a:pt x="1202" y="1535"/>
                        <a:pt x="935" y="1368"/>
                      </a:cubicBezTo>
                      <a:lnTo>
                        <a:pt x="868" y="1335"/>
                      </a:lnTo>
                      <a:lnTo>
                        <a:pt x="568" y="1468"/>
                      </a:lnTo>
                      <a:cubicBezTo>
                        <a:pt x="434" y="1602"/>
                        <a:pt x="368" y="1802"/>
                        <a:pt x="368" y="2002"/>
                      </a:cubicBezTo>
                      <a:cubicBezTo>
                        <a:pt x="334" y="2102"/>
                        <a:pt x="334" y="2169"/>
                        <a:pt x="301" y="2269"/>
                      </a:cubicBezTo>
                      <a:cubicBezTo>
                        <a:pt x="277" y="2292"/>
                        <a:pt x="254" y="2316"/>
                        <a:pt x="230" y="2316"/>
                      </a:cubicBezTo>
                      <a:cubicBezTo>
                        <a:pt x="220" y="2316"/>
                        <a:pt x="211" y="2312"/>
                        <a:pt x="201" y="2302"/>
                      </a:cubicBezTo>
                      <a:cubicBezTo>
                        <a:pt x="1" y="2502"/>
                        <a:pt x="1" y="2836"/>
                        <a:pt x="201" y="3036"/>
                      </a:cubicBezTo>
                      <a:cubicBezTo>
                        <a:pt x="334" y="3136"/>
                        <a:pt x="468" y="3169"/>
                        <a:pt x="634" y="3169"/>
                      </a:cubicBezTo>
                      <a:cubicBezTo>
                        <a:pt x="835" y="3169"/>
                        <a:pt x="1001" y="3069"/>
                        <a:pt x="1068" y="2903"/>
                      </a:cubicBezTo>
                      <a:lnTo>
                        <a:pt x="1168" y="2769"/>
                      </a:lnTo>
                      <a:cubicBezTo>
                        <a:pt x="1202" y="2969"/>
                        <a:pt x="1335" y="3136"/>
                        <a:pt x="1502" y="3269"/>
                      </a:cubicBezTo>
                      <a:cubicBezTo>
                        <a:pt x="1568" y="3303"/>
                        <a:pt x="1635" y="3336"/>
                        <a:pt x="1702" y="3370"/>
                      </a:cubicBezTo>
                      <a:lnTo>
                        <a:pt x="1835" y="3370"/>
                      </a:lnTo>
                      <a:cubicBezTo>
                        <a:pt x="1902" y="3370"/>
                        <a:pt x="1935" y="3336"/>
                        <a:pt x="1969" y="3303"/>
                      </a:cubicBezTo>
                      <a:cubicBezTo>
                        <a:pt x="2002" y="3303"/>
                        <a:pt x="2035" y="3269"/>
                        <a:pt x="2069" y="3236"/>
                      </a:cubicBezTo>
                      <a:cubicBezTo>
                        <a:pt x="2136" y="3303"/>
                        <a:pt x="2202" y="3370"/>
                        <a:pt x="2269" y="3403"/>
                      </a:cubicBezTo>
                      <a:cubicBezTo>
                        <a:pt x="2336" y="3436"/>
                        <a:pt x="2436" y="3470"/>
                        <a:pt x="2502" y="3470"/>
                      </a:cubicBezTo>
                      <a:cubicBezTo>
                        <a:pt x="2769" y="3503"/>
                        <a:pt x="3003" y="3503"/>
                        <a:pt x="3203" y="3503"/>
                      </a:cubicBezTo>
                      <a:lnTo>
                        <a:pt x="4170" y="3503"/>
                      </a:lnTo>
                      <a:cubicBezTo>
                        <a:pt x="4265" y="3479"/>
                        <a:pt x="4359" y="3456"/>
                        <a:pt x="4453" y="3456"/>
                      </a:cubicBezTo>
                      <a:cubicBezTo>
                        <a:pt x="4492" y="3456"/>
                        <a:pt x="4532" y="3460"/>
                        <a:pt x="4571" y="3470"/>
                      </a:cubicBezTo>
                      <a:lnTo>
                        <a:pt x="5038" y="3470"/>
                      </a:lnTo>
                      <a:cubicBezTo>
                        <a:pt x="5171" y="3503"/>
                        <a:pt x="5304" y="3503"/>
                        <a:pt x="5471" y="3503"/>
                      </a:cubicBezTo>
                      <a:cubicBezTo>
                        <a:pt x="5605" y="3503"/>
                        <a:pt x="5738" y="3503"/>
                        <a:pt x="5872" y="3470"/>
                      </a:cubicBezTo>
                      <a:lnTo>
                        <a:pt x="5872" y="3470"/>
                      </a:lnTo>
                      <a:lnTo>
                        <a:pt x="5838" y="3503"/>
                      </a:lnTo>
                      <a:cubicBezTo>
                        <a:pt x="5938" y="3670"/>
                        <a:pt x="6105" y="3770"/>
                        <a:pt x="6272" y="3770"/>
                      </a:cubicBezTo>
                      <a:lnTo>
                        <a:pt x="6572" y="3770"/>
                      </a:lnTo>
                      <a:cubicBezTo>
                        <a:pt x="6639" y="3736"/>
                        <a:pt x="6672" y="3703"/>
                        <a:pt x="6739" y="3703"/>
                      </a:cubicBezTo>
                      <a:cubicBezTo>
                        <a:pt x="6772" y="3703"/>
                        <a:pt x="6772" y="3703"/>
                        <a:pt x="6806" y="3736"/>
                      </a:cubicBezTo>
                      <a:cubicBezTo>
                        <a:pt x="6872" y="3770"/>
                        <a:pt x="6872" y="3837"/>
                        <a:pt x="6872" y="3937"/>
                      </a:cubicBezTo>
                      <a:cubicBezTo>
                        <a:pt x="6972" y="3970"/>
                        <a:pt x="7039" y="4003"/>
                        <a:pt x="7139" y="4003"/>
                      </a:cubicBezTo>
                      <a:lnTo>
                        <a:pt x="7206" y="4003"/>
                      </a:lnTo>
                      <a:lnTo>
                        <a:pt x="7573" y="3903"/>
                      </a:lnTo>
                      <a:cubicBezTo>
                        <a:pt x="8140" y="3736"/>
                        <a:pt x="8740" y="3636"/>
                        <a:pt x="9341" y="3603"/>
                      </a:cubicBezTo>
                      <a:cubicBezTo>
                        <a:pt x="9574" y="3603"/>
                        <a:pt x="9841" y="3636"/>
                        <a:pt x="10108" y="3703"/>
                      </a:cubicBezTo>
                      <a:cubicBezTo>
                        <a:pt x="10141" y="3703"/>
                        <a:pt x="10175" y="3670"/>
                        <a:pt x="10208" y="3636"/>
                      </a:cubicBezTo>
                      <a:cubicBezTo>
                        <a:pt x="10508" y="3536"/>
                        <a:pt x="10808" y="3436"/>
                        <a:pt x="11109" y="3403"/>
                      </a:cubicBezTo>
                      <a:cubicBezTo>
                        <a:pt x="11209" y="3370"/>
                        <a:pt x="11309" y="3336"/>
                        <a:pt x="11409" y="3336"/>
                      </a:cubicBezTo>
                      <a:cubicBezTo>
                        <a:pt x="11555" y="3287"/>
                        <a:pt x="11720" y="3256"/>
                        <a:pt x="11876" y="3256"/>
                      </a:cubicBezTo>
                      <a:cubicBezTo>
                        <a:pt x="11933" y="3256"/>
                        <a:pt x="11989" y="3261"/>
                        <a:pt x="12043" y="3269"/>
                      </a:cubicBezTo>
                      <a:lnTo>
                        <a:pt x="12476" y="3269"/>
                      </a:lnTo>
                      <a:cubicBezTo>
                        <a:pt x="12576" y="3236"/>
                        <a:pt x="12710" y="3203"/>
                        <a:pt x="12810" y="3169"/>
                      </a:cubicBezTo>
                      <a:cubicBezTo>
                        <a:pt x="12910" y="3103"/>
                        <a:pt x="13010" y="3069"/>
                        <a:pt x="13143" y="3069"/>
                      </a:cubicBezTo>
                      <a:cubicBezTo>
                        <a:pt x="13510" y="3003"/>
                        <a:pt x="13844" y="2903"/>
                        <a:pt x="14177" y="2736"/>
                      </a:cubicBezTo>
                      <a:cubicBezTo>
                        <a:pt x="14578" y="2536"/>
                        <a:pt x="15011" y="2402"/>
                        <a:pt x="15478" y="2369"/>
                      </a:cubicBezTo>
                      <a:cubicBezTo>
                        <a:pt x="15679" y="2369"/>
                        <a:pt x="15879" y="2402"/>
                        <a:pt x="16079" y="2469"/>
                      </a:cubicBezTo>
                      <a:cubicBezTo>
                        <a:pt x="16112" y="2469"/>
                        <a:pt x="16146" y="2469"/>
                        <a:pt x="16179" y="2436"/>
                      </a:cubicBezTo>
                      <a:cubicBezTo>
                        <a:pt x="16212" y="2502"/>
                        <a:pt x="16279" y="2536"/>
                        <a:pt x="16346" y="2536"/>
                      </a:cubicBezTo>
                      <a:lnTo>
                        <a:pt x="16446" y="2536"/>
                      </a:lnTo>
                      <a:cubicBezTo>
                        <a:pt x="16446" y="2502"/>
                        <a:pt x="16479" y="2502"/>
                        <a:pt x="16512" y="2502"/>
                      </a:cubicBezTo>
                      <a:cubicBezTo>
                        <a:pt x="16579" y="2502"/>
                        <a:pt x="16613" y="2436"/>
                        <a:pt x="16579" y="2436"/>
                      </a:cubicBezTo>
                      <a:cubicBezTo>
                        <a:pt x="17213" y="2169"/>
                        <a:pt x="17747" y="1802"/>
                        <a:pt x="18214" y="1335"/>
                      </a:cubicBezTo>
                      <a:lnTo>
                        <a:pt x="18247" y="1335"/>
                      </a:lnTo>
                      <a:cubicBezTo>
                        <a:pt x="18147" y="1468"/>
                        <a:pt x="18114" y="1668"/>
                        <a:pt x="18147" y="1835"/>
                      </a:cubicBezTo>
                      <a:cubicBezTo>
                        <a:pt x="18247" y="2035"/>
                        <a:pt x="18414" y="2169"/>
                        <a:pt x="18614" y="2235"/>
                      </a:cubicBezTo>
                      <a:cubicBezTo>
                        <a:pt x="18781" y="2369"/>
                        <a:pt x="18981" y="2469"/>
                        <a:pt x="19214" y="2502"/>
                      </a:cubicBezTo>
                      <a:lnTo>
                        <a:pt x="19314" y="2502"/>
                      </a:lnTo>
                      <a:cubicBezTo>
                        <a:pt x="19381" y="2469"/>
                        <a:pt x="19481" y="2469"/>
                        <a:pt x="19548" y="2402"/>
                      </a:cubicBezTo>
                      <a:lnTo>
                        <a:pt x="19581" y="2402"/>
                      </a:lnTo>
                      <a:cubicBezTo>
                        <a:pt x="19615" y="2402"/>
                        <a:pt x="19648" y="2369"/>
                        <a:pt x="19681" y="2335"/>
                      </a:cubicBezTo>
                      <a:cubicBezTo>
                        <a:pt x="19820" y="2225"/>
                        <a:pt x="20004" y="2160"/>
                        <a:pt x="20176" y="2160"/>
                      </a:cubicBezTo>
                      <a:cubicBezTo>
                        <a:pt x="20212" y="2160"/>
                        <a:pt x="20247" y="2163"/>
                        <a:pt x="20282" y="2169"/>
                      </a:cubicBezTo>
                      <a:cubicBezTo>
                        <a:pt x="20382" y="2169"/>
                        <a:pt x="20482" y="2135"/>
                        <a:pt x="20582" y="2135"/>
                      </a:cubicBezTo>
                      <a:cubicBezTo>
                        <a:pt x="20814" y="1990"/>
                        <a:pt x="21072" y="1895"/>
                        <a:pt x="21355" y="1895"/>
                      </a:cubicBezTo>
                      <a:cubicBezTo>
                        <a:pt x="21397" y="1895"/>
                        <a:pt x="21440" y="1897"/>
                        <a:pt x="21483" y="1902"/>
                      </a:cubicBezTo>
                      <a:lnTo>
                        <a:pt x="21716" y="1902"/>
                      </a:lnTo>
                      <a:cubicBezTo>
                        <a:pt x="21916" y="1902"/>
                        <a:pt x="22116" y="1902"/>
                        <a:pt x="22317" y="1835"/>
                      </a:cubicBezTo>
                      <a:cubicBezTo>
                        <a:pt x="22483" y="1835"/>
                        <a:pt x="22650" y="1735"/>
                        <a:pt x="22750" y="1568"/>
                      </a:cubicBezTo>
                      <a:cubicBezTo>
                        <a:pt x="22798" y="1576"/>
                        <a:pt x="22843" y="1580"/>
                        <a:pt x="22887" y="1580"/>
                      </a:cubicBezTo>
                      <a:cubicBezTo>
                        <a:pt x="23029" y="1580"/>
                        <a:pt x="23157" y="1537"/>
                        <a:pt x="23284" y="1435"/>
                      </a:cubicBezTo>
                      <a:cubicBezTo>
                        <a:pt x="23384" y="1301"/>
                        <a:pt x="23451" y="1101"/>
                        <a:pt x="23417" y="934"/>
                      </a:cubicBezTo>
                      <a:cubicBezTo>
                        <a:pt x="23417" y="501"/>
                        <a:pt x="23217" y="401"/>
                        <a:pt x="22950" y="401"/>
                      </a:cubicBezTo>
                      <a:lnTo>
                        <a:pt x="20215" y="401"/>
                      </a:lnTo>
                      <a:cubicBezTo>
                        <a:pt x="20082" y="401"/>
                        <a:pt x="19915" y="401"/>
                        <a:pt x="19748" y="334"/>
                      </a:cubicBezTo>
                      <a:lnTo>
                        <a:pt x="19448" y="634"/>
                      </a:lnTo>
                      <a:cubicBezTo>
                        <a:pt x="19314" y="801"/>
                        <a:pt x="19148" y="901"/>
                        <a:pt x="18948" y="901"/>
                      </a:cubicBezTo>
                      <a:cubicBezTo>
                        <a:pt x="18747" y="901"/>
                        <a:pt x="18547" y="768"/>
                        <a:pt x="18347" y="501"/>
                      </a:cubicBezTo>
                      <a:cubicBezTo>
                        <a:pt x="18314" y="401"/>
                        <a:pt x="18180" y="301"/>
                        <a:pt x="18047" y="301"/>
                      </a:cubicBezTo>
                      <a:cubicBezTo>
                        <a:pt x="17947" y="301"/>
                        <a:pt x="17847" y="334"/>
                        <a:pt x="17780" y="434"/>
                      </a:cubicBezTo>
                      <a:cubicBezTo>
                        <a:pt x="17547" y="601"/>
                        <a:pt x="17246" y="701"/>
                        <a:pt x="16946" y="701"/>
                      </a:cubicBezTo>
                      <a:lnTo>
                        <a:pt x="16112" y="701"/>
                      </a:lnTo>
                      <a:lnTo>
                        <a:pt x="15979" y="668"/>
                      </a:lnTo>
                      <a:cubicBezTo>
                        <a:pt x="15945" y="601"/>
                        <a:pt x="15879" y="568"/>
                        <a:pt x="15779" y="568"/>
                      </a:cubicBezTo>
                      <a:cubicBezTo>
                        <a:pt x="15712" y="568"/>
                        <a:pt x="15612" y="601"/>
                        <a:pt x="15512" y="668"/>
                      </a:cubicBezTo>
                      <a:cubicBezTo>
                        <a:pt x="15412" y="734"/>
                        <a:pt x="15312" y="768"/>
                        <a:pt x="15178" y="801"/>
                      </a:cubicBezTo>
                      <a:cubicBezTo>
                        <a:pt x="14978" y="801"/>
                        <a:pt x="14945" y="568"/>
                        <a:pt x="14911" y="367"/>
                      </a:cubicBezTo>
                      <a:cubicBezTo>
                        <a:pt x="14911" y="301"/>
                        <a:pt x="14878" y="234"/>
                        <a:pt x="14845" y="167"/>
                      </a:cubicBezTo>
                      <a:cubicBezTo>
                        <a:pt x="14778" y="67"/>
                        <a:pt x="14678" y="0"/>
                        <a:pt x="1454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1" name="Google Shape;445;p16">
                  <a:extLst>
                    <a:ext uri="{FF2B5EF4-FFF2-40B4-BE49-F238E27FC236}">
                      <a16:creationId xmlns:a16="http://schemas.microsoft.com/office/drawing/2014/main" xmlns="" id="{67411AE2-EF1C-F09E-C8BA-0D311E535F0A}"/>
                    </a:ext>
                  </a:extLst>
                </p:cNvPr>
                <p:cNvSpPr/>
                <p:nvPr/>
              </p:nvSpPr>
              <p:spPr>
                <a:xfrm>
                  <a:off x="4428138" y="3317125"/>
                  <a:ext cx="256050" cy="117625"/>
                </a:xfrm>
                <a:custGeom>
                  <a:avLst/>
                  <a:gdLst/>
                  <a:ahLst/>
                  <a:cxnLst/>
                  <a:rect l="l" t="t" r="r" b="b"/>
                  <a:pathLst>
                    <a:path w="10242" h="4705" extrusionOk="0">
                      <a:moveTo>
                        <a:pt x="5104" y="1"/>
                      </a:moveTo>
                      <a:cubicBezTo>
                        <a:pt x="4737" y="1"/>
                        <a:pt x="4370" y="134"/>
                        <a:pt x="4070" y="334"/>
                      </a:cubicBezTo>
                      <a:cubicBezTo>
                        <a:pt x="3970" y="401"/>
                        <a:pt x="3870" y="434"/>
                        <a:pt x="3737" y="434"/>
                      </a:cubicBezTo>
                      <a:lnTo>
                        <a:pt x="3436" y="434"/>
                      </a:lnTo>
                      <a:cubicBezTo>
                        <a:pt x="3303" y="434"/>
                        <a:pt x="3203" y="434"/>
                        <a:pt x="3203" y="568"/>
                      </a:cubicBezTo>
                      <a:cubicBezTo>
                        <a:pt x="3136" y="1202"/>
                        <a:pt x="2936" y="1302"/>
                        <a:pt x="2502" y="1302"/>
                      </a:cubicBezTo>
                      <a:lnTo>
                        <a:pt x="2069" y="1302"/>
                      </a:lnTo>
                      <a:cubicBezTo>
                        <a:pt x="1502" y="1402"/>
                        <a:pt x="935" y="1702"/>
                        <a:pt x="568" y="2169"/>
                      </a:cubicBezTo>
                      <a:cubicBezTo>
                        <a:pt x="334" y="2436"/>
                        <a:pt x="201" y="2769"/>
                        <a:pt x="167" y="3136"/>
                      </a:cubicBezTo>
                      <a:cubicBezTo>
                        <a:pt x="167" y="3336"/>
                        <a:pt x="101" y="3570"/>
                        <a:pt x="34" y="3737"/>
                      </a:cubicBezTo>
                      <a:cubicBezTo>
                        <a:pt x="1" y="4037"/>
                        <a:pt x="167" y="4270"/>
                        <a:pt x="401" y="4371"/>
                      </a:cubicBezTo>
                      <a:lnTo>
                        <a:pt x="768" y="4471"/>
                      </a:lnTo>
                      <a:cubicBezTo>
                        <a:pt x="1168" y="4604"/>
                        <a:pt x="1535" y="4671"/>
                        <a:pt x="1935" y="4704"/>
                      </a:cubicBezTo>
                      <a:lnTo>
                        <a:pt x="2169" y="4704"/>
                      </a:lnTo>
                      <a:cubicBezTo>
                        <a:pt x="2236" y="4704"/>
                        <a:pt x="2302" y="4671"/>
                        <a:pt x="2369" y="4671"/>
                      </a:cubicBezTo>
                      <a:cubicBezTo>
                        <a:pt x="2703" y="4604"/>
                        <a:pt x="3003" y="4504"/>
                        <a:pt x="3336" y="4437"/>
                      </a:cubicBezTo>
                      <a:cubicBezTo>
                        <a:pt x="3837" y="4270"/>
                        <a:pt x="4337" y="4170"/>
                        <a:pt x="4871" y="4070"/>
                      </a:cubicBezTo>
                      <a:lnTo>
                        <a:pt x="5138" y="3803"/>
                      </a:lnTo>
                      <a:cubicBezTo>
                        <a:pt x="5271" y="3770"/>
                        <a:pt x="5438" y="3770"/>
                        <a:pt x="5571" y="3737"/>
                      </a:cubicBezTo>
                      <a:cubicBezTo>
                        <a:pt x="5805" y="3737"/>
                        <a:pt x="6038" y="3670"/>
                        <a:pt x="6238" y="3537"/>
                      </a:cubicBezTo>
                      <a:cubicBezTo>
                        <a:pt x="6272" y="3537"/>
                        <a:pt x="6305" y="3503"/>
                        <a:pt x="6305" y="3470"/>
                      </a:cubicBezTo>
                      <a:cubicBezTo>
                        <a:pt x="6339" y="3470"/>
                        <a:pt x="6372" y="3437"/>
                        <a:pt x="6372" y="3437"/>
                      </a:cubicBezTo>
                      <a:lnTo>
                        <a:pt x="6472" y="3503"/>
                      </a:lnTo>
                      <a:lnTo>
                        <a:pt x="6605" y="3603"/>
                      </a:lnTo>
                      <a:cubicBezTo>
                        <a:pt x="6739" y="3770"/>
                        <a:pt x="6939" y="3870"/>
                        <a:pt x="7172" y="3904"/>
                      </a:cubicBezTo>
                      <a:cubicBezTo>
                        <a:pt x="7206" y="3904"/>
                        <a:pt x="7273" y="3870"/>
                        <a:pt x="7339" y="3870"/>
                      </a:cubicBezTo>
                      <a:cubicBezTo>
                        <a:pt x="7673" y="3770"/>
                        <a:pt x="8040" y="3703"/>
                        <a:pt x="8407" y="3670"/>
                      </a:cubicBezTo>
                      <a:cubicBezTo>
                        <a:pt x="8607" y="3670"/>
                        <a:pt x="8807" y="3637"/>
                        <a:pt x="9040" y="3603"/>
                      </a:cubicBezTo>
                      <a:cubicBezTo>
                        <a:pt x="9574" y="3437"/>
                        <a:pt x="10141" y="3336"/>
                        <a:pt x="10241" y="2636"/>
                      </a:cubicBezTo>
                      <a:cubicBezTo>
                        <a:pt x="10241" y="2569"/>
                        <a:pt x="10208" y="2469"/>
                        <a:pt x="10175" y="2402"/>
                      </a:cubicBezTo>
                      <a:cubicBezTo>
                        <a:pt x="10108" y="2236"/>
                        <a:pt x="9974" y="2136"/>
                        <a:pt x="9808" y="2069"/>
                      </a:cubicBezTo>
                      <a:lnTo>
                        <a:pt x="9641" y="1935"/>
                      </a:lnTo>
                      <a:cubicBezTo>
                        <a:pt x="9641" y="1669"/>
                        <a:pt x="9674" y="1402"/>
                        <a:pt x="9741" y="1135"/>
                      </a:cubicBezTo>
                      <a:cubicBezTo>
                        <a:pt x="9774" y="1068"/>
                        <a:pt x="9841" y="1035"/>
                        <a:pt x="9874" y="1001"/>
                      </a:cubicBezTo>
                      <a:cubicBezTo>
                        <a:pt x="10008" y="901"/>
                        <a:pt x="10108" y="801"/>
                        <a:pt x="9941" y="568"/>
                      </a:cubicBezTo>
                      <a:cubicBezTo>
                        <a:pt x="9941" y="468"/>
                        <a:pt x="9874" y="434"/>
                        <a:pt x="9808" y="434"/>
                      </a:cubicBezTo>
                      <a:lnTo>
                        <a:pt x="9741" y="434"/>
                      </a:lnTo>
                      <a:cubicBezTo>
                        <a:pt x="9474" y="468"/>
                        <a:pt x="9241" y="568"/>
                        <a:pt x="9074" y="735"/>
                      </a:cubicBezTo>
                      <a:cubicBezTo>
                        <a:pt x="8940" y="835"/>
                        <a:pt x="8774" y="901"/>
                        <a:pt x="8607" y="968"/>
                      </a:cubicBezTo>
                      <a:lnTo>
                        <a:pt x="8373" y="1001"/>
                      </a:lnTo>
                      <a:lnTo>
                        <a:pt x="8340" y="1001"/>
                      </a:lnTo>
                      <a:cubicBezTo>
                        <a:pt x="8307" y="1001"/>
                        <a:pt x="8273" y="1001"/>
                        <a:pt x="8240" y="1035"/>
                      </a:cubicBezTo>
                      <a:lnTo>
                        <a:pt x="7673" y="901"/>
                      </a:lnTo>
                      <a:cubicBezTo>
                        <a:pt x="7606" y="801"/>
                        <a:pt x="7473" y="735"/>
                        <a:pt x="7339" y="735"/>
                      </a:cubicBezTo>
                      <a:cubicBezTo>
                        <a:pt x="7172" y="735"/>
                        <a:pt x="7006" y="835"/>
                        <a:pt x="6906" y="968"/>
                      </a:cubicBezTo>
                      <a:cubicBezTo>
                        <a:pt x="6839" y="1035"/>
                        <a:pt x="6772" y="1068"/>
                        <a:pt x="6705" y="1135"/>
                      </a:cubicBezTo>
                      <a:cubicBezTo>
                        <a:pt x="6238" y="1035"/>
                        <a:pt x="6172" y="735"/>
                        <a:pt x="6072" y="368"/>
                      </a:cubicBezTo>
                      <a:cubicBezTo>
                        <a:pt x="6072" y="301"/>
                        <a:pt x="6038" y="234"/>
                        <a:pt x="6005" y="168"/>
                      </a:cubicBezTo>
                      <a:cubicBezTo>
                        <a:pt x="5938" y="134"/>
                        <a:pt x="5838" y="134"/>
                        <a:pt x="5771" y="101"/>
                      </a:cubicBezTo>
                      <a:cubicBezTo>
                        <a:pt x="5605" y="34"/>
                        <a:pt x="5471" y="34"/>
                        <a:pt x="530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2" name="Google Shape;446;p16">
                  <a:extLst>
                    <a:ext uri="{FF2B5EF4-FFF2-40B4-BE49-F238E27FC236}">
                      <a16:creationId xmlns:a16="http://schemas.microsoft.com/office/drawing/2014/main" xmlns="" id="{C875C6D8-CF6A-491B-0E3D-F660C4A7C690}"/>
                    </a:ext>
                  </a:extLst>
                </p:cNvPr>
                <p:cNvSpPr/>
                <p:nvPr/>
              </p:nvSpPr>
              <p:spPr>
                <a:xfrm>
                  <a:off x="5324613" y="3265425"/>
                  <a:ext cx="111775" cy="54225"/>
                </a:xfrm>
                <a:custGeom>
                  <a:avLst/>
                  <a:gdLst/>
                  <a:ahLst/>
                  <a:cxnLst/>
                  <a:rect l="l" t="t" r="r" b="b"/>
                  <a:pathLst>
                    <a:path w="4471" h="2169" extrusionOk="0">
                      <a:moveTo>
                        <a:pt x="3403" y="1"/>
                      </a:moveTo>
                      <a:cubicBezTo>
                        <a:pt x="3136" y="34"/>
                        <a:pt x="2869" y="134"/>
                        <a:pt x="2669" y="267"/>
                      </a:cubicBezTo>
                      <a:cubicBezTo>
                        <a:pt x="2402" y="434"/>
                        <a:pt x="2102" y="534"/>
                        <a:pt x="1769" y="568"/>
                      </a:cubicBezTo>
                      <a:cubicBezTo>
                        <a:pt x="1502" y="568"/>
                        <a:pt x="1268" y="468"/>
                        <a:pt x="1068" y="301"/>
                      </a:cubicBezTo>
                      <a:cubicBezTo>
                        <a:pt x="935" y="534"/>
                        <a:pt x="768" y="768"/>
                        <a:pt x="501" y="901"/>
                      </a:cubicBezTo>
                      <a:cubicBezTo>
                        <a:pt x="167" y="1101"/>
                        <a:pt x="1" y="1502"/>
                        <a:pt x="101" y="1869"/>
                      </a:cubicBezTo>
                      <a:cubicBezTo>
                        <a:pt x="101" y="2069"/>
                        <a:pt x="167" y="2169"/>
                        <a:pt x="301" y="2169"/>
                      </a:cubicBezTo>
                      <a:cubicBezTo>
                        <a:pt x="368" y="2169"/>
                        <a:pt x="434" y="2135"/>
                        <a:pt x="501" y="2102"/>
                      </a:cubicBezTo>
                      <a:cubicBezTo>
                        <a:pt x="950" y="1892"/>
                        <a:pt x="1426" y="1763"/>
                        <a:pt x="1905" y="1763"/>
                      </a:cubicBezTo>
                      <a:cubicBezTo>
                        <a:pt x="1960" y="1763"/>
                        <a:pt x="2014" y="1765"/>
                        <a:pt x="2069" y="1769"/>
                      </a:cubicBezTo>
                      <a:lnTo>
                        <a:pt x="2869" y="1769"/>
                      </a:lnTo>
                      <a:cubicBezTo>
                        <a:pt x="2903" y="1802"/>
                        <a:pt x="2969" y="1835"/>
                        <a:pt x="3036" y="1835"/>
                      </a:cubicBezTo>
                      <a:cubicBezTo>
                        <a:pt x="3203" y="1802"/>
                        <a:pt x="3336" y="1735"/>
                        <a:pt x="3403" y="1602"/>
                      </a:cubicBezTo>
                      <a:cubicBezTo>
                        <a:pt x="3570" y="1368"/>
                        <a:pt x="3837" y="1201"/>
                        <a:pt x="4104" y="1201"/>
                      </a:cubicBezTo>
                      <a:lnTo>
                        <a:pt x="4370" y="1035"/>
                      </a:lnTo>
                      <a:cubicBezTo>
                        <a:pt x="4437" y="968"/>
                        <a:pt x="4470" y="901"/>
                        <a:pt x="4470" y="801"/>
                      </a:cubicBezTo>
                      <a:lnTo>
                        <a:pt x="4470" y="734"/>
                      </a:lnTo>
                      <a:cubicBezTo>
                        <a:pt x="4437" y="634"/>
                        <a:pt x="4304" y="568"/>
                        <a:pt x="4170" y="501"/>
                      </a:cubicBezTo>
                      <a:lnTo>
                        <a:pt x="4070" y="434"/>
                      </a:lnTo>
                      <a:cubicBezTo>
                        <a:pt x="3903" y="201"/>
                        <a:pt x="3670" y="34"/>
                        <a:pt x="340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3" name="Google Shape;447;p16">
                  <a:extLst>
                    <a:ext uri="{FF2B5EF4-FFF2-40B4-BE49-F238E27FC236}">
                      <a16:creationId xmlns:a16="http://schemas.microsoft.com/office/drawing/2014/main" xmlns="" id="{E68391F4-B47D-B1BE-8ED2-8CDD83D9F04A}"/>
                    </a:ext>
                  </a:extLst>
                </p:cNvPr>
                <p:cNvSpPr/>
                <p:nvPr/>
              </p:nvSpPr>
              <p:spPr>
                <a:xfrm>
                  <a:off x="5523913" y="3320475"/>
                  <a:ext cx="44225" cy="27525"/>
                </a:xfrm>
                <a:custGeom>
                  <a:avLst/>
                  <a:gdLst/>
                  <a:ahLst/>
                  <a:cxnLst/>
                  <a:rect l="l" t="t" r="r" b="b"/>
                  <a:pathLst>
                    <a:path w="1769" h="1101" extrusionOk="0">
                      <a:moveTo>
                        <a:pt x="301" y="0"/>
                      </a:moveTo>
                      <a:cubicBezTo>
                        <a:pt x="201" y="0"/>
                        <a:pt x="101" y="67"/>
                        <a:pt x="34" y="167"/>
                      </a:cubicBezTo>
                      <a:cubicBezTo>
                        <a:pt x="1" y="267"/>
                        <a:pt x="1" y="367"/>
                        <a:pt x="68" y="467"/>
                      </a:cubicBezTo>
                      <a:cubicBezTo>
                        <a:pt x="268" y="734"/>
                        <a:pt x="535" y="901"/>
                        <a:pt x="835" y="968"/>
                      </a:cubicBezTo>
                      <a:cubicBezTo>
                        <a:pt x="935" y="1001"/>
                        <a:pt x="1035" y="1068"/>
                        <a:pt x="1135" y="1101"/>
                      </a:cubicBezTo>
                      <a:lnTo>
                        <a:pt x="1202" y="1101"/>
                      </a:lnTo>
                      <a:cubicBezTo>
                        <a:pt x="1402" y="1068"/>
                        <a:pt x="1569" y="934"/>
                        <a:pt x="1669" y="734"/>
                      </a:cubicBezTo>
                      <a:cubicBezTo>
                        <a:pt x="1702" y="734"/>
                        <a:pt x="1702" y="701"/>
                        <a:pt x="1702" y="667"/>
                      </a:cubicBezTo>
                      <a:cubicBezTo>
                        <a:pt x="1736" y="667"/>
                        <a:pt x="1736" y="634"/>
                        <a:pt x="1769" y="634"/>
                      </a:cubicBezTo>
                      <a:lnTo>
                        <a:pt x="1736" y="534"/>
                      </a:lnTo>
                      <a:cubicBezTo>
                        <a:pt x="1702" y="467"/>
                        <a:pt x="1669" y="400"/>
                        <a:pt x="1635" y="400"/>
                      </a:cubicBezTo>
                      <a:cubicBezTo>
                        <a:pt x="1469" y="367"/>
                        <a:pt x="1335" y="300"/>
                        <a:pt x="1202" y="234"/>
                      </a:cubicBezTo>
                      <a:cubicBezTo>
                        <a:pt x="968" y="100"/>
                        <a:pt x="701" y="34"/>
                        <a:pt x="4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4" name="Google Shape;448;p16">
                  <a:extLst>
                    <a:ext uri="{FF2B5EF4-FFF2-40B4-BE49-F238E27FC236}">
                      <a16:creationId xmlns:a16="http://schemas.microsoft.com/office/drawing/2014/main" xmlns="" id="{2290F92C-9BAA-6F86-7244-BC60DD6AE9CE}"/>
                    </a:ext>
                  </a:extLst>
                </p:cNvPr>
                <p:cNvSpPr/>
                <p:nvPr/>
              </p:nvSpPr>
              <p:spPr>
                <a:xfrm>
                  <a:off x="5598988" y="3213725"/>
                  <a:ext cx="29200" cy="30050"/>
                </a:xfrm>
                <a:custGeom>
                  <a:avLst/>
                  <a:gdLst/>
                  <a:ahLst/>
                  <a:cxnLst/>
                  <a:rect l="l" t="t" r="r" b="b"/>
                  <a:pathLst>
                    <a:path w="1168" h="1202" extrusionOk="0">
                      <a:moveTo>
                        <a:pt x="567" y="0"/>
                      </a:moveTo>
                      <a:cubicBezTo>
                        <a:pt x="467" y="0"/>
                        <a:pt x="367" y="34"/>
                        <a:pt x="300" y="101"/>
                      </a:cubicBezTo>
                      <a:cubicBezTo>
                        <a:pt x="100" y="267"/>
                        <a:pt x="0" y="534"/>
                        <a:pt x="67" y="768"/>
                      </a:cubicBezTo>
                      <a:cubicBezTo>
                        <a:pt x="134" y="1001"/>
                        <a:pt x="300" y="1168"/>
                        <a:pt x="534" y="1201"/>
                      </a:cubicBezTo>
                      <a:lnTo>
                        <a:pt x="601" y="1201"/>
                      </a:lnTo>
                      <a:cubicBezTo>
                        <a:pt x="801" y="1201"/>
                        <a:pt x="867" y="1035"/>
                        <a:pt x="934" y="901"/>
                      </a:cubicBezTo>
                      <a:cubicBezTo>
                        <a:pt x="934" y="801"/>
                        <a:pt x="1001" y="701"/>
                        <a:pt x="1068" y="634"/>
                      </a:cubicBezTo>
                      <a:cubicBezTo>
                        <a:pt x="1134" y="601"/>
                        <a:pt x="1168" y="501"/>
                        <a:pt x="1168" y="434"/>
                      </a:cubicBezTo>
                      <a:cubicBezTo>
                        <a:pt x="1134" y="367"/>
                        <a:pt x="1101" y="301"/>
                        <a:pt x="1034" y="267"/>
                      </a:cubicBezTo>
                      <a:cubicBezTo>
                        <a:pt x="967" y="234"/>
                        <a:pt x="934" y="201"/>
                        <a:pt x="867" y="167"/>
                      </a:cubicBezTo>
                      <a:cubicBezTo>
                        <a:pt x="801" y="67"/>
                        <a:pt x="667" y="34"/>
                        <a:pt x="5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5" name="Google Shape;449;p16">
                  <a:extLst>
                    <a:ext uri="{FF2B5EF4-FFF2-40B4-BE49-F238E27FC236}">
                      <a16:creationId xmlns:a16="http://schemas.microsoft.com/office/drawing/2014/main" xmlns="" id="{48C8056A-EEFE-4DAF-FEE2-6E799D945214}"/>
                    </a:ext>
                  </a:extLst>
                </p:cNvPr>
                <p:cNvSpPr/>
                <p:nvPr/>
              </p:nvSpPr>
              <p:spPr>
                <a:xfrm>
                  <a:off x="5625663" y="3327150"/>
                  <a:ext cx="34225" cy="21700"/>
                </a:xfrm>
                <a:custGeom>
                  <a:avLst/>
                  <a:gdLst/>
                  <a:ahLst/>
                  <a:cxnLst/>
                  <a:rect l="l" t="t" r="r" b="b"/>
                  <a:pathLst>
                    <a:path w="1369" h="868" extrusionOk="0">
                      <a:moveTo>
                        <a:pt x="668" y="0"/>
                      </a:moveTo>
                      <a:cubicBezTo>
                        <a:pt x="434" y="0"/>
                        <a:pt x="201" y="100"/>
                        <a:pt x="67" y="334"/>
                      </a:cubicBezTo>
                      <a:cubicBezTo>
                        <a:pt x="34" y="367"/>
                        <a:pt x="1" y="434"/>
                        <a:pt x="34" y="500"/>
                      </a:cubicBezTo>
                      <a:cubicBezTo>
                        <a:pt x="34" y="500"/>
                        <a:pt x="67" y="534"/>
                        <a:pt x="67" y="534"/>
                      </a:cubicBezTo>
                      <a:cubicBezTo>
                        <a:pt x="101" y="567"/>
                        <a:pt x="167" y="600"/>
                        <a:pt x="234" y="634"/>
                      </a:cubicBezTo>
                      <a:lnTo>
                        <a:pt x="267" y="634"/>
                      </a:lnTo>
                      <a:cubicBezTo>
                        <a:pt x="434" y="767"/>
                        <a:pt x="634" y="867"/>
                        <a:pt x="834" y="867"/>
                      </a:cubicBezTo>
                      <a:cubicBezTo>
                        <a:pt x="1168" y="801"/>
                        <a:pt x="1368" y="634"/>
                        <a:pt x="1335" y="400"/>
                      </a:cubicBezTo>
                      <a:cubicBezTo>
                        <a:pt x="1335" y="167"/>
                        <a:pt x="1101" y="33"/>
                        <a:pt x="8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6" name="Google Shape;450;p16">
                  <a:extLst>
                    <a:ext uri="{FF2B5EF4-FFF2-40B4-BE49-F238E27FC236}">
                      <a16:creationId xmlns:a16="http://schemas.microsoft.com/office/drawing/2014/main" xmlns="" id="{E1435CAE-1F0D-8309-DFAD-08A40A677CA0}"/>
                    </a:ext>
                  </a:extLst>
                </p:cNvPr>
                <p:cNvSpPr/>
                <p:nvPr/>
              </p:nvSpPr>
              <p:spPr>
                <a:xfrm>
                  <a:off x="5704888" y="3286800"/>
                  <a:ext cx="38375" cy="37025"/>
                </a:xfrm>
                <a:custGeom>
                  <a:avLst/>
                  <a:gdLst/>
                  <a:ahLst/>
                  <a:cxnLst/>
                  <a:rect l="l" t="t" r="r" b="b"/>
                  <a:pathLst>
                    <a:path w="1535" h="1481" extrusionOk="0">
                      <a:moveTo>
                        <a:pt x="354" y="0"/>
                      </a:moveTo>
                      <a:cubicBezTo>
                        <a:pt x="272" y="0"/>
                        <a:pt x="184" y="38"/>
                        <a:pt x="134" y="113"/>
                      </a:cubicBezTo>
                      <a:cubicBezTo>
                        <a:pt x="34" y="246"/>
                        <a:pt x="0" y="447"/>
                        <a:pt x="34" y="613"/>
                      </a:cubicBezTo>
                      <a:cubicBezTo>
                        <a:pt x="34" y="680"/>
                        <a:pt x="34" y="747"/>
                        <a:pt x="34" y="847"/>
                      </a:cubicBezTo>
                      <a:cubicBezTo>
                        <a:pt x="167" y="1280"/>
                        <a:pt x="301" y="1481"/>
                        <a:pt x="534" y="1481"/>
                      </a:cubicBezTo>
                      <a:cubicBezTo>
                        <a:pt x="701" y="1481"/>
                        <a:pt x="901" y="1381"/>
                        <a:pt x="1035" y="1280"/>
                      </a:cubicBezTo>
                      <a:lnTo>
                        <a:pt x="1101" y="1280"/>
                      </a:lnTo>
                      <a:cubicBezTo>
                        <a:pt x="1168" y="1280"/>
                        <a:pt x="1268" y="1280"/>
                        <a:pt x="1268" y="1114"/>
                      </a:cubicBezTo>
                      <a:lnTo>
                        <a:pt x="1435" y="980"/>
                      </a:lnTo>
                      <a:cubicBezTo>
                        <a:pt x="1502" y="914"/>
                        <a:pt x="1535" y="780"/>
                        <a:pt x="1468" y="680"/>
                      </a:cubicBezTo>
                      <a:cubicBezTo>
                        <a:pt x="1435" y="647"/>
                        <a:pt x="1435" y="613"/>
                        <a:pt x="1401" y="580"/>
                      </a:cubicBezTo>
                      <a:cubicBezTo>
                        <a:pt x="1368" y="447"/>
                        <a:pt x="1301" y="313"/>
                        <a:pt x="1135" y="280"/>
                      </a:cubicBezTo>
                      <a:cubicBezTo>
                        <a:pt x="1001" y="113"/>
                        <a:pt x="801" y="13"/>
                        <a:pt x="601" y="13"/>
                      </a:cubicBezTo>
                      <a:lnTo>
                        <a:pt x="434" y="13"/>
                      </a:lnTo>
                      <a:cubicBezTo>
                        <a:pt x="409" y="5"/>
                        <a:pt x="382" y="0"/>
                        <a:pt x="35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7" name="Google Shape;451;p16">
                  <a:extLst>
                    <a:ext uri="{FF2B5EF4-FFF2-40B4-BE49-F238E27FC236}">
                      <a16:creationId xmlns:a16="http://schemas.microsoft.com/office/drawing/2014/main" xmlns="" id="{B382F181-9D4D-41DB-5010-F261E5BEC2AF}"/>
                    </a:ext>
                  </a:extLst>
                </p:cNvPr>
                <p:cNvSpPr/>
                <p:nvPr/>
              </p:nvSpPr>
              <p:spPr>
                <a:xfrm>
                  <a:off x="5481388" y="3262100"/>
                  <a:ext cx="22550" cy="22525"/>
                </a:xfrm>
                <a:custGeom>
                  <a:avLst/>
                  <a:gdLst/>
                  <a:ahLst/>
                  <a:cxnLst/>
                  <a:rect l="l" t="t" r="r" b="b"/>
                  <a:pathLst>
                    <a:path w="902" h="901" extrusionOk="0">
                      <a:moveTo>
                        <a:pt x="434" y="0"/>
                      </a:moveTo>
                      <a:cubicBezTo>
                        <a:pt x="301" y="0"/>
                        <a:pt x="201" y="67"/>
                        <a:pt x="168" y="167"/>
                      </a:cubicBezTo>
                      <a:cubicBezTo>
                        <a:pt x="234" y="267"/>
                        <a:pt x="168" y="367"/>
                        <a:pt x="101" y="467"/>
                      </a:cubicBezTo>
                      <a:cubicBezTo>
                        <a:pt x="34" y="567"/>
                        <a:pt x="1" y="601"/>
                        <a:pt x="34" y="701"/>
                      </a:cubicBezTo>
                      <a:cubicBezTo>
                        <a:pt x="34" y="734"/>
                        <a:pt x="67" y="801"/>
                        <a:pt x="134" y="801"/>
                      </a:cubicBezTo>
                      <a:cubicBezTo>
                        <a:pt x="201" y="867"/>
                        <a:pt x="301" y="901"/>
                        <a:pt x="401" y="901"/>
                      </a:cubicBezTo>
                      <a:cubicBezTo>
                        <a:pt x="501" y="901"/>
                        <a:pt x="568" y="867"/>
                        <a:pt x="668" y="834"/>
                      </a:cubicBezTo>
                      <a:cubicBezTo>
                        <a:pt x="901" y="701"/>
                        <a:pt x="835" y="501"/>
                        <a:pt x="768" y="300"/>
                      </a:cubicBezTo>
                      <a:cubicBezTo>
                        <a:pt x="735" y="200"/>
                        <a:pt x="735" y="100"/>
                        <a:pt x="7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8" name="Google Shape;452;p16">
                  <a:extLst>
                    <a:ext uri="{FF2B5EF4-FFF2-40B4-BE49-F238E27FC236}">
                      <a16:creationId xmlns:a16="http://schemas.microsoft.com/office/drawing/2014/main" xmlns="" id="{C3ACA7D8-8809-BE34-E0B5-8603088F80AE}"/>
                    </a:ext>
                  </a:extLst>
                </p:cNvPr>
                <p:cNvSpPr/>
                <p:nvPr/>
              </p:nvSpPr>
              <p:spPr>
                <a:xfrm>
                  <a:off x="5301263" y="3327150"/>
                  <a:ext cx="21700" cy="21700"/>
                </a:xfrm>
                <a:custGeom>
                  <a:avLst/>
                  <a:gdLst/>
                  <a:ahLst/>
                  <a:cxnLst/>
                  <a:rect l="l" t="t" r="r" b="b"/>
                  <a:pathLst>
                    <a:path w="868" h="868" extrusionOk="0">
                      <a:moveTo>
                        <a:pt x="601" y="0"/>
                      </a:moveTo>
                      <a:cubicBezTo>
                        <a:pt x="301" y="0"/>
                        <a:pt x="34" y="234"/>
                        <a:pt x="1" y="500"/>
                      </a:cubicBezTo>
                      <a:cubicBezTo>
                        <a:pt x="1" y="600"/>
                        <a:pt x="1" y="667"/>
                        <a:pt x="34" y="767"/>
                      </a:cubicBezTo>
                      <a:cubicBezTo>
                        <a:pt x="34" y="767"/>
                        <a:pt x="34" y="801"/>
                        <a:pt x="67" y="801"/>
                      </a:cubicBezTo>
                      <a:cubicBezTo>
                        <a:pt x="101" y="867"/>
                        <a:pt x="134" y="867"/>
                        <a:pt x="201" y="867"/>
                      </a:cubicBezTo>
                      <a:lnTo>
                        <a:pt x="234" y="867"/>
                      </a:lnTo>
                      <a:cubicBezTo>
                        <a:pt x="534" y="834"/>
                        <a:pt x="768" y="634"/>
                        <a:pt x="868" y="367"/>
                      </a:cubicBezTo>
                      <a:cubicBezTo>
                        <a:pt x="868" y="267"/>
                        <a:pt x="868" y="167"/>
                        <a:pt x="801" y="67"/>
                      </a:cubicBezTo>
                      <a:cubicBezTo>
                        <a:pt x="734" y="33"/>
                        <a:pt x="668"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9" name="Google Shape;453;p16">
                  <a:extLst>
                    <a:ext uri="{FF2B5EF4-FFF2-40B4-BE49-F238E27FC236}">
                      <a16:creationId xmlns:a16="http://schemas.microsoft.com/office/drawing/2014/main" xmlns="" id="{AA66C5C0-D130-8F8B-466D-D32474B6B643}"/>
                    </a:ext>
                  </a:extLst>
                </p:cNvPr>
                <p:cNvSpPr/>
                <p:nvPr/>
              </p:nvSpPr>
              <p:spPr>
                <a:xfrm>
                  <a:off x="4651638" y="3440750"/>
                  <a:ext cx="192650" cy="110750"/>
                </a:xfrm>
                <a:custGeom>
                  <a:avLst/>
                  <a:gdLst/>
                  <a:ahLst/>
                  <a:cxnLst/>
                  <a:rect l="l" t="t" r="r" b="b"/>
                  <a:pathLst>
                    <a:path w="7706" h="4430" extrusionOk="0">
                      <a:moveTo>
                        <a:pt x="4024" y="1"/>
                      </a:moveTo>
                      <a:cubicBezTo>
                        <a:pt x="4003" y="1"/>
                        <a:pt x="3987" y="9"/>
                        <a:pt x="3970" y="26"/>
                      </a:cubicBezTo>
                      <a:cubicBezTo>
                        <a:pt x="3503" y="93"/>
                        <a:pt x="3036" y="159"/>
                        <a:pt x="2569" y="159"/>
                      </a:cubicBezTo>
                      <a:cubicBezTo>
                        <a:pt x="2449" y="148"/>
                        <a:pt x="2330" y="142"/>
                        <a:pt x="2211" y="142"/>
                      </a:cubicBezTo>
                      <a:cubicBezTo>
                        <a:pt x="1640" y="142"/>
                        <a:pt x="1093" y="272"/>
                        <a:pt x="567" y="493"/>
                      </a:cubicBezTo>
                      <a:cubicBezTo>
                        <a:pt x="201" y="726"/>
                        <a:pt x="34" y="927"/>
                        <a:pt x="0" y="1127"/>
                      </a:cubicBezTo>
                      <a:cubicBezTo>
                        <a:pt x="0" y="1327"/>
                        <a:pt x="134" y="1594"/>
                        <a:pt x="534" y="1961"/>
                      </a:cubicBezTo>
                      <a:cubicBezTo>
                        <a:pt x="734" y="2127"/>
                        <a:pt x="1001" y="2228"/>
                        <a:pt x="1268" y="2228"/>
                      </a:cubicBezTo>
                      <a:lnTo>
                        <a:pt x="1902" y="2228"/>
                      </a:lnTo>
                      <a:cubicBezTo>
                        <a:pt x="1935" y="2216"/>
                        <a:pt x="1968" y="2213"/>
                        <a:pt x="2001" y="2213"/>
                      </a:cubicBezTo>
                      <a:cubicBezTo>
                        <a:pt x="2065" y="2213"/>
                        <a:pt x="2124" y="2228"/>
                        <a:pt x="2169" y="2228"/>
                      </a:cubicBezTo>
                      <a:lnTo>
                        <a:pt x="2502" y="2228"/>
                      </a:lnTo>
                      <a:cubicBezTo>
                        <a:pt x="2702" y="2228"/>
                        <a:pt x="2902" y="2261"/>
                        <a:pt x="2969" y="2561"/>
                      </a:cubicBezTo>
                      <a:cubicBezTo>
                        <a:pt x="3269" y="2895"/>
                        <a:pt x="3670" y="3162"/>
                        <a:pt x="4103" y="3295"/>
                      </a:cubicBezTo>
                      <a:cubicBezTo>
                        <a:pt x="4103" y="3395"/>
                        <a:pt x="4170" y="3495"/>
                        <a:pt x="4270" y="3562"/>
                      </a:cubicBezTo>
                      <a:cubicBezTo>
                        <a:pt x="4337" y="3962"/>
                        <a:pt x="4670" y="4096"/>
                        <a:pt x="4971" y="4196"/>
                      </a:cubicBezTo>
                      <a:cubicBezTo>
                        <a:pt x="5071" y="4229"/>
                        <a:pt x="5137" y="4262"/>
                        <a:pt x="5237" y="4296"/>
                      </a:cubicBezTo>
                      <a:lnTo>
                        <a:pt x="5271" y="4296"/>
                      </a:lnTo>
                      <a:lnTo>
                        <a:pt x="5304" y="4329"/>
                      </a:lnTo>
                      <a:cubicBezTo>
                        <a:pt x="5371" y="4362"/>
                        <a:pt x="5471" y="4396"/>
                        <a:pt x="5538" y="4396"/>
                      </a:cubicBezTo>
                      <a:cubicBezTo>
                        <a:pt x="5604" y="4396"/>
                        <a:pt x="5671" y="4362"/>
                        <a:pt x="5704" y="4329"/>
                      </a:cubicBezTo>
                      <a:cubicBezTo>
                        <a:pt x="5771" y="4396"/>
                        <a:pt x="5838" y="4429"/>
                        <a:pt x="5905" y="4429"/>
                      </a:cubicBezTo>
                      <a:lnTo>
                        <a:pt x="6372" y="4296"/>
                      </a:lnTo>
                      <a:lnTo>
                        <a:pt x="6472" y="4229"/>
                      </a:lnTo>
                      <a:cubicBezTo>
                        <a:pt x="6505" y="4196"/>
                        <a:pt x="6538" y="4162"/>
                        <a:pt x="6605" y="4129"/>
                      </a:cubicBezTo>
                      <a:cubicBezTo>
                        <a:pt x="7306" y="3929"/>
                        <a:pt x="7639" y="3729"/>
                        <a:pt x="7706" y="3462"/>
                      </a:cubicBezTo>
                      <a:cubicBezTo>
                        <a:pt x="7706" y="3428"/>
                        <a:pt x="7706" y="3395"/>
                        <a:pt x="7706" y="3395"/>
                      </a:cubicBezTo>
                      <a:cubicBezTo>
                        <a:pt x="7706" y="3362"/>
                        <a:pt x="7706" y="3362"/>
                        <a:pt x="7706" y="3362"/>
                      </a:cubicBezTo>
                      <a:cubicBezTo>
                        <a:pt x="7673" y="2961"/>
                        <a:pt x="7506" y="2628"/>
                        <a:pt x="7239" y="2361"/>
                      </a:cubicBezTo>
                      <a:lnTo>
                        <a:pt x="6872" y="2061"/>
                      </a:lnTo>
                      <a:lnTo>
                        <a:pt x="6772" y="1994"/>
                      </a:lnTo>
                      <a:cubicBezTo>
                        <a:pt x="6672" y="1827"/>
                        <a:pt x="6505" y="1694"/>
                        <a:pt x="6305" y="1627"/>
                      </a:cubicBezTo>
                      <a:cubicBezTo>
                        <a:pt x="6138" y="1427"/>
                        <a:pt x="5905" y="1294"/>
                        <a:pt x="5638" y="1227"/>
                      </a:cubicBezTo>
                      <a:lnTo>
                        <a:pt x="5504" y="1160"/>
                      </a:lnTo>
                      <a:lnTo>
                        <a:pt x="5338" y="993"/>
                      </a:lnTo>
                      <a:cubicBezTo>
                        <a:pt x="4971" y="526"/>
                        <a:pt x="4537" y="26"/>
                        <a:pt x="4103" y="26"/>
                      </a:cubicBezTo>
                      <a:cubicBezTo>
                        <a:pt x="4070" y="9"/>
                        <a:pt x="4045" y="1"/>
                        <a:pt x="402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0" name="Google Shape;454;p16">
                  <a:extLst>
                    <a:ext uri="{FF2B5EF4-FFF2-40B4-BE49-F238E27FC236}">
                      <a16:creationId xmlns:a16="http://schemas.microsoft.com/office/drawing/2014/main" xmlns="" id="{059A5DB8-CE10-E9D4-047A-0324EA7ED2D8}"/>
                    </a:ext>
                  </a:extLst>
                </p:cNvPr>
                <p:cNvSpPr/>
                <p:nvPr/>
              </p:nvSpPr>
              <p:spPr>
                <a:xfrm>
                  <a:off x="4923488" y="3552300"/>
                  <a:ext cx="41725" cy="28375"/>
                </a:xfrm>
                <a:custGeom>
                  <a:avLst/>
                  <a:gdLst/>
                  <a:ahLst/>
                  <a:cxnLst/>
                  <a:rect l="l" t="t" r="r" b="b"/>
                  <a:pathLst>
                    <a:path w="1669" h="1135" extrusionOk="0">
                      <a:moveTo>
                        <a:pt x="868" y="0"/>
                      </a:moveTo>
                      <a:lnTo>
                        <a:pt x="801" y="67"/>
                      </a:lnTo>
                      <a:cubicBezTo>
                        <a:pt x="735" y="101"/>
                        <a:pt x="668" y="167"/>
                        <a:pt x="635" y="234"/>
                      </a:cubicBezTo>
                      <a:cubicBezTo>
                        <a:pt x="568" y="334"/>
                        <a:pt x="434" y="401"/>
                        <a:pt x="334" y="434"/>
                      </a:cubicBezTo>
                      <a:cubicBezTo>
                        <a:pt x="201" y="501"/>
                        <a:pt x="68" y="568"/>
                        <a:pt x="34" y="701"/>
                      </a:cubicBezTo>
                      <a:cubicBezTo>
                        <a:pt x="1" y="768"/>
                        <a:pt x="1" y="868"/>
                        <a:pt x="68" y="934"/>
                      </a:cubicBezTo>
                      <a:cubicBezTo>
                        <a:pt x="134" y="1068"/>
                        <a:pt x="301" y="1135"/>
                        <a:pt x="468" y="1135"/>
                      </a:cubicBezTo>
                      <a:cubicBezTo>
                        <a:pt x="601" y="1135"/>
                        <a:pt x="735" y="1101"/>
                        <a:pt x="868" y="1068"/>
                      </a:cubicBezTo>
                      <a:lnTo>
                        <a:pt x="1035" y="1035"/>
                      </a:lnTo>
                      <a:lnTo>
                        <a:pt x="1135" y="1035"/>
                      </a:lnTo>
                      <a:lnTo>
                        <a:pt x="1268" y="934"/>
                      </a:lnTo>
                      <a:cubicBezTo>
                        <a:pt x="1469" y="868"/>
                        <a:pt x="1669" y="768"/>
                        <a:pt x="1635" y="501"/>
                      </a:cubicBezTo>
                      <a:cubicBezTo>
                        <a:pt x="1569" y="201"/>
                        <a:pt x="1302" y="0"/>
                        <a:pt x="10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1" name="Google Shape;455;p16">
                <a:extLst>
                  <a:ext uri="{FF2B5EF4-FFF2-40B4-BE49-F238E27FC236}">
                    <a16:creationId xmlns:a16="http://schemas.microsoft.com/office/drawing/2014/main" xmlns="" id="{A15D8F0D-C2D0-BA0A-AC96-B2EFDFDB18BE}"/>
                  </a:ext>
                </a:extLst>
              </p:cNvPr>
              <p:cNvGrpSpPr/>
              <p:nvPr/>
            </p:nvGrpSpPr>
            <p:grpSpPr>
              <a:xfrm>
                <a:off x="5185363" y="2253875"/>
                <a:ext cx="1658700" cy="1175025"/>
                <a:chOff x="5182013" y="2253875"/>
                <a:chExt cx="1658700" cy="1175025"/>
              </a:xfrm>
              <a:grpFill/>
            </p:grpSpPr>
            <p:sp>
              <p:nvSpPr>
                <p:cNvPr id="12" name="Google Shape;456;p16">
                  <a:extLst>
                    <a:ext uri="{FF2B5EF4-FFF2-40B4-BE49-F238E27FC236}">
                      <a16:creationId xmlns:a16="http://schemas.microsoft.com/office/drawing/2014/main" xmlns="" id="{7FC71648-4B0B-07DB-7A47-BC695593BACF}"/>
                    </a:ext>
                  </a:extLst>
                </p:cNvPr>
                <p:cNvSpPr/>
                <p:nvPr/>
              </p:nvSpPr>
              <p:spPr>
                <a:xfrm>
                  <a:off x="5787438" y="2549075"/>
                  <a:ext cx="1053275" cy="879825"/>
                </a:xfrm>
                <a:custGeom>
                  <a:avLst/>
                  <a:gdLst/>
                  <a:ahLst/>
                  <a:cxnLst/>
                  <a:rect l="l" t="t" r="r" b="b"/>
                  <a:pathLst>
                    <a:path w="42131" h="35193" extrusionOk="0">
                      <a:moveTo>
                        <a:pt x="8740" y="11709"/>
                      </a:moveTo>
                      <a:cubicBezTo>
                        <a:pt x="8740" y="11742"/>
                        <a:pt x="8740" y="11776"/>
                        <a:pt x="8740" y="11776"/>
                      </a:cubicBezTo>
                      <a:lnTo>
                        <a:pt x="8774" y="11709"/>
                      </a:lnTo>
                      <a:close/>
                      <a:moveTo>
                        <a:pt x="8607" y="1"/>
                      </a:moveTo>
                      <a:cubicBezTo>
                        <a:pt x="8474" y="1"/>
                        <a:pt x="8373" y="1"/>
                        <a:pt x="8240" y="34"/>
                      </a:cubicBezTo>
                      <a:lnTo>
                        <a:pt x="7406" y="34"/>
                      </a:lnTo>
                      <a:lnTo>
                        <a:pt x="6939" y="301"/>
                      </a:lnTo>
                      <a:lnTo>
                        <a:pt x="6606" y="468"/>
                      </a:lnTo>
                      <a:lnTo>
                        <a:pt x="6472" y="635"/>
                      </a:lnTo>
                      <a:lnTo>
                        <a:pt x="6405" y="635"/>
                      </a:lnTo>
                      <a:cubicBezTo>
                        <a:pt x="6239" y="668"/>
                        <a:pt x="6072" y="801"/>
                        <a:pt x="6005" y="968"/>
                      </a:cubicBezTo>
                      <a:cubicBezTo>
                        <a:pt x="5950" y="1079"/>
                        <a:pt x="5826" y="1143"/>
                        <a:pt x="5709" y="1143"/>
                      </a:cubicBezTo>
                      <a:cubicBezTo>
                        <a:pt x="5685" y="1143"/>
                        <a:pt x="5661" y="1141"/>
                        <a:pt x="5638" y="1135"/>
                      </a:cubicBezTo>
                      <a:cubicBezTo>
                        <a:pt x="5605" y="1135"/>
                        <a:pt x="5605" y="1168"/>
                        <a:pt x="5571" y="1168"/>
                      </a:cubicBezTo>
                      <a:cubicBezTo>
                        <a:pt x="5471" y="1135"/>
                        <a:pt x="5371" y="1135"/>
                        <a:pt x="5271" y="1135"/>
                      </a:cubicBezTo>
                      <a:cubicBezTo>
                        <a:pt x="5249" y="1130"/>
                        <a:pt x="5227" y="1128"/>
                        <a:pt x="5206" y="1128"/>
                      </a:cubicBezTo>
                      <a:cubicBezTo>
                        <a:pt x="5069" y="1128"/>
                        <a:pt x="4958" y="1215"/>
                        <a:pt x="4871" y="1302"/>
                      </a:cubicBezTo>
                      <a:cubicBezTo>
                        <a:pt x="4838" y="1335"/>
                        <a:pt x="4804" y="1368"/>
                        <a:pt x="4804" y="1402"/>
                      </a:cubicBezTo>
                      <a:lnTo>
                        <a:pt x="4804" y="1435"/>
                      </a:lnTo>
                      <a:lnTo>
                        <a:pt x="4738" y="1302"/>
                      </a:lnTo>
                      <a:cubicBezTo>
                        <a:pt x="4671" y="1302"/>
                        <a:pt x="4571" y="1268"/>
                        <a:pt x="4471" y="1268"/>
                      </a:cubicBezTo>
                      <a:cubicBezTo>
                        <a:pt x="4271" y="1268"/>
                        <a:pt x="4104" y="1335"/>
                        <a:pt x="3904" y="1402"/>
                      </a:cubicBezTo>
                      <a:lnTo>
                        <a:pt x="3770" y="1435"/>
                      </a:lnTo>
                      <a:cubicBezTo>
                        <a:pt x="3437" y="1702"/>
                        <a:pt x="3203" y="2069"/>
                        <a:pt x="3170" y="2469"/>
                      </a:cubicBezTo>
                      <a:cubicBezTo>
                        <a:pt x="3170" y="2569"/>
                        <a:pt x="3170" y="2669"/>
                        <a:pt x="3170" y="2769"/>
                      </a:cubicBezTo>
                      <a:cubicBezTo>
                        <a:pt x="3136" y="2703"/>
                        <a:pt x="3103" y="2603"/>
                        <a:pt x="3070" y="2536"/>
                      </a:cubicBezTo>
                      <a:cubicBezTo>
                        <a:pt x="3003" y="2369"/>
                        <a:pt x="2936" y="2169"/>
                        <a:pt x="2703" y="2102"/>
                      </a:cubicBezTo>
                      <a:lnTo>
                        <a:pt x="2636" y="2102"/>
                      </a:lnTo>
                      <a:cubicBezTo>
                        <a:pt x="2569" y="2102"/>
                        <a:pt x="2503" y="2102"/>
                        <a:pt x="2436" y="2069"/>
                      </a:cubicBezTo>
                      <a:cubicBezTo>
                        <a:pt x="2403" y="1969"/>
                        <a:pt x="2403" y="1835"/>
                        <a:pt x="2403" y="1735"/>
                      </a:cubicBezTo>
                      <a:cubicBezTo>
                        <a:pt x="2436" y="1669"/>
                        <a:pt x="2436" y="1602"/>
                        <a:pt x="2403" y="1535"/>
                      </a:cubicBezTo>
                      <a:lnTo>
                        <a:pt x="2302" y="1502"/>
                      </a:lnTo>
                      <a:cubicBezTo>
                        <a:pt x="2236" y="1468"/>
                        <a:pt x="2169" y="1435"/>
                        <a:pt x="2102" y="1435"/>
                      </a:cubicBezTo>
                      <a:cubicBezTo>
                        <a:pt x="2036" y="1435"/>
                        <a:pt x="1969" y="1502"/>
                        <a:pt x="1902" y="1569"/>
                      </a:cubicBezTo>
                      <a:lnTo>
                        <a:pt x="1869" y="1569"/>
                      </a:lnTo>
                      <a:cubicBezTo>
                        <a:pt x="1635" y="1569"/>
                        <a:pt x="1402" y="1635"/>
                        <a:pt x="1202" y="1702"/>
                      </a:cubicBezTo>
                      <a:cubicBezTo>
                        <a:pt x="1135" y="1769"/>
                        <a:pt x="1068" y="1802"/>
                        <a:pt x="968" y="1802"/>
                      </a:cubicBezTo>
                      <a:lnTo>
                        <a:pt x="468" y="1802"/>
                      </a:lnTo>
                      <a:lnTo>
                        <a:pt x="401" y="1869"/>
                      </a:lnTo>
                      <a:lnTo>
                        <a:pt x="301" y="1869"/>
                      </a:lnTo>
                      <a:cubicBezTo>
                        <a:pt x="234" y="1902"/>
                        <a:pt x="168" y="1969"/>
                        <a:pt x="134" y="2036"/>
                      </a:cubicBezTo>
                      <a:cubicBezTo>
                        <a:pt x="134" y="2069"/>
                        <a:pt x="134" y="2069"/>
                        <a:pt x="101" y="2102"/>
                      </a:cubicBezTo>
                      <a:cubicBezTo>
                        <a:pt x="1" y="2269"/>
                        <a:pt x="1" y="2469"/>
                        <a:pt x="34" y="2636"/>
                      </a:cubicBezTo>
                      <a:cubicBezTo>
                        <a:pt x="134" y="2636"/>
                        <a:pt x="234" y="2603"/>
                        <a:pt x="334" y="2536"/>
                      </a:cubicBezTo>
                      <a:cubicBezTo>
                        <a:pt x="434" y="2503"/>
                        <a:pt x="568" y="2469"/>
                        <a:pt x="701" y="2469"/>
                      </a:cubicBezTo>
                      <a:lnTo>
                        <a:pt x="868" y="2469"/>
                      </a:lnTo>
                      <a:cubicBezTo>
                        <a:pt x="935" y="2603"/>
                        <a:pt x="968" y="2703"/>
                        <a:pt x="968" y="2836"/>
                      </a:cubicBezTo>
                      <a:cubicBezTo>
                        <a:pt x="968" y="3036"/>
                        <a:pt x="1035" y="3203"/>
                        <a:pt x="1168" y="3336"/>
                      </a:cubicBezTo>
                      <a:cubicBezTo>
                        <a:pt x="1368" y="3737"/>
                        <a:pt x="1702" y="4104"/>
                        <a:pt x="2136" y="4304"/>
                      </a:cubicBezTo>
                      <a:cubicBezTo>
                        <a:pt x="2169" y="4404"/>
                        <a:pt x="2269" y="4471"/>
                        <a:pt x="2369" y="4471"/>
                      </a:cubicBezTo>
                      <a:cubicBezTo>
                        <a:pt x="2469" y="4571"/>
                        <a:pt x="2603" y="4637"/>
                        <a:pt x="2736" y="4637"/>
                      </a:cubicBezTo>
                      <a:cubicBezTo>
                        <a:pt x="2836" y="4637"/>
                        <a:pt x="2903" y="4671"/>
                        <a:pt x="2970" y="4704"/>
                      </a:cubicBezTo>
                      <a:lnTo>
                        <a:pt x="3036" y="4737"/>
                      </a:lnTo>
                      <a:lnTo>
                        <a:pt x="3103" y="4737"/>
                      </a:lnTo>
                      <a:cubicBezTo>
                        <a:pt x="3170" y="4838"/>
                        <a:pt x="3270" y="4871"/>
                        <a:pt x="3403" y="4871"/>
                      </a:cubicBezTo>
                      <a:cubicBezTo>
                        <a:pt x="3503" y="4871"/>
                        <a:pt x="3603" y="4838"/>
                        <a:pt x="3703" y="4771"/>
                      </a:cubicBezTo>
                      <a:lnTo>
                        <a:pt x="3804" y="4771"/>
                      </a:lnTo>
                      <a:cubicBezTo>
                        <a:pt x="3904" y="4771"/>
                        <a:pt x="4037" y="4771"/>
                        <a:pt x="4104" y="4637"/>
                      </a:cubicBezTo>
                      <a:lnTo>
                        <a:pt x="5772" y="5271"/>
                      </a:lnTo>
                      <a:cubicBezTo>
                        <a:pt x="5938" y="5438"/>
                        <a:pt x="6005" y="5671"/>
                        <a:pt x="5938" y="5905"/>
                      </a:cubicBezTo>
                      <a:cubicBezTo>
                        <a:pt x="5938" y="6072"/>
                        <a:pt x="5938" y="6272"/>
                        <a:pt x="6038" y="6405"/>
                      </a:cubicBezTo>
                      <a:cubicBezTo>
                        <a:pt x="6038" y="6906"/>
                        <a:pt x="6339" y="7139"/>
                        <a:pt x="6739" y="7373"/>
                      </a:cubicBezTo>
                      <a:cubicBezTo>
                        <a:pt x="6839" y="7406"/>
                        <a:pt x="6906" y="7439"/>
                        <a:pt x="7006" y="7473"/>
                      </a:cubicBezTo>
                      <a:cubicBezTo>
                        <a:pt x="7206" y="7506"/>
                        <a:pt x="7373" y="7573"/>
                        <a:pt x="7406" y="7840"/>
                      </a:cubicBezTo>
                      <a:cubicBezTo>
                        <a:pt x="7506" y="7940"/>
                        <a:pt x="7606" y="8006"/>
                        <a:pt x="7740" y="8040"/>
                      </a:cubicBezTo>
                      <a:cubicBezTo>
                        <a:pt x="7840" y="8040"/>
                        <a:pt x="7940" y="8006"/>
                        <a:pt x="7973" y="7906"/>
                      </a:cubicBezTo>
                      <a:cubicBezTo>
                        <a:pt x="8007" y="7840"/>
                        <a:pt x="8073" y="7740"/>
                        <a:pt x="8173" y="7740"/>
                      </a:cubicBezTo>
                      <a:lnTo>
                        <a:pt x="8207" y="7740"/>
                      </a:lnTo>
                      <a:cubicBezTo>
                        <a:pt x="8307" y="7740"/>
                        <a:pt x="8407" y="7773"/>
                        <a:pt x="8507" y="7773"/>
                      </a:cubicBezTo>
                      <a:lnTo>
                        <a:pt x="8574" y="7773"/>
                      </a:lnTo>
                      <a:cubicBezTo>
                        <a:pt x="8874" y="7840"/>
                        <a:pt x="9141" y="7873"/>
                        <a:pt x="9408" y="7873"/>
                      </a:cubicBezTo>
                      <a:cubicBezTo>
                        <a:pt x="9808" y="7873"/>
                        <a:pt x="10208" y="7840"/>
                        <a:pt x="10575" y="7806"/>
                      </a:cubicBezTo>
                      <a:lnTo>
                        <a:pt x="10909" y="7773"/>
                      </a:lnTo>
                      <a:cubicBezTo>
                        <a:pt x="11175" y="7840"/>
                        <a:pt x="11476" y="7840"/>
                        <a:pt x="11776" y="7840"/>
                      </a:cubicBezTo>
                      <a:cubicBezTo>
                        <a:pt x="11838" y="7849"/>
                        <a:pt x="11901" y="7853"/>
                        <a:pt x="11964" y="7853"/>
                      </a:cubicBezTo>
                      <a:cubicBezTo>
                        <a:pt x="12135" y="7853"/>
                        <a:pt x="12305" y="7822"/>
                        <a:pt x="12476" y="7773"/>
                      </a:cubicBezTo>
                      <a:cubicBezTo>
                        <a:pt x="12543" y="7740"/>
                        <a:pt x="12610" y="7673"/>
                        <a:pt x="12677" y="7640"/>
                      </a:cubicBezTo>
                      <a:cubicBezTo>
                        <a:pt x="12777" y="7640"/>
                        <a:pt x="12843" y="7606"/>
                        <a:pt x="12943" y="7573"/>
                      </a:cubicBezTo>
                      <a:cubicBezTo>
                        <a:pt x="13043" y="7573"/>
                        <a:pt x="13110" y="7539"/>
                        <a:pt x="13210" y="7539"/>
                      </a:cubicBezTo>
                      <a:cubicBezTo>
                        <a:pt x="13277" y="7539"/>
                        <a:pt x="13344" y="7573"/>
                        <a:pt x="13410" y="7606"/>
                      </a:cubicBezTo>
                      <a:cubicBezTo>
                        <a:pt x="13410" y="7706"/>
                        <a:pt x="13410" y="7773"/>
                        <a:pt x="13377" y="7873"/>
                      </a:cubicBezTo>
                      <a:cubicBezTo>
                        <a:pt x="13110" y="8207"/>
                        <a:pt x="12943" y="8407"/>
                        <a:pt x="12743" y="8407"/>
                      </a:cubicBezTo>
                      <a:cubicBezTo>
                        <a:pt x="12510" y="8373"/>
                        <a:pt x="12310" y="8307"/>
                        <a:pt x="12143" y="8173"/>
                      </a:cubicBezTo>
                      <a:lnTo>
                        <a:pt x="12043" y="8107"/>
                      </a:lnTo>
                      <a:cubicBezTo>
                        <a:pt x="11909" y="8006"/>
                        <a:pt x="11709" y="7940"/>
                        <a:pt x="11509" y="7906"/>
                      </a:cubicBezTo>
                      <a:cubicBezTo>
                        <a:pt x="11409" y="7906"/>
                        <a:pt x="11276" y="7973"/>
                        <a:pt x="11175" y="8040"/>
                      </a:cubicBezTo>
                      <a:cubicBezTo>
                        <a:pt x="10809" y="8107"/>
                        <a:pt x="10442" y="8307"/>
                        <a:pt x="10208" y="8607"/>
                      </a:cubicBezTo>
                      <a:cubicBezTo>
                        <a:pt x="10008" y="8674"/>
                        <a:pt x="9875" y="8840"/>
                        <a:pt x="9908" y="9041"/>
                      </a:cubicBezTo>
                      <a:cubicBezTo>
                        <a:pt x="9875" y="9041"/>
                        <a:pt x="9808" y="9041"/>
                        <a:pt x="9774" y="9074"/>
                      </a:cubicBezTo>
                      <a:cubicBezTo>
                        <a:pt x="9641" y="9074"/>
                        <a:pt x="9574" y="9207"/>
                        <a:pt x="9541" y="9341"/>
                      </a:cubicBezTo>
                      <a:cubicBezTo>
                        <a:pt x="9508" y="9441"/>
                        <a:pt x="9441" y="9608"/>
                        <a:pt x="9241" y="9608"/>
                      </a:cubicBezTo>
                      <a:cubicBezTo>
                        <a:pt x="8941" y="9307"/>
                        <a:pt x="8173" y="9174"/>
                        <a:pt x="7506" y="9174"/>
                      </a:cubicBezTo>
                      <a:cubicBezTo>
                        <a:pt x="7448" y="9170"/>
                        <a:pt x="7389" y="9168"/>
                        <a:pt x="7331" y="9168"/>
                      </a:cubicBezTo>
                      <a:cubicBezTo>
                        <a:pt x="6923" y="9168"/>
                        <a:pt x="6522" y="9270"/>
                        <a:pt x="6172" y="9474"/>
                      </a:cubicBezTo>
                      <a:cubicBezTo>
                        <a:pt x="6072" y="9541"/>
                        <a:pt x="6072" y="9674"/>
                        <a:pt x="6139" y="9741"/>
                      </a:cubicBezTo>
                      <a:cubicBezTo>
                        <a:pt x="6305" y="10175"/>
                        <a:pt x="6505" y="10575"/>
                        <a:pt x="7039" y="10575"/>
                      </a:cubicBezTo>
                      <a:lnTo>
                        <a:pt x="7439" y="10575"/>
                      </a:lnTo>
                      <a:cubicBezTo>
                        <a:pt x="7906" y="10575"/>
                        <a:pt x="8373" y="10842"/>
                        <a:pt x="8607" y="11242"/>
                      </a:cubicBezTo>
                      <a:cubicBezTo>
                        <a:pt x="8674" y="11376"/>
                        <a:pt x="8740" y="11509"/>
                        <a:pt x="8774" y="11609"/>
                      </a:cubicBezTo>
                      <a:cubicBezTo>
                        <a:pt x="8907" y="12009"/>
                        <a:pt x="9207" y="12310"/>
                        <a:pt x="9608" y="12410"/>
                      </a:cubicBezTo>
                      <a:lnTo>
                        <a:pt x="9674" y="12676"/>
                      </a:lnTo>
                      <a:lnTo>
                        <a:pt x="9374" y="13244"/>
                      </a:lnTo>
                      <a:cubicBezTo>
                        <a:pt x="9207" y="13610"/>
                        <a:pt x="9207" y="14011"/>
                        <a:pt x="9374" y="14378"/>
                      </a:cubicBezTo>
                      <a:cubicBezTo>
                        <a:pt x="9474" y="14645"/>
                        <a:pt x="9674" y="14845"/>
                        <a:pt x="9908" y="14945"/>
                      </a:cubicBezTo>
                      <a:cubicBezTo>
                        <a:pt x="9975" y="15011"/>
                        <a:pt x="10041" y="15045"/>
                        <a:pt x="10108" y="15078"/>
                      </a:cubicBezTo>
                      <a:cubicBezTo>
                        <a:pt x="10141" y="15112"/>
                        <a:pt x="10175" y="15112"/>
                        <a:pt x="10175" y="15112"/>
                      </a:cubicBezTo>
                      <a:cubicBezTo>
                        <a:pt x="10308" y="15112"/>
                        <a:pt x="10442" y="15045"/>
                        <a:pt x="10542" y="14945"/>
                      </a:cubicBezTo>
                      <a:lnTo>
                        <a:pt x="10608" y="14911"/>
                      </a:lnTo>
                      <a:lnTo>
                        <a:pt x="11042" y="14945"/>
                      </a:lnTo>
                      <a:cubicBezTo>
                        <a:pt x="11142" y="15045"/>
                        <a:pt x="11276" y="15112"/>
                        <a:pt x="11409" y="15112"/>
                      </a:cubicBezTo>
                      <a:cubicBezTo>
                        <a:pt x="11476" y="15145"/>
                        <a:pt x="11542" y="15178"/>
                        <a:pt x="11609" y="15178"/>
                      </a:cubicBezTo>
                      <a:cubicBezTo>
                        <a:pt x="11743" y="15378"/>
                        <a:pt x="11909" y="15512"/>
                        <a:pt x="12109" y="15612"/>
                      </a:cubicBezTo>
                      <a:cubicBezTo>
                        <a:pt x="12210" y="15645"/>
                        <a:pt x="12276" y="15712"/>
                        <a:pt x="12376" y="15779"/>
                      </a:cubicBezTo>
                      <a:lnTo>
                        <a:pt x="12443" y="15812"/>
                      </a:lnTo>
                      <a:cubicBezTo>
                        <a:pt x="12510" y="15912"/>
                        <a:pt x="12610" y="15945"/>
                        <a:pt x="12710" y="15979"/>
                      </a:cubicBezTo>
                      <a:cubicBezTo>
                        <a:pt x="12810" y="15979"/>
                        <a:pt x="12877" y="15912"/>
                        <a:pt x="12910" y="15845"/>
                      </a:cubicBezTo>
                      <a:cubicBezTo>
                        <a:pt x="13043" y="15579"/>
                        <a:pt x="12743" y="15412"/>
                        <a:pt x="12643" y="15345"/>
                      </a:cubicBezTo>
                      <a:cubicBezTo>
                        <a:pt x="12543" y="15278"/>
                        <a:pt x="12443" y="15245"/>
                        <a:pt x="12343" y="15178"/>
                      </a:cubicBezTo>
                      <a:cubicBezTo>
                        <a:pt x="12076" y="15112"/>
                        <a:pt x="11876" y="14911"/>
                        <a:pt x="11743" y="14645"/>
                      </a:cubicBezTo>
                      <a:lnTo>
                        <a:pt x="12043" y="14311"/>
                      </a:lnTo>
                      <a:cubicBezTo>
                        <a:pt x="12410" y="14178"/>
                        <a:pt x="12376" y="13944"/>
                        <a:pt x="12310" y="13711"/>
                      </a:cubicBezTo>
                      <a:cubicBezTo>
                        <a:pt x="12310" y="13610"/>
                        <a:pt x="12310" y="13510"/>
                        <a:pt x="12310" y="13410"/>
                      </a:cubicBezTo>
                      <a:cubicBezTo>
                        <a:pt x="12476" y="13310"/>
                        <a:pt x="12643" y="13244"/>
                        <a:pt x="12843" y="13210"/>
                      </a:cubicBezTo>
                      <a:cubicBezTo>
                        <a:pt x="12977" y="13244"/>
                        <a:pt x="13144" y="13310"/>
                        <a:pt x="13244" y="13410"/>
                      </a:cubicBezTo>
                      <a:cubicBezTo>
                        <a:pt x="13327" y="13521"/>
                        <a:pt x="13432" y="13586"/>
                        <a:pt x="13561" y="13586"/>
                      </a:cubicBezTo>
                      <a:cubicBezTo>
                        <a:pt x="13588" y="13586"/>
                        <a:pt x="13615" y="13583"/>
                        <a:pt x="13644" y="13577"/>
                      </a:cubicBezTo>
                      <a:cubicBezTo>
                        <a:pt x="13711" y="13610"/>
                        <a:pt x="13777" y="13610"/>
                        <a:pt x="13844" y="13644"/>
                      </a:cubicBezTo>
                      <a:lnTo>
                        <a:pt x="14044" y="13744"/>
                      </a:lnTo>
                      <a:cubicBezTo>
                        <a:pt x="14611" y="14077"/>
                        <a:pt x="15045" y="14544"/>
                        <a:pt x="15345" y="15112"/>
                      </a:cubicBezTo>
                      <a:lnTo>
                        <a:pt x="15412" y="15112"/>
                      </a:lnTo>
                      <a:cubicBezTo>
                        <a:pt x="15512" y="15112"/>
                        <a:pt x="15579" y="15078"/>
                        <a:pt x="15612" y="14978"/>
                      </a:cubicBezTo>
                      <a:cubicBezTo>
                        <a:pt x="15645" y="14945"/>
                        <a:pt x="15679" y="14911"/>
                        <a:pt x="15712" y="14845"/>
                      </a:cubicBezTo>
                      <a:cubicBezTo>
                        <a:pt x="15745" y="14745"/>
                        <a:pt x="15779" y="14678"/>
                        <a:pt x="15845" y="14678"/>
                      </a:cubicBezTo>
                      <a:cubicBezTo>
                        <a:pt x="15912" y="14711"/>
                        <a:pt x="15979" y="14745"/>
                        <a:pt x="16012" y="14778"/>
                      </a:cubicBezTo>
                      <a:cubicBezTo>
                        <a:pt x="16413" y="15178"/>
                        <a:pt x="16880" y="15545"/>
                        <a:pt x="17380" y="15812"/>
                      </a:cubicBezTo>
                      <a:lnTo>
                        <a:pt x="17680" y="15979"/>
                      </a:lnTo>
                      <a:lnTo>
                        <a:pt x="17780" y="15945"/>
                      </a:lnTo>
                      <a:lnTo>
                        <a:pt x="17814" y="16012"/>
                      </a:lnTo>
                      <a:cubicBezTo>
                        <a:pt x="17847" y="16012"/>
                        <a:pt x="17880" y="16046"/>
                        <a:pt x="17914" y="16046"/>
                      </a:cubicBezTo>
                      <a:cubicBezTo>
                        <a:pt x="18014" y="16312"/>
                        <a:pt x="18281" y="16412"/>
                        <a:pt x="18514" y="16479"/>
                      </a:cubicBezTo>
                      <a:lnTo>
                        <a:pt x="18647" y="16513"/>
                      </a:lnTo>
                      <a:lnTo>
                        <a:pt x="19081" y="16646"/>
                      </a:lnTo>
                      <a:cubicBezTo>
                        <a:pt x="19315" y="16679"/>
                        <a:pt x="19581" y="16713"/>
                        <a:pt x="19815" y="16746"/>
                      </a:cubicBezTo>
                      <a:cubicBezTo>
                        <a:pt x="20182" y="16779"/>
                        <a:pt x="20549" y="16846"/>
                        <a:pt x="20882" y="16913"/>
                      </a:cubicBezTo>
                      <a:cubicBezTo>
                        <a:pt x="22383" y="17213"/>
                        <a:pt x="23851" y="17747"/>
                        <a:pt x="25185" y="18481"/>
                      </a:cubicBezTo>
                      <a:lnTo>
                        <a:pt x="25919" y="18714"/>
                      </a:lnTo>
                      <a:cubicBezTo>
                        <a:pt x="26153" y="18781"/>
                        <a:pt x="26386" y="18881"/>
                        <a:pt x="26620" y="18948"/>
                      </a:cubicBezTo>
                      <a:cubicBezTo>
                        <a:pt x="26953" y="19048"/>
                        <a:pt x="27320" y="19148"/>
                        <a:pt x="27621" y="19315"/>
                      </a:cubicBezTo>
                      <a:lnTo>
                        <a:pt x="27654" y="19315"/>
                      </a:lnTo>
                      <a:cubicBezTo>
                        <a:pt x="27754" y="19348"/>
                        <a:pt x="27854" y="19381"/>
                        <a:pt x="27954" y="19448"/>
                      </a:cubicBezTo>
                      <a:cubicBezTo>
                        <a:pt x="27987" y="19548"/>
                        <a:pt x="28088" y="19581"/>
                        <a:pt x="28154" y="19581"/>
                      </a:cubicBezTo>
                      <a:cubicBezTo>
                        <a:pt x="28188" y="19581"/>
                        <a:pt x="28254" y="19615"/>
                        <a:pt x="28288" y="19615"/>
                      </a:cubicBezTo>
                      <a:lnTo>
                        <a:pt x="28354" y="19648"/>
                      </a:lnTo>
                      <a:lnTo>
                        <a:pt x="28454" y="19715"/>
                      </a:lnTo>
                      <a:lnTo>
                        <a:pt x="28454" y="19748"/>
                      </a:lnTo>
                      <a:cubicBezTo>
                        <a:pt x="28655" y="19948"/>
                        <a:pt x="28888" y="20115"/>
                        <a:pt x="29122" y="20282"/>
                      </a:cubicBezTo>
                      <a:cubicBezTo>
                        <a:pt x="29622" y="20515"/>
                        <a:pt x="30022" y="20982"/>
                        <a:pt x="30189" y="21516"/>
                      </a:cubicBezTo>
                      <a:lnTo>
                        <a:pt x="30222" y="21650"/>
                      </a:lnTo>
                      <a:lnTo>
                        <a:pt x="30256" y="21783"/>
                      </a:lnTo>
                      <a:lnTo>
                        <a:pt x="30423" y="21850"/>
                      </a:lnTo>
                      <a:cubicBezTo>
                        <a:pt x="30723" y="21983"/>
                        <a:pt x="30956" y="22217"/>
                        <a:pt x="31056" y="22550"/>
                      </a:cubicBezTo>
                      <a:lnTo>
                        <a:pt x="31090" y="22717"/>
                      </a:lnTo>
                      <a:cubicBezTo>
                        <a:pt x="31290" y="23451"/>
                        <a:pt x="31523" y="24251"/>
                        <a:pt x="32190" y="24785"/>
                      </a:cubicBezTo>
                      <a:cubicBezTo>
                        <a:pt x="32391" y="24985"/>
                        <a:pt x="32491" y="25252"/>
                        <a:pt x="32424" y="25552"/>
                      </a:cubicBezTo>
                      <a:cubicBezTo>
                        <a:pt x="32357" y="25619"/>
                        <a:pt x="32324" y="25719"/>
                        <a:pt x="32291" y="25853"/>
                      </a:cubicBezTo>
                      <a:cubicBezTo>
                        <a:pt x="32257" y="25953"/>
                        <a:pt x="32224" y="26053"/>
                        <a:pt x="32157" y="26153"/>
                      </a:cubicBezTo>
                      <a:cubicBezTo>
                        <a:pt x="32157" y="26186"/>
                        <a:pt x="32124" y="26220"/>
                        <a:pt x="32124" y="26253"/>
                      </a:cubicBezTo>
                      <a:cubicBezTo>
                        <a:pt x="32090" y="26320"/>
                        <a:pt x="32090" y="26386"/>
                        <a:pt x="32090" y="26420"/>
                      </a:cubicBezTo>
                      <a:cubicBezTo>
                        <a:pt x="32090" y="26453"/>
                        <a:pt x="32090" y="26486"/>
                        <a:pt x="32090" y="26486"/>
                      </a:cubicBezTo>
                      <a:lnTo>
                        <a:pt x="32090" y="26553"/>
                      </a:lnTo>
                      <a:cubicBezTo>
                        <a:pt x="32124" y="26620"/>
                        <a:pt x="32157" y="26687"/>
                        <a:pt x="32224" y="26720"/>
                      </a:cubicBezTo>
                      <a:cubicBezTo>
                        <a:pt x="32257" y="26720"/>
                        <a:pt x="32291" y="26753"/>
                        <a:pt x="32324" y="26753"/>
                      </a:cubicBezTo>
                      <a:cubicBezTo>
                        <a:pt x="32324" y="26820"/>
                        <a:pt x="32357" y="26853"/>
                        <a:pt x="32391" y="26887"/>
                      </a:cubicBezTo>
                      <a:cubicBezTo>
                        <a:pt x="32457" y="26953"/>
                        <a:pt x="32524" y="27020"/>
                        <a:pt x="32424" y="27154"/>
                      </a:cubicBezTo>
                      <a:cubicBezTo>
                        <a:pt x="32291" y="27320"/>
                        <a:pt x="32291" y="27520"/>
                        <a:pt x="32391" y="27687"/>
                      </a:cubicBezTo>
                      <a:cubicBezTo>
                        <a:pt x="32391" y="27721"/>
                        <a:pt x="32424" y="27721"/>
                        <a:pt x="32424" y="27754"/>
                      </a:cubicBezTo>
                      <a:cubicBezTo>
                        <a:pt x="32257" y="27754"/>
                        <a:pt x="32124" y="27787"/>
                        <a:pt x="31990" y="27887"/>
                      </a:cubicBezTo>
                      <a:cubicBezTo>
                        <a:pt x="31824" y="28054"/>
                        <a:pt x="31623" y="28154"/>
                        <a:pt x="31390" y="28154"/>
                      </a:cubicBezTo>
                      <a:cubicBezTo>
                        <a:pt x="31362" y="28151"/>
                        <a:pt x="31335" y="28149"/>
                        <a:pt x="31308" y="28149"/>
                      </a:cubicBezTo>
                      <a:cubicBezTo>
                        <a:pt x="31075" y="28149"/>
                        <a:pt x="30872" y="28272"/>
                        <a:pt x="30723" y="28421"/>
                      </a:cubicBezTo>
                      <a:cubicBezTo>
                        <a:pt x="29755" y="28955"/>
                        <a:pt x="29355" y="29889"/>
                        <a:pt x="28955" y="30756"/>
                      </a:cubicBezTo>
                      <a:lnTo>
                        <a:pt x="28755" y="31223"/>
                      </a:lnTo>
                      <a:cubicBezTo>
                        <a:pt x="28755" y="31223"/>
                        <a:pt x="28721" y="31223"/>
                        <a:pt x="28721" y="31256"/>
                      </a:cubicBezTo>
                      <a:cubicBezTo>
                        <a:pt x="28688" y="31290"/>
                        <a:pt x="28688" y="31323"/>
                        <a:pt x="28688" y="31357"/>
                      </a:cubicBezTo>
                      <a:lnTo>
                        <a:pt x="28688" y="31390"/>
                      </a:lnTo>
                      <a:cubicBezTo>
                        <a:pt x="28688" y="31423"/>
                        <a:pt x="28621" y="31523"/>
                        <a:pt x="28588" y="31590"/>
                      </a:cubicBezTo>
                      <a:cubicBezTo>
                        <a:pt x="28454" y="31824"/>
                        <a:pt x="28321" y="32024"/>
                        <a:pt x="28521" y="32324"/>
                      </a:cubicBezTo>
                      <a:cubicBezTo>
                        <a:pt x="28555" y="32391"/>
                        <a:pt x="28621" y="32457"/>
                        <a:pt x="28688" y="32457"/>
                      </a:cubicBezTo>
                      <a:lnTo>
                        <a:pt x="28788" y="32457"/>
                      </a:lnTo>
                      <a:cubicBezTo>
                        <a:pt x="28888" y="32457"/>
                        <a:pt x="28955" y="32424"/>
                        <a:pt x="29055" y="32391"/>
                      </a:cubicBezTo>
                      <a:cubicBezTo>
                        <a:pt x="29122" y="32357"/>
                        <a:pt x="29222" y="32324"/>
                        <a:pt x="29322" y="32324"/>
                      </a:cubicBezTo>
                      <a:lnTo>
                        <a:pt x="29589" y="32324"/>
                      </a:lnTo>
                      <a:cubicBezTo>
                        <a:pt x="29714" y="32286"/>
                        <a:pt x="29848" y="32268"/>
                        <a:pt x="29983" y="32268"/>
                      </a:cubicBezTo>
                      <a:cubicBezTo>
                        <a:pt x="30208" y="32268"/>
                        <a:pt x="30435" y="32320"/>
                        <a:pt x="30623" y="32424"/>
                      </a:cubicBezTo>
                      <a:cubicBezTo>
                        <a:pt x="30856" y="32557"/>
                        <a:pt x="31090" y="32624"/>
                        <a:pt x="31323" y="32657"/>
                      </a:cubicBezTo>
                      <a:cubicBezTo>
                        <a:pt x="31457" y="32657"/>
                        <a:pt x="31590" y="32624"/>
                        <a:pt x="31723" y="32557"/>
                      </a:cubicBezTo>
                      <a:cubicBezTo>
                        <a:pt x="31857" y="32457"/>
                        <a:pt x="32024" y="32424"/>
                        <a:pt x="32190" y="32424"/>
                      </a:cubicBezTo>
                      <a:cubicBezTo>
                        <a:pt x="32424" y="32424"/>
                        <a:pt x="32624" y="32491"/>
                        <a:pt x="32824" y="32557"/>
                      </a:cubicBezTo>
                      <a:lnTo>
                        <a:pt x="32891" y="32557"/>
                      </a:lnTo>
                      <a:cubicBezTo>
                        <a:pt x="32958" y="32524"/>
                        <a:pt x="33058" y="32524"/>
                        <a:pt x="33125" y="32491"/>
                      </a:cubicBezTo>
                      <a:lnTo>
                        <a:pt x="33258" y="32491"/>
                      </a:lnTo>
                      <a:cubicBezTo>
                        <a:pt x="33391" y="32491"/>
                        <a:pt x="33491" y="32457"/>
                        <a:pt x="33558" y="32357"/>
                      </a:cubicBezTo>
                      <a:lnTo>
                        <a:pt x="33625" y="32357"/>
                      </a:lnTo>
                      <a:cubicBezTo>
                        <a:pt x="33758" y="32324"/>
                        <a:pt x="33858" y="32224"/>
                        <a:pt x="33958" y="32124"/>
                      </a:cubicBezTo>
                      <a:cubicBezTo>
                        <a:pt x="34292" y="31657"/>
                        <a:pt x="34425" y="31457"/>
                        <a:pt x="34659" y="31457"/>
                      </a:cubicBezTo>
                      <a:cubicBezTo>
                        <a:pt x="34926" y="31490"/>
                        <a:pt x="35193" y="31590"/>
                        <a:pt x="35426" y="31690"/>
                      </a:cubicBezTo>
                      <a:cubicBezTo>
                        <a:pt x="35469" y="31694"/>
                        <a:pt x="35510" y="31696"/>
                        <a:pt x="35552" y="31696"/>
                      </a:cubicBezTo>
                      <a:cubicBezTo>
                        <a:pt x="35835" y="31696"/>
                        <a:pt x="36090" y="31598"/>
                        <a:pt x="36293" y="31423"/>
                      </a:cubicBezTo>
                      <a:cubicBezTo>
                        <a:pt x="36327" y="31423"/>
                        <a:pt x="36327" y="31390"/>
                        <a:pt x="36360" y="31390"/>
                      </a:cubicBezTo>
                      <a:cubicBezTo>
                        <a:pt x="36394" y="31390"/>
                        <a:pt x="36460" y="31423"/>
                        <a:pt x="36527" y="31423"/>
                      </a:cubicBezTo>
                      <a:cubicBezTo>
                        <a:pt x="36627" y="31390"/>
                        <a:pt x="36727" y="31390"/>
                        <a:pt x="36794" y="31390"/>
                      </a:cubicBezTo>
                      <a:cubicBezTo>
                        <a:pt x="36894" y="31357"/>
                        <a:pt x="36994" y="31357"/>
                        <a:pt x="37061" y="31357"/>
                      </a:cubicBezTo>
                      <a:lnTo>
                        <a:pt x="37194" y="31357"/>
                      </a:lnTo>
                      <a:cubicBezTo>
                        <a:pt x="37328" y="31357"/>
                        <a:pt x="37428" y="31357"/>
                        <a:pt x="37494" y="31390"/>
                      </a:cubicBezTo>
                      <a:lnTo>
                        <a:pt x="37561" y="31390"/>
                      </a:lnTo>
                      <a:cubicBezTo>
                        <a:pt x="37628" y="31390"/>
                        <a:pt x="37694" y="31390"/>
                        <a:pt x="37728" y="31457"/>
                      </a:cubicBezTo>
                      <a:lnTo>
                        <a:pt x="37861" y="31457"/>
                      </a:lnTo>
                      <a:cubicBezTo>
                        <a:pt x="37895" y="31623"/>
                        <a:pt x="38028" y="31723"/>
                        <a:pt x="38161" y="31790"/>
                      </a:cubicBezTo>
                      <a:cubicBezTo>
                        <a:pt x="38262" y="31857"/>
                        <a:pt x="38362" y="31924"/>
                        <a:pt x="38428" y="32024"/>
                      </a:cubicBezTo>
                      <a:cubicBezTo>
                        <a:pt x="38495" y="32190"/>
                        <a:pt x="38628" y="32324"/>
                        <a:pt x="38795" y="32391"/>
                      </a:cubicBezTo>
                      <a:lnTo>
                        <a:pt x="38862" y="32424"/>
                      </a:lnTo>
                      <a:lnTo>
                        <a:pt x="39062" y="32524"/>
                      </a:lnTo>
                      <a:lnTo>
                        <a:pt x="39129" y="32557"/>
                      </a:lnTo>
                      <a:cubicBezTo>
                        <a:pt x="39162" y="32724"/>
                        <a:pt x="39296" y="32791"/>
                        <a:pt x="39429" y="32824"/>
                      </a:cubicBezTo>
                      <a:cubicBezTo>
                        <a:pt x="39629" y="33024"/>
                        <a:pt x="39829" y="33258"/>
                        <a:pt x="39996" y="33525"/>
                      </a:cubicBezTo>
                      <a:cubicBezTo>
                        <a:pt x="40196" y="33892"/>
                        <a:pt x="40463" y="34192"/>
                        <a:pt x="40797" y="34392"/>
                      </a:cubicBezTo>
                      <a:cubicBezTo>
                        <a:pt x="40930" y="34492"/>
                        <a:pt x="41064" y="34626"/>
                        <a:pt x="41130" y="34759"/>
                      </a:cubicBezTo>
                      <a:cubicBezTo>
                        <a:pt x="41264" y="34959"/>
                        <a:pt x="41464" y="35126"/>
                        <a:pt x="41697" y="35193"/>
                      </a:cubicBezTo>
                      <a:lnTo>
                        <a:pt x="42064" y="35193"/>
                      </a:lnTo>
                      <a:lnTo>
                        <a:pt x="42064" y="26286"/>
                      </a:lnTo>
                      <a:lnTo>
                        <a:pt x="41964" y="26286"/>
                      </a:lnTo>
                      <a:cubicBezTo>
                        <a:pt x="41764" y="25652"/>
                        <a:pt x="41797" y="24952"/>
                        <a:pt x="42064" y="24318"/>
                      </a:cubicBezTo>
                      <a:lnTo>
                        <a:pt x="42131" y="13310"/>
                      </a:lnTo>
                      <a:lnTo>
                        <a:pt x="42131" y="9241"/>
                      </a:lnTo>
                      <a:cubicBezTo>
                        <a:pt x="42098" y="9241"/>
                        <a:pt x="42064" y="9207"/>
                        <a:pt x="42031" y="9207"/>
                      </a:cubicBezTo>
                      <a:lnTo>
                        <a:pt x="41998" y="9207"/>
                      </a:lnTo>
                      <a:cubicBezTo>
                        <a:pt x="41864" y="9174"/>
                        <a:pt x="41764" y="9174"/>
                        <a:pt x="41631" y="9141"/>
                      </a:cubicBezTo>
                      <a:cubicBezTo>
                        <a:pt x="41596" y="9146"/>
                        <a:pt x="41563" y="9149"/>
                        <a:pt x="41531" y="9149"/>
                      </a:cubicBezTo>
                      <a:cubicBezTo>
                        <a:pt x="41374" y="9149"/>
                        <a:pt x="41241" y="9084"/>
                        <a:pt x="41130" y="8974"/>
                      </a:cubicBezTo>
                      <a:lnTo>
                        <a:pt x="40897" y="8674"/>
                      </a:lnTo>
                      <a:cubicBezTo>
                        <a:pt x="40805" y="8399"/>
                        <a:pt x="40546" y="8236"/>
                        <a:pt x="40272" y="8236"/>
                      </a:cubicBezTo>
                      <a:cubicBezTo>
                        <a:pt x="40247" y="8236"/>
                        <a:pt x="40222" y="8237"/>
                        <a:pt x="40196" y="8240"/>
                      </a:cubicBezTo>
                      <a:lnTo>
                        <a:pt x="39396" y="8240"/>
                      </a:lnTo>
                      <a:cubicBezTo>
                        <a:pt x="39262" y="8240"/>
                        <a:pt x="39129" y="8173"/>
                        <a:pt x="39029" y="8107"/>
                      </a:cubicBezTo>
                      <a:cubicBezTo>
                        <a:pt x="38929" y="7906"/>
                        <a:pt x="38729" y="7773"/>
                        <a:pt x="38528" y="7773"/>
                      </a:cubicBezTo>
                      <a:cubicBezTo>
                        <a:pt x="38328" y="7773"/>
                        <a:pt x="38128" y="7840"/>
                        <a:pt x="37928" y="7973"/>
                      </a:cubicBezTo>
                      <a:lnTo>
                        <a:pt x="37361" y="7973"/>
                      </a:lnTo>
                      <a:lnTo>
                        <a:pt x="36861" y="7806"/>
                      </a:lnTo>
                      <a:cubicBezTo>
                        <a:pt x="36394" y="7439"/>
                        <a:pt x="35860" y="7206"/>
                        <a:pt x="35293" y="7072"/>
                      </a:cubicBezTo>
                      <a:cubicBezTo>
                        <a:pt x="34959" y="6972"/>
                        <a:pt x="34626" y="6839"/>
                        <a:pt x="34292" y="6706"/>
                      </a:cubicBezTo>
                      <a:cubicBezTo>
                        <a:pt x="33958" y="6539"/>
                        <a:pt x="33658" y="6372"/>
                        <a:pt x="33358" y="6138"/>
                      </a:cubicBezTo>
                      <a:cubicBezTo>
                        <a:pt x="32858" y="5738"/>
                        <a:pt x="32291" y="5505"/>
                        <a:pt x="31690" y="5405"/>
                      </a:cubicBezTo>
                      <a:cubicBezTo>
                        <a:pt x="31190" y="5405"/>
                        <a:pt x="30689" y="5271"/>
                        <a:pt x="30289" y="4938"/>
                      </a:cubicBezTo>
                      <a:cubicBezTo>
                        <a:pt x="30122" y="4704"/>
                        <a:pt x="29822" y="4571"/>
                        <a:pt x="29522" y="4571"/>
                      </a:cubicBezTo>
                      <a:cubicBezTo>
                        <a:pt x="29322" y="4571"/>
                        <a:pt x="29122" y="4604"/>
                        <a:pt x="28921" y="4671"/>
                      </a:cubicBezTo>
                      <a:lnTo>
                        <a:pt x="28788" y="4704"/>
                      </a:lnTo>
                      <a:cubicBezTo>
                        <a:pt x="28588" y="4771"/>
                        <a:pt x="28354" y="4871"/>
                        <a:pt x="28154" y="5004"/>
                      </a:cubicBezTo>
                      <a:lnTo>
                        <a:pt x="27887" y="5138"/>
                      </a:lnTo>
                      <a:lnTo>
                        <a:pt x="27587" y="5271"/>
                      </a:lnTo>
                      <a:cubicBezTo>
                        <a:pt x="27354" y="5405"/>
                        <a:pt x="27087" y="5471"/>
                        <a:pt x="26853" y="5571"/>
                      </a:cubicBezTo>
                      <a:lnTo>
                        <a:pt x="26753" y="5605"/>
                      </a:lnTo>
                      <a:cubicBezTo>
                        <a:pt x="26586" y="5638"/>
                        <a:pt x="26420" y="5705"/>
                        <a:pt x="26386" y="5905"/>
                      </a:cubicBezTo>
                      <a:cubicBezTo>
                        <a:pt x="26386" y="5938"/>
                        <a:pt x="26386" y="5972"/>
                        <a:pt x="26386" y="6005"/>
                      </a:cubicBezTo>
                      <a:lnTo>
                        <a:pt x="26386" y="6372"/>
                      </a:lnTo>
                      <a:cubicBezTo>
                        <a:pt x="26320" y="6439"/>
                        <a:pt x="26386" y="6539"/>
                        <a:pt x="26453" y="6605"/>
                      </a:cubicBezTo>
                      <a:cubicBezTo>
                        <a:pt x="26520" y="6706"/>
                        <a:pt x="26586" y="6772"/>
                        <a:pt x="26553" y="6806"/>
                      </a:cubicBezTo>
                      <a:cubicBezTo>
                        <a:pt x="26553" y="6872"/>
                        <a:pt x="26453" y="6906"/>
                        <a:pt x="26320" y="6972"/>
                      </a:cubicBezTo>
                      <a:cubicBezTo>
                        <a:pt x="26320" y="6972"/>
                        <a:pt x="26320" y="7006"/>
                        <a:pt x="26320" y="7039"/>
                      </a:cubicBezTo>
                      <a:lnTo>
                        <a:pt x="26153" y="7106"/>
                      </a:lnTo>
                      <a:lnTo>
                        <a:pt x="26086" y="7139"/>
                      </a:lnTo>
                      <a:cubicBezTo>
                        <a:pt x="26053" y="7139"/>
                        <a:pt x="25986" y="7106"/>
                        <a:pt x="25953" y="7106"/>
                      </a:cubicBezTo>
                      <a:cubicBezTo>
                        <a:pt x="25853" y="7139"/>
                        <a:pt x="25753" y="7173"/>
                        <a:pt x="25652" y="7206"/>
                      </a:cubicBezTo>
                      <a:cubicBezTo>
                        <a:pt x="25586" y="7273"/>
                        <a:pt x="25519" y="7273"/>
                        <a:pt x="25452" y="7273"/>
                      </a:cubicBezTo>
                      <a:lnTo>
                        <a:pt x="25252" y="7273"/>
                      </a:lnTo>
                      <a:cubicBezTo>
                        <a:pt x="25152" y="7273"/>
                        <a:pt x="25052" y="7306"/>
                        <a:pt x="24985" y="7406"/>
                      </a:cubicBezTo>
                      <a:lnTo>
                        <a:pt x="24919" y="7439"/>
                      </a:lnTo>
                      <a:cubicBezTo>
                        <a:pt x="24852" y="7473"/>
                        <a:pt x="24819" y="7506"/>
                        <a:pt x="24752" y="7506"/>
                      </a:cubicBezTo>
                      <a:lnTo>
                        <a:pt x="24385" y="7506"/>
                      </a:lnTo>
                      <a:cubicBezTo>
                        <a:pt x="24333" y="7497"/>
                        <a:pt x="24281" y="7493"/>
                        <a:pt x="24230" y="7493"/>
                      </a:cubicBezTo>
                      <a:cubicBezTo>
                        <a:pt x="23725" y="7493"/>
                        <a:pt x="23287" y="7925"/>
                        <a:pt x="23317" y="8440"/>
                      </a:cubicBezTo>
                      <a:cubicBezTo>
                        <a:pt x="23317" y="8473"/>
                        <a:pt x="23317" y="8507"/>
                        <a:pt x="23284" y="8540"/>
                      </a:cubicBezTo>
                      <a:cubicBezTo>
                        <a:pt x="23184" y="8774"/>
                        <a:pt x="22984" y="8974"/>
                        <a:pt x="22750" y="9074"/>
                      </a:cubicBezTo>
                      <a:cubicBezTo>
                        <a:pt x="22183" y="9141"/>
                        <a:pt x="21750" y="9608"/>
                        <a:pt x="21716" y="10175"/>
                      </a:cubicBezTo>
                      <a:cubicBezTo>
                        <a:pt x="21683" y="10241"/>
                        <a:pt x="21650" y="10341"/>
                        <a:pt x="21616" y="10375"/>
                      </a:cubicBezTo>
                      <a:cubicBezTo>
                        <a:pt x="21583" y="10442"/>
                        <a:pt x="21550" y="10475"/>
                        <a:pt x="21516" y="10508"/>
                      </a:cubicBezTo>
                      <a:cubicBezTo>
                        <a:pt x="21483" y="10542"/>
                        <a:pt x="21416" y="10608"/>
                        <a:pt x="21383" y="10642"/>
                      </a:cubicBezTo>
                      <a:cubicBezTo>
                        <a:pt x="21216" y="10742"/>
                        <a:pt x="21116" y="10942"/>
                        <a:pt x="21083" y="11142"/>
                      </a:cubicBezTo>
                      <a:cubicBezTo>
                        <a:pt x="21016" y="11175"/>
                        <a:pt x="20949" y="11175"/>
                        <a:pt x="20882" y="11209"/>
                      </a:cubicBezTo>
                      <a:cubicBezTo>
                        <a:pt x="20749" y="11242"/>
                        <a:pt x="20616" y="11309"/>
                        <a:pt x="20515" y="11442"/>
                      </a:cubicBezTo>
                      <a:lnTo>
                        <a:pt x="20249" y="11876"/>
                      </a:lnTo>
                      <a:lnTo>
                        <a:pt x="20115" y="11876"/>
                      </a:lnTo>
                      <a:cubicBezTo>
                        <a:pt x="19782" y="11976"/>
                        <a:pt x="19481" y="12009"/>
                        <a:pt x="19114" y="12009"/>
                      </a:cubicBezTo>
                      <a:cubicBezTo>
                        <a:pt x="19081" y="12012"/>
                        <a:pt x="19047" y="12013"/>
                        <a:pt x="19014" y="12013"/>
                      </a:cubicBezTo>
                      <a:cubicBezTo>
                        <a:pt x="18581" y="12013"/>
                        <a:pt x="18159" y="11814"/>
                        <a:pt x="17880" y="11442"/>
                      </a:cubicBezTo>
                      <a:lnTo>
                        <a:pt x="17780" y="11209"/>
                      </a:lnTo>
                      <a:cubicBezTo>
                        <a:pt x="17780" y="11175"/>
                        <a:pt x="17780" y="11175"/>
                        <a:pt x="17747" y="11142"/>
                      </a:cubicBezTo>
                      <a:cubicBezTo>
                        <a:pt x="17780" y="11142"/>
                        <a:pt x="17780" y="11075"/>
                        <a:pt x="17747" y="11042"/>
                      </a:cubicBezTo>
                      <a:cubicBezTo>
                        <a:pt x="17780" y="10942"/>
                        <a:pt x="17814" y="10875"/>
                        <a:pt x="17880" y="10808"/>
                      </a:cubicBezTo>
                      <a:cubicBezTo>
                        <a:pt x="18014" y="10642"/>
                        <a:pt x="18114" y="10442"/>
                        <a:pt x="17880" y="10208"/>
                      </a:cubicBezTo>
                      <a:cubicBezTo>
                        <a:pt x="17847" y="10141"/>
                        <a:pt x="17747" y="10108"/>
                        <a:pt x="17680" y="10108"/>
                      </a:cubicBezTo>
                      <a:cubicBezTo>
                        <a:pt x="17580" y="10141"/>
                        <a:pt x="17480" y="10175"/>
                        <a:pt x="17413" y="10241"/>
                      </a:cubicBezTo>
                      <a:lnTo>
                        <a:pt x="17347" y="10308"/>
                      </a:lnTo>
                      <a:lnTo>
                        <a:pt x="17180" y="9908"/>
                      </a:lnTo>
                      <a:cubicBezTo>
                        <a:pt x="17180" y="9774"/>
                        <a:pt x="17180" y="9674"/>
                        <a:pt x="17180" y="9541"/>
                      </a:cubicBezTo>
                      <a:cubicBezTo>
                        <a:pt x="17213" y="9207"/>
                        <a:pt x="17246" y="8840"/>
                        <a:pt x="16779" y="8640"/>
                      </a:cubicBezTo>
                      <a:cubicBezTo>
                        <a:pt x="16779" y="8607"/>
                        <a:pt x="16746" y="8574"/>
                        <a:pt x="16746" y="8540"/>
                      </a:cubicBezTo>
                      <a:cubicBezTo>
                        <a:pt x="16679" y="8507"/>
                        <a:pt x="16613" y="8507"/>
                        <a:pt x="16513" y="8507"/>
                      </a:cubicBezTo>
                      <a:lnTo>
                        <a:pt x="16413" y="8507"/>
                      </a:lnTo>
                      <a:cubicBezTo>
                        <a:pt x="16346" y="8507"/>
                        <a:pt x="16312" y="8540"/>
                        <a:pt x="16246" y="8574"/>
                      </a:cubicBezTo>
                      <a:lnTo>
                        <a:pt x="16212" y="8607"/>
                      </a:lnTo>
                      <a:cubicBezTo>
                        <a:pt x="16112" y="8740"/>
                        <a:pt x="16046" y="8907"/>
                        <a:pt x="16012" y="9074"/>
                      </a:cubicBezTo>
                      <a:lnTo>
                        <a:pt x="15712" y="8707"/>
                      </a:lnTo>
                      <a:lnTo>
                        <a:pt x="15445" y="8373"/>
                      </a:lnTo>
                      <a:cubicBezTo>
                        <a:pt x="15479" y="8307"/>
                        <a:pt x="15479" y="8240"/>
                        <a:pt x="15479" y="8173"/>
                      </a:cubicBezTo>
                      <a:cubicBezTo>
                        <a:pt x="15212" y="7740"/>
                        <a:pt x="15078" y="7206"/>
                        <a:pt x="15145" y="6672"/>
                      </a:cubicBezTo>
                      <a:lnTo>
                        <a:pt x="15145" y="6339"/>
                      </a:lnTo>
                      <a:cubicBezTo>
                        <a:pt x="15112" y="6005"/>
                        <a:pt x="15178" y="5638"/>
                        <a:pt x="15312" y="5338"/>
                      </a:cubicBezTo>
                      <a:cubicBezTo>
                        <a:pt x="15412" y="5171"/>
                        <a:pt x="15445" y="5004"/>
                        <a:pt x="15479" y="4804"/>
                      </a:cubicBezTo>
                      <a:lnTo>
                        <a:pt x="15479" y="4304"/>
                      </a:lnTo>
                      <a:cubicBezTo>
                        <a:pt x="15545" y="3870"/>
                        <a:pt x="15345" y="3503"/>
                        <a:pt x="14978" y="3303"/>
                      </a:cubicBezTo>
                      <a:lnTo>
                        <a:pt x="14778" y="3036"/>
                      </a:lnTo>
                      <a:cubicBezTo>
                        <a:pt x="14745" y="3003"/>
                        <a:pt x="14745" y="2970"/>
                        <a:pt x="14711" y="2936"/>
                      </a:cubicBezTo>
                      <a:cubicBezTo>
                        <a:pt x="14645" y="2836"/>
                        <a:pt x="14645" y="2703"/>
                        <a:pt x="14678" y="2603"/>
                      </a:cubicBezTo>
                      <a:cubicBezTo>
                        <a:pt x="14778" y="2436"/>
                        <a:pt x="14811" y="2269"/>
                        <a:pt x="14778" y="2102"/>
                      </a:cubicBezTo>
                      <a:cubicBezTo>
                        <a:pt x="14745" y="1902"/>
                        <a:pt x="14545" y="1835"/>
                        <a:pt x="14344" y="1702"/>
                      </a:cubicBezTo>
                      <a:lnTo>
                        <a:pt x="14144" y="1602"/>
                      </a:lnTo>
                      <a:cubicBezTo>
                        <a:pt x="13977" y="1502"/>
                        <a:pt x="13777" y="1468"/>
                        <a:pt x="13577" y="1468"/>
                      </a:cubicBezTo>
                      <a:cubicBezTo>
                        <a:pt x="13444" y="1468"/>
                        <a:pt x="13310" y="1468"/>
                        <a:pt x="13177" y="1502"/>
                      </a:cubicBezTo>
                      <a:cubicBezTo>
                        <a:pt x="13043" y="1502"/>
                        <a:pt x="12943" y="1535"/>
                        <a:pt x="12810" y="1535"/>
                      </a:cubicBezTo>
                      <a:cubicBezTo>
                        <a:pt x="12677" y="1535"/>
                        <a:pt x="12543" y="1502"/>
                        <a:pt x="12443" y="1468"/>
                      </a:cubicBezTo>
                      <a:cubicBezTo>
                        <a:pt x="12310" y="1368"/>
                        <a:pt x="12176" y="1302"/>
                        <a:pt x="12009" y="1302"/>
                      </a:cubicBezTo>
                      <a:cubicBezTo>
                        <a:pt x="11993" y="1285"/>
                        <a:pt x="11976" y="1277"/>
                        <a:pt x="11959" y="1277"/>
                      </a:cubicBezTo>
                      <a:cubicBezTo>
                        <a:pt x="11943" y="1277"/>
                        <a:pt x="11926" y="1285"/>
                        <a:pt x="11909" y="1302"/>
                      </a:cubicBezTo>
                      <a:cubicBezTo>
                        <a:pt x="11909" y="1268"/>
                        <a:pt x="11909" y="1235"/>
                        <a:pt x="11843" y="1202"/>
                      </a:cubicBezTo>
                      <a:cubicBezTo>
                        <a:pt x="11676" y="1202"/>
                        <a:pt x="11509" y="1102"/>
                        <a:pt x="11442" y="968"/>
                      </a:cubicBezTo>
                      <a:cubicBezTo>
                        <a:pt x="11342" y="868"/>
                        <a:pt x="11276" y="801"/>
                        <a:pt x="11175" y="735"/>
                      </a:cubicBezTo>
                      <a:lnTo>
                        <a:pt x="11075" y="735"/>
                      </a:lnTo>
                      <a:cubicBezTo>
                        <a:pt x="11042" y="735"/>
                        <a:pt x="11042" y="701"/>
                        <a:pt x="11009" y="668"/>
                      </a:cubicBezTo>
                      <a:cubicBezTo>
                        <a:pt x="10942" y="635"/>
                        <a:pt x="10842" y="601"/>
                        <a:pt x="10708" y="601"/>
                      </a:cubicBezTo>
                      <a:cubicBezTo>
                        <a:pt x="10675" y="601"/>
                        <a:pt x="10642" y="601"/>
                        <a:pt x="10608" y="635"/>
                      </a:cubicBezTo>
                      <a:cubicBezTo>
                        <a:pt x="10175" y="368"/>
                        <a:pt x="9708" y="168"/>
                        <a:pt x="9207" y="34"/>
                      </a:cubicBezTo>
                      <a:lnTo>
                        <a:pt x="9007" y="34"/>
                      </a:lnTo>
                      <a:cubicBezTo>
                        <a:pt x="8874" y="1"/>
                        <a:pt x="8740" y="1"/>
                        <a:pt x="860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3" name="Google Shape;457;p16">
                  <a:extLst>
                    <a:ext uri="{FF2B5EF4-FFF2-40B4-BE49-F238E27FC236}">
                      <a16:creationId xmlns:a16="http://schemas.microsoft.com/office/drawing/2014/main" xmlns="" id="{0BE6759C-6886-5E78-F54B-3A2423F0EC46}"/>
                    </a:ext>
                  </a:extLst>
                </p:cNvPr>
                <p:cNvSpPr/>
                <p:nvPr/>
              </p:nvSpPr>
              <p:spPr>
                <a:xfrm>
                  <a:off x="6136038" y="3053600"/>
                  <a:ext cx="102600" cy="155975"/>
                </a:xfrm>
                <a:custGeom>
                  <a:avLst/>
                  <a:gdLst/>
                  <a:ahLst/>
                  <a:cxnLst/>
                  <a:rect l="l" t="t" r="r" b="b"/>
                  <a:pathLst>
                    <a:path w="4104" h="6239" extrusionOk="0">
                      <a:moveTo>
                        <a:pt x="2502" y="1"/>
                      </a:moveTo>
                      <a:cubicBezTo>
                        <a:pt x="2335" y="34"/>
                        <a:pt x="2202" y="268"/>
                        <a:pt x="2035" y="601"/>
                      </a:cubicBezTo>
                      <a:cubicBezTo>
                        <a:pt x="1935" y="868"/>
                        <a:pt x="1668" y="1068"/>
                        <a:pt x="1368" y="1102"/>
                      </a:cubicBezTo>
                      <a:cubicBezTo>
                        <a:pt x="1201" y="1135"/>
                        <a:pt x="1101" y="1235"/>
                        <a:pt x="1068" y="1402"/>
                      </a:cubicBezTo>
                      <a:cubicBezTo>
                        <a:pt x="1034" y="1502"/>
                        <a:pt x="1101" y="1635"/>
                        <a:pt x="1201" y="1702"/>
                      </a:cubicBezTo>
                      <a:cubicBezTo>
                        <a:pt x="1368" y="1769"/>
                        <a:pt x="1434" y="1869"/>
                        <a:pt x="1434" y="1969"/>
                      </a:cubicBezTo>
                      <a:cubicBezTo>
                        <a:pt x="1434" y="2036"/>
                        <a:pt x="1268" y="2169"/>
                        <a:pt x="1134" y="2269"/>
                      </a:cubicBezTo>
                      <a:cubicBezTo>
                        <a:pt x="534" y="2603"/>
                        <a:pt x="400" y="3003"/>
                        <a:pt x="634" y="3703"/>
                      </a:cubicBezTo>
                      <a:cubicBezTo>
                        <a:pt x="767" y="4237"/>
                        <a:pt x="601" y="4804"/>
                        <a:pt x="167" y="5138"/>
                      </a:cubicBezTo>
                      <a:cubicBezTo>
                        <a:pt x="0" y="5638"/>
                        <a:pt x="67" y="5705"/>
                        <a:pt x="667" y="6105"/>
                      </a:cubicBezTo>
                      <a:cubicBezTo>
                        <a:pt x="734" y="6105"/>
                        <a:pt x="767" y="6139"/>
                        <a:pt x="834" y="6172"/>
                      </a:cubicBezTo>
                      <a:cubicBezTo>
                        <a:pt x="901" y="6205"/>
                        <a:pt x="1001" y="6239"/>
                        <a:pt x="1101" y="6239"/>
                      </a:cubicBezTo>
                      <a:cubicBezTo>
                        <a:pt x="1134" y="6239"/>
                        <a:pt x="1201" y="6239"/>
                        <a:pt x="1234" y="6205"/>
                      </a:cubicBezTo>
                      <a:lnTo>
                        <a:pt x="1601" y="6005"/>
                      </a:lnTo>
                      <a:cubicBezTo>
                        <a:pt x="1635" y="6005"/>
                        <a:pt x="1635" y="5972"/>
                        <a:pt x="1668" y="5972"/>
                      </a:cubicBezTo>
                      <a:cubicBezTo>
                        <a:pt x="2102" y="5672"/>
                        <a:pt x="2402" y="5271"/>
                        <a:pt x="2602" y="4804"/>
                      </a:cubicBezTo>
                      <a:lnTo>
                        <a:pt x="2669" y="4771"/>
                      </a:lnTo>
                      <a:lnTo>
                        <a:pt x="2769" y="4738"/>
                      </a:lnTo>
                      <a:lnTo>
                        <a:pt x="2802" y="4738"/>
                      </a:lnTo>
                      <a:cubicBezTo>
                        <a:pt x="2802" y="4771"/>
                        <a:pt x="2802" y="4804"/>
                        <a:pt x="2802" y="4838"/>
                      </a:cubicBezTo>
                      <a:cubicBezTo>
                        <a:pt x="2802" y="4938"/>
                        <a:pt x="2835" y="5038"/>
                        <a:pt x="2735" y="5104"/>
                      </a:cubicBezTo>
                      <a:cubicBezTo>
                        <a:pt x="2635" y="5205"/>
                        <a:pt x="2569" y="5338"/>
                        <a:pt x="2569" y="5505"/>
                      </a:cubicBezTo>
                      <a:cubicBezTo>
                        <a:pt x="2569" y="5605"/>
                        <a:pt x="2635" y="5672"/>
                        <a:pt x="2735" y="5738"/>
                      </a:cubicBezTo>
                      <a:cubicBezTo>
                        <a:pt x="2802" y="5772"/>
                        <a:pt x="2869" y="5772"/>
                        <a:pt x="2902" y="5772"/>
                      </a:cubicBezTo>
                      <a:cubicBezTo>
                        <a:pt x="3069" y="5772"/>
                        <a:pt x="3169" y="5638"/>
                        <a:pt x="3236" y="5471"/>
                      </a:cubicBezTo>
                      <a:cubicBezTo>
                        <a:pt x="3269" y="5405"/>
                        <a:pt x="3336" y="5338"/>
                        <a:pt x="3369" y="5305"/>
                      </a:cubicBezTo>
                      <a:cubicBezTo>
                        <a:pt x="3436" y="5238"/>
                        <a:pt x="3503" y="5171"/>
                        <a:pt x="3503" y="5071"/>
                      </a:cubicBezTo>
                      <a:cubicBezTo>
                        <a:pt x="3503" y="4971"/>
                        <a:pt x="3436" y="4904"/>
                        <a:pt x="3369" y="4838"/>
                      </a:cubicBezTo>
                      <a:cubicBezTo>
                        <a:pt x="3336" y="4804"/>
                        <a:pt x="3302" y="4771"/>
                        <a:pt x="3302" y="4738"/>
                      </a:cubicBezTo>
                      <a:cubicBezTo>
                        <a:pt x="3236" y="4571"/>
                        <a:pt x="3169" y="4504"/>
                        <a:pt x="3102" y="4504"/>
                      </a:cubicBezTo>
                      <a:cubicBezTo>
                        <a:pt x="3169" y="4471"/>
                        <a:pt x="3236" y="4437"/>
                        <a:pt x="3302" y="4437"/>
                      </a:cubicBezTo>
                      <a:lnTo>
                        <a:pt x="3503" y="4437"/>
                      </a:lnTo>
                      <a:cubicBezTo>
                        <a:pt x="3529" y="4446"/>
                        <a:pt x="3554" y="4450"/>
                        <a:pt x="3577" y="4450"/>
                      </a:cubicBezTo>
                      <a:cubicBezTo>
                        <a:pt x="3638" y="4450"/>
                        <a:pt x="3687" y="4419"/>
                        <a:pt x="3736" y="4371"/>
                      </a:cubicBezTo>
                      <a:cubicBezTo>
                        <a:pt x="3769" y="4337"/>
                        <a:pt x="3803" y="4304"/>
                        <a:pt x="3836" y="4271"/>
                      </a:cubicBezTo>
                      <a:cubicBezTo>
                        <a:pt x="3970" y="4070"/>
                        <a:pt x="4103" y="3937"/>
                        <a:pt x="4070" y="3770"/>
                      </a:cubicBezTo>
                      <a:cubicBezTo>
                        <a:pt x="4003" y="3603"/>
                        <a:pt x="3903" y="3537"/>
                        <a:pt x="3703" y="3403"/>
                      </a:cubicBezTo>
                      <a:cubicBezTo>
                        <a:pt x="3503" y="3337"/>
                        <a:pt x="3503" y="3070"/>
                        <a:pt x="3503" y="2803"/>
                      </a:cubicBezTo>
                      <a:cubicBezTo>
                        <a:pt x="3503" y="2336"/>
                        <a:pt x="3436" y="1835"/>
                        <a:pt x="3302" y="1368"/>
                      </a:cubicBezTo>
                      <a:cubicBezTo>
                        <a:pt x="3269" y="1235"/>
                        <a:pt x="3236" y="1068"/>
                        <a:pt x="3269" y="935"/>
                      </a:cubicBezTo>
                      <a:cubicBezTo>
                        <a:pt x="3302" y="735"/>
                        <a:pt x="3269" y="535"/>
                        <a:pt x="3169" y="368"/>
                      </a:cubicBezTo>
                      <a:cubicBezTo>
                        <a:pt x="2936" y="168"/>
                        <a:pt x="2735" y="1"/>
                        <a:pt x="2569"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4" name="Google Shape;458;p16">
                  <a:extLst>
                    <a:ext uri="{FF2B5EF4-FFF2-40B4-BE49-F238E27FC236}">
                      <a16:creationId xmlns:a16="http://schemas.microsoft.com/office/drawing/2014/main" xmlns="" id="{B71120FD-B797-CAEE-5EA3-DB4EAB3FCFFC}"/>
                    </a:ext>
                  </a:extLst>
                </p:cNvPr>
                <p:cNvSpPr/>
                <p:nvPr/>
              </p:nvSpPr>
              <p:spPr>
                <a:xfrm>
                  <a:off x="5817463" y="3218725"/>
                  <a:ext cx="135125" cy="135125"/>
                </a:xfrm>
                <a:custGeom>
                  <a:avLst/>
                  <a:gdLst/>
                  <a:ahLst/>
                  <a:cxnLst/>
                  <a:rect l="l" t="t" r="r" b="b"/>
                  <a:pathLst>
                    <a:path w="5405" h="5405" extrusionOk="0">
                      <a:moveTo>
                        <a:pt x="4137" y="1"/>
                      </a:moveTo>
                      <a:cubicBezTo>
                        <a:pt x="3903" y="34"/>
                        <a:pt x="3703" y="101"/>
                        <a:pt x="3503" y="234"/>
                      </a:cubicBezTo>
                      <a:lnTo>
                        <a:pt x="3470" y="267"/>
                      </a:lnTo>
                      <a:cubicBezTo>
                        <a:pt x="3403" y="334"/>
                        <a:pt x="3336" y="368"/>
                        <a:pt x="3303" y="434"/>
                      </a:cubicBezTo>
                      <a:cubicBezTo>
                        <a:pt x="3236" y="501"/>
                        <a:pt x="3203" y="534"/>
                        <a:pt x="3170" y="601"/>
                      </a:cubicBezTo>
                      <a:cubicBezTo>
                        <a:pt x="2969" y="1101"/>
                        <a:pt x="2502" y="1402"/>
                        <a:pt x="1969" y="1402"/>
                      </a:cubicBezTo>
                      <a:lnTo>
                        <a:pt x="1669" y="1402"/>
                      </a:lnTo>
                      <a:cubicBezTo>
                        <a:pt x="1568" y="1402"/>
                        <a:pt x="1468" y="1435"/>
                        <a:pt x="1368" y="1468"/>
                      </a:cubicBezTo>
                      <a:cubicBezTo>
                        <a:pt x="1168" y="1468"/>
                        <a:pt x="1068" y="1635"/>
                        <a:pt x="1101" y="1802"/>
                      </a:cubicBezTo>
                      <a:cubicBezTo>
                        <a:pt x="1135" y="1935"/>
                        <a:pt x="1235" y="2035"/>
                        <a:pt x="1368" y="2035"/>
                      </a:cubicBezTo>
                      <a:lnTo>
                        <a:pt x="1435" y="2035"/>
                      </a:lnTo>
                      <a:cubicBezTo>
                        <a:pt x="1502" y="2002"/>
                        <a:pt x="1568" y="2002"/>
                        <a:pt x="1669" y="2002"/>
                      </a:cubicBezTo>
                      <a:cubicBezTo>
                        <a:pt x="1677" y="1993"/>
                        <a:pt x="1691" y="1989"/>
                        <a:pt x="1707" y="1989"/>
                      </a:cubicBezTo>
                      <a:cubicBezTo>
                        <a:pt x="1751" y="1989"/>
                        <a:pt x="1811" y="2020"/>
                        <a:pt x="1835" y="2069"/>
                      </a:cubicBezTo>
                      <a:cubicBezTo>
                        <a:pt x="1902" y="2135"/>
                        <a:pt x="1835" y="2269"/>
                        <a:pt x="1769" y="2402"/>
                      </a:cubicBezTo>
                      <a:cubicBezTo>
                        <a:pt x="1769" y="2469"/>
                        <a:pt x="1735" y="2502"/>
                        <a:pt x="1735" y="2569"/>
                      </a:cubicBezTo>
                      <a:cubicBezTo>
                        <a:pt x="1702" y="2703"/>
                        <a:pt x="1635" y="2836"/>
                        <a:pt x="1535" y="2936"/>
                      </a:cubicBezTo>
                      <a:cubicBezTo>
                        <a:pt x="1368" y="3203"/>
                        <a:pt x="1168" y="3470"/>
                        <a:pt x="1535" y="3903"/>
                      </a:cubicBezTo>
                      <a:cubicBezTo>
                        <a:pt x="1535" y="3970"/>
                        <a:pt x="1402" y="4037"/>
                        <a:pt x="1335" y="4104"/>
                      </a:cubicBezTo>
                      <a:lnTo>
                        <a:pt x="701" y="4504"/>
                      </a:lnTo>
                      <a:lnTo>
                        <a:pt x="534" y="4604"/>
                      </a:lnTo>
                      <a:cubicBezTo>
                        <a:pt x="268" y="4771"/>
                        <a:pt x="1" y="4937"/>
                        <a:pt x="34" y="5371"/>
                      </a:cubicBezTo>
                      <a:cubicBezTo>
                        <a:pt x="101" y="5371"/>
                        <a:pt x="167" y="5404"/>
                        <a:pt x="201" y="5404"/>
                      </a:cubicBezTo>
                      <a:cubicBezTo>
                        <a:pt x="368" y="5371"/>
                        <a:pt x="501" y="5338"/>
                        <a:pt x="634" y="5238"/>
                      </a:cubicBezTo>
                      <a:cubicBezTo>
                        <a:pt x="735" y="5138"/>
                        <a:pt x="868" y="5104"/>
                        <a:pt x="1001" y="5071"/>
                      </a:cubicBezTo>
                      <a:cubicBezTo>
                        <a:pt x="1502" y="5071"/>
                        <a:pt x="2035" y="5004"/>
                        <a:pt x="2269" y="4370"/>
                      </a:cubicBezTo>
                      <a:cubicBezTo>
                        <a:pt x="2302" y="4270"/>
                        <a:pt x="2369" y="4237"/>
                        <a:pt x="2469" y="4204"/>
                      </a:cubicBezTo>
                      <a:cubicBezTo>
                        <a:pt x="2569" y="4137"/>
                        <a:pt x="2669" y="4104"/>
                        <a:pt x="2703" y="3970"/>
                      </a:cubicBezTo>
                      <a:lnTo>
                        <a:pt x="3270" y="3003"/>
                      </a:lnTo>
                      <a:cubicBezTo>
                        <a:pt x="3837" y="2502"/>
                        <a:pt x="4304" y="2002"/>
                        <a:pt x="4004" y="1201"/>
                      </a:cubicBezTo>
                      <a:cubicBezTo>
                        <a:pt x="4004" y="1168"/>
                        <a:pt x="4004" y="1101"/>
                        <a:pt x="4004" y="1101"/>
                      </a:cubicBezTo>
                      <a:cubicBezTo>
                        <a:pt x="4037" y="1035"/>
                        <a:pt x="4104" y="1035"/>
                        <a:pt x="4204" y="1001"/>
                      </a:cubicBezTo>
                      <a:lnTo>
                        <a:pt x="4404" y="1001"/>
                      </a:lnTo>
                      <a:cubicBezTo>
                        <a:pt x="4437" y="1001"/>
                        <a:pt x="4504" y="968"/>
                        <a:pt x="4571" y="968"/>
                      </a:cubicBezTo>
                      <a:cubicBezTo>
                        <a:pt x="4637" y="968"/>
                        <a:pt x="4704" y="1001"/>
                        <a:pt x="4771" y="1035"/>
                      </a:cubicBezTo>
                      <a:cubicBezTo>
                        <a:pt x="5038" y="1035"/>
                        <a:pt x="5371" y="1001"/>
                        <a:pt x="5405" y="701"/>
                      </a:cubicBezTo>
                      <a:lnTo>
                        <a:pt x="5405" y="634"/>
                      </a:lnTo>
                      <a:cubicBezTo>
                        <a:pt x="5405" y="601"/>
                        <a:pt x="5371" y="601"/>
                        <a:pt x="5371" y="601"/>
                      </a:cubicBezTo>
                      <a:cubicBezTo>
                        <a:pt x="5304" y="401"/>
                        <a:pt x="5138" y="267"/>
                        <a:pt x="4904" y="134"/>
                      </a:cubicBezTo>
                      <a:cubicBezTo>
                        <a:pt x="4737" y="34"/>
                        <a:pt x="4537" y="1"/>
                        <a:pt x="433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5" name="Google Shape;459;p16">
                  <a:extLst>
                    <a:ext uri="{FF2B5EF4-FFF2-40B4-BE49-F238E27FC236}">
                      <a16:creationId xmlns:a16="http://schemas.microsoft.com/office/drawing/2014/main" xmlns="" id="{AD674536-7FC6-4A12-347D-C517D0AE4E1F}"/>
                    </a:ext>
                  </a:extLst>
                </p:cNvPr>
                <p:cNvSpPr/>
                <p:nvPr/>
              </p:nvSpPr>
              <p:spPr>
                <a:xfrm>
                  <a:off x="5565613" y="2253875"/>
                  <a:ext cx="55900" cy="74250"/>
                </a:xfrm>
                <a:custGeom>
                  <a:avLst/>
                  <a:gdLst/>
                  <a:ahLst/>
                  <a:cxnLst/>
                  <a:rect l="l" t="t" r="r" b="b"/>
                  <a:pathLst>
                    <a:path w="2236" h="2970" extrusionOk="0">
                      <a:moveTo>
                        <a:pt x="1469" y="0"/>
                      </a:moveTo>
                      <a:cubicBezTo>
                        <a:pt x="868" y="267"/>
                        <a:pt x="401" y="767"/>
                        <a:pt x="168" y="1401"/>
                      </a:cubicBezTo>
                      <a:cubicBezTo>
                        <a:pt x="1" y="1868"/>
                        <a:pt x="34" y="2402"/>
                        <a:pt x="268" y="2836"/>
                      </a:cubicBezTo>
                      <a:cubicBezTo>
                        <a:pt x="301" y="2936"/>
                        <a:pt x="368" y="2969"/>
                        <a:pt x="468" y="2969"/>
                      </a:cubicBezTo>
                      <a:cubicBezTo>
                        <a:pt x="1602" y="2969"/>
                        <a:pt x="2236" y="2302"/>
                        <a:pt x="2236" y="1134"/>
                      </a:cubicBezTo>
                      <a:cubicBezTo>
                        <a:pt x="2236" y="767"/>
                        <a:pt x="2136" y="434"/>
                        <a:pt x="1869" y="167"/>
                      </a:cubicBezTo>
                      <a:cubicBezTo>
                        <a:pt x="1802" y="67"/>
                        <a:pt x="1702" y="0"/>
                        <a:pt x="15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6" name="Google Shape;460;p16">
                  <a:extLst>
                    <a:ext uri="{FF2B5EF4-FFF2-40B4-BE49-F238E27FC236}">
                      <a16:creationId xmlns:a16="http://schemas.microsoft.com/office/drawing/2014/main" xmlns="" id="{0172007D-1FC7-3173-BCC3-60C9884909FF}"/>
                    </a:ext>
                  </a:extLst>
                </p:cNvPr>
                <p:cNvSpPr/>
                <p:nvPr/>
              </p:nvSpPr>
              <p:spPr>
                <a:xfrm>
                  <a:off x="5484738" y="2630800"/>
                  <a:ext cx="83400" cy="69250"/>
                </a:xfrm>
                <a:custGeom>
                  <a:avLst/>
                  <a:gdLst/>
                  <a:ahLst/>
                  <a:cxnLst/>
                  <a:rect l="l" t="t" r="r" b="b"/>
                  <a:pathLst>
                    <a:path w="3336" h="2770" extrusionOk="0">
                      <a:moveTo>
                        <a:pt x="867" y="1"/>
                      </a:moveTo>
                      <a:cubicBezTo>
                        <a:pt x="767" y="1"/>
                        <a:pt x="634" y="67"/>
                        <a:pt x="534" y="168"/>
                      </a:cubicBezTo>
                      <a:cubicBezTo>
                        <a:pt x="534" y="201"/>
                        <a:pt x="501" y="201"/>
                        <a:pt x="501" y="234"/>
                      </a:cubicBezTo>
                      <a:lnTo>
                        <a:pt x="501" y="268"/>
                      </a:lnTo>
                      <a:cubicBezTo>
                        <a:pt x="501" y="301"/>
                        <a:pt x="467" y="301"/>
                        <a:pt x="467" y="334"/>
                      </a:cubicBezTo>
                      <a:lnTo>
                        <a:pt x="367" y="468"/>
                      </a:lnTo>
                      <a:cubicBezTo>
                        <a:pt x="234" y="601"/>
                        <a:pt x="334" y="735"/>
                        <a:pt x="400" y="835"/>
                      </a:cubicBezTo>
                      <a:cubicBezTo>
                        <a:pt x="467" y="901"/>
                        <a:pt x="501" y="1001"/>
                        <a:pt x="501" y="1102"/>
                      </a:cubicBezTo>
                      <a:lnTo>
                        <a:pt x="367" y="1102"/>
                      </a:lnTo>
                      <a:cubicBezTo>
                        <a:pt x="300" y="1102"/>
                        <a:pt x="234" y="1102"/>
                        <a:pt x="167" y="1202"/>
                      </a:cubicBezTo>
                      <a:cubicBezTo>
                        <a:pt x="0" y="1468"/>
                        <a:pt x="0" y="1835"/>
                        <a:pt x="167" y="2102"/>
                      </a:cubicBezTo>
                      <a:lnTo>
                        <a:pt x="200" y="2302"/>
                      </a:lnTo>
                      <a:cubicBezTo>
                        <a:pt x="334" y="2503"/>
                        <a:pt x="434" y="2736"/>
                        <a:pt x="634" y="2769"/>
                      </a:cubicBezTo>
                      <a:lnTo>
                        <a:pt x="701" y="2769"/>
                      </a:lnTo>
                      <a:cubicBezTo>
                        <a:pt x="834" y="2769"/>
                        <a:pt x="934" y="2703"/>
                        <a:pt x="1034" y="2636"/>
                      </a:cubicBezTo>
                      <a:cubicBezTo>
                        <a:pt x="1234" y="2503"/>
                        <a:pt x="1468" y="2469"/>
                        <a:pt x="1701" y="2469"/>
                      </a:cubicBezTo>
                      <a:lnTo>
                        <a:pt x="2335" y="2469"/>
                      </a:lnTo>
                      <a:cubicBezTo>
                        <a:pt x="2435" y="2469"/>
                        <a:pt x="2535" y="2469"/>
                        <a:pt x="2669" y="2436"/>
                      </a:cubicBezTo>
                      <a:lnTo>
                        <a:pt x="2702" y="2436"/>
                      </a:lnTo>
                      <a:cubicBezTo>
                        <a:pt x="2769" y="2436"/>
                        <a:pt x="2836" y="2469"/>
                        <a:pt x="2902" y="2469"/>
                      </a:cubicBezTo>
                      <a:cubicBezTo>
                        <a:pt x="2969" y="2503"/>
                        <a:pt x="3036" y="2503"/>
                        <a:pt x="3102" y="2503"/>
                      </a:cubicBezTo>
                      <a:cubicBezTo>
                        <a:pt x="3236" y="2503"/>
                        <a:pt x="3303" y="2436"/>
                        <a:pt x="3336" y="2236"/>
                      </a:cubicBezTo>
                      <a:lnTo>
                        <a:pt x="3336" y="2136"/>
                      </a:lnTo>
                      <a:lnTo>
                        <a:pt x="3336" y="2036"/>
                      </a:lnTo>
                      <a:cubicBezTo>
                        <a:pt x="3336" y="1969"/>
                        <a:pt x="3336" y="1902"/>
                        <a:pt x="3336" y="1835"/>
                      </a:cubicBezTo>
                      <a:cubicBezTo>
                        <a:pt x="3336" y="1769"/>
                        <a:pt x="3303" y="1735"/>
                        <a:pt x="3303" y="1669"/>
                      </a:cubicBezTo>
                      <a:cubicBezTo>
                        <a:pt x="3269" y="1635"/>
                        <a:pt x="3236" y="1602"/>
                        <a:pt x="3236" y="1569"/>
                      </a:cubicBezTo>
                      <a:cubicBezTo>
                        <a:pt x="3202" y="1535"/>
                        <a:pt x="3169" y="1535"/>
                        <a:pt x="3136" y="1502"/>
                      </a:cubicBezTo>
                      <a:cubicBezTo>
                        <a:pt x="3102" y="1468"/>
                        <a:pt x="3036" y="1435"/>
                        <a:pt x="3002" y="1435"/>
                      </a:cubicBezTo>
                      <a:cubicBezTo>
                        <a:pt x="2969" y="1402"/>
                        <a:pt x="2936" y="1402"/>
                        <a:pt x="2936" y="1402"/>
                      </a:cubicBezTo>
                      <a:cubicBezTo>
                        <a:pt x="2869" y="1402"/>
                        <a:pt x="2836" y="1335"/>
                        <a:pt x="2802" y="1335"/>
                      </a:cubicBezTo>
                      <a:cubicBezTo>
                        <a:pt x="2502" y="1268"/>
                        <a:pt x="2235" y="1102"/>
                        <a:pt x="2035" y="901"/>
                      </a:cubicBezTo>
                      <a:cubicBezTo>
                        <a:pt x="1968" y="801"/>
                        <a:pt x="1868" y="701"/>
                        <a:pt x="1735" y="668"/>
                      </a:cubicBezTo>
                      <a:lnTo>
                        <a:pt x="1668" y="668"/>
                      </a:lnTo>
                      <a:lnTo>
                        <a:pt x="1601" y="534"/>
                      </a:lnTo>
                      <a:lnTo>
                        <a:pt x="1401" y="401"/>
                      </a:lnTo>
                      <a:lnTo>
                        <a:pt x="1334" y="268"/>
                      </a:lnTo>
                      <a:cubicBezTo>
                        <a:pt x="1234" y="101"/>
                        <a:pt x="1068" y="34"/>
                        <a:pt x="86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7" name="Google Shape;461;p16">
                  <a:extLst>
                    <a:ext uri="{FF2B5EF4-FFF2-40B4-BE49-F238E27FC236}">
                      <a16:creationId xmlns:a16="http://schemas.microsoft.com/office/drawing/2014/main" xmlns="" id="{1CD68916-8D26-0B67-1711-A10BCA31F3E1}"/>
                    </a:ext>
                  </a:extLst>
                </p:cNvPr>
                <p:cNvSpPr/>
                <p:nvPr/>
              </p:nvSpPr>
              <p:spPr>
                <a:xfrm>
                  <a:off x="5765763" y="2517400"/>
                  <a:ext cx="121775" cy="62550"/>
                </a:xfrm>
                <a:custGeom>
                  <a:avLst/>
                  <a:gdLst/>
                  <a:ahLst/>
                  <a:cxnLst/>
                  <a:rect l="l" t="t" r="r" b="b"/>
                  <a:pathLst>
                    <a:path w="4871" h="2502" extrusionOk="0">
                      <a:moveTo>
                        <a:pt x="2369" y="0"/>
                      </a:moveTo>
                      <a:cubicBezTo>
                        <a:pt x="1902" y="34"/>
                        <a:pt x="1468" y="100"/>
                        <a:pt x="1068" y="267"/>
                      </a:cubicBezTo>
                      <a:cubicBezTo>
                        <a:pt x="834" y="334"/>
                        <a:pt x="601" y="400"/>
                        <a:pt x="367" y="434"/>
                      </a:cubicBezTo>
                      <a:cubicBezTo>
                        <a:pt x="234" y="434"/>
                        <a:pt x="101" y="567"/>
                        <a:pt x="34" y="701"/>
                      </a:cubicBezTo>
                      <a:cubicBezTo>
                        <a:pt x="1" y="934"/>
                        <a:pt x="67" y="1134"/>
                        <a:pt x="234" y="1301"/>
                      </a:cubicBezTo>
                      <a:cubicBezTo>
                        <a:pt x="401" y="1501"/>
                        <a:pt x="668" y="1601"/>
                        <a:pt x="935" y="1601"/>
                      </a:cubicBezTo>
                      <a:lnTo>
                        <a:pt x="1068" y="1601"/>
                      </a:lnTo>
                      <a:cubicBezTo>
                        <a:pt x="1068" y="1668"/>
                        <a:pt x="1068" y="1735"/>
                        <a:pt x="1001" y="1801"/>
                      </a:cubicBezTo>
                      <a:cubicBezTo>
                        <a:pt x="968" y="1902"/>
                        <a:pt x="935" y="2002"/>
                        <a:pt x="968" y="2102"/>
                      </a:cubicBezTo>
                      <a:lnTo>
                        <a:pt x="1201" y="2302"/>
                      </a:lnTo>
                      <a:lnTo>
                        <a:pt x="1368" y="2435"/>
                      </a:lnTo>
                      <a:cubicBezTo>
                        <a:pt x="1468" y="2502"/>
                        <a:pt x="1602" y="2502"/>
                        <a:pt x="1735" y="2502"/>
                      </a:cubicBezTo>
                      <a:cubicBezTo>
                        <a:pt x="2102" y="2469"/>
                        <a:pt x="2436" y="2335"/>
                        <a:pt x="2736" y="2135"/>
                      </a:cubicBezTo>
                      <a:lnTo>
                        <a:pt x="2903" y="2002"/>
                      </a:lnTo>
                      <a:cubicBezTo>
                        <a:pt x="2936" y="2068"/>
                        <a:pt x="3003" y="2102"/>
                        <a:pt x="3069" y="2102"/>
                      </a:cubicBezTo>
                      <a:cubicBezTo>
                        <a:pt x="3236" y="2102"/>
                        <a:pt x="3403" y="2068"/>
                        <a:pt x="3536" y="2035"/>
                      </a:cubicBezTo>
                      <a:lnTo>
                        <a:pt x="3670" y="1968"/>
                      </a:lnTo>
                      <a:cubicBezTo>
                        <a:pt x="3770" y="1935"/>
                        <a:pt x="3870" y="1935"/>
                        <a:pt x="3970" y="1935"/>
                      </a:cubicBezTo>
                      <a:cubicBezTo>
                        <a:pt x="4170" y="1935"/>
                        <a:pt x="4370" y="1835"/>
                        <a:pt x="4504" y="1668"/>
                      </a:cubicBezTo>
                      <a:cubicBezTo>
                        <a:pt x="4504" y="1635"/>
                        <a:pt x="4504" y="1601"/>
                        <a:pt x="4504" y="1568"/>
                      </a:cubicBezTo>
                      <a:lnTo>
                        <a:pt x="4537" y="1535"/>
                      </a:lnTo>
                      <a:cubicBezTo>
                        <a:pt x="4704" y="1468"/>
                        <a:pt x="4837" y="1401"/>
                        <a:pt x="4871" y="1168"/>
                      </a:cubicBezTo>
                      <a:lnTo>
                        <a:pt x="4570" y="867"/>
                      </a:lnTo>
                      <a:lnTo>
                        <a:pt x="4404" y="601"/>
                      </a:lnTo>
                      <a:lnTo>
                        <a:pt x="3803" y="200"/>
                      </a:lnTo>
                      <a:cubicBezTo>
                        <a:pt x="3770" y="234"/>
                        <a:pt x="3703" y="234"/>
                        <a:pt x="3636" y="234"/>
                      </a:cubicBezTo>
                      <a:cubicBezTo>
                        <a:pt x="3503" y="234"/>
                        <a:pt x="3336" y="200"/>
                        <a:pt x="3203" y="134"/>
                      </a:cubicBezTo>
                      <a:cubicBezTo>
                        <a:pt x="3069" y="67"/>
                        <a:pt x="2936" y="34"/>
                        <a:pt x="2803" y="34"/>
                      </a:cubicBezTo>
                      <a:lnTo>
                        <a:pt x="2736" y="34"/>
                      </a:lnTo>
                      <a:cubicBezTo>
                        <a:pt x="2602" y="0"/>
                        <a:pt x="2502" y="0"/>
                        <a:pt x="23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8" name="Google Shape;462;p16">
                  <a:extLst>
                    <a:ext uri="{FF2B5EF4-FFF2-40B4-BE49-F238E27FC236}">
                      <a16:creationId xmlns:a16="http://schemas.microsoft.com/office/drawing/2014/main" xmlns="" id="{CD09D867-47AB-7BD4-4006-87603B53E43A}"/>
                    </a:ext>
                  </a:extLst>
                </p:cNvPr>
                <p:cNvSpPr/>
                <p:nvPr/>
              </p:nvSpPr>
              <p:spPr>
                <a:xfrm>
                  <a:off x="5718238" y="2680850"/>
                  <a:ext cx="77575" cy="51725"/>
                </a:xfrm>
                <a:custGeom>
                  <a:avLst/>
                  <a:gdLst/>
                  <a:ahLst/>
                  <a:cxnLst/>
                  <a:rect l="l" t="t" r="r" b="b"/>
                  <a:pathLst>
                    <a:path w="3103" h="2069" extrusionOk="0">
                      <a:moveTo>
                        <a:pt x="2335" y="0"/>
                      </a:moveTo>
                      <a:cubicBezTo>
                        <a:pt x="2268" y="0"/>
                        <a:pt x="2202" y="34"/>
                        <a:pt x="2168" y="67"/>
                      </a:cubicBezTo>
                      <a:cubicBezTo>
                        <a:pt x="1902" y="267"/>
                        <a:pt x="1568" y="367"/>
                        <a:pt x="1234" y="367"/>
                      </a:cubicBezTo>
                      <a:lnTo>
                        <a:pt x="1068" y="367"/>
                      </a:lnTo>
                      <a:cubicBezTo>
                        <a:pt x="767" y="367"/>
                        <a:pt x="467" y="501"/>
                        <a:pt x="234" y="667"/>
                      </a:cubicBezTo>
                      <a:cubicBezTo>
                        <a:pt x="100" y="767"/>
                        <a:pt x="34" y="867"/>
                        <a:pt x="0" y="1034"/>
                      </a:cubicBezTo>
                      <a:cubicBezTo>
                        <a:pt x="0" y="1034"/>
                        <a:pt x="0" y="1068"/>
                        <a:pt x="0" y="1068"/>
                      </a:cubicBezTo>
                      <a:lnTo>
                        <a:pt x="34" y="1101"/>
                      </a:lnTo>
                      <a:cubicBezTo>
                        <a:pt x="34" y="1134"/>
                        <a:pt x="67" y="1201"/>
                        <a:pt x="100" y="1234"/>
                      </a:cubicBezTo>
                      <a:cubicBezTo>
                        <a:pt x="134" y="1268"/>
                        <a:pt x="167" y="1268"/>
                        <a:pt x="200" y="1301"/>
                      </a:cubicBezTo>
                      <a:cubicBezTo>
                        <a:pt x="534" y="1568"/>
                        <a:pt x="901" y="1801"/>
                        <a:pt x="1301" y="2002"/>
                      </a:cubicBezTo>
                      <a:cubicBezTo>
                        <a:pt x="1435" y="2068"/>
                        <a:pt x="1535" y="2068"/>
                        <a:pt x="1668" y="2068"/>
                      </a:cubicBezTo>
                      <a:cubicBezTo>
                        <a:pt x="2202" y="2068"/>
                        <a:pt x="2936" y="1768"/>
                        <a:pt x="2969" y="1468"/>
                      </a:cubicBezTo>
                      <a:cubicBezTo>
                        <a:pt x="3102" y="1034"/>
                        <a:pt x="3002" y="567"/>
                        <a:pt x="2735" y="234"/>
                      </a:cubicBezTo>
                      <a:lnTo>
                        <a:pt x="2602" y="134"/>
                      </a:lnTo>
                      <a:cubicBezTo>
                        <a:pt x="2535" y="100"/>
                        <a:pt x="2469" y="34"/>
                        <a:pt x="2402" y="34"/>
                      </a:cubicBezTo>
                      <a:cubicBezTo>
                        <a:pt x="2369" y="0"/>
                        <a:pt x="2369" y="0"/>
                        <a:pt x="23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9" name="Google Shape;463;p16">
                  <a:extLst>
                    <a:ext uri="{FF2B5EF4-FFF2-40B4-BE49-F238E27FC236}">
                      <a16:creationId xmlns:a16="http://schemas.microsoft.com/office/drawing/2014/main" xmlns="" id="{D7F6E34C-E526-7E04-E35A-FF8EB3F6459E}"/>
                    </a:ext>
                  </a:extLst>
                </p:cNvPr>
                <p:cNvSpPr/>
                <p:nvPr/>
              </p:nvSpPr>
              <p:spPr>
                <a:xfrm>
                  <a:off x="5456388" y="2299725"/>
                  <a:ext cx="190150" cy="316100"/>
                </a:xfrm>
                <a:custGeom>
                  <a:avLst/>
                  <a:gdLst/>
                  <a:ahLst/>
                  <a:cxnLst/>
                  <a:rect l="l" t="t" r="r" b="b"/>
                  <a:pathLst>
                    <a:path w="7606" h="12644" extrusionOk="0">
                      <a:moveTo>
                        <a:pt x="3469" y="4504"/>
                      </a:moveTo>
                      <a:cubicBezTo>
                        <a:pt x="3469" y="4538"/>
                        <a:pt x="3436" y="4571"/>
                        <a:pt x="3436" y="4571"/>
                      </a:cubicBezTo>
                      <a:cubicBezTo>
                        <a:pt x="3436" y="4571"/>
                        <a:pt x="3436" y="4538"/>
                        <a:pt x="3436" y="4538"/>
                      </a:cubicBezTo>
                      <a:cubicBezTo>
                        <a:pt x="3436" y="4538"/>
                        <a:pt x="3469" y="4504"/>
                        <a:pt x="3469" y="4504"/>
                      </a:cubicBezTo>
                      <a:close/>
                      <a:moveTo>
                        <a:pt x="3369" y="4704"/>
                      </a:moveTo>
                      <a:cubicBezTo>
                        <a:pt x="3336" y="4804"/>
                        <a:pt x="3302" y="4871"/>
                        <a:pt x="3302" y="4971"/>
                      </a:cubicBezTo>
                      <a:cubicBezTo>
                        <a:pt x="3236" y="4971"/>
                        <a:pt x="3202" y="5005"/>
                        <a:pt x="3136" y="5071"/>
                      </a:cubicBezTo>
                      <a:cubicBezTo>
                        <a:pt x="3102" y="5105"/>
                        <a:pt x="3036" y="5138"/>
                        <a:pt x="2969" y="5171"/>
                      </a:cubicBezTo>
                      <a:lnTo>
                        <a:pt x="2902" y="5171"/>
                      </a:lnTo>
                      <a:cubicBezTo>
                        <a:pt x="2902" y="5005"/>
                        <a:pt x="3036" y="4938"/>
                        <a:pt x="3169" y="4871"/>
                      </a:cubicBezTo>
                      <a:cubicBezTo>
                        <a:pt x="3236" y="4838"/>
                        <a:pt x="3302" y="4771"/>
                        <a:pt x="3369" y="4704"/>
                      </a:cubicBezTo>
                      <a:close/>
                      <a:moveTo>
                        <a:pt x="3736" y="1"/>
                      </a:moveTo>
                      <a:cubicBezTo>
                        <a:pt x="3603" y="1"/>
                        <a:pt x="3436" y="34"/>
                        <a:pt x="3302" y="134"/>
                      </a:cubicBezTo>
                      <a:cubicBezTo>
                        <a:pt x="2802" y="435"/>
                        <a:pt x="2368" y="902"/>
                        <a:pt x="2102" y="1435"/>
                      </a:cubicBezTo>
                      <a:cubicBezTo>
                        <a:pt x="1968" y="1602"/>
                        <a:pt x="1901" y="1769"/>
                        <a:pt x="1868" y="1969"/>
                      </a:cubicBezTo>
                      <a:cubicBezTo>
                        <a:pt x="1835" y="2136"/>
                        <a:pt x="1768" y="2269"/>
                        <a:pt x="1701" y="2436"/>
                      </a:cubicBezTo>
                      <a:lnTo>
                        <a:pt x="1534" y="3437"/>
                      </a:lnTo>
                      <a:cubicBezTo>
                        <a:pt x="967" y="4104"/>
                        <a:pt x="967" y="4404"/>
                        <a:pt x="1534" y="5005"/>
                      </a:cubicBezTo>
                      <a:cubicBezTo>
                        <a:pt x="1801" y="5271"/>
                        <a:pt x="1868" y="5705"/>
                        <a:pt x="1701" y="6039"/>
                      </a:cubicBezTo>
                      <a:cubicBezTo>
                        <a:pt x="1635" y="6272"/>
                        <a:pt x="1601" y="6539"/>
                        <a:pt x="1668" y="6772"/>
                      </a:cubicBezTo>
                      <a:lnTo>
                        <a:pt x="1668" y="6873"/>
                      </a:lnTo>
                      <a:cubicBezTo>
                        <a:pt x="1701" y="6939"/>
                        <a:pt x="1701" y="7006"/>
                        <a:pt x="1701" y="7073"/>
                      </a:cubicBezTo>
                      <a:cubicBezTo>
                        <a:pt x="1735" y="7173"/>
                        <a:pt x="1768" y="7306"/>
                        <a:pt x="1868" y="7406"/>
                      </a:cubicBezTo>
                      <a:lnTo>
                        <a:pt x="2001" y="7573"/>
                      </a:lnTo>
                      <a:lnTo>
                        <a:pt x="2135" y="8207"/>
                      </a:lnTo>
                      <a:lnTo>
                        <a:pt x="2268" y="8874"/>
                      </a:lnTo>
                      <a:cubicBezTo>
                        <a:pt x="2068" y="9007"/>
                        <a:pt x="1935" y="9208"/>
                        <a:pt x="1901" y="9474"/>
                      </a:cubicBezTo>
                      <a:cubicBezTo>
                        <a:pt x="1868" y="9574"/>
                        <a:pt x="1835" y="9675"/>
                        <a:pt x="1768" y="9775"/>
                      </a:cubicBezTo>
                      <a:cubicBezTo>
                        <a:pt x="1768" y="9808"/>
                        <a:pt x="1735" y="9841"/>
                        <a:pt x="1735" y="9841"/>
                      </a:cubicBezTo>
                      <a:lnTo>
                        <a:pt x="1635" y="9841"/>
                      </a:lnTo>
                      <a:cubicBezTo>
                        <a:pt x="1468" y="9841"/>
                        <a:pt x="1301" y="9775"/>
                        <a:pt x="1168" y="9675"/>
                      </a:cubicBezTo>
                      <a:cubicBezTo>
                        <a:pt x="1034" y="9574"/>
                        <a:pt x="867" y="9508"/>
                        <a:pt x="667" y="9508"/>
                      </a:cubicBezTo>
                      <a:lnTo>
                        <a:pt x="534" y="9508"/>
                      </a:lnTo>
                      <a:cubicBezTo>
                        <a:pt x="267" y="9574"/>
                        <a:pt x="33" y="9841"/>
                        <a:pt x="0" y="10175"/>
                      </a:cubicBezTo>
                      <a:cubicBezTo>
                        <a:pt x="33" y="10442"/>
                        <a:pt x="67" y="10675"/>
                        <a:pt x="167" y="10942"/>
                      </a:cubicBezTo>
                      <a:cubicBezTo>
                        <a:pt x="367" y="11276"/>
                        <a:pt x="434" y="11676"/>
                        <a:pt x="367" y="12043"/>
                      </a:cubicBezTo>
                      <a:lnTo>
                        <a:pt x="434" y="12076"/>
                      </a:lnTo>
                      <a:lnTo>
                        <a:pt x="500" y="12110"/>
                      </a:lnTo>
                      <a:cubicBezTo>
                        <a:pt x="667" y="12243"/>
                        <a:pt x="901" y="12343"/>
                        <a:pt x="1134" y="12410"/>
                      </a:cubicBezTo>
                      <a:cubicBezTo>
                        <a:pt x="1234" y="12410"/>
                        <a:pt x="1268" y="12310"/>
                        <a:pt x="1268" y="12110"/>
                      </a:cubicBezTo>
                      <a:lnTo>
                        <a:pt x="1268" y="11943"/>
                      </a:lnTo>
                      <a:cubicBezTo>
                        <a:pt x="1401" y="12343"/>
                        <a:pt x="1801" y="12443"/>
                        <a:pt x="2168" y="12510"/>
                      </a:cubicBezTo>
                      <a:cubicBezTo>
                        <a:pt x="2302" y="12543"/>
                        <a:pt x="2435" y="12577"/>
                        <a:pt x="2535" y="12610"/>
                      </a:cubicBezTo>
                      <a:cubicBezTo>
                        <a:pt x="2569" y="12610"/>
                        <a:pt x="2602" y="12610"/>
                        <a:pt x="2635" y="12577"/>
                      </a:cubicBezTo>
                      <a:cubicBezTo>
                        <a:pt x="2669" y="12610"/>
                        <a:pt x="2702" y="12610"/>
                        <a:pt x="2735" y="12643"/>
                      </a:cubicBezTo>
                      <a:lnTo>
                        <a:pt x="2902" y="12643"/>
                      </a:lnTo>
                      <a:cubicBezTo>
                        <a:pt x="3069" y="12643"/>
                        <a:pt x="3236" y="12510"/>
                        <a:pt x="3269" y="12343"/>
                      </a:cubicBezTo>
                      <a:lnTo>
                        <a:pt x="3436" y="12110"/>
                      </a:lnTo>
                      <a:cubicBezTo>
                        <a:pt x="3503" y="12076"/>
                        <a:pt x="3569" y="12043"/>
                        <a:pt x="3636" y="12010"/>
                      </a:cubicBezTo>
                      <a:cubicBezTo>
                        <a:pt x="3736" y="11909"/>
                        <a:pt x="3836" y="11876"/>
                        <a:pt x="3970" y="11876"/>
                      </a:cubicBezTo>
                      <a:cubicBezTo>
                        <a:pt x="4070" y="11876"/>
                        <a:pt x="4136" y="11909"/>
                        <a:pt x="4203" y="11976"/>
                      </a:cubicBezTo>
                      <a:cubicBezTo>
                        <a:pt x="4270" y="12043"/>
                        <a:pt x="4336" y="12076"/>
                        <a:pt x="4403" y="12110"/>
                      </a:cubicBezTo>
                      <a:cubicBezTo>
                        <a:pt x="4537" y="12143"/>
                        <a:pt x="4670" y="12243"/>
                        <a:pt x="4703" y="12376"/>
                      </a:cubicBezTo>
                      <a:cubicBezTo>
                        <a:pt x="4703" y="12410"/>
                        <a:pt x="4703" y="12410"/>
                        <a:pt x="4737" y="12410"/>
                      </a:cubicBezTo>
                      <a:lnTo>
                        <a:pt x="4737" y="12477"/>
                      </a:lnTo>
                      <a:cubicBezTo>
                        <a:pt x="4770" y="12477"/>
                        <a:pt x="4803" y="12510"/>
                        <a:pt x="4837" y="12510"/>
                      </a:cubicBezTo>
                      <a:lnTo>
                        <a:pt x="5137" y="12510"/>
                      </a:lnTo>
                      <a:cubicBezTo>
                        <a:pt x="5170" y="12477"/>
                        <a:pt x="5237" y="12477"/>
                        <a:pt x="5304" y="12477"/>
                      </a:cubicBezTo>
                      <a:cubicBezTo>
                        <a:pt x="5404" y="12477"/>
                        <a:pt x="5537" y="12376"/>
                        <a:pt x="5537" y="12276"/>
                      </a:cubicBezTo>
                      <a:cubicBezTo>
                        <a:pt x="5571" y="12076"/>
                        <a:pt x="5437" y="12010"/>
                        <a:pt x="5304" y="11909"/>
                      </a:cubicBezTo>
                      <a:lnTo>
                        <a:pt x="5237" y="11876"/>
                      </a:lnTo>
                      <a:lnTo>
                        <a:pt x="4837" y="11609"/>
                      </a:lnTo>
                      <a:lnTo>
                        <a:pt x="3703" y="9675"/>
                      </a:lnTo>
                      <a:cubicBezTo>
                        <a:pt x="3736" y="9508"/>
                        <a:pt x="3669" y="9341"/>
                        <a:pt x="3569" y="9208"/>
                      </a:cubicBezTo>
                      <a:cubicBezTo>
                        <a:pt x="3536" y="9141"/>
                        <a:pt x="3503" y="9074"/>
                        <a:pt x="3469" y="9007"/>
                      </a:cubicBezTo>
                      <a:cubicBezTo>
                        <a:pt x="3469" y="9007"/>
                        <a:pt x="3469" y="8974"/>
                        <a:pt x="3436" y="8941"/>
                      </a:cubicBezTo>
                      <a:lnTo>
                        <a:pt x="3436" y="8741"/>
                      </a:lnTo>
                      <a:cubicBezTo>
                        <a:pt x="3636" y="8474"/>
                        <a:pt x="3736" y="8140"/>
                        <a:pt x="3736" y="7773"/>
                      </a:cubicBezTo>
                      <a:cubicBezTo>
                        <a:pt x="3736" y="7640"/>
                        <a:pt x="3736" y="7473"/>
                        <a:pt x="3769" y="7373"/>
                      </a:cubicBezTo>
                      <a:lnTo>
                        <a:pt x="3903" y="7373"/>
                      </a:lnTo>
                      <a:cubicBezTo>
                        <a:pt x="4103" y="7373"/>
                        <a:pt x="4270" y="7406"/>
                        <a:pt x="4437" y="7440"/>
                      </a:cubicBezTo>
                      <a:cubicBezTo>
                        <a:pt x="4837" y="7540"/>
                        <a:pt x="5270" y="7640"/>
                        <a:pt x="5671" y="7706"/>
                      </a:cubicBezTo>
                      <a:lnTo>
                        <a:pt x="6171" y="7773"/>
                      </a:lnTo>
                      <a:lnTo>
                        <a:pt x="6505" y="7973"/>
                      </a:lnTo>
                      <a:cubicBezTo>
                        <a:pt x="6605" y="8040"/>
                        <a:pt x="6705" y="8073"/>
                        <a:pt x="6838" y="8073"/>
                      </a:cubicBezTo>
                      <a:cubicBezTo>
                        <a:pt x="6862" y="8067"/>
                        <a:pt x="6887" y="8065"/>
                        <a:pt x="6912" y="8065"/>
                      </a:cubicBezTo>
                      <a:cubicBezTo>
                        <a:pt x="7029" y="8065"/>
                        <a:pt x="7156" y="8124"/>
                        <a:pt x="7239" y="8207"/>
                      </a:cubicBezTo>
                      <a:cubicBezTo>
                        <a:pt x="7305" y="8274"/>
                        <a:pt x="7372" y="8307"/>
                        <a:pt x="7439" y="8307"/>
                      </a:cubicBezTo>
                      <a:cubicBezTo>
                        <a:pt x="7472" y="8307"/>
                        <a:pt x="7505" y="8307"/>
                        <a:pt x="7539" y="8274"/>
                      </a:cubicBezTo>
                      <a:cubicBezTo>
                        <a:pt x="7605" y="8173"/>
                        <a:pt x="7539" y="8107"/>
                        <a:pt x="7505" y="8040"/>
                      </a:cubicBezTo>
                      <a:cubicBezTo>
                        <a:pt x="7472" y="7973"/>
                        <a:pt x="7472" y="7940"/>
                        <a:pt x="7439" y="7907"/>
                      </a:cubicBezTo>
                      <a:lnTo>
                        <a:pt x="6605" y="7340"/>
                      </a:lnTo>
                      <a:lnTo>
                        <a:pt x="6605" y="7206"/>
                      </a:lnTo>
                      <a:cubicBezTo>
                        <a:pt x="6638" y="7039"/>
                        <a:pt x="6571" y="6906"/>
                        <a:pt x="6505" y="6772"/>
                      </a:cubicBezTo>
                      <a:cubicBezTo>
                        <a:pt x="6505" y="6672"/>
                        <a:pt x="6505" y="6572"/>
                        <a:pt x="6438" y="6506"/>
                      </a:cubicBezTo>
                      <a:cubicBezTo>
                        <a:pt x="6356" y="6423"/>
                        <a:pt x="6251" y="6363"/>
                        <a:pt x="6142" y="6363"/>
                      </a:cubicBezTo>
                      <a:cubicBezTo>
                        <a:pt x="6118" y="6363"/>
                        <a:pt x="6095" y="6366"/>
                        <a:pt x="6071" y="6372"/>
                      </a:cubicBezTo>
                      <a:lnTo>
                        <a:pt x="6004" y="6372"/>
                      </a:lnTo>
                      <a:cubicBezTo>
                        <a:pt x="5838" y="6339"/>
                        <a:pt x="5671" y="6272"/>
                        <a:pt x="5504" y="6205"/>
                      </a:cubicBezTo>
                      <a:cubicBezTo>
                        <a:pt x="5404" y="6139"/>
                        <a:pt x="5304" y="6072"/>
                        <a:pt x="5204" y="6039"/>
                      </a:cubicBezTo>
                      <a:cubicBezTo>
                        <a:pt x="5037" y="6005"/>
                        <a:pt x="4904" y="5939"/>
                        <a:pt x="4937" y="5738"/>
                      </a:cubicBezTo>
                      <a:cubicBezTo>
                        <a:pt x="4970" y="5538"/>
                        <a:pt x="5104" y="5505"/>
                        <a:pt x="5270" y="5438"/>
                      </a:cubicBezTo>
                      <a:cubicBezTo>
                        <a:pt x="6772" y="4904"/>
                        <a:pt x="6805" y="4771"/>
                        <a:pt x="6838" y="3170"/>
                      </a:cubicBezTo>
                      <a:cubicBezTo>
                        <a:pt x="6905" y="2936"/>
                        <a:pt x="6838" y="2703"/>
                        <a:pt x="6705" y="2503"/>
                      </a:cubicBezTo>
                      <a:cubicBezTo>
                        <a:pt x="6655" y="2428"/>
                        <a:pt x="6586" y="2390"/>
                        <a:pt x="6498" y="2390"/>
                      </a:cubicBezTo>
                      <a:cubicBezTo>
                        <a:pt x="6469" y="2390"/>
                        <a:pt x="6438" y="2394"/>
                        <a:pt x="6405" y="2403"/>
                      </a:cubicBezTo>
                      <a:cubicBezTo>
                        <a:pt x="6305" y="2403"/>
                        <a:pt x="6171" y="2403"/>
                        <a:pt x="6038" y="2469"/>
                      </a:cubicBezTo>
                      <a:cubicBezTo>
                        <a:pt x="5237" y="2569"/>
                        <a:pt x="4537" y="3036"/>
                        <a:pt x="4070" y="3704"/>
                      </a:cubicBezTo>
                      <a:cubicBezTo>
                        <a:pt x="4003" y="3770"/>
                        <a:pt x="3970" y="3870"/>
                        <a:pt x="4003" y="3970"/>
                      </a:cubicBezTo>
                      <a:cubicBezTo>
                        <a:pt x="4003" y="4004"/>
                        <a:pt x="4003" y="4037"/>
                        <a:pt x="4036" y="4037"/>
                      </a:cubicBezTo>
                      <a:cubicBezTo>
                        <a:pt x="3970" y="4037"/>
                        <a:pt x="3936" y="4071"/>
                        <a:pt x="3903" y="4071"/>
                      </a:cubicBezTo>
                      <a:cubicBezTo>
                        <a:pt x="3836" y="4137"/>
                        <a:pt x="3769" y="4171"/>
                        <a:pt x="3736" y="4204"/>
                      </a:cubicBezTo>
                      <a:lnTo>
                        <a:pt x="3703" y="4204"/>
                      </a:lnTo>
                      <a:lnTo>
                        <a:pt x="3769" y="4104"/>
                      </a:lnTo>
                      <a:lnTo>
                        <a:pt x="3836" y="4004"/>
                      </a:lnTo>
                      <a:cubicBezTo>
                        <a:pt x="3903" y="3904"/>
                        <a:pt x="3936" y="3804"/>
                        <a:pt x="3936" y="3670"/>
                      </a:cubicBezTo>
                      <a:cubicBezTo>
                        <a:pt x="4303" y="3103"/>
                        <a:pt x="4270" y="2369"/>
                        <a:pt x="3869" y="1802"/>
                      </a:cubicBezTo>
                      <a:cubicBezTo>
                        <a:pt x="3503" y="1335"/>
                        <a:pt x="3636" y="1102"/>
                        <a:pt x="3936" y="768"/>
                      </a:cubicBezTo>
                      <a:cubicBezTo>
                        <a:pt x="4070" y="601"/>
                        <a:pt x="4270" y="334"/>
                        <a:pt x="4036" y="134"/>
                      </a:cubicBezTo>
                      <a:cubicBezTo>
                        <a:pt x="3970" y="34"/>
                        <a:pt x="3869" y="1"/>
                        <a:pt x="373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0" name="Google Shape;464;p16">
                  <a:extLst>
                    <a:ext uri="{FF2B5EF4-FFF2-40B4-BE49-F238E27FC236}">
                      <a16:creationId xmlns:a16="http://schemas.microsoft.com/office/drawing/2014/main" xmlns="" id="{DEEBD964-3F2C-0910-F5BE-97BA153E6CBF}"/>
                    </a:ext>
                  </a:extLst>
                </p:cNvPr>
                <p:cNvSpPr/>
                <p:nvPr/>
              </p:nvSpPr>
              <p:spPr>
                <a:xfrm>
                  <a:off x="6281963" y="2672500"/>
                  <a:ext cx="154300" cy="43400"/>
                </a:xfrm>
                <a:custGeom>
                  <a:avLst/>
                  <a:gdLst/>
                  <a:ahLst/>
                  <a:cxnLst/>
                  <a:rect l="l" t="t" r="r" b="b"/>
                  <a:pathLst>
                    <a:path w="6172" h="1736" extrusionOk="0">
                      <a:moveTo>
                        <a:pt x="267" y="1"/>
                      </a:moveTo>
                      <a:cubicBezTo>
                        <a:pt x="67" y="201"/>
                        <a:pt x="1" y="368"/>
                        <a:pt x="67" y="501"/>
                      </a:cubicBezTo>
                      <a:cubicBezTo>
                        <a:pt x="101" y="601"/>
                        <a:pt x="267" y="701"/>
                        <a:pt x="568" y="768"/>
                      </a:cubicBezTo>
                      <a:cubicBezTo>
                        <a:pt x="701" y="801"/>
                        <a:pt x="868" y="835"/>
                        <a:pt x="1035" y="835"/>
                      </a:cubicBezTo>
                      <a:cubicBezTo>
                        <a:pt x="1078" y="830"/>
                        <a:pt x="1120" y="828"/>
                        <a:pt x="1162" y="828"/>
                      </a:cubicBezTo>
                      <a:cubicBezTo>
                        <a:pt x="1445" y="828"/>
                        <a:pt x="1703" y="923"/>
                        <a:pt x="1935" y="1068"/>
                      </a:cubicBezTo>
                      <a:cubicBezTo>
                        <a:pt x="2436" y="1368"/>
                        <a:pt x="2936" y="1535"/>
                        <a:pt x="3503" y="1635"/>
                      </a:cubicBezTo>
                      <a:lnTo>
                        <a:pt x="3737" y="1668"/>
                      </a:lnTo>
                      <a:cubicBezTo>
                        <a:pt x="3870" y="1702"/>
                        <a:pt x="4003" y="1735"/>
                        <a:pt x="4137" y="1735"/>
                      </a:cubicBezTo>
                      <a:cubicBezTo>
                        <a:pt x="4437" y="1735"/>
                        <a:pt x="4704" y="1635"/>
                        <a:pt x="4904" y="1435"/>
                      </a:cubicBezTo>
                      <a:lnTo>
                        <a:pt x="5605" y="1335"/>
                      </a:lnTo>
                      <a:lnTo>
                        <a:pt x="5705" y="1335"/>
                      </a:lnTo>
                      <a:cubicBezTo>
                        <a:pt x="5805" y="1335"/>
                        <a:pt x="5938" y="1302"/>
                        <a:pt x="6038" y="1268"/>
                      </a:cubicBezTo>
                      <a:cubicBezTo>
                        <a:pt x="6138" y="1168"/>
                        <a:pt x="6172" y="1101"/>
                        <a:pt x="6172" y="1035"/>
                      </a:cubicBezTo>
                      <a:cubicBezTo>
                        <a:pt x="6172" y="1018"/>
                        <a:pt x="6172" y="1018"/>
                        <a:pt x="6168" y="1018"/>
                      </a:cubicBezTo>
                      <a:cubicBezTo>
                        <a:pt x="6163" y="1018"/>
                        <a:pt x="6155" y="1018"/>
                        <a:pt x="6138" y="1001"/>
                      </a:cubicBezTo>
                      <a:cubicBezTo>
                        <a:pt x="6105" y="968"/>
                        <a:pt x="6072" y="935"/>
                        <a:pt x="6005" y="935"/>
                      </a:cubicBezTo>
                      <a:cubicBezTo>
                        <a:pt x="5938" y="901"/>
                        <a:pt x="5871" y="868"/>
                        <a:pt x="5838" y="801"/>
                      </a:cubicBezTo>
                      <a:cubicBezTo>
                        <a:pt x="5771" y="701"/>
                        <a:pt x="5638" y="668"/>
                        <a:pt x="5505" y="668"/>
                      </a:cubicBezTo>
                      <a:lnTo>
                        <a:pt x="5171" y="668"/>
                      </a:lnTo>
                      <a:lnTo>
                        <a:pt x="4971" y="534"/>
                      </a:lnTo>
                      <a:lnTo>
                        <a:pt x="4737" y="401"/>
                      </a:lnTo>
                      <a:cubicBezTo>
                        <a:pt x="4604" y="401"/>
                        <a:pt x="4504" y="434"/>
                        <a:pt x="4370" y="434"/>
                      </a:cubicBezTo>
                      <a:cubicBezTo>
                        <a:pt x="4104" y="434"/>
                        <a:pt x="3837" y="368"/>
                        <a:pt x="3570" y="301"/>
                      </a:cubicBezTo>
                      <a:cubicBezTo>
                        <a:pt x="3303" y="234"/>
                        <a:pt x="3036" y="201"/>
                        <a:pt x="2769" y="201"/>
                      </a:cubicBezTo>
                      <a:cubicBezTo>
                        <a:pt x="2636" y="201"/>
                        <a:pt x="2502" y="234"/>
                        <a:pt x="2369" y="267"/>
                      </a:cubicBezTo>
                      <a:cubicBezTo>
                        <a:pt x="2102" y="201"/>
                        <a:pt x="1802" y="167"/>
                        <a:pt x="1535" y="167"/>
                      </a:cubicBezTo>
                      <a:cubicBezTo>
                        <a:pt x="1235" y="167"/>
                        <a:pt x="935" y="134"/>
                        <a:pt x="634" y="67"/>
                      </a:cubicBezTo>
                      <a:lnTo>
                        <a:pt x="468" y="34"/>
                      </a:lnTo>
                      <a:cubicBezTo>
                        <a:pt x="401" y="34"/>
                        <a:pt x="334" y="1"/>
                        <a:pt x="26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1" name="Google Shape;465;p16">
                  <a:extLst>
                    <a:ext uri="{FF2B5EF4-FFF2-40B4-BE49-F238E27FC236}">
                      <a16:creationId xmlns:a16="http://schemas.microsoft.com/office/drawing/2014/main" xmlns="" id="{D23F8D0F-C4D1-8D91-F209-F1D07F974774}"/>
                    </a:ext>
                  </a:extLst>
                </p:cNvPr>
                <p:cNvSpPr/>
                <p:nvPr/>
              </p:nvSpPr>
              <p:spPr>
                <a:xfrm>
                  <a:off x="5182013" y="2673325"/>
                  <a:ext cx="207675" cy="99275"/>
                </a:xfrm>
                <a:custGeom>
                  <a:avLst/>
                  <a:gdLst/>
                  <a:ahLst/>
                  <a:cxnLst/>
                  <a:rect l="l" t="t" r="r" b="b"/>
                  <a:pathLst>
                    <a:path w="8307" h="3971" extrusionOk="0">
                      <a:moveTo>
                        <a:pt x="1368" y="1"/>
                      </a:moveTo>
                      <a:cubicBezTo>
                        <a:pt x="1201" y="1"/>
                        <a:pt x="1068" y="1"/>
                        <a:pt x="901" y="34"/>
                      </a:cubicBezTo>
                      <a:cubicBezTo>
                        <a:pt x="668" y="34"/>
                        <a:pt x="434" y="168"/>
                        <a:pt x="334" y="368"/>
                      </a:cubicBezTo>
                      <a:cubicBezTo>
                        <a:pt x="301" y="568"/>
                        <a:pt x="267" y="768"/>
                        <a:pt x="167" y="935"/>
                      </a:cubicBezTo>
                      <a:cubicBezTo>
                        <a:pt x="34" y="1168"/>
                        <a:pt x="1" y="1469"/>
                        <a:pt x="67" y="1736"/>
                      </a:cubicBezTo>
                      <a:cubicBezTo>
                        <a:pt x="67" y="1969"/>
                        <a:pt x="267" y="2136"/>
                        <a:pt x="468" y="2169"/>
                      </a:cubicBezTo>
                      <a:cubicBezTo>
                        <a:pt x="468" y="2203"/>
                        <a:pt x="534" y="2236"/>
                        <a:pt x="534" y="2236"/>
                      </a:cubicBezTo>
                      <a:lnTo>
                        <a:pt x="568" y="2236"/>
                      </a:lnTo>
                      <a:cubicBezTo>
                        <a:pt x="568" y="2236"/>
                        <a:pt x="601" y="2236"/>
                        <a:pt x="601" y="2203"/>
                      </a:cubicBezTo>
                      <a:lnTo>
                        <a:pt x="668" y="2203"/>
                      </a:lnTo>
                      <a:cubicBezTo>
                        <a:pt x="1001" y="2169"/>
                        <a:pt x="1368" y="2069"/>
                        <a:pt x="1668" y="1902"/>
                      </a:cubicBezTo>
                      <a:cubicBezTo>
                        <a:pt x="1935" y="1769"/>
                        <a:pt x="2235" y="1702"/>
                        <a:pt x="2536" y="1635"/>
                      </a:cubicBezTo>
                      <a:lnTo>
                        <a:pt x="2836" y="1902"/>
                      </a:lnTo>
                      <a:cubicBezTo>
                        <a:pt x="2869" y="1936"/>
                        <a:pt x="2936" y="1969"/>
                        <a:pt x="2969" y="1969"/>
                      </a:cubicBezTo>
                      <a:cubicBezTo>
                        <a:pt x="3036" y="1969"/>
                        <a:pt x="3103" y="1936"/>
                        <a:pt x="3136" y="1902"/>
                      </a:cubicBezTo>
                      <a:cubicBezTo>
                        <a:pt x="3270" y="1736"/>
                        <a:pt x="3503" y="1669"/>
                        <a:pt x="3703" y="1669"/>
                      </a:cubicBezTo>
                      <a:cubicBezTo>
                        <a:pt x="3770" y="1669"/>
                        <a:pt x="3837" y="1669"/>
                        <a:pt x="3870" y="1702"/>
                      </a:cubicBezTo>
                      <a:cubicBezTo>
                        <a:pt x="4237" y="1769"/>
                        <a:pt x="4604" y="1802"/>
                        <a:pt x="5004" y="1836"/>
                      </a:cubicBezTo>
                      <a:cubicBezTo>
                        <a:pt x="5371" y="1836"/>
                        <a:pt x="5738" y="1769"/>
                        <a:pt x="6072" y="1635"/>
                      </a:cubicBezTo>
                      <a:lnTo>
                        <a:pt x="6172" y="1635"/>
                      </a:lnTo>
                      <a:cubicBezTo>
                        <a:pt x="6005" y="2136"/>
                        <a:pt x="6105" y="2670"/>
                        <a:pt x="6438" y="3103"/>
                      </a:cubicBezTo>
                      <a:lnTo>
                        <a:pt x="6472" y="3170"/>
                      </a:lnTo>
                      <a:cubicBezTo>
                        <a:pt x="6572" y="3270"/>
                        <a:pt x="6639" y="3437"/>
                        <a:pt x="6639" y="3570"/>
                      </a:cubicBezTo>
                      <a:lnTo>
                        <a:pt x="6872" y="3904"/>
                      </a:lnTo>
                      <a:cubicBezTo>
                        <a:pt x="6939" y="3937"/>
                        <a:pt x="7039" y="3970"/>
                        <a:pt x="7106" y="3970"/>
                      </a:cubicBezTo>
                      <a:cubicBezTo>
                        <a:pt x="7206" y="3970"/>
                        <a:pt x="7272" y="3904"/>
                        <a:pt x="7306" y="3837"/>
                      </a:cubicBezTo>
                      <a:cubicBezTo>
                        <a:pt x="7506" y="3637"/>
                        <a:pt x="7506" y="3303"/>
                        <a:pt x="7339" y="3070"/>
                      </a:cubicBezTo>
                      <a:cubicBezTo>
                        <a:pt x="7039" y="2603"/>
                        <a:pt x="6972" y="2336"/>
                        <a:pt x="7039" y="2136"/>
                      </a:cubicBezTo>
                      <a:cubicBezTo>
                        <a:pt x="7106" y="1936"/>
                        <a:pt x="7372" y="1769"/>
                        <a:pt x="7806" y="1602"/>
                      </a:cubicBezTo>
                      <a:cubicBezTo>
                        <a:pt x="7873" y="1569"/>
                        <a:pt x="7906" y="1535"/>
                        <a:pt x="7973" y="1502"/>
                      </a:cubicBezTo>
                      <a:lnTo>
                        <a:pt x="8106" y="1402"/>
                      </a:lnTo>
                      <a:cubicBezTo>
                        <a:pt x="8240" y="1335"/>
                        <a:pt x="8306" y="1269"/>
                        <a:pt x="8306" y="1168"/>
                      </a:cubicBezTo>
                      <a:cubicBezTo>
                        <a:pt x="8306" y="1068"/>
                        <a:pt x="8206" y="1002"/>
                        <a:pt x="8106" y="968"/>
                      </a:cubicBezTo>
                      <a:lnTo>
                        <a:pt x="7973" y="935"/>
                      </a:lnTo>
                      <a:cubicBezTo>
                        <a:pt x="7539" y="768"/>
                        <a:pt x="7106" y="668"/>
                        <a:pt x="6639" y="635"/>
                      </a:cubicBezTo>
                      <a:cubicBezTo>
                        <a:pt x="6272" y="635"/>
                        <a:pt x="5905" y="735"/>
                        <a:pt x="5605" y="935"/>
                      </a:cubicBezTo>
                      <a:lnTo>
                        <a:pt x="4904" y="768"/>
                      </a:lnTo>
                      <a:cubicBezTo>
                        <a:pt x="4704" y="735"/>
                        <a:pt x="4537" y="701"/>
                        <a:pt x="4370" y="601"/>
                      </a:cubicBezTo>
                      <a:cubicBezTo>
                        <a:pt x="4204" y="501"/>
                        <a:pt x="4003" y="435"/>
                        <a:pt x="3803" y="401"/>
                      </a:cubicBezTo>
                      <a:cubicBezTo>
                        <a:pt x="3737" y="401"/>
                        <a:pt x="3636" y="435"/>
                        <a:pt x="3570" y="468"/>
                      </a:cubicBezTo>
                      <a:cubicBezTo>
                        <a:pt x="3570" y="435"/>
                        <a:pt x="3570" y="401"/>
                        <a:pt x="3570" y="368"/>
                      </a:cubicBezTo>
                      <a:cubicBezTo>
                        <a:pt x="2836" y="134"/>
                        <a:pt x="2102" y="34"/>
                        <a:pt x="13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2" name="Google Shape;466;p16">
                  <a:extLst>
                    <a:ext uri="{FF2B5EF4-FFF2-40B4-BE49-F238E27FC236}">
                      <a16:creationId xmlns:a16="http://schemas.microsoft.com/office/drawing/2014/main" xmlns="" id="{777D9C96-2AAC-EA41-198A-F38EFED93A27}"/>
                    </a:ext>
                  </a:extLst>
                </p:cNvPr>
                <p:cNvSpPr/>
                <p:nvPr/>
              </p:nvSpPr>
              <p:spPr>
                <a:xfrm>
                  <a:off x="5343788" y="2813425"/>
                  <a:ext cx="141800" cy="92600"/>
                </a:xfrm>
                <a:custGeom>
                  <a:avLst/>
                  <a:gdLst/>
                  <a:ahLst/>
                  <a:cxnLst/>
                  <a:rect l="l" t="t" r="r" b="b"/>
                  <a:pathLst>
                    <a:path w="5672" h="3704" extrusionOk="0">
                      <a:moveTo>
                        <a:pt x="3236" y="1"/>
                      </a:moveTo>
                      <a:cubicBezTo>
                        <a:pt x="3170" y="1"/>
                        <a:pt x="3103" y="1"/>
                        <a:pt x="3036" y="34"/>
                      </a:cubicBezTo>
                      <a:cubicBezTo>
                        <a:pt x="2769" y="68"/>
                        <a:pt x="2469" y="134"/>
                        <a:pt x="2202" y="201"/>
                      </a:cubicBezTo>
                      <a:cubicBezTo>
                        <a:pt x="1735" y="368"/>
                        <a:pt x="1235" y="435"/>
                        <a:pt x="701" y="468"/>
                      </a:cubicBezTo>
                      <a:lnTo>
                        <a:pt x="568" y="501"/>
                      </a:lnTo>
                      <a:cubicBezTo>
                        <a:pt x="401" y="535"/>
                        <a:pt x="234" y="668"/>
                        <a:pt x="234" y="868"/>
                      </a:cubicBezTo>
                      <a:cubicBezTo>
                        <a:pt x="1" y="1335"/>
                        <a:pt x="34" y="1635"/>
                        <a:pt x="368" y="1902"/>
                      </a:cubicBezTo>
                      <a:cubicBezTo>
                        <a:pt x="1002" y="2836"/>
                        <a:pt x="2036" y="3303"/>
                        <a:pt x="2970" y="3637"/>
                      </a:cubicBezTo>
                      <a:cubicBezTo>
                        <a:pt x="3036" y="3670"/>
                        <a:pt x="3103" y="3704"/>
                        <a:pt x="3170" y="3704"/>
                      </a:cubicBezTo>
                      <a:cubicBezTo>
                        <a:pt x="3503" y="3637"/>
                        <a:pt x="3837" y="3503"/>
                        <a:pt x="4070" y="3270"/>
                      </a:cubicBezTo>
                      <a:cubicBezTo>
                        <a:pt x="4237" y="3170"/>
                        <a:pt x="4404" y="3070"/>
                        <a:pt x="4571" y="2970"/>
                      </a:cubicBezTo>
                      <a:cubicBezTo>
                        <a:pt x="5004" y="2970"/>
                        <a:pt x="5338" y="2936"/>
                        <a:pt x="5571" y="2569"/>
                      </a:cubicBezTo>
                      <a:cubicBezTo>
                        <a:pt x="5672" y="2236"/>
                        <a:pt x="5672" y="1902"/>
                        <a:pt x="5538" y="1569"/>
                      </a:cubicBezTo>
                      <a:cubicBezTo>
                        <a:pt x="5305" y="1402"/>
                        <a:pt x="5071" y="1235"/>
                        <a:pt x="4871" y="1035"/>
                      </a:cubicBezTo>
                      <a:cubicBezTo>
                        <a:pt x="4604" y="701"/>
                        <a:pt x="4271" y="468"/>
                        <a:pt x="3870" y="301"/>
                      </a:cubicBezTo>
                      <a:cubicBezTo>
                        <a:pt x="3870" y="268"/>
                        <a:pt x="3837" y="268"/>
                        <a:pt x="3804" y="268"/>
                      </a:cubicBezTo>
                      <a:lnTo>
                        <a:pt x="3770" y="268"/>
                      </a:lnTo>
                      <a:cubicBezTo>
                        <a:pt x="3637" y="101"/>
                        <a:pt x="3437" y="1"/>
                        <a:pt x="323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3" name="Google Shape;467;p16">
                  <a:extLst>
                    <a:ext uri="{FF2B5EF4-FFF2-40B4-BE49-F238E27FC236}">
                      <a16:creationId xmlns:a16="http://schemas.microsoft.com/office/drawing/2014/main" xmlns="" id="{A2C39FC4-445B-501B-7643-ACA7A3DAF63C}"/>
                    </a:ext>
                  </a:extLst>
                </p:cNvPr>
                <p:cNvSpPr/>
                <p:nvPr/>
              </p:nvSpPr>
              <p:spPr>
                <a:xfrm>
                  <a:off x="6003438" y="3037775"/>
                  <a:ext cx="68400" cy="80075"/>
                </a:xfrm>
                <a:custGeom>
                  <a:avLst/>
                  <a:gdLst/>
                  <a:ahLst/>
                  <a:cxnLst/>
                  <a:rect l="l" t="t" r="r" b="b"/>
                  <a:pathLst>
                    <a:path w="2736" h="3203" extrusionOk="0">
                      <a:moveTo>
                        <a:pt x="2202" y="0"/>
                      </a:moveTo>
                      <a:cubicBezTo>
                        <a:pt x="2035" y="0"/>
                        <a:pt x="1902" y="133"/>
                        <a:pt x="1768" y="367"/>
                      </a:cubicBezTo>
                      <a:cubicBezTo>
                        <a:pt x="1768" y="434"/>
                        <a:pt x="1735" y="500"/>
                        <a:pt x="1768" y="567"/>
                      </a:cubicBezTo>
                      <a:cubicBezTo>
                        <a:pt x="1768" y="734"/>
                        <a:pt x="1768" y="867"/>
                        <a:pt x="1535" y="901"/>
                      </a:cubicBezTo>
                      <a:lnTo>
                        <a:pt x="1468" y="901"/>
                      </a:lnTo>
                      <a:lnTo>
                        <a:pt x="1501" y="934"/>
                      </a:lnTo>
                      <a:cubicBezTo>
                        <a:pt x="1535" y="967"/>
                        <a:pt x="1501" y="1001"/>
                        <a:pt x="1501" y="1034"/>
                      </a:cubicBezTo>
                      <a:cubicBezTo>
                        <a:pt x="1468" y="1134"/>
                        <a:pt x="1435" y="1234"/>
                        <a:pt x="1401" y="1301"/>
                      </a:cubicBezTo>
                      <a:cubicBezTo>
                        <a:pt x="1368" y="1468"/>
                        <a:pt x="1301" y="1635"/>
                        <a:pt x="1201" y="1768"/>
                      </a:cubicBezTo>
                      <a:cubicBezTo>
                        <a:pt x="1101" y="1835"/>
                        <a:pt x="1001" y="1868"/>
                        <a:pt x="901" y="1935"/>
                      </a:cubicBezTo>
                      <a:lnTo>
                        <a:pt x="868" y="1835"/>
                      </a:lnTo>
                      <a:cubicBezTo>
                        <a:pt x="801" y="1668"/>
                        <a:pt x="734" y="1534"/>
                        <a:pt x="634" y="1434"/>
                      </a:cubicBezTo>
                      <a:lnTo>
                        <a:pt x="601" y="1434"/>
                      </a:lnTo>
                      <a:cubicBezTo>
                        <a:pt x="534" y="1368"/>
                        <a:pt x="501" y="1368"/>
                        <a:pt x="434" y="1334"/>
                      </a:cubicBezTo>
                      <a:lnTo>
                        <a:pt x="267" y="1334"/>
                      </a:lnTo>
                      <a:lnTo>
                        <a:pt x="267" y="1368"/>
                      </a:lnTo>
                      <a:lnTo>
                        <a:pt x="267" y="1434"/>
                      </a:lnTo>
                      <a:cubicBezTo>
                        <a:pt x="134" y="1501"/>
                        <a:pt x="34" y="1601"/>
                        <a:pt x="34" y="1768"/>
                      </a:cubicBezTo>
                      <a:cubicBezTo>
                        <a:pt x="34" y="1801"/>
                        <a:pt x="0" y="1835"/>
                        <a:pt x="0" y="1868"/>
                      </a:cubicBezTo>
                      <a:lnTo>
                        <a:pt x="267" y="2302"/>
                      </a:lnTo>
                      <a:lnTo>
                        <a:pt x="267" y="2435"/>
                      </a:lnTo>
                      <a:cubicBezTo>
                        <a:pt x="267" y="2602"/>
                        <a:pt x="301" y="2802"/>
                        <a:pt x="434" y="2935"/>
                      </a:cubicBezTo>
                      <a:lnTo>
                        <a:pt x="467" y="2935"/>
                      </a:lnTo>
                      <a:lnTo>
                        <a:pt x="534" y="3002"/>
                      </a:lnTo>
                      <a:cubicBezTo>
                        <a:pt x="501" y="3036"/>
                        <a:pt x="534" y="3102"/>
                        <a:pt x="567" y="3136"/>
                      </a:cubicBezTo>
                      <a:lnTo>
                        <a:pt x="701" y="3169"/>
                      </a:lnTo>
                      <a:lnTo>
                        <a:pt x="834" y="3136"/>
                      </a:lnTo>
                      <a:lnTo>
                        <a:pt x="1068" y="3136"/>
                      </a:lnTo>
                      <a:cubicBezTo>
                        <a:pt x="1068" y="3136"/>
                        <a:pt x="1101" y="3169"/>
                        <a:pt x="1134" y="3202"/>
                      </a:cubicBezTo>
                      <a:lnTo>
                        <a:pt x="1235" y="3202"/>
                      </a:lnTo>
                      <a:cubicBezTo>
                        <a:pt x="1268" y="3202"/>
                        <a:pt x="1301" y="3169"/>
                        <a:pt x="1335" y="3169"/>
                      </a:cubicBezTo>
                      <a:lnTo>
                        <a:pt x="1368" y="3169"/>
                      </a:lnTo>
                      <a:cubicBezTo>
                        <a:pt x="1401" y="3136"/>
                        <a:pt x="1401" y="3102"/>
                        <a:pt x="1435" y="3069"/>
                      </a:cubicBezTo>
                      <a:lnTo>
                        <a:pt x="1435" y="3036"/>
                      </a:lnTo>
                      <a:cubicBezTo>
                        <a:pt x="1468" y="3002"/>
                        <a:pt x="1501" y="3002"/>
                        <a:pt x="1501" y="2969"/>
                      </a:cubicBezTo>
                      <a:cubicBezTo>
                        <a:pt x="1601" y="2802"/>
                        <a:pt x="1668" y="2602"/>
                        <a:pt x="1635" y="2402"/>
                      </a:cubicBezTo>
                      <a:lnTo>
                        <a:pt x="1902" y="2035"/>
                      </a:lnTo>
                      <a:cubicBezTo>
                        <a:pt x="2102" y="1735"/>
                        <a:pt x="2302" y="1468"/>
                        <a:pt x="2535" y="1201"/>
                      </a:cubicBezTo>
                      <a:cubicBezTo>
                        <a:pt x="2569" y="1168"/>
                        <a:pt x="2602" y="1101"/>
                        <a:pt x="2636" y="1067"/>
                      </a:cubicBezTo>
                      <a:cubicBezTo>
                        <a:pt x="2669" y="1001"/>
                        <a:pt x="2702" y="901"/>
                        <a:pt x="2736" y="834"/>
                      </a:cubicBezTo>
                      <a:lnTo>
                        <a:pt x="2736" y="801"/>
                      </a:lnTo>
                      <a:cubicBezTo>
                        <a:pt x="2736" y="734"/>
                        <a:pt x="2736" y="667"/>
                        <a:pt x="2736" y="600"/>
                      </a:cubicBezTo>
                      <a:lnTo>
                        <a:pt x="2736" y="567"/>
                      </a:lnTo>
                      <a:cubicBezTo>
                        <a:pt x="2736" y="467"/>
                        <a:pt x="2702" y="400"/>
                        <a:pt x="2669" y="334"/>
                      </a:cubicBezTo>
                      <a:lnTo>
                        <a:pt x="2669" y="300"/>
                      </a:lnTo>
                      <a:cubicBezTo>
                        <a:pt x="2669" y="300"/>
                        <a:pt x="2636" y="234"/>
                        <a:pt x="2602" y="167"/>
                      </a:cubicBezTo>
                      <a:cubicBezTo>
                        <a:pt x="2502" y="67"/>
                        <a:pt x="2335" y="33"/>
                        <a:pt x="22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4" name="Google Shape;468;p16">
                  <a:extLst>
                    <a:ext uri="{FF2B5EF4-FFF2-40B4-BE49-F238E27FC236}">
                      <a16:creationId xmlns:a16="http://schemas.microsoft.com/office/drawing/2014/main" xmlns="" id="{51E12C65-0891-DAAB-3F7C-18D0CE9653A9}"/>
                    </a:ext>
                  </a:extLst>
                </p:cNvPr>
                <p:cNvSpPr/>
                <p:nvPr/>
              </p:nvSpPr>
              <p:spPr>
                <a:xfrm>
                  <a:off x="6216088" y="2610800"/>
                  <a:ext cx="35050" cy="29200"/>
                </a:xfrm>
                <a:custGeom>
                  <a:avLst/>
                  <a:gdLst/>
                  <a:ahLst/>
                  <a:cxnLst/>
                  <a:rect l="l" t="t" r="r" b="b"/>
                  <a:pathLst>
                    <a:path w="1402" h="1168" extrusionOk="0">
                      <a:moveTo>
                        <a:pt x="601" y="0"/>
                      </a:moveTo>
                      <a:cubicBezTo>
                        <a:pt x="367" y="0"/>
                        <a:pt x="201" y="167"/>
                        <a:pt x="100" y="467"/>
                      </a:cubicBezTo>
                      <a:cubicBezTo>
                        <a:pt x="0" y="734"/>
                        <a:pt x="134" y="1001"/>
                        <a:pt x="367" y="1068"/>
                      </a:cubicBezTo>
                      <a:cubicBezTo>
                        <a:pt x="434" y="1134"/>
                        <a:pt x="534" y="1168"/>
                        <a:pt x="601" y="1168"/>
                      </a:cubicBezTo>
                      <a:lnTo>
                        <a:pt x="901" y="1168"/>
                      </a:lnTo>
                      <a:cubicBezTo>
                        <a:pt x="1001" y="1168"/>
                        <a:pt x="1101" y="1101"/>
                        <a:pt x="1168" y="1001"/>
                      </a:cubicBezTo>
                      <a:cubicBezTo>
                        <a:pt x="1168" y="968"/>
                        <a:pt x="1201" y="968"/>
                        <a:pt x="1235" y="934"/>
                      </a:cubicBezTo>
                      <a:cubicBezTo>
                        <a:pt x="1335" y="834"/>
                        <a:pt x="1401" y="667"/>
                        <a:pt x="1368" y="501"/>
                      </a:cubicBezTo>
                      <a:cubicBezTo>
                        <a:pt x="1335" y="367"/>
                        <a:pt x="1201" y="234"/>
                        <a:pt x="968" y="100"/>
                      </a:cubicBezTo>
                      <a:cubicBezTo>
                        <a:pt x="834" y="34"/>
                        <a:pt x="734"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5" name="Google Shape;469;p16">
                  <a:extLst>
                    <a:ext uri="{FF2B5EF4-FFF2-40B4-BE49-F238E27FC236}">
                      <a16:creationId xmlns:a16="http://schemas.microsoft.com/office/drawing/2014/main" xmlns="" id="{1701E25A-CCFD-7382-CFAA-3B33CB99CDE8}"/>
                    </a:ext>
                  </a:extLst>
                </p:cNvPr>
                <p:cNvSpPr/>
                <p:nvPr/>
              </p:nvSpPr>
              <p:spPr>
                <a:xfrm>
                  <a:off x="6271113" y="2578275"/>
                  <a:ext cx="111775" cy="68400"/>
                </a:xfrm>
                <a:custGeom>
                  <a:avLst/>
                  <a:gdLst/>
                  <a:ahLst/>
                  <a:cxnLst/>
                  <a:rect l="l" t="t" r="r" b="b"/>
                  <a:pathLst>
                    <a:path w="4471" h="2736" extrusionOk="0">
                      <a:moveTo>
                        <a:pt x="435" y="0"/>
                      </a:moveTo>
                      <a:cubicBezTo>
                        <a:pt x="268" y="0"/>
                        <a:pt x="134" y="100"/>
                        <a:pt x="1" y="401"/>
                      </a:cubicBezTo>
                      <a:cubicBezTo>
                        <a:pt x="68" y="567"/>
                        <a:pt x="201" y="701"/>
                        <a:pt x="335" y="801"/>
                      </a:cubicBezTo>
                      <a:lnTo>
                        <a:pt x="401" y="834"/>
                      </a:lnTo>
                      <a:lnTo>
                        <a:pt x="435" y="901"/>
                      </a:lnTo>
                      <a:cubicBezTo>
                        <a:pt x="468" y="968"/>
                        <a:pt x="535" y="1001"/>
                        <a:pt x="601" y="1034"/>
                      </a:cubicBezTo>
                      <a:lnTo>
                        <a:pt x="735" y="1034"/>
                      </a:lnTo>
                      <a:cubicBezTo>
                        <a:pt x="735" y="1201"/>
                        <a:pt x="868" y="1234"/>
                        <a:pt x="968" y="1234"/>
                      </a:cubicBezTo>
                      <a:cubicBezTo>
                        <a:pt x="1035" y="1401"/>
                        <a:pt x="1135" y="1435"/>
                        <a:pt x="1269" y="1468"/>
                      </a:cubicBezTo>
                      <a:cubicBezTo>
                        <a:pt x="1402" y="1535"/>
                        <a:pt x="1502" y="1568"/>
                        <a:pt x="1535" y="1668"/>
                      </a:cubicBezTo>
                      <a:cubicBezTo>
                        <a:pt x="1569" y="1768"/>
                        <a:pt x="1635" y="1835"/>
                        <a:pt x="1702" y="1902"/>
                      </a:cubicBezTo>
                      <a:cubicBezTo>
                        <a:pt x="1902" y="2202"/>
                        <a:pt x="2236" y="2435"/>
                        <a:pt x="2636" y="2502"/>
                      </a:cubicBezTo>
                      <a:cubicBezTo>
                        <a:pt x="2736" y="2535"/>
                        <a:pt x="2870" y="2569"/>
                        <a:pt x="3003" y="2602"/>
                      </a:cubicBezTo>
                      <a:cubicBezTo>
                        <a:pt x="3170" y="2702"/>
                        <a:pt x="3370" y="2736"/>
                        <a:pt x="3570" y="2736"/>
                      </a:cubicBezTo>
                      <a:cubicBezTo>
                        <a:pt x="3937" y="2736"/>
                        <a:pt x="4304" y="2535"/>
                        <a:pt x="4471" y="2202"/>
                      </a:cubicBezTo>
                      <a:cubicBezTo>
                        <a:pt x="4471" y="1935"/>
                        <a:pt x="4271" y="1768"/>
                        <a:pt x="4071" y="1635"/>
                      </a:cubicBezTo>
                      <a:cubicBezTo>
                        <a:pt x="4037" y="1601"/>
                        <a:pt x="3970" y="1568"/>
                        <a:pt x="3937" y="1568"/>
                      </a:cubicBezTo>
                      <a:cubicBezTo>
                        <a:pt x="3870" y="1568"/>
                        <a:pt x="3837" y="1635"/>
                        <a:pt x="3804" y="1701"/>
                      </a:cubicBezTo>
                      <a:cubicBezTo>
                        <a:pt x="3770" y="1735"/>
                        <a:pt x="3704" y="1768"/>
                        <a:pt x="3637" y="1768"/>
                      </a:cubicBezTo>
                      <a:cubicBezTo>
                        <a:pt x="3570" y="1768"/>
                        <a:pt x="3503" y="1668"/>
                        <a:pt x="3503" y="1568"/>
                      </a:cubicBezTo>
                      <a:cubicBezTo>
                        <a:pt x="3437" y="1335"/>
                        <a:pt x="3337" y="1134"/>
                        <a:pt x="3203" y="968"/>
                      </a:cubicBezTo>
                      <a:lnTo>
                        <a:pt x="3103" y="801"/>
                      </a:lnTo>
                      <a:cubicBezTo>
                        <a:pt x="3070" y="767"/>
                        <a:pt x="3003" y="734"/>
                        <a:pt x="2936" y="701"/>
                      </a:cubicBezTo>
                      <a:lnTo>
                        <a:pt x="2903" y="701"/>
                      </a:lnTo>
                      <a:lnTo>
                        <a:pt x="2803" y="601"/>
                      </a:lnTo>
                      <a:lnTo>
                        <a:pt x="2670" y="401"/>
                      </a:lnTo>
                      <a:lnTo>
                        <a:pt x="1969" y="401"/>
                      </a:lnTo>
                      <a:cubicBezTo>
                        <a:pt x="1769" y="300"/>
                        <a:pt x="1569" y="234"/>
                        <a:pt x="1335" y="234"/>
                      </a:cubicBezTo>
                      <a:cubicBezTo>
                        <a:pt x="1135" y="234"/>
                        <a:pt x="968" y="200"/>
                        <a:pt x="768" y="100"/>
                      </a:cubicBezTo>
                      <a:cubicBezTo>
                        <a:pt x="668" y="34"/>
                        <a:pt x="568" y="0"/>
                        <a:pt x="4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6" name="Google Shape;470;p16">
                  <a:extLst>
                    <a:ext uri="{FF2B5EF4-FFF2-40B4-BE49-F238E27FC236}">
                      <a16:creationId xmlns:a16="http://schemas.microsoft.com/office/drawing/2014/main" xmlns="" id="{28CF21E3-5BB4-481A-E35C-130B5F8E9F5E}"/>
                    </a:ext>
                  </a:extLst>
                </p:cNvPr>
                <p:cNvSpPr/>
                <p:nvPr/>
              </p:nvSpPr>
              <p:spPr>
                <a:xfrm>
                  <a:off x="5674038" y="2511550"/>
                  <a:ext cx="39225" cy="37550"/>
                </a:xfrm>
                <a:custGeom>
                  <a:avLst/>
                  <a:gdLst/>
                  <a:ahLst/>
                  <a:cxnLst/>
                  <a:rect l="l" t="t" r="r" b="b"/>
                  <a:pathLst>
                    <a:path w="1569" h="1502" extrusionOk="0">
                      <a:moveTo>
                        <a:pt x="0" y="1"/>
                      </a:moveTo>
                      <a:cubicBezTo>
                        <a:pt x="134" y="501"/>
                        <a:pt x="434" y="901"/>
                        <a:pt x="868" y="1135"/>
                      </a:cubicBezTo>
                      <a:cubicBezTo>
                        <a:pt x="968" y="1235"/>
                        <a:pt x="1101" y="1335"/>
                        <a:pt x="1201" y="1435"/>
                      </a:cubicBezTo>
                      <a:cubicBezTo>
                        <a:pt x="1234" y="1468"/>
                        <a:pt x="1301" y="1502"/>
                        <a:pt x="1335" y="1502"/>
                      </a:cubicBezTo>
                      <a:cubicBezTo>
                        <a:pt x="1401" y="1502"/>
                        <a:pt x="1435" y="1468"/>
                        <a:pt x="1468" y="1435"/>
                      </a:cubicBezTo>
                      <a:cubicBezTo>
                        <a:pt x="1568" y="1335"/>
                        <a:pt x="1501" y="1235"/>
                        <a:pt x="1435" y="1135"/>
                      </a:cubicBezTo>
                      <a:cubicBezTo>
                        <a:pt x="1101" y="701"/>
                        <a:pt x="734" y="334"/>
                        <a:pt x="300"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7" name="Google Shape;471;p16">
                  <a:extLst>
                    <a:ext uri="{FF2B5EF4-FFF2-40B4-BE49-F238E27FC236}">
                      <a16:creationId xmlns:a16="http://schemas.microsoft.com/office/drawing/2014/main" xmlns="" id="{BEB833DA-7C28-0F30-5E41-F5855E08BDDC}"/>
                    </a:ext>
                  </a:extLst>
                </p:cNvPr>
                <p:cNvSpPr/>
                <p:nvPr/>
              </p:nvSpPr>
              <p:spPr>
                <a:xfrm>
                  <a:off x="5719063" y="2631525"/>
                  <a:ext cx="30875" cy="15150"/>
                </a:xfrm>
                <a:custGeom>
                  <a:avLst/>
                  <a:gdLst/>
                  <a:ahLst/>
                  <a:cxnLst/>
                  <a:rect l="l" t="t" r="r" b="b"/>
                  <a:pathLst>
                    <a:path w="1235" h="606" extrusionOk="0">
                      <a:moveTo>
                        <a:pt x="694" y="1"/>
                      </a:moveTo>
                      <a:cubicBezTo>
                        <a:pt x="674" y="1"/>
                        <a:pt x="654" y="2"/>
                        <a:pt x="634" y="5"/>
                      </a:cubicBezTo>
                      <a:lnTo>
                        <a:pt x="301" y="5"/>
                      </a:lnTo>
                      <a:cubicBezTo>
                        <a:pt x="101" y="5"/>
                        <a:pt x="1" y="105"/>
                        <a:pt x="1" y="305"/>
                      </a:cubicBezTo>
                      <a:cubicBezTo>
                        <a:pt x="1" y="505"/>
                        <a:pt x="167" y="606"/>
                        <a:pt x="334" y="606"/>
                      </a:cubicBezTo>
                      <a:lnTo>
                        <a:pt x="601" y="606"/>
                      </a:lnTo>
                      <a:cubicBezTo>
                        <a:pt x="801" y="606"/>
                        <a:pt x="968" y="572"/>
                        <a:pt x="1135" y="472"/>
                      </a:cubicBezTo>
                      <a:lnTo>
                        <a:pt x="1201" y="439"/>
                      </a:lnTo>
                      <a:lnTo>
                        <a:pt x="1235" y="439"/>
                      </a:lnTo>
                      <a:lnTo>
                        <a:pt x="1135" y="372"/>
                      </a:lnTo>
                      <a:cubicBezTo>
                        <a:pt x="1104" y="159"/>
                        <a:pt x="906" y="1"/>
                        <a:pt x="69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8" name="Google Shape;472;p16">
                  <a:extLst>
                    <a:ext uri="{FF2B5EF4-FFF2-40B4-BE49-F238E27FC236}">
                      <a16:creationId xmlns:a16="http://schemas.microsoft.com/office/drawing/2014/main" xmlns="" id="{A10D9ADB-F74A-F8CF-B1F0-42EC9FAFAF55}"/>
                    </a:ext>
                  </a:extLst>
                </p:cNvPr>
                <p:cNvSpPr/>
                <p:nvPr/>
              </p:nvSpPr>
              <p:spPr>
                <a:xfrm>
                  <a:off x="5494738" y="2787575"/>
                  <a:ext cx="346950" cy="120125"/>
                </a:xfrm>
                <a:custGeom>
                  <a:avLst/>
                  <a:gdLst/>
                  <a:ahLst/>
                  <a:cxnLst/>
                  <a:rect l="l" t="t" r="r" b="b"/>
                  <a:pathLst>
                    <a:path w="13878" h="4805" extrusionOk="0">
                      <a:moveTo>
                        <a:pt x="8006" y="1"/>
                      </a:moveTo>
                      <a:cubicBezTo>
                        <a:pt x="7839" y="1"/>
                        <a:pt x="7673" y="101"/>
                        <a:pt x="7606" y="234"/>
                      </a:cubicBezTo>
                      <a:lnTo>
                        <a:pt x="7306" y="601"/>
                      </a:lnTo>
                      <a:cubicBezTo>
                        <a:pt x="7239" y="635"/>
                        <a:pt x="7172" y="668"/>
                        <a:pt x="7139" y="701"/>
                      </a:cubicBezTo>
                      <a:cubicBezTo>
                        <a:pt x="7072" y="768"/>
                        <a:pt x="6972" y="801"/>
                        <a:pt x="6905" y="835"/>
                      </a:cubicBezTo>
                      <a:cubicBezTo>
                        <a:pt x="6839" y="835"/>
                        <a:pt x="6805" y="801"/>
                        <a:pt x="6772" y="768"/>
                      </a:cubicBezTo>
                      <a:cubicBezTo>
                        <a:pt x="6436" y="493"/>
                        <a:pt x="5988" y="330"/>
                        <a:pt x="5531" y="330"/>
                      </a:cubicBezTo>
                      <a:cubicBezTo>
                        <a:pt x="5489" y="330"/>
                        <a:pt x="5447" y="332"/>
                        <a:pt x="5404" y="334"/>
                      </a:cubicBezTo>
                      <a:lnTo>
                        <a:pt x="4337" y="334"/>
                      </a:lnTo>
                      <a:cubicBezTo>
                        <a:pt x="4170" y="334"/>
                        <a:pt x="4003" y="301"/>
                        <a:pt x="3837" y="301"/>
                      </a:cubicBezTo>
                      <a:cubicBezTo>
                        <a:pt x="3786" y="296"/>
                        <a:pt x="3735" y="294"/>
                        <a:pt x="3684" y="294"/>
                      </a:cubicBezTo>
                      <a:cubicBezTo>
                        <a:pt x="3041" y="294"/>
                        <a:pt x="2449" y="681"/>
                        <a:pt x="2202" y="1268"/>
                      </a:cubicBezTo>
                      <a:cubicBezTo>
                        <a:pt x="2169" y="1335"/>
                        <a:pt x="2102" y="1402"/>
                        <a:pt x="2002" y="1435"/>
                      </a:cubicBezTo>
                      <a:lnTo>
                        <a:pt x="1902" y="1502"/>
                      </a:lnTo>
                      <a:lnTo>
                        <a:pt x="634" y="1936"/>
                      </a:lnTo>
                      <a:cubicBezTo>
                        <a:pt x="301" y="1969"/>
                        <a:pt x="101" y="2036"/>
                        <a:pt x="67" y="2136"/>
                      </a:cubicBezTo>
                      <a:cubicBezTo>
                        <a:pt x="0" y="2236"/>
                        <a:pt x="67" y="2403"/>
                        <a:pt x="201" y="2636"/>
                      </a:cubicBezTo>
                      <a:cubicBezTo>
                        <a:pt x="301" y="2669"/>
                        <a:pt x="401" y="2703"/>
                        <a:pt x="501" y="2736"/>
                      </a:cubicBezTo>
                      <a:cubicBezTo>
                        <a:pt x="601" y="2803"/>
                        <a:pt x="701" y="2836"/>
                        <a:pt x="801" y="2870"/>
                      </a:cubicBezTo>
                      <a:cubicBezTo>
                        <a:pt x="968" y="2870"/>
                        <a:pt x="1068" y="2703"/>
                        <a:pt x="1101" y="2403"/>
                      </a:cubicBezTo>
                      <a:cubicBezTo>
                        <a:pt x="1235" y="2369"/>
                        <a:pt x="1335" y="2369"/>
                        <a:pt x="1435" y="2369"/>
                      </a:cubicBezTo>
                      <a:lnTo>
                        <a:pt x="1635" y="2369"/>
                      </a:lnTo>
                      <a:cubicBezTo>
                        <a:pt x="1802" y="2403"/>
                        <a:pt x="1802" y="2503"/>
                        <a:pt x="1768" y="2636"/>
                      </a:cubicBezTo>
                      <a:cubicBezTo>
                        <a:pt x="1768" y="2669"/>
                        <a:pt x="1768" y="2703"/>
                        <a:pt x="1768" y="2736"/>
                      </a:cubicBezTo>
                      <a:cubicBezTo>
                        <a:pt x="1802" y="2903"/>
                        <a:pt x="1802" y="3036"/>
                        <a:pt x="1768" y="3170"/>
                      </a:cubicBezTo>
                      <a:cubicBezTo>
                        <a:pt x="1735" y="3470"/>
                        <a:pt x="1802" y="3737"/>
                        <a:pt x="1868" y="4037"/>
                      </a:cubicBezTo>
                      <a:cubicBezTo>
                        <a:pt x="1868" y="4137"/>
                        <a:pt x="1868" y="4271"/>
                        <a:pt x="1935" y="4371"/>
                      </a:cubicBezTo>
                      <a:cubicBezTo>
                        <a:pt x="1969" y="4437"/>
                        <a:pt x="2035" y="4437"/>
                        <a:pt x="2102" y="4437"/>
                      </a:cubicBezTo>
                      <a:cubicBezTo>
                        <a:pt x="2135" y="4437"/>
                        <a:pt x="2202" y="4437"/>
                        <a:pt x="2269" y="4404"/>
                      </a:cubicBezTo>
                      <a:cubicBezTo>
                        <a:pt x="2335" y="4371"/>
                        <a:pt x="2436" y="4337"/>
                        <a:pt x="2536" y="4337"/>
                      </a:cubicBezTo>
                      <a:cubicBezTo>
                        <a:pt x="2636" y="4337"/>
                        <a:pt x="2736" y="4371"/>
                        <a:pt x="2836" y="4404"/>
                      </a:cubicBezTo>
                      <a:lnTo>
                        <a:pt x="2903" y="4404"/>
                      </a:lnTo>
                      <a:cubicBezTo>
                        <a:pt x="3169" y="4371"/>
                        <a:pt x="3436" y="4304"/>
                        <a:pt x="3670" y="4171"/>
                      </a:cubicBezTo>
                      <a:cubicBezTo>
                        <a:pt x="3837" y="4070"/>
                        <a:pt x="4037" y="3970"/>
                        <a:pt x="4203" y="3937"/>
                      </a:cubicBezTo>
                      <a:cubicBezTo>
                        <a:pt x="4270" y="3904"/>
                        <a:pt x="4304" y="3904"/>
                        <a:pt x="4337" y="3870"/>
                      </a:cubicBezTo>
                      <a:lnTo>
                        <a:pt x="4971" y="3870"/>
                      </a:lnTo>
                      <a:cubicBezTo>
                        <a:pt x="5137" y="3870"/>
                        <a:pt x="5304" y="3770"/>
                        <a:pt x="5338" y="3603"/>
                      </a:cubicBezTo>
                      <a:cubicBezTo>
                        <a:pt x="5404" y="3337"/>
                        <a:pt x="5271" y="3036"/>
                        <a:pt x="5004" y="2903"/>
                      </a:cubicBezTo>
                      <a:cubicBezTo>
                        <a:pt x="5004" y="2903"/>
                        <a:pt x="5004" y="2836"/>
                        <a:pt x="5004" y="2803"/>
                      </a:cubicBezTo>
                      <a:cubicBezTo>
                        <a:pt x="5004" y="2770"/>
                        <a:pt x="5004" y="2770"/>
                        <a:pt x="5004" y="2736"/>
                      </a:cubicBezTo>
                      <a:lnTo>
                        <a:pt x="5471" y="2536"/>
                      </a:lnTo>
                      <a:lnTo>
                        <a:pt x="5971" y="2303"/>
                      </a:lnTo>
                      <a:lnTo>
                        <a:pt x="6071" y="2469"/>
                      </a:lnTo>
                      <a:cubicBezTo>
                        <a:pt x="6071" y="2603"/>
                        <a:pt x="6071" y="2736"/>
                        <a:pt x="6272" y="2803"/>
                      </a:cubicBezTo>
                      <a:lnTo>
                        <a:pt x="6672" y="2870"/>
                      </a:lnTo>
                      <a:cubicBezTo>
                        <a:pt x="7005" y="2936"/>
                        <a:pt x="7339" y="3036"/>
                        <a:pt x="7673" y="3070"/>
                      </a:cubicBezTo>
                      <a:lnTo>
                        <a:pt x="7873" y="3070"/>
                      </a:lnTo>
                      <a:cubicBezTo>
                        <a:pt x="8173" y="3070"/>
                        <a:pt x="8440" y="2970"/>
                        <a:pt x="8607" y="2770"/>
                      </a:cubicBezTo>
                      <a:cubicBezTo>
                        <a:pt x="8773" y="2603"/>
                        <a:pt x="8940" y="2536"/>
                        <a:pt x="9140" y="2536"/>
                      </a:cubicBezTo>
                      <a:cubicBezTo>
                        <a:pt x="9407" y="2536"/>
                        <a:pt x="9641" y="2669"/>
                        <a:pt x="9807" y="2903"/>
                      </a:cubicBezTo>
                      <a:cubicBezTo>
                        <a:pt x="10141" y="3337"/>
                        <a:pt x="10641" y="3570"/>
                        <a:pt x="11175" y="3570"/>
                      </a:cubicBezTo>
                      <a:lnTo>
                        <a:pt x="11242" y="3570"/>
                      </a:lnTo>
                      <a:lnTo>
                        <a:pt x="13210" y="4738"/>
                      </a:lnTo>
                      <a:lnTo>
                        <a:pt x="13310" y="4804"/>
                      </a:lnTo>
                      <a:cubicBezTo>
                        <a:pt x="13443" y="4804"/>
                        <a:pt x="13510" y="4804"/>
                        <a:pt x="13543" y="4738"/>
                      </a:cubicBezTo>
                      <a:cubicBezTo>
                        <a:pt x="13610" y="4704"/>
                        <a:pt x="13610" y="4471"/>
                        <a:pt x="13610" y="4037"/>
                      </a:cubicBezTo>
                      <a:cubicBezTo>
                        <a:pt x="13810" y="3870"/>
                        <a:pt x="13877" y="3637"/>
                        <a:pt x="13810" y="3370"/>
                      </a:cubicBezTo>
                      <a:cubicBezTo>
                        <a:pt x="13710" y="3170"/>
                        <a:pt x="13577" y="3003"/>
                        <a:pt x="13377" y="2870"/>
                      </a:cubicBezTo>
                      <a:lnTo>
                        <a:pt x="13277" y="2770"/>
                      </a:lnTo>
                      <a:cubicBezTo>
                        <a:pt x="13243" y="2736"/>
                        <a:pt x="13177" y="2669"/>
                        <a:pt x="13110" y="2636"/>
                      </a:cubicBezTo>
                      <a:cubicBezTo>
                        <a:pt x="12943" y="2503"/>
                        <a:pt x="12843" y="2369"/>
                        <a:pt x="12743" y="2169"/>
                      </a:cubicBezTo>
                      <a:cubicBezTo>
                        <a:pt x="12343" y="1168"/>
                        <a:pt x="11842" y="835"/>
                        <a:pt x="10775" y="835"/>
                      </a:cubicBezTo>
                      <a:lnTo>
                        <a:pt x="10708" y="835"/>
                      </a:lnTo>
                      <a:cubicBezTo>
                        <a:pt x="10308" y="835"/>
                        <a:pt x="9908" y="801"/>
                        <a:pt x="9541" y="668"/>
                      </a:cubicBezTo>
                      <a:lnTo>
                        <a:pt x="9007" y="535"/>
                      </a:lnTo>
                      <a:cubicBezTo>
                        <a:pt x="8940" y="435"/>
                        <a:pt x="8840" y="368"/>
                        <a:pt x="8707" y="368"/>
                      </a:cubicBezTo>
                      <a:cubicBezTo>
                        <a:pt x="8607" y="368"/>
                        <a:pt x="8507" y="334"/>
                        <a:pt x="8440" y="268"/>
                      </a:cubicBezTo>
                      <a:cubicBezTo>
                        <a:pt x="8473" y="234"/>
                        <a:pt x="8473" y="168"/>
                        <a:pt x="8440" y="134"/>
                      </a:cubicBezTo>
                      <a:cubicBezTo>
                        <a:pt x="8306" y="68"/>
                        <a:pt x="8173" y="1"/>
                        <a:pt x="800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sp>
          <p:nvSpPr>
            <p:cNvPr id="4" name="Google Shape;2245;p41">
              <a:extLst>
                <a:ext uri="{FF2B5EF4-FFF2-40B4-BE49-F238E27FC236}">
                  <a16:creationId xmlns:a16="http://schemas.microsoft.com/office/drawing/2014/main" xmlns="" id="{11FAD9AD-758C-1298-BAC3-F6AEF2044D71}"/>
                </a:ext>
              </a:extLst>
            </p:cNvPr>
            <p:cNvSpPr/>
            <p:nvPr/>
          </p:nvSpPr>
          <p:spPr>
            <a:xfrm>
              <a:off x="1397051" y="2642767"/>
              <a:ext cx="221772" cy="221579"/>
            </a:xfrm>
            <a:custGeom>
              <a:avLst/>
              <a:gdLst/>
              <a:ahLst/>
              <a:cxnLst/>
              <a:rect l="l" t="t" r="r" b="b"/>
              <a:pathLst>
                <a:path w="12633" h="12622" extrusionOk="0">
                  <a:moveTo>
                    <a:pt x="6310" y="1"/>
                  </a:moveTo>
                  <a:cubicBezTo>
                    <a:pt x="2834" y="1"/>
                    <a:pt x="0" y="2822"/>
                    <a:pt x="0" y="6311"/>
                  </a:cubicBezTo>
                  <a:cubicBezTo>
                    <a:pt x="0" y="9799"/>
                    <a:pt x="2834" y="12621"/>
                    <a:pt x="6310" y="12621"/>
                  </a:cubicBezTo>
                  <a:cubicBezTo>
                    <a:pt x="9799" y="12621"/>
                    <a:pt x="12633" y="9799"/>
                    <a:pt x="12633" y="6311"/>
                  </a:cubicBezTo>
                  <a:cubicBezTo>
                    <a:pt x="12633" y="2822"/>
                    <a:pt x="9799" y="1"/>
                    <a:pt x="6310" y="1"/>
                  </a:cubicBezTo>
                  <a:close/>
                </a:path>
              </a:pathLst>
            </a:custGeom>
            <a:solidFill>
              <a:srgbClr val="EC3A3B"/>
            </a:solid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dirty="0">
                <a:solidFill>
                  <a:prstClr val="black"/>
                </a:solidFill>
              </a:endParaRPr>
            </a:p>
          </p:txBody>
        </p:sp>
        <p:sp>
          <p:nvSpPr>
            <p:cNvPr id="5" name="TextBox 4">
              <a:extLst>
                <a:ext uri="{FF2B5EF4-FFF2-40B4-BE49-F238E27FC236}">
                  <a16:creationId xmlns:a16="http://schemas.microsoft.com/office/drawing/2014/main" xmlns="" id="{7599E33B-3888-A077-8E46-3F66B534561D}"/>
                </a:ext>
              </a:extLst>
            </p:cNvPr>
            <p:cNvSpPr txBox="1"/>
            <p:nvPr/>
          </p:nvSpPr>
          <p:spPr>
            <a:xfrm>
              <a:off x="1000948" y="2241977"/>
              <a:ext cx="2145229" cy="369332"/>
            </a:xfrm>
            <a:prstGeom prst="rect">
              <a:avLst/>
            </a:prstGeom>
            <a:noFill/>
            <a:scene3d>
              <a:camera prst="orthographicFront"/>
              <a:lightRig rig="threePt" dir="t"/>
            </a:scene3d>
            <a:sp3d>
              <a:bevelT w="165100" prst="coolSlant"/>
            </a:sp3d>
          </p:spPr>
          <p:txBody>
            <a:bodyPr wrap="square" rtlCol="0">
              <a:spAutoFit/>
            </a:bodyPr>
            <a:lstStyle/>
            <a:p>
              <a:pPr defTabSz="457200"/>
              <a:r>
                <a:rPr lang="en-US" sz="1800" b="1" dirty="0" err="1">
                  <a:solidFill>
                    <a:prstClr val="black"/>
                  </a:solidFill>
                </a:rPr>
                <a:t>Sriwijaya</a:t>
              </a:r>
              <a:endParaRPr lang="en-ID" sz="1800" b="1" dirty="0">
                <a:solidFill>
                  <a:prstClr val="black"/>
                </a:solidFill>
              </a:endParaRPr>
            </a:p>
          </p:txBody>
        </p:sp>
      </p:grpSp>
      <p:cxnSp>
        <p:nvCxnSpPr>
          <p:cNvPr id="83" name="Straight Connector 82">
            <a:extLst>
              <a:ext uri="{FF2B5EF4-FFF2-40B4-BE49-F238E27FC236}">
                <a16:creationId xmlns:a16="http://schemas.microsoft.com/office/drawing/2014/main" xmlns="" id="{89E2A602-698A-B668-88FD-DDDEB025E7A9}"/>
              </a:ext>
            </a:extLst>
          </p:cNvPr>
          <p:cNvCxnSpPr/>
          <p:nvPr/>
        </p:nvCxnSpPr>
        <p:spPr>
          <a:xfrm flipV="1">
            <a:off x="2111320" y="1420455"/>
            <a:ext cx="1519337" cy="1213442"/>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xmlns="" id="{7C9FCF99-EA78-2C5F-6DCB-0D9071E9CC92}"/>
              </a:ext>
            </a:extLst>
          </p:cNvPr>
          <p:cNvCxnSpPr>
            <a:cxnSpLocks/>
          </p:cNvCxnSpPr>
          <p:nvPr/>
        </p:nvCxnSpPr>
        <p:spPr>
          <a:xfrm flipV="1">
            <a:off x="3617743" y="1423210"/>
            <a:ext cx="1660600" cy="38"/>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nvGrpSpPr>
          <p:cNvPr id="92" name="Group 91">
            <a:extLst>
              <a:ext uri="{FF2B5EF4-FFF2-40B4-BE49-F238E27FC236}">
                <a16:creationId xmlns:a16="http://schemas.microsoft.com/office/drawing/2014/main" xmlns="" id="{60FC53E9-6691-6726-AA45-D6173BE104C4}"/>
              </a:ext>
            </a:extLst>
          </p:cNvPr>
          <p:cNvGrpSpPr/>
          <p:nvPr/>
        </p:nvGrpSpPr>
        <p:grpSpPr>
          <a:xfrm>
            <a:off x="5446998" y="647422"/>
            <a:ext cx="2261732" cy="2687819"/>
            <a:chOff x="4231215" y="432796"/>
            <a:chExt cx="2273579" cy="3132483"/>
          </a:xfrm>
        </p:grpSpPr>
        <p:pic>
          <p:nvPicPr>
            <p:cNvPr id="90" name="Picture 89">
              <a:extLst>
                <a:ext uri="{FF2B5EF4-FFF2-40B4-BE49-F238E27FC236}">
                  <a16:creationId xmlns:a16="http://schemas.microsoft.com/office/drawing/2014/main" xmlns="" id="{DFC3160D-B01D-0EA1-25A1-8C132978EF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1215" y="432796"/>
              <a:ext cx="2273579" cy="3123329"/>
            </a:xfrm>
            <a:prstGeom prst="rect">
              <a:avLst/>
            </a:prstGeom>
            <a:ln>
              <a:noFill/>
            </a:ln>
            <a:effectLst>
              <a:outerShdw blurRad="292100" dist="139700" dir="2700000" algn="tl" rotWithShape="0">
                <a:srgbClr val="333333">
                  <a:alpha val="65000"/>
                </a:srgbClr>
              </a:outerShdw>
            </a:effectLst>
          </p:spPr>
        </p:pic>
        <p:sp>
          <p:nvSpPr>
            <p:cNvPr id="91" name="TextBox 90">
              <a:extLst>
                <a:ext uri="{FF2B5EF4-FFF2-40B4-BE49-F238E27FC236}">
                  <a16:creationId xmlns:a16="http://schemas.microsoft.com/office/drawing/2014/main" xmlns="" id="{80742650-659B-B49B-DD09-A9DD885D40C5}"/>
                </a:ext>
              </a:extLst>
            </p:cNvPr>
            <p:cNvSpPr txBox="1"/>
            <p:nvPr/>
          </p:nvSpPr>
          <p:spPr>
            <a:xfrm>
              <a:off x="4473794" y="3257502"/>
              <a:ext cx="1818526" cy="307777"/>
            </a:xfrm>
            <a:prstGeom prst="rect">
              <a:avLst/>
            </a:prstGeom>
            <a:noFill/>
          </p:spPr>
          <p:txBody>
            <a:bodyPr wrap="square" rtlCol="0">
              <a:spAutoFit/>
            </a:bodyPr>
            <a:lstStyle/>
            <a:p>
              <a:pPr defTabSz="457200"/>
              <a:r>
                <a:rPr lang="en-US" dirty="0" err="1">
                  <a:solidFill>
                    <a:prstClr val="black"/>
                  </a:solidFill>
                </a:rPr>
                <a:t>Tanaman</a:t>
              </a:r>
              <a:r>
                <a:rPr lang="en-US" dirty="0">
                  <a:solidFill>
                    <a:prstClr val="black"/>
                  </a:solidFill>
                </a:rPr>
                <a:t> </a:t>
              </a:r>
              <a:r>
                <a:rPr lang="en-US" dirty="0" err="1">
                  <a:solidFill>
                    <a:prstClr val="black"/>
                  </a:solidFill>
                </a:rPr>
                <a:t>kapur</a:t>
              </a:r>
              <a:r>
                <a:rPr lang="en-US" dirty="0">
                  <a:solidFill>
                    <a:prstClr val="black"/>
                  </a:solidFill>
                </a:rPr>
                <a:t> </a:t>
              </a:r>
              <a:r>
                <a:rPr lang="en-US" dirty="0" err="1">
                  <a:solidFill>
                    <a:prstClr val="black"/>
                  </a:solidFill>
                </a:rPr>
                <a:t>barus</a:t>
              </a:r>
              <a:endParaRPr lang="en-ID" dirty="0">
                <a:solidFill>
                  <a:prstClr val="black"/>
                </a:solidFill>
              </a:endParaRPr>
            </a:p>
          </p:txBody>
        </p:sp>
      </p:grpSp>
      <p:grpSp>
        <p:nvGrpSpPr>
          <p:cNvPr id="82" name="Group 81">
            <a:extLst>
              <a:ext uri="{FF2B5EF4-FFF2-40B4-BE49-F238E27FC236}">
                <a16:creationId xmlns:a16="http://schemas.microsoft.com/office/drawing/2014/main" xmlns="" id="{32F76E33-D4BD-DE1A-0BA7-58EE74B51A8C}"/>
              </a:ext>
            </a:extLst>
          </p:cNvPr>
          <p:cNvGrpSpPr/>
          <p:nvPr/>
        </p:nvGrpSpPr>
        <p:grpSpPr>
          <a:xfrm>
            <a:off x="271623" y="3718213"/>
            <a:ext cx="8482912" cy="1237129"/>
            <a:chOff x="271623" y="3718213"/>
            <a:chExt cx="8482912" cy="1237129"/>
          </a:xfrm>
        </p:grpSpPr>
        <p:grpSp>
          <p:nvGrpSpPr>
            <p:cNvPr id="99" name="Group 98">
              <a:extLst>
                <a:ext uri="{FF2B5EF4-FFF2-40B4-BE49-F238E27FC236}">
                  <a16:creationId xmlns:a16="http://schemas.microsoft.com/office/drawing/2014/main" xmlns="" id="{A5018E1F-6AD8-AE01-2297-66371D9D7E25}"/>
                </a:ext>
              </a:extLst>
            </p:cNvPr>
            <p:cNvGrpSpPr/>
            <p:nvPr/>
          </p:nvGrpSpPr>
          <p:grpSpPr>
            <a:xfrm>
              <a:off x="271623" y="3718213"/>
              <a:ext cx="8482912" cy="1237129"/>
              <a:chOff x="271623" y="3718213"/>
              <a:chExt cx="8482912" cy="1237129"/>
            </a:xfrm>
          </p:grpSpPr>
          <p:grpSp>
            <p:nvGrpSpPr>
              <p:cNvPr id="93" name="Group 92">
                <a:extLst>
                  <a:ext uri="{FF2B5EF4-FFF2-40B4-BE49-F238E27FC236}">
                    <a16:creationId xmlns:a16="http://schemas.microsoft.com/office/drawing/2014/main" xmlns="" id="{FA986FC8-533B-F2F0-A68A-BCCB530045D3}"/>
                  </a:ext>
                </a:extLst>
              </p:cNvPr>
              <p:cNvGrpSpPr/>
              <p:nvPr/>
            </p:nvGrpSpPr>
            <p:grpSpPr>
              <a:xfrm>
                <a:off x="1085750" y="3962928"/>
                <a:ext cx="7668785" cy="894720"/>
                <a:chOff x="5193177" y="4389479"/>
                <a:chExt cx="5840323" cy="2657771"/>
              </a:xfrm>
              <a:solidFill>
                <a:schemeClr val="bg1">
                  <a:alpha val="67000"/>
                </a:schemeClr>
              </a:solidFill>
            </p:grpSpPr>
            <p:sp>
              <p:nvSpPr>
                <p:cNvPr id="94" name="Rectangle: Rounded Corners 93">
                  <a:extLst>
                    <a:ext uri="{FF2B5EF4-FFF2-40B4-BE49-F238E27FC236}">
                      <a16:creationId xmlns:a16="http://schemas.microsoft.com/office/drawing/2014/main" xmlns="" id="{916C00B3-3D63-ED06-E4AA-1889630CF114}"/>
                    </a:ext>
                  </a:extLst>
                </p:cNvPr>
                <p:cNvSpPr/>
                <p:nvPr/>
              </p:nvSpPr>
              <p:spPr>
                <a:xfrm>
                  <a:off x="5193177" y="4389479"/>
                  <a:ext cx="5840323" cy="2657771"/>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95" name="TextBox 4">
                  <a:extLst>
                    <a:ext uri="{FF2B5EF4-FFF2-40B4-BE49-F238E27FC236}">
                      <a16:creationId xmlns:a16="http://schemas.microsoft.com/office/drawing/2014/main" xmlns="" id="{4B4CA8F9-42C6-96C7-89EF-D0ECD76D5251}"/>
                    </a:ext>
                  </a:extLst>
                </p:cNvPr>
                <p:cNvSpPr txBox="1"/>
                <p:nvPr/>
              </p:nvSpPr>
              <p:spPr>
                <a:xfrm>
                  <a:off x="5619301" y="4686244"/>
                  <a:ext cx="5304824" cy="2194206"/>
                </a:xfrm>
                <a:prstGeom prst="rect">
                  <a:avLst/>
                </a:prstGeom>
                <a:noFill/>
                <a:ln w="38100">
                  <a:noFill/>
                </a:ln>
              </p:spPr>
              <p:txBody>
                <a:bodyPr wrap="square" lIns="0" tIns="0" rIns="0" bIns="0" rtlCol="0" anchor="t">
                  <a:spAutoFit/>
                </a:bodyPr>
                <a:lstStyle/>
                <a:p>
                  <a:pPr algn="ctr" defTabSz="457200"/>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Ibn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Hordadzbeh</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(844–848 M)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sumber</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Arab dan Persia)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melukiskan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maharaja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Sriwijaya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menguasai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pulau-pulau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di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lautan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timur</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dengan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hasil</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negeri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berupa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b="1" dirty="0" err="1">
                      <a:solidFill>
                        <a:prstClr val="black"/>
                      </a:solidFill>
                      <a:latin typeface="Arial" panose="020B0604020202020204" pitchFamily="34" charset="0"/>
                      <a:ea typeface="Calibri" panose="020F0502020204030204" pitchFamily="34" charset="0"/>
                      <a:cs typeface="Arial" panose="020B0604020202020204" pitchFamily="34" charset="0"/>
                    </a:rPr>
                    <a:t>kapur</a:t>
                  </a:r>
                  <a:r>
                    <a:rPr lang="en-ID" sz="1600" b="1"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b="1" dirty="0" err="1">
                      <a:solidFill>
                        <a:prstClr val="black"/>
                      </a:solidFill>
                      <a:latin typeface="Arial" panose="020B0604020202020204" pitchFamily="34" charset="0"/>
                      <a:ea typeface="Calibri" panose="020F0502020204030204" pitchFamily="34" charset="0"/>
                      <a:cs typeface="Arial" panose="020B0604020202020204" pitchFamily="34" charset="0"/>
                    </a:rPr>
                    <a:t>barus</a:t>
                  </a:r>
                  <a:r>
                    <a:rPr lang="en-ID" sz="1600" b="1" dirty="0">
                      <a:solidFill>
                        <a:prstClr val="black"/>
                      </a:solidFill>
                      <a:latin typeface="Arial" panose="020B0604020202020204" pitchFamily="34" charset="0"/>
                      <a:ea typeface="Calibri" panose="020F0502020204030204" pitchFamily="34" charset="0"/>
                      <a:cs typeface="Arial" panose="020B0604020202020204" pitchFamily="34" charset="0"/>
                    </a:rPr>
                    <a:t>.</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endParaRPr lang="en-US" sz="1600" b="1" dirty="0">
                    <a:solidFill>
                      <a:srgbClr val="ED7D31"/>
                    </a:solidFill>
                    <a:latin typeface="Arial" panose="020B0604020202020204" pitchFamily="34" charset="0"/>
                    <a:cs typeface="Arial" panose="020B0604020202020204" pitchFamily="34" charset="0"/>
                  </a:endParaRPr>
                </a:p>
              </p:txBody>
            </p:sp>
          </p:grpSp>
          <p:sp>
            <p:nvSpPr>
              <p:cNvPr id="96" name="Flowchart: Connector 95">
                <a:extLst>
                  <a:ext uri="{FF2B5EF4-FFF2-40B4-BE49-F238E27FC236}">
                    <a16:creationId xmlns:a16="http://schemas.microsoft.com/office/drawing/2014/main" xmlns="" id="{10095D3B-1AB1-F37E-26C1-43F35A40CB25}"/>
                  </a:ext>
                </a:extLst>
              </p:cNvPr>
              <p:cNvSpPr/>
              <p:nvPr/>
            </p:nvSpPr>
            <p:spPr>
              <a:xfrm>
                <a:off x="271623" y="3718213"/>
                <a:ext cx="1246094" cy="1237129"/>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grpSp>
        <p:pic>
          <p:nvPicPr>
            <p:cNvPr id="104" name="Picture 103">
              <a:extLst>
                <a:ext uri="{FF2B5EF4-FFF2-40B4-BE49-F238E27FC236}">
                  <a16:creationId xmlns:a16="http://schemas.microsoft.com/office/drawing/2014/main" xmlns="" id="{456ED1E1-34AB-FBE3-1536-2A3533AB08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269" y="3930020"/>
              <a:ext cx="795607" cy="795607"/>
            </a:xfrm>
            <a:prstGeom prst="rect">
              <a:avLst/>
            </a:prstGeom>
          </p:spPr>
        </p:pic>
      </p:grpSp>
      <p:grpSp>
        <p:nvGrpSpPr>
          <p:cNvPr id="100" name="Group 99">
            <a:extLst>
              <a:ext uri="{FF2B5EF4-FFF2-40B4-BE49-F238E27FC236}">
                <a16:creationId xmlns:a16="http://schemas.microsoft.com/office/drawing/2014/main" xmlns="" id="{1649D723-C6E3-0C3E-FD40-4F361950D4C8}"/>
              </a:ext>
            </a:extLst>
          </p:cNvPr>
          <p:cNvGrpSpPr/>
          <p:nvPr/>
        </p:nvGrpSpPr>
        <p:grpSpPr>
          <a:xfrm>
            <a:off x="397970" y="3953143"/>
            <a:ext cx="8466524" cy="894720"/>
            <a:chOff x="5105513" y="759633"/>
            <a:chExt cx="5840323" cy="2657771"/>
          </a:xfrm>
          <a:solidFill>
            <a:schemeClr val="bg1">
              <a:alpha val="67000"/>
            </a:schemeClr>
          </a:solidFill>
        </p:grpSpPr>
        <p:sp>
          <p:nvSpPr>
            <p:cNvPr id="101" name="Rectangle: Rounded Corners 100">
              <a:extLst>
                <a:ext uri="{FF2B5EF4-FFF2-40B4-BE49-F238E27FC236}">
                  <a16:creationId xmlns:a16="http://schemas.microsoft.com/office/drawing/2014/main" xmlns="" id="{FF1C9AD3-B9A4-1A6B-1C8F-425490C9D70B}"/>
                </a:ext>
              </a:extLst>
            </p:cNvPr>
            <p:cNvSpPr/>
            <p:nvPr/>
          </p:nvSpPr>
          <p:spPr>
            <a:xfrm>
              <a:off x="5105513" y="759633"/>
              <a:ext cx="5840323" cy="2657771"/>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102" name="TextBox 4">
              <a:extLst>
                <a:ext uri="{FF2B5EF4-FFF2-40B4-BE49-F238E27FC236}">
                  <a16:creationId xmlns:a16="http://schemas.microsoft.com/office/drawing/2014/main" xmlns="" id="{13B06D7D-DF65-56A1-F171-E118801C5731}"/>
                </a:ext>
              </a:extLst>
            </p:cNvPr>
            <p:cNvSpPr txBox="1"/>
            <p:nvPr/>
          </p:nvSpPr>
          <p:spPr>
            <a:xfrm>
              <a:off x="5261395" y="965620"/>
              <a:ext cx="5541055" cy="2313059"/>
            </a:xfrm>
            <a:prstGeom prst="rect">
              <a:avLst/>
            </a:prstGeom>
            <a:noFill/>
            <a:ln w="38100">
              <a:noFill/>
            </a:ln>
          </p:spPr>
          <p:txBody>
            <a:bodyPr wrap="square" lIns="0" tIns="0" rIns="0" bIns="0" rtlCol="0" anchor="t">
              <a:spAutoFit/>
            </a:bodyPr>
            <a:lstStyle/>
            <a:p>
              <a:pPr algn="ctr" defTabSz="457200">
                <a:lnSpc>
                  <a:spcPct val="107000"/>
                </a:lnSpc>
                <a:spcAft>
                  <a:spcPts val="800"/>
                </a:spcAft>
              </a:pP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Komoditas</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lain yang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dihasilkan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dan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diperdagangkan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oleh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Sriwijaya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adalah</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rempah-rempah</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cengkih</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pala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lada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kapulaga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pinang,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kayu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manis</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kayu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gaharu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kayu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cendana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kemenyan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besi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timah</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perak</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dan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emas</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a:t>
              </a:r>
            </a:p>
          </p:txBody>
        </p:sp>
      </p:grpSp>
      <p:pic>
        <p:nvPicPr>
          <p:cNvPr id="103" name="Picture 102">
            <a:extLst>
              <a:ext uri="{FF2B5EF4-FFF2-40B4-BE49-F238E27FC236}">
                <a16:creationId xmlns="" xmlns:a16="http://schemas.microsoft.com/office/drawing/2014/main" id="{00F75E5E-151A-7EB9-CC58-A961FD5837D8}"/>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05" name="Picture 104"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09" name="Picture 108"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10" name="Picture 109">
            <a:extLst>
              <a:ext uri="{FF2B5EF4-FFF2-40B4-BE49-F238E27FC236}">
                <a16:creationId xmlns="" xmlns:a16="http://schemas.microsoft.com/office/drawing/2014/main" id="{0E887A7F-DCB0-DAB8-4B3E-8235041ABFB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grpSp>
        <p:nvGrpSpPr>
          <p:cNvPr id="111" name="Group 110">
            <a:extLst>
              <a:ext uri="{FF2B5EF4-FFF2-40B4-BE49-F238E27FC236}">
                <a16:creationId xmlns:a16="http://schemas.microsoft.com/office/drawing/2014/main" xmlns="" id="{544EC149-CE4F-DA37-666D-4412E13E9F5A}"/>
              </a:ext>
            </a:extLst>
          </p:cNvPr>
          <p:cNvGrpSpPr/>
          <p:nvPr/>
        </p:nvGrpSpPr>
        <p:grpSpPr>
          <a:xfrm>
            <a:off x="247904" y="0"/>
            <a:ext cx="3188979" cy="819807"/>
            <a:chOff x="247904" y="0"/>
            <a:chExt cx="3188979" cy="819807"/>
          </a:xfrm>
        </p:grpSpPr>
        <p:sp>
          <p:nvSpPr>
            <p:cNvPr id="112" name="Freeform: Shape 3">
              <a:extLst>
                <a:ext uri="{FF2B5EF4-FFF2-40B4-BE49-F238E27FC236}">
                  <a16:creationId xmlns:a16="http://schemas.microsoft.com/office/drawing/2014/main" xmlns="" id="{F81439D4-081D-4CBA-8638-0D76D1B0028C}"/>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113" name="Freeform: Shape 4">
              <a:extLst>
                <a:ext uri="{FF2B5EF4-FFF2-40B4-BE49-F238E27FC236}">
                  <a16:creationId xmlns:a16="http://schemas.microsoft.com/office/drawing/2014/main" xmlns="" id="{062F1873-1F18-A537-1A8D-E0632704C031}"/>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114" name="TextBox 4">
              <a:extLst>
                <a:ext uri="{FF2B5EF4-FFF2-40B4-BE49-F238E27FC236}">
                  <a16:creationId xmlns:a16="http://schemas.microsoft.com/office/drawing/2014/main" xmlns="" id="{BCD1AB7A-910A-812F-A2B9-7B020F2E5401}"/>
                </a:ext>
              </a:extLst>
            </p:cNvPr>
            <p:cNvSpPr txBox="1"/>
            <p:nvPr/>
          </p:nvSpPr>
          <p:spPr>
            <a:xfrm>
              <a:off x="247904" y="196652"/>
              <a:ext cx="3024685" cy="380864"/>
            </a:xfrm>
            <a:prstGeom prst="rect">
              <a:avLst/>
            </a:prstGeom>
            <a:noFill/>
            <a:ln>
              <a:noFill/>
            </a:ln>
          </p:spPr>
          <p:txBody>
            <a:bodyPr wrap="square" lIns="0" tIns="0" rIns="0" bIns="0" rtlCol="0" anchor="t">
              <a:spAutoFit/>
            </a:bodyPr>
            <a:lstStyle/>
            <a:p>
              <a:pPr algn="ctr" defTabSz="457200"/>
              <a:r>
                <a:rPr lang="en-US" sz="2400" dirty="0">
                  <a:solidFill>
                    <a:prstClr val="white"/>
                  </a:solidFill>
                  <a:latin typeface="Arial" panose="020B0604020202020204" pitchFamily="34" charset="0"/>
                  <a:cs typeface="Arial" panose="020B0604020202020204" pitchFamily="34" charset="0"/>
                </a:rPr>
                <a:t>Kerajaan </a:t>
              </a:r>
              <a:r>
                <a:rPr lang="en-US" sz="2400" dirty="0" err="1">
                  <a:solidFill>
                    <a:prstClr val="white"/>
                  </a:solidFill>
                  <a:latin typeface="Arial" panose="020B0604020202020204" pitchFamily="34" charset="0"/>
                  <a:cs typeface="Arial" panose="020B0604020202020204" pitchFamily="34" charset="0"/>
                </a:rPr>
                <a:t>Sriwijaya</a:t>
              </a:r>
              <a:endParaRPr lang="en-US" sz="2400" dirty="0">
                <a:solidFill>
                  <a:prstClr val="white"/>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7381588"/>
      </p:ext>
    </p:extLst>
  </p:cSld>
  <p:clrMapOvr>
    <a:masterClrMapping/>
  </p:clrMapOvr>
  <mc:AlternateContent xmlns:mc="http://schemas.openxmlformats.org/markup-compatibility/2006" xmlns:p14="http://schemas.microsoft.com/office/powerpoint/2010/main">
    <mc:Choice Requires="p14">
      <p:transition spd="slow" p14:dur="3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down)">
                                      <p:cBhvr>
                                        <p:cTn id="7" dur="1000"/>
                                        <p:tgtEl>
                                          <p:spTgt spid="83"/>
                                        </p:tgtEl>
                                      </p:cBhvr>
                                    </p:animEffect>
                                  </p:childTnLst>
                                </p:cTn>
                              </p:par>
                              <p:par>
                                <p:cTn id="8" presetID="22" presetClass="entr" presetSubtype="8" fill="hold" nodeType="withEffect">
                                  <p:stCondLst>
                                    <p:cond delay="0"/>
                                  </p:stCondLst>
                                  <p:childTnLst>
                                    <p:set>
                                      <p:cBhvr>
                                        <p:cTn id="9" dur="1" fill="hold">
                                          <p:stCondLst>
                                            <p:cond delay="0"/>
                                          </p:stCondLst>
                                        </p:cTn>
                                        <p:tgtEl>
                                          <p:spTgt spid="84"/>
                                        </p:tgtEl>
                                        <p:attrNameLst>
                                          <p:attrName>style.visibility</p:attrName>
                                        </p:attrNameLst>
                                      </p:cBhvr>
                                      <p:to>
                                        <p:strVal val="visible"/>
                                      </p:to>
                                    </p:set>
                                    <p:animEffect transition="in" filter="wipe(left)">
                                      <p:cBhvr>
                                        <p:cTn id="10" dur="1000"/>
                                        <p:tgtEl>
                                          <p:spTgt spid="84"/>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92"/>
                                        </p:tgtEl>
                                        <p:attrNameLst>
                                          <p:attrName>style.visibility</p:attrName>
                                        </p:attrNameLst>
                                      </p:cBhvr>
                                      <p:to>
                                        <p:strVal val="visible"/>
                                      </p:to>
                                    </p:set>
                                    <p:anim calcmode="lin" valueType="num">
                                      <p:cBhvr>
                                        <p:cTn id="14" dur="500" fill="hold"/>
                                        <p:tgtEl>
                                          <p:spTgt spid="92"/>
                                        </p:tgtEl>
                                        <p:attrNameLst>
                                          <p:attrName>ppt_w</p:attrName>
                                        </p:attrNameLst>
                                      </p:cBhvr>
                                      <p:tavLst>
                                        <p:tav tm="0">
                                          <p:val>
                                            <p:fltVal val="0"/>
                                          </p:val>
                                        </p:tav>
                                        <p:tav tm="100000">
                                          <p:val>
                                            <p:strVal val="#ppt_w"/>
                                          </p:val>
                                        </p:tav>
                                      </p:tavLst>
                                    </p:anim>
                                    <p:anim calcmode="lin" valueType="num">
                                      <p:cBhvr>
                                        <p:cTn id="15" dur="500" fill="hold"/>
                                        <p:tgtEl>
                                          <p:spTgt spid="92"/>
                                        </p:tgtEl>
                                        <p:attrNameLst>
                                          <p:attrName>ppt_h</p:attrName>
                                        </p:attrNameLst>
                                      </p:cBhvr>
                                      <p:tavLst>
                                        <p:tav tm="0">
                                          <p:val>
                                            <p:fltVal val="0"/>
                                          </p:val>
                                        </p:tav>
                                        <p:tav tm="100000">
                                          <p:val>
                                            <p:strVal val="#ppt_h"/>
                                          </p:val>
                                        </p:tav>
                                      </p:tavLst>
                                    </p:anim>
                                    <p:animEffect transition="in" filter="fade">
                                      <p:cBhvr>
                                        <p:cTn id="16" dur="500"/>
                                        <p:tgtEl>
                                          <p:spTgt spid="92"/>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wipe(left)">
                                      <p:cBhvr>
                                        <p:cTn id="20" dur="500"/>
                                        <p:tgtEl>
                                          <p:spTgt spid="8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2" fill="hold" nodeType="clickEffect">
                                  <p:stCondLst>
                                    <p:cond delay="0"/>
                                  </p:stCondLst>
                                  <p:childTnLst>
                                    <p:animEffect transition="out" filter="wipe(right)">
                                      <p:cBhvr>
                                        <p:cTn id="24" dur="500"/>
                                        <p:tgtEl>
                                          <p:spTgt spid="82"/>
                                        </p:tgtEl>
                                      </p:cBhvr>
                                    </p:animEffect>
                                    <p:set>
                                      <p:cBhvr>
                                        <p:cTn id="25" dur="1" fill="hold">
                                          <p:stCondLst>
                                            <p:cond delay="499"/>
                                          </p:stCondLst>
                                        </p:cTn>
                                        <p:tgtEl>
                                          <p:spTgt spid="82"/>
                                        </p:tgtEl>
                                        <p:attrNameLst>
                                          <p:attrName>style.visibility</p:attrName>
                                        </p:attrNameLst>
                                      </p:cBhvr>
                                      <p:to>
                                        <p:strVal val="hidden"/>
                                      </p:to>
                                    </p:se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wipe(left)">
                                      <p:cBhvr>
                                        <p:cTn id="2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29F8C69E-272C-6B63-3B92-249A55BB52F2}"/>
              </a:ext>
            </a:extLst>
          </p:cNvPr>
          <p:cNvGrpSpPr/>
          <p:nvPr/>
        </p:nvGrpSpPr>
        <p:grpSpPr>
          <a:xfrm>
            <a:off x="247905" y="0"/>
            <a:ext cx="3188978" cy="819807"/>
            <a:chOff x="247905" y="0"/>
            <a:chExt cx="3188978" cy="819807"/>
          </a:xfrm>
        </p:grpSpPr>
        <p:sp>
          <p:nvSpPr>
            <p:cNvPr id="3" name="Freeform: Shape 2">
              <a:extLst>
                <a:ext uri="{FF2B5EF4-FFF2-40B4-BE49-F238E27FC236}">
                  <a16:creationId xmlns:a16="http://schemas.microsoft.com/office/drawing/2014/main" xmlns="" id="{F14F0CE0-7BDD-C4AB-1305-8D3C5335769F}"/>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4" name="Freeform: Shape 3">
              <a:extLst>
                <a:ext uri="{FF2B5EF4-FFF2-40B4-BE49-F238E27FC236}">
                  <a16:creationId xmlns:a16="http://schemas.microsoft.com/office/drawing/2014/main" xmlns="" id="{43D17349-9636-1164-29DA-C135B48683FD}"/>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5" name="TextBox 4">
              <a:extLst>
                <a:ext uri="{FF2B5EF4-FFF2-40B4-BE49-F238E27FC236}">
                  <a16:creationId xmlns:a16="http://schemas.microsoft.com/office/drawing/2014/main" xmlns="" id="{DE80C8BD-48C6-135A-C57C-4B8FAD6344DF}"/>
                </a:ext>
              </a:extLst>
            </p:cNvPr>
            <p:cNvSpPr txBox="1"/>
            <p:nvPr/>
          </p:nvSpPr>
          <p:spPr>
            <a:xfrm>
              <a:off x="351218" y="221209"/>
              <a:ext cx="2757623" cy="307777"/>
            </a:xfrm>
            <a:prstGeom prst="rect">
              <a:avLst/>
            </a:prstGeom>
            <a:noFill/>
            <a:ln>
              <a:noFill/>
            </a:ln>
          </p:spPr>
          <p:txBody>
            <a:bodyPr wrap="square" lIns="0" tIns="0" rIns="0" bIns="0" rtlCol="0" anchor="t">
              <a:spAutoFit/>
            </a:bodyPr>
            <a:lstStyle/>
            <a:p>
              <a:pPr algn="ctr" defTabSz="457200"/>
              <a:r>
                <a:rPr lang="en-US" sz="2000" dirty="0">
                  <a:solidFill>
                    <a:prstClr val="white"/>
                  </a:solidFill>
                  <a:latin typeface="Arial" panose="020B0604020202020204" pitchFamily="34" charset="0"/>
                  <a:cs typeface="Arial" panose="020B0604020202020204" pitchFamily="34" charset="0"/>
                </a:rPr>
                <a:t>Kerajaan </a:t>
              </a:r>
              <a:r>
                <a:rPr lang="en-US" sz="2000" dirty="0" err="1">
                  <a:solidFill>
                    <a:prstClr val="white"/>
                  </a:solidFill>
                  <a:latin typeface="Arial" panose="020B0604020202020204" pitchFamily="34" charset="0"/>
                  <a:cs typeface="Arial" panose="020B0604020202020204" pitchFamily="34" charset="0"/>
                </a:rPr>
                <a:t>Mataram</a:t>
              </a:r>
              <a:r>
                <a:rPr lang="en-US" sz="2000" dirty="0">
                  <a:solidFill>
                    <a:prstClr val="white"/>
                  </a:solidFill>
                  <a:latin typeface="Arial" panose="020B0604020202020204" pitchFamily="34" charset="0"/>
                  <a:cs typeface="Arial" panose="020B0604020202020204" pitchFamily="34" charset="0"/>
                </a:rPr>
                <a:t> Kuno</a:t>
              </a:r>
            </a:p>
          </p:txBody>
        </p:sp>
      </p:grpSp>
      <p:grpSp>
        <p:nvGrpSpPr>
          <p:cNvPr id="6" name="Group 5">
            <a:extLst>
              <a:ext uri="{FF2B5EF4-FFF2-40B4-BE49-F238E27FC236}">
                <a16:creationId xmlns:a16="http://schemas.microsoft.com/office/drawing/2014/main" xmlns="" id="{AEB170EC-3F72-D9D0-3817-AAD4EB3ED569}"/>
              </a:ext>
            </a:extLst>
          </p:cNvPr>
          <p:cNvGrpSpPr/>
          <p:nvPr/>
        </p:nvGrpSpPr>
        <p:grpSpPr>
          <a:xfrm>
            <a:off x="505933" y="1239595"/>
            <a:ext cx="8132133" cy="3252164"/>
            <a:chOff x="385482" y="1631577"/>
            <a:chExt cx="5477436" cy="2232212"/>
          </a:xfrm>
          <a:effectLst>
            <a:outerShdw blurRad="50800" dist="38100" dir="18900000" algn="bl" rotWithShape="0">
              <a:prstClr val="black">
                <a:alpha val="40000"/>
              </a:prstClr>
            </a:outerShdw>
          </a:effectLst>
        </p:grpSpPr>
        <p:grpSp>
          <p:nvGrpSpPr>
            <p:cNvPr id="7" name="Google Shape;400;p16">
              <a:extLst>
                <a:ext uri="{FF2B5EF4-FFF2-40B4-BE49-F238E27FC236}">
                  <a16:creationId xmlns:a16="http://schemas.microsoft.com/office/drawing/2014/main" xmlns="" id="{06AF68E7-8DE8-2CD7-C0B2-F0C7606E1F1F}"/>
                </a:ext>
              </a:extLst>
            </p:cNvPr>
            <p:cNvGrpSpPr/>
            <p:nvPr/>
          </p:nvGrpSpPr>
          <p:grpSpPr>
            <a:xfrm>
              <a:off x="385482" y="1631577"/>
              <a:ext cx="5477436" cy="2232212"/>
              <a:chOff x="2306638" y="1931625"/>
              <a:chExt cx="4537425" cy="1679900"/>
            </a:xfrm>
            <a:solidFill>
              <a:schemeClr val="accent2">
                <a:lumMod val="60000"/>
                <a:lumOff val="40000"/>
              </a:schemeClr>
            </a:solidFill>
          </p:grpSpPr>
          <p:grpSp>
            <p:nvGrpSpPr>
              <p:cNvPr id="10" name="Google Shape;401;p16">
                <a:extLst>
                  <a:ext uri="{FF2B5EF4-FFF2-40B4-BE49-F238E27FC236}">
                    <a16:creationId xmlns:a16="http://schemas.microsoft.com/office/drawing/2014/main" xmlns="" id="{9CF37D26-3BE9-AC44-98D4-5C7AFA519B65}"/>
                  </a:ext>
                </a:extLst>
              </p:cNvPr>
              <p:cNvGrpSpPr/>
              <p:nvPr/>
            </p:nvGrpSpPr>
            <p:grpSpPr>
              <a:xfrm>
                <a:off x="2306638" y="1931625"/>
                <a:ext cx="1170025" cy="1177875"/>
                <a:chOff x="2303288" y="1931625"/>
                <a:chExt cx="1170025" cy="1177875"/>
              </a:xfrm>
              <a:grpFill/>
            </p:grpSpPr>
            <p:sp>
              <p:nvSpPr>
                <p:cNvPr id="67" name="Google Shape;402;p16">
                  <a:extLst>
                    <a:ext uri="{FF2B5EF4-FFF2-40B4-BE49-F238E27FC236}">
                      <a16:creationId xmlns:a16="http://schemas.microsoft.com/office/drawing/2014/main" xmlns="" id="{1334E97D-36F0-4EEB-2085-4DF70CAAA3A5}"/>
                    </a:ext>
                  </a:extLst>
                </p:cNvPr>
                <p:cNvSpPr/>
                <p:nvPr/>
              </p:nvSpPr>
              <p:spPr>
                <a:xfrm>
                  <a:off x="2303288" y="1931625"/>
                  <a:ext cx="30050" cy="21225"/>
                </a:xfrm>
                <a:custGeom>
                  <a:avLst/>
                  <a:gdLst/>
                  <a:ahLst/>
                  <a:cxnLst/>
                  <a:rect l="l" t="t" r="r" b="b"/>
                  <a:pathLst>
                    <a:path w="1202" h="849" extrusionOk="0">
                      <a:moveTo>
                        <a:pt x="143" y="1"/>
                      </a:moveTo>
                      <a:cubicBezTo>
                        <a:pt x="98" y="1"/>
                        <a:pt x="58" y="24"/>
                        <a:pt x="34" y="48"/>
                      </a:cubicBezTo>
                      <a:cubicBezTo>
                        <a:pt x="34" y="48"/>
                        <a:pt x="34" y="81"/>
                        <a:pt x="34" y="114"/>
                      </a:cubicBezTo>
                      <a:cubicBezTo>
                        <a:pt x="1" y="181"/>
                        <a:pt x="1" y="248"/>
                        <a:pt x="1" y="315"/>
                      </a:cubicBezTo>
                      <a:lnTo>
                        <a:pt x="1" y="448"/>
                      </a:lnTo>
                      <a:cubicBezTo>
                        <a:pt x="134" y="648"/>
                        <a:pt x="401" y="815"/>
                        <a:pt x="668" y="848"/>
                      </a:cubicBezTo>
                      <a:cubicBezTo>
                        <a:pt x="768" y="848"/>
                        <a:pt x="868" y="815"/>
                        <a:pt x="1001" y="748"/>
                      </a:cubicBezTo>
                      <a:cubicBezTo>
                        <a:pt x="1202" y="615"/>
                        <a:pt x="1135" y="448"/>
                        <a:pt x="1035" y="281"/>
                      </a:cubicBezTo>
                      <a:cubicBezTo>
                        <a:pt x="1001" y="215"/>
                        <a:pt x="968" y="114"/>
                        <a:pt x="968" y="14"/>
                      </a:cubicBezTo>
                      <a:lnTo>
                        <a:pt x="201" y="14"/>
                      </a:lnTo>
                      <a:cubicBezTo>
                        <a:pt x="181" y="5"/>
                        <a:pt x="162" y="1"/>
                        <a:pt x="14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8" name="Google Shape;403;p16">
                  <a:extLst>
                    <a:ext uri="{FF2B5EF4-FFF2-40B4-BE49-F238E27FC236}">
                      <a16:creationId xmlns:a16="http://schemas.microsoft.com/office/drawing/2014/main" xmlns="" id="{26D6B963-3ED6-20F4-527E-1915813D2661}"/>
                    </a:ext>
                  </a:extLst>
                </p:cNvPr>
                <p:cNvSpPr/>
                <p:nvPr/>
              </p:nvSpPr>
              <p:spPr>
                <a:xfrm>
                  <a:off x="2309963" y="1955325"/>
                  <a:ext cx="1163350" cy="1154175"/>
                </a:xfrm>
                <a:custGeom>
                  <a:avLst/>
                  <a:gdLst/>
                  <a:ahLst/>
                  <a:cxnLst/>
                  <a:rect l="l" t="t" r="r" b="b"/>
                  <a:pathLst>
                    <a:path w="46534" h="46167" extrusionOk="0">
                      <a:moveTo>
                        <a:pt x="1201" y="0"/>
                      </a:moveTo>
                      <a:cubicBezTo>
                        <a:pt x="1135" y="0"/>
                        <a:pt x="1068" y="0"/>
                        <a:pt x="1001" y="34"/>
                      </a:cubicBezTo>
                      <a:cubicBezTo>
                        <a:pt x="901" y="67"/>
                        <a:pt x="801" y="67"/>
                        <a:pt x="701" y="100"/>
                      </a:cubicBezTo>
                      <a:cubicBezTo>
                        <a:pt x="401" y="134"/>
                        <a:pt x="134" y="201"/>
                        <a:pt x="67" y="601"/>
                      </a:cubicBezTo>
                      <a:cubicBezTo>
                        <a:pt x="1" y="901"/>
                        <a:pt x="1" y="1235"/>
                        <a:pt x="67" y="1568"/>
                      </a:cubicBezTo>
                      <a:cubicBezTo>
                        <a:pt x="67" y="1702"/>
                        <a:pt x="34" y="1802"/>
                        <a:pt x="167" y="1868"/>
                      </a:cubicBezTo>
                      <a:cubicBezTo>
                        <a:pt x="234" y="1968"/>
                        <a:pt x="167" y="2035"/>
                        <a:pt x="101" y="2102"/>
                      </a:cubicBezTo>
                      <a:cubicBezTo>
                        <a:pt x="67" y="2169"/>
                        <a:pt x="34" y="2235"/>
                        <a:pt x="34" y="2302"/>
                      </a:cubicBezTo>
                      <a:cubicBezTo>
                        <a:pt x="67" y="2369"/>
                        <a:pt x="101" y="2402"/>
                        <a:pt x="134" y="2435"/>
                      </a:cubicBezTo>
                      <a:cubicBezTo>
                        <a:pt x="167" y="2469"/>
                        <a:pt x="167" y="2502"/>
                        <a:pt x="134" y="2569"/>
                      </a:cubicBezTo>
                      <a:lnTo>
                        <a:pt x="1101" y="4103"/>
                      </a:lnTo>
                      <a:cubicBezTo>
                        <a:pt x="1168" y="4270"/>
                        <a:pt x="1335" y="4404"/>
                        <a:pt x="1468" y="4470"/>
                      </a:cubicBezTo>
                      <a:lnTo>
                        <a:pt x="1568" y="4537"/>
                      </a:lnTo>
                      <a:lnTo>
                        <a:pt x="2269" y="5204"/>
                      </a:lnTo>
                      <a:lnTo>
                        <a:pt x="2702" y="5771"/>
                      </a:lnTo>
                      <a:cubicBezTo>
                        <a:pt x="2769" y="6005"/>
                        <a:pt x="2969" y="6138"/>
                        <a:pt x="3203" y="6205"/>
                      </a:cubicBezTo>
                      <a:cubicBezTo>
                        <a:pt x="3403" y="6272"/>
                        <a:pt x="3603" y="6372"/>
                        <a:pt x="3670" y="6605"/>
                      </a:cubicBezTo>
                      <a:cubicBezTo>
                        <a:pt x="3737" y="6772"/>
                        <a:pt x="3837" y="6872"/>
                        <a:pt x="3970" y="6905"/>
                      </a:cubicBezTo>
                      <a:lnTo>
                        <a:pt x="4637" y="7506"/>
                      </a:lnTo>
                      <a:cubicBezTo>
                        <a:pt x="4671" y="7539"/>
                        <a:pt x="4704" y="7606"/>
                        <a:pt x="4704" y="7673"/>
                      </a:cubicBezTo>
                      <a:cubicBezTo>
                        <a:pt x="4804" y="7839"/>
                        <a:pt x="4904" y="7973"/>
                        <a:pt x="5071" y="8039"/>
                      </a:cubicBezTo>
                      <a:cubicBezTo>
                        <a:pt x="5971" y="8173"/>
                        <a:pt x="6772" y="8673"/>
                        <a:pt x="7206" y="9474"/>
                      </a:cubicBezTo>
                      <a:cubicBezTo>
                        <a:pt x="7272" y="9541"/>
                        <a:pt x="7372" y="9641"/>
                        <a:pt x="7473" y="9707"/>
                      </a:cubicBezTo>
                      <a:cubicBezTo>
                        <a:pt x="7506" y="9741"/>
                        <a:pt x="7573" y="9774"/>
                        <a:pt x="7606" y="9807"/>
                      </a:cubicBezTo>
                      <a:cubicBezTo>
                        <a:pt x="7639" y="10041"/>
                        <a:pt x="7739" y="10241"/>
                        <a:pt x="7906" y="10374"/>
                      </a:cubicBezTo>
                      <a:cubicBezTo>
                        <a:pt x="8106" y="10675"/>
                        <a:pt x="8373" y="10908"/>
                        <a:pt x="8640" y="11142"/>
                      </a:cubicBezTo>
                      <a:cubicBezTo>
                        <a:pt x="9007" y="11409"/>
                        <a:pt x="9307" y="11742"/>
                        <a:pt x="9507" y="12142"/>
                      </a:cubicBezTo>
                      <a:cubicBezTo>
                        <a:pt x="9541" y="12209"/>
                        <a:pt x="9574" y="12276"/>
                        <a:pt x="9574" y="12343"/>
                      </a:cubicBezTo>
                      <a:lnTo>
                        <a:pt x="9574" y="12476"/>
                      </a:lnTo>
                      <a:cubicBezTo>
                        <a:pt x="9574" y="12509"/>
                        <a:pt x="9574" y="12576"/>
                        <a:pt x="9607" y="12609"/>
                      </a:cubicBezTo>
                      <a:cubicBezTo>
                        <a:pt x="9407" y="12910"/>
                        <a:pt x="9407" y="13310"/>
                        <a:pt x="9641" y="13577"/>
                      </a:cubicBezTo>
                      <a:cubicBezTo>
                        <a:pt x="9774" y="13910"/>
                        <a:pt x="10041" y="13944"/>
                        <a:pt x="10341" y="13944"/>
                      </a:cubicBezTo>
                      <a:lnTo>
                        <a:pt x="10408" y="13944"/>
                      </a:lnTo>
                      <a:cubicBezTo>
                        <a:pt x="10975" y="14010"/>
                        <a:pt x="11542" y="14177"/>
                        <a:pt x="12042" y="14411"/>
                      </a:cubicBezTo>
                      <a:lnTo>
                        <a:pt x="12176" y="14611"/>
                      </a:lnTo>
                      <a:cubicBezTo>
                        <a:pt x="12509" y="14711"/>
                        <a:pt x="12810" y="14911"/>
                        <a:pt x="13043" y="15211"/>
                      </a:cubicBezTo>
                      <a:lnTo>
                        <a:pt x="13277" y="15411"/>
                      </a:lnTo>
                      <a:cubicBezTo>
                        <a:pt x="13343" y="15578"/>
                        <a:pt x="13510" y="15712"/>
                        <a:pt x="13677" y="15712"/>
                      </a:cubicBezTo>
                      <a:lnTo>
                        <a:pt x="13744" y="15712"/>
                      </a:lnTo>
                      <a:lnTo>
                        <a:pt x="13744" y="16012"/>
                      </a:lnTo>
                      <a:cubicBezTo>
                        <a:pt x="13777" y="16145"/>
                        <a:pt x="13777" y="16279"/>
                        <a:pt x="13744" y="16445"/>
                      </a:cubicBezTo>
                      <a:cubicBezTo>
                        <a:pt x="13810" y="16646"/>
                        <a:pt x="13910" y="16879"/>
                        <a:pt x="13977" y="17113"/>
                      </a:cubicBezTo>
                      <a:cubicBezTo>
                        <a:pt x="14211" y="17646"/>
                        <a:pt x="14377" y="18247"/>
                        <a:pt x="14444" y="18847"/>
                      </a:cubicBezTo>
                      <a:cubicBezTo>
                        <a:pt x="14511" y="19314"/>
                        <a:pt x="14611" y="19781"/>
                        <a:pt x="14811" y="20215"/>
                      </a:cubicBezTo>
                      <a:cubicBezTo>
                        <a:pt x="14978" y="20649"/>
                        <a:pt x="15111" y="21082"/>
                        <a:pt x="15178" y="21516"/>
                      </a:cubicBezTo>
                      <a:cubicBezTo>
                        <a:pt x="15178" y="21683"/>
                        <a:pt x="15345" y="21783"/>
                        <a:pt x="15445" y="21816"/>
                      </a:cubicBezTo>
                      <a:lnTo>
                        <a:pt x="15512" y="21816"/>
                      </a:lnTo>
                      <a:lnTo>
                        <a:pt x="15545" y="21849"/>
                      </a:lnTo>
                      <a:cubicBezTo>
                        <a:pt x="16412" y="22083"/>
                        <a:pt x="17246" y="22350"/>
                        <a:pt x="17646" y="23250"/>
                      </a:cubicBezTo>
                      <a:cubicBezTo>
                        <a:pt x="17713" y="23484"/>
                        <a:pt x="17880" y="23717"/>
                        <a:pt x="18047" y="23918"/>
                      </a:cubicBezTo>
                      <a:cubicBezTo>
                        <a:pt x="18180" y="24051"/>
                        <a:pt x="18280" y="24184"/>
                        <a:pt x="18347" y="24351"/>
                      </a:cubicBezTo>
                      <a:cubicBezTo>
                        <a:pt x="18380" y="24418"/>
                        <a:pt x="18447" y="24518"/>
                        <a:pt x="18547" y="24518"/>
                      </a:cubicBezTo>
                      <a:lnTo>
                        <a:pt x="18614" y="24518"/>
                      </a:lnTo>
                      <a:cubicBezTo>
                        <a:pt x="18714" y="24718"/>
                        <a:pt x="18847" y="24852"/>
                        <a:pt x="19047" y="24952"/>
                      </a:cubicBezTo>
                      <a:lnTo>
                        <a:pt x="19214" y="25185"/>
                      </a:lnTo>
                      <a:lnTo>
                        <a:pt x="19381" y="25452"/>
                      </a:lnTo>
                      <a:cubicBezTo>
                        <a:pt x="19381" y="25485"/>
                        <a:pt x="19381" y="25519"/>
                        <a:pt x="19381" y="25552"/>
                      </a:cubicBezTo>
                      <a:lnTo>
                        <a:pt x="19581" y="25919"/>
                      </a:lnTo>
                      <a:cubicBezTo>
                        <a:pt x="19781" y="26319"/>
                        <a:pt x="20015" y="26686"/>
                        <a:pt x="20282" y="27053"/>
                      </a:cubicBezTo>
                      <a:cubicBezTo>
                        <a:pt x="20248" y="27187"/>
                        <a:pt x="20282" y="27353"/>
                        <a:pt x="20415" y="27453"/>
                      </a:cubicBezTo>
                      <a:cubicBezTo>
                        <a:pt x="20815" y="27787"/>
                        <a:pt x="21082" y="28221"/>
                        <a:pt x="21182" y="28754"/>
                      </a:cubicBezTo>
                      <a:cubicBezTo>
                        <a:pt x="21282" y="29021"/>
                        <a:pt x="21382" y="29288"/>
                        <a:pt x="21516" y="29555"/>
                      </a:cubicBezTo>
                      <a:cubicBezTo>
                        <a:pt x="21583" y="29822"/>
                        <a:pt x="21749" y="30022"/>
                        <a:pt x="21983" y="30189"/>
                      </a:cubicBezTo>
                      <a:cubicBezTo>
                        <a:pt x="22083" y="30255"/>
                        <a:pt x="22150" y="30355"/>
                        <a:pt x="22183" y="30456"/>
                      </a:cubicBezTo>
                      <a:lnTo>
                        <a:pt x="22183" y="30489"/>
                      </a:lnTo>
                      <a:cubicBezTo>
                        <a:pt x="21616" y="31023"/>
                        <a:pt x="21649" y="31223"/>
                        <a:pt x="22350" y="32057"/>
                      </a:cubicBezTo>
                      <a:lnTo>
                        <a:pt x="23084" y="32957"/>
                      </a:lnTo>
                      <a:cubicBezTo>
                        <a:pt x="23117" y="33057"/>
                        <a:pt x="23184" y="33191"/>
                        <a:pt x="23284" y="33258"/>
                      </a:cubicBezTo>
                      <a:lnTo>
                        <a:pt x="23517" y="33424"/>
                      </a:lnTo>
                      <a:cubicBezTo>
                        <a:pt x="23617" y="33491"/>
                        <a:pt x="23717" y="33558"/>
                        <a:pt x="23818" y="33624"/>
                      </a:cubicBezTo>
                      <a:cubicBezTo>
                        <a:pt x="23884" y="33691"/>
                        <a:pt x="23984" y="33725"/>
                        <a:pt x="24051" y="33791"/>
                      </a:cubicBezTo>
                      <a:cubicBezTo>
                        <a:pt x="24084" y="33858"/>
                        <a:pt x="24118" y="33925"/>
                        <a:pt x="24184" y="33991"/>
                      </a:cubicBezTo>
                      <a:cubicBezTo>
                        <a:pt x="24318" y="34392"/>
                        <a:pt x="24551" y="34725"/>
                        <a:pt x="24852" y="35025"/>
                      </a:cubicBezTo>
                      <a:cubicBezTo>
                        <a:pt x="24852" y="35226"/>
                        <a:pt x="24952" y="35426"/>
                        <a:pt x="25152" y="35526"/>
                      </a:cubicBezTo>
                      <a:lnTo>
                        <a:pt x="25285" y="35626"/>
                      </a:lnTo>
                      <a:cubicBezTo>
                        <a:pt x="25719" y="35993"/>
                        <a:pt x="26186" y="36326"/>
                        <a:pt x="26686" y="36627"/>
                      </a:cubicBezTo>
                      <a:cubicBezTo>
                        <a:pt x="26720" y="36727"/>
                        <a:pt x="26786" y="36793"/>
                        <a:pt x="26853" y="36827"/>
                      </a:cubicBezTo>
                      <a:lnTo>
                        <a:pt x="26953" y="36827"/>
                      </a:lnTo>
                      <a:lnTo>
                        <a:pt x="26953" y="36860"/>
                      </a:lnTo>
                      <a:lnTo>
                        <a:pt x="27120" y="36927"/>
                      </a:lnTo>
                      <a:lnTo>
                        <a:pt x="27287" y="37027"/>
                      </a:lnTo>
                      <a:cubicBezTo>
                        <a:pt x="27253" y="37127"/>
                        <a:pt x="27287" y="37227"/>
                        <a:pt x="27353" y="37327"/>
                      </a:cubicBezTo>
                      <a:cubicBezTo>
                        <a:pt x="27453" y="37494"/>
                        <a:pt x="27520" y="37661"/>
                        <a:pt x="27554" y="37861"/>
                      </a:cubicBezTo>
                      <a:cubicBezTo>
                        <a:pt x="27587" y="38228"/>
                        <a:pt x="27820" y="38561"/>
                        <a:pt x="28154" y="38728"/>
                      </a:cubicBezTo>
                      <a:cubicBezTo>
                        <a:pt x="28214" y="38878"/>
                        <a:pt x="28380" y="39000"/>
                        <a:pt x="28534" y="39000"/>
                      </a:cubicBezTo>
                      <a:cubicBezTo>
                        <a:pt x="28552" y="39000"/>
                        <a:pt x="28570" y="38998"/>
                        <a:pt x="28588" y="38995"/>
                      </a:cubicBezTo>
                      <a:lnTo>
                        <a:pt x="29155" y="39462"/>
                      </a:lnTo>
                      <a:cubicBezTo>
                        <a:pt x="29255" y="39595"/>
                        <a:pt x="29388" y="39695"/>
                        <a:pt x="29522" y="39695"/>
                      </a:cubicBezTo>
                      <a:lnTo>
                        <a:pt x="29855" y="39962"/>
                      </a:lnTo>
                      <a:cubicBezTo>
                        <a:pt x="29955" y="40129"/>
                        <a:pt x="30089" y="40229"/>
                        <a:pt x="30255" y="40263"/>
                      </a:cubicBezTo>
                      <a:cubicBezTo>
                        <a:pt x="30422" y="40329"/>
                        <a:pt x="30556" y="40463"/>
                        <a:pt x="30622" y="40629"/>
                      </a:cubicBezTo>
                      <a:cubicBezTo>
                        <a:pt x="30722" y="40796"/>
                        <a:pt x="30823" y="40996"/>
                        <a:pt x="31089" y="40996"/>
                      </a:cubicBezTo>
                      <a:cubicBezTo>
                        <a:pt x="31123" y="41030"/>
                        <a:pt x="31123" y="41063"/>
                        <a:pt x="31156" y="41063"/>
                      </a:cubicBezTo>
                      <a:lnTo>
                        <a:pt x="31256" y="41063"/>
                      </a:lnTo>
                      <a:cubicBezTo>
                        <a:pt x="31590" y="41430"/>
                        <a:pt x="32023" y="41730"/>
                        <a:pt x="32457" y="41964"/>
                      </a:cubicBezTo>
                      <a:lnTo>
                        <a:pt x="32691" y="42064"/>
                      </a:lnTo>
                      <a:cubicBezTo>
                        <a:pt x="33524" y="42531"/>
                        <a:pt x="34392" y="42998"/>
                        <a:pt x="34792" y="43999"/>
                      </a:cubicBezTo>
                      <a:cubicBezTo>
                        <a:pt x="34925" y="44265"/>
                        <a:pt x="35159" y="44532"/>
                        <a:pt x="35426" y="44666"/>
                      </a:cubicBezTo>
                      <a:lnTo>
                        <a:pt x="35593" y="44799"/>
                      </a:lnTo>
                      <a:lnTo>
                        <a:pt x="35593" y="44832"/>
                      </a:lnTo>
                      <a:cubicBezTo>
                        <a:pt x="35626" y="45099"/>
                        <a:pt x="35693" y="45400"/>
                        <a:pt x="36026" y="45400"/>
                      </a:cubicBezTo>
                      <a:cubicBezTo>
                        <a:pt x="36060" y="45533"/>
                        <a:pt x="36160" y="45633"/>
                        <a:pt x="36326" y="45666"/>
                      </a:cubicBezTo>
                      <a:lnTo>
                        <a:pt x="36527" y="45666"/>
                      </a:lnTo>
                      <a:cubicBezTo>
                        <a:pt x="36693" y="46000"/>
                        <a:pt x="36860" y="46167"/>
                        <a:pt x="37060" y="46167"/>
                      </a:cubicBezTo>
                      <a:cubicBezTo>
                        <a:pt x="37227" y="46167"/>
                        <a:pt x="37394" y="46067"/>
                        <a:pt x="37494" y="45933"/>
                      </a:cubicBezTo>
                      <a:lnTo>
                        <a:pt x="37494" y="45867"/>
                      </a:lnTo>
                      <a:cubicBezTo>
                        <a:pt x="37494" y="45800"/>
                        <a:pt x="37527" y="45733"/>
                        <a:pt x="37527" y="45666"/>
                      </a:cubicBezTo>
                      <a:cubicBezTo>
                        <a:pt x="37594" y="45566"/>
                        <a:pt x="37527" y="45466"/>
                        <a:pt x="37461" y="45366"/>
                      </a:cubicBezTo>
                      <a:cubicBezTo>
                        <a:pt x="37394" y="45266"/>
                        <a:pt x="37361" y="45199"/>
                        <a:pt x="37394" y="45133"/>
                      </a:cubicBezTo>
                      <a:cubicBezTo>
                        <a:pt x="37427" y="45066"/>
                        <a:pt x="37461" y="45033"/>
                        <a:pt x="37561" y="44999"/>
                      </a:cubicBezTo>
                      <a:cubicBezTo>
                        <a:pt x="37627" y="44966"/>
                        <a:pt x="37694" y="44966"/>
                        <a:pt x="37761" y="44966"/>
                      </a:cubicBezTo>
                      <a:cubicBezTo>
                        <a:pt x="37994" y="44999"/>
                        <a:pt x="38194" y="45099"/>
                        <a:pt x="38328" y="45299"/>
                      </a:cubicBezTo>
                      <a:cubicBezTo>
                        <a:pt x="38568" y="45539"/>
                        <a:pt x="38862" y="45671"/>
                        <a:pt x="39185" y="45671"/>
                      </a:cubicBezTo>
                      <a:cubicBezTo>
                        <a:pt x="39221" y="45671"/>
                        <a:pt x="39258" y="45670"/>
                        <a:pt x="39295" y="45666"/>
                      </a:cubicBezTo>
                      <a:lnTo>
                        <a:pt x="39529" y="45700"/>
                      </a:lnTo>
                      <a:lnTo>
                        <a:pt x="39562" y="45666"/>
                      </a:lnTo>
                      <a:cubicBezTo>
                        <a:pt x="39662" y="45600"/>
                        <a:pt x="39729" y="45566"/>
                        <a:pt x="39729" y="45466"/>
                      </a:cubicBezTo>
                      <a:cubicBezTo>
                        <a:pt x="39729" y="45400"/>
                        <a:pt x="39696" y="45333"/>
                        <a:pt x="39629" y="45299"/>
                      </a:cubicBezTo>
                      <a:cubicBezTo>
                        <a:pt x="39495" y="45199"/>
                        <a:pt x="39495" y="45066"/>
                        <a:pt x="39529" y="44899"/>
                      </a:cubicBezTo>
                      <a:cubicBezTo>
                        <a:pt x="39529" y="44866"/>
                        <a:pt x="39529" y="44799"/>
                        <a:pt x="39529" y="44732"/>
                      </a:cubicBezTo>
                      <a:cubicBezTo>
                        <a:pt x="39562" y="44666"/>
                        <a:pt x="39662" y="44632"/>
                        <a:pt x="39729" y="44632"/>
                      </a:cubicBezTo>
                      <a:cubicBezTo>
                        <a:pt x="39796" y="44632"/>
                        <a:pt x="39862" y="44666"/>
                        <a:pt x="39929" y="44699"/>
                      </a:cubicBezTo>
                      <a:cubicBezTo>
                        <a:pt x="39962" y="44699"/>
                        <a:pt x="40029" y="44732"/>
                        <a:pt x="40062" y="44766"/>
                      </a:cubicBezTo>
                      <a:cubicBezTo>
                        <a:pt x="40096" y="44799"/>
                        <a:pt x="40129" y="44832"/>
                        <a:pt x="40163" y="44832"/>
                      </a:cubicBezTo>
                      <a:lnTo>
                        <a:pt x="40196" y="44832"/>
                      </a:lnTo>
                      <a:lnTo>
                        <a:pt x="40329" y="45133"/>
                      </a:lnTo>
                      <a:lnTo>
                        <a:pt x="40930" y="45766"/>
                      </a:lnTo>
                      <a:lnTo>
                        <a:pt x="41197" y="46067"/>
                      </a:lnTo>
                      <a:lnTo>
                        <a:pt x="41297" y="46067"/>
                      </a:lnTo>
                      <a:cubicBezTo>
                        <a:pt x="41497" y="46067"/>
                        <a:pt x="41697" y="46000"/>
                        <a:pt x="41864" y="45867"/>
                      </a:cubicBezTo>
                      <a:cubicBezTo>
                        <a:pt x="42064" y="45566"/>
                        <a:pt x="42164" y="45199"/>
                        <a:pt x="42131" y="44832"/>
                      </a:cubicBezTo>
                      <a:lnTo>
                        <a:pt x="42164" y="43498"/>
                      </a:lnTo>
                      <a:lnTo>
                        <a:pt x="42264" y="43398"/>
                      </a:lnTo>
                      <a:lnTo>
                        <a:pt x="42264" y="43131"/>
                      </a:lnTo>
                      <a:lnTo>
                        <a:pt x="42264" y="42831"/>
                      </a:lnTo>
                      <a:lnTo>
                        <a:pt x="42331" y="42764"/>
                      </a:lnTo>
                      <a:lnTo>
                        <a:pt x="42464" y="42631"/>
                      </a:lnTo>
                      <a:cubicBezTo>
                        <a:pt x="42464" y="42531"/>
                        <a:pt x="42498" y="42464"/>
                        <a:pt x="42498" y="42397"/>
                      </a:cubicBezTo>
                      <a:lnTo>
                        <a:pt x="42531" y="42297"/>
                      </a:lnTo>
                      <a:cubicBezTo>
                        <a:pt x="42564" y="42197"/>
                        <a:pt x="42598" y="42064"/>
                        <a:pt x="42598" y="41930"/>
                      </a:cubicBezTo>
                      <a:lnTo>
                        <a:pt x="42598" y="41730"/>
                      </a:lnTo>
                      <a:cubicBezTo>
                        <a:pt x="42631" y="41630"/>
                        <a:pt x="42631" y="41530"/>
                        <a:pt x="42598" y="41430"/>
                      </a:cubicBezTo>
                      <a:cubicBezTo>
                        <a:pt x="42598" y="41363"/>
                        <a:pt x="42598" y="41330"/>
                        <a:pt x="42598" y="41263"/>
                      </a:cubicBezTo>
                      <a:cubicBezTo>
                        <a:pt x="42564" y="41163"/>
                        <a:pt x="42564" y="41063"/>
                        <a:pt x="42498" y="40930"/>
                      </a:cubicBezTo>
                      <a:cubicBezTo>
                        <a:pt x="42498" y="40896"/>
                        <a:pt x="42498" y="40863"/>
                        <a:pt x="42464" y="40830"/>
                      </a:cubicBezTo>
                      <a:cubicBezTo>
                        <a:pt x="42464" y="40763"/>
                        <a:pt x="42431" y="40696"/>
                        <a:pt x="42397" y="40663"/>
                      </a:cubicBezTo>
                      <a:lnTo>
                        <a:pt x="42364" y="40296"/>
                      </a:lnTo>
                      <a:cubicBezTo>
                        <a:pt x="42231" y="39529"/>
                        <a:pt x="42364" y="38728"/>
                        <a:pt x="42664" y="37994"/>
                      </a:cubicBezTo>
                      <a:cubicBezTo>
                        <a:pt x="42064" y="36960"/>
                        <a:pt x="42064" y="36660"/>
                        <a:pt x="42731" y="35859"/>
                      </a:cubicBezTo>
                      <a:cubicBezTo>
                        <a:pt x="42798" y="35793"/>
                        <a:pt x="42831" y="35726"/>
                        <a:pt x="42898" y="35659"/>
                      </a:cubicBezTo>
                      <a:lnTo>
                        <a:pt x="42965" y="35559"/>
                      </a:lnTo>
                      <a:cubicBezTo>
                        <a:pt x="43031" y="35526"/>
                        <a:pt x="43065" y="35526"/>
                        <a:pt x="43098" y="35492"/>
                      </a:cubicBezTo>
                      <a:cubicBezTo>
                        <a:pt x="43198" y="35326"/>
                        <a:pt x="43265" y="35126"/>
                        <a:pt x="43098" y="34959"/>
                      </a:cubicBezTo>
                      <a:cubicBezTo>
                        <a:pt x="42931" y="34925"/>
                        <a:pt x="42965" y="34792"/>
                        <a:pt x="42965" y="34659"/>
                      </a:cubicBezTo>
                      <a:cubicBezTo>
                        <a:pt x="42898" y="34592"/>
                        <a:pt x="42864" y="34525"/>
                        <a:pt x="42864" y="34458"/>
                      </a:cubicBezTo>
                      <a:cubicBezTo>
                        <a:pt x="42864" y="34358"/>
                        <a:pt x="42798" y="34292"/>
                        <a:pt x="42731" y="34225"/>
                      </a:cubicBezTo>
                      <a:lnTo>
                        <a:pt x="42698" y="34192"/>
                      </a:lnTo>
                      <a:lnTo>
                        <a:pt x="42698" y="34192"/>
                      </a:lnTo>
                      <a:lnTo>
                        <a:pt x="42764" y="34225"/>
                      </a:lnTo>
                      <a:cubicBezTo>
                        <a:pt x="42965" y="34325"/>
                        <a:pt x="43165" y="34358"/>
                        <a:pt x="43365" y="34392"/>
                      </a:cubicBezTo>
                      <a:cubicBezTo>
                        <a:pt x="43632" y="34425"/>
                        <a:pt x="43865" y="34525"/>
                        <a:pt x="44099" y="34659"/>
                      </a:cubicBezTo>
                      <a:cubicBezTo>
                        <a:pt x="44265" y="34992"/>
                        <a:pt x="44632" y="35226"/>
                        <a:pt x="45033" y="35226"/>
                      </a:cubicBezTo>
                      <a:cubicBezTo>
                        <a:pt x="45233" y="35226"/>
                        <a:pt x="45433" y="35192"/>
                        <a:pt x="45633" y="35092"/>
                      </a:cubicBezTo>
                      <a:lnTo>
                        <a:pt x="45666" y="35059"/>
                      </a:lnTo>
                      <a:lnTo>
                        <a:pt x="45767" y="35059"/>
                      </a:lnTo>
                      <a:cubicBezTo>
                        <a:pt x="46467" y="34825"/>
                        <a:pt x="46534" y="34725"/>
                        <a:pt x="46334" y="33958"/>
                      </a:cubicBezTo>
                      <a:cubicBezTo>
                        <a:pt x="46234" y="33891"/>
                        <a:pt x="46133" y="33891"/>
                        <a:pt x="46000" y="33891"/>
                      </a:cubicBezTo>
                      <a:cubicBezTo>
                        <a:pt x="45833" y="33891"/>
                        <a:pt x="45666" y="33925"/>
                        <a:pt x="45533" y="33958"/>
                      </a:cubicBezTo>
                      <a:lnTo>
                        <a:pt x="45400" y="34025"/>
                      </a:lnTo>
                      <a:cubicBezTo>
                        <a:pt x="45333" y="33791"/>
                        <a:pt x="45400" y="33524"/>
                        <a:pt x="45600" y="33358"/>
                      </a:cubicBezTo>
                      <a:cubicBezTo>
                        <a:pt x="45733" y="33224"/>
                        <a:pt x="45800" y="33024"/>
                        <a:pt x="45767" y="32857"/>
                      </a:cubicBezTo>
                      <a:cubicBezTo>
                        <a:pt x="45800" y="32724"/>
                        <a:pt x="45767" y="32624"/>
                        <a:pt x="45666" y="32590"/>
                      </a:cubicBezTo>
                      <a:cubicBezTo>
                        <a:pt x="45550" y="32386"/>
                        <a:pt x="45331" y="32284"/>
                        <a:pt x="45121" y="32284"/>
                      </a:cubicBezTo>
                      <a:cubicBezTo>
                        <a:pt x="45092" y="32284"/>
                        <a:pt x="45062" y="32286"/>
                        <a:pt x="45033" y="32290"/>
                      </a:cubicBezTo>
                      <a:lnTo>
                        <a:pt x="44232" y="32290"/>
                      </a:lnTo>
                      <a:cubicBezTo>
                        <a:pt x="44099" y="32290"/>
                        <a:pt x="43999" y="32257"/>
                        <a:pt x="43965" y="31990"/>
                      </a:cubicBezTo>
                      <a:lnTo>
                        <a:pt x="43965" y="31923"/>
                      </a:lnTo>
                      <a:cubicBezTo>
                        <a:pt x="43965" y="31923"/>
                        <a:pt x="43965" y="31890"/>
                        <a:pt x="43965" y="31890"/>
                      </a:cubicBezTo>
                      <a:cubicBezTo>
                        <a:pt x="43965" y="31857"/>
                        <a:pt x="43932" y="31823"/>
                        <a:pt x="43932" y="31790"/>
                      </a:cubicBezTo>
                      <a:lnTo>
                        <a:pt x="43865" y="31756"/>
                      </a:lnTo>
                      <a:cubicBezTo>
                        <a:pt x="43865" y="31756"/>
                        <a:pt x="43865" y="31723"/>
                        <a:pt x="43832" y="31723"/>
                      </a:cubicBezTo>
                      <a:cubicBezTo>
                        <a:pt x="43598" y="31556"/>
                        <a:pt x="43465" y="31289"/>
                        <a:pt x="43498" y="31023"/>
                      </a:cubicBezTo>
                      <a:cubicBezTo>
                        <a:pt x="43498" y="30355"/>
                        <a:pt x="43365" y="29722"/>
                        <a:pt x="43065" y="29155"/>
                      </a:cubicBezTo>
                      <a:cubicBezTo>
                        <a:pt x="42764" y="28654"/>
                        <a:pt x="42564" y="28354"/>
                        <a:pt x="42131" y="28354"/>
                      </a:cubicBezTo>
                      <a:cubicBezTo>
                        <a:pt x="41930" y="28354"/>
                        <a:pt x="41697" y="28421"/>
                        <a:pt x="41497" y="28521"/>
                      </a:cubicBezTo>
                      <a:lnTo>
                        <a:pt x="41430" y="28521"/>
                      </a:lnTo>
                      <a:cubicBezTo>
                        <a:pt x="41297" y="28487"/>
                        <a:pt x="41197" y="28487"/>
                        <a:pt x="41097" y="28421"/>
                      </a:cubicBezTo>
                      <a:cubicBezTo>
                        <a:pt x="40996" y="28387"/>
                        <a:pt x="40863" y="28354"/>
                        <a:pt x="40730" y="28354"/>
                      </a:cubicBezTo>
                      <a:cubicBezTo>
                        <a:pt x="40563" y="28354"/>
                        <a:pt x="40429" y="28454"/>
                        <a:pt x="40363" y="28621"/>
                      </a:cubicBezTo>
                      <a:cubicBezTo>
                        <a:pt x="40062" y="28754"/>
                        <a:pt x="39896" y="29055"/>
                        <a:pt x="39929" y="29388"/>
                      </a:cubicBezTo>
                      <a:cubicBezTo>
                        <a:pt x="39929" y="29722"/>
                        <a:pt x="39762" y="29888"/>
                        <a:pt x="39395" y="29888"/>
                      </a:cubicBezTo>
                      <a:cubicBezTo>
                        <a:pt x="39295" y="29888"/>
                        <a:pt x="39195" y="29955"/>
                        <a:pt x="39128" y="30022"/>
                      </a:cubicBezTo>
                      <a:cubicBezTo>
                        <a:pt x="39095" y="30189"/>
                        <a:pt x="38995" y="30289"/>
                        <a:pt x="38862" y="30389"/>
                      </a:cubicBezTo>
                      <a:cubicBezTo>
                        <a:pt x="38728" y="30456"/>
                        <a:pt x="38695" y="30589"/>
                        <a:pt x="38762" y="30722"/>
                      </a:cubicBezTo>
                      <a:cubicBezTo>
                        <a:pt x="38795" y="30822"/>
                        <a:pt x="38862" y="30923"/>
                        <a:pt x="38928" y="30989"/>
                      </a:cubicBezTo>
                      <a:cubicBezTo>
                        <a:pt x="39062" y="31089"/>
                        <a:pt x="39229" y="31156"/>
                        <a:pt x="39395" y="31189"/>
                      </a:cubicBezTo>
                      <a:cubicBezTo>
                        <a:pt x="39529" y="31189"/>
                        <a:pt x="39629" y="31223"/>
                        <a:pt x="39762" y="31256"/>
                      </a:cubicBezTo>
                      <a:lnTo>
                        <a:pt x="39896" y="31289"/>
                      </a:lnTo>
                      <a:cubicBezTo>
                        <a:pt x="40062" y="31323"/>
                        <a:pt x="40263" y="31356"/>
                        <a:pt x="40429" y="31356"/>
                      </a:cubicBezTo>
                      <a:lnTo>
                        <a:pt x="40796" y="31356"/>
                      </a:lnTo>
                      <a:cubicBezTo>
                        <a:pt x="41230" y="31356"/>
                        <a:pt x="41463" y="31523"/>
                        <a:pt x="41630" y="32023"/>
                      </a:cubicBezTo>
                      <a:cubicBezTo>
                        <a:pt x="41730" y="32290"/>
                        <a:pt x="41797" y="32557"/>
                        <a:pt x="41864" y="32824"/>
                      </a:cubicBezTo>
                      <a:cubicBezTo>
                        <a:pt x="41864" y="32924"/>
                        <a:pt x="41897" y="33024"/>
                        <a:pt x="41930" y="33124"/>
                      </a:cubicBezTo>
                      <a:lnTo>
                        <a:pt x="41930" y="33191"/>
                      </a:lnTo>
                      <a:lnTo>
                        <a:pt x="41830" y="33057"/>
                      </a:lnTo>
                      <a:cubicBezTo>
                        <a:pt x="41697" y="32924"/>
                        <a:pt x="41597" y="32724"/>
                        <a:pt x="41530" y="32557"/>
                      </a:cubicBezTo>
                      <a:cubicBezTo>
                        <a:pt x="41330" y="31823"/>
                        <a:pt x="41297" y="31656"/>
                        <a:pt x="40763" y="31656"/>
                      </a:cubicBezTo>
                      <a:lnTo>
                        <a:pt x="40229" y="31656"/>
                      </a:lnTo>
                      <a:cubicBezTo>
                        <a:pt x="40163" y="31656"/>
                        <a:pt x="40062" y="31690"/>
                        <a:pt x="39996" y="31756"/>
                      </a:cubicBezTo>
                      <a:lnTo>
                        <a:pt x="39562" y="31690"/>
                      </a:lnTo>
                      <a:cubicBezTo>
                        <a:pt x="38428" y="31623"/>
                        <a:pt x="38428" y="31623"/>
                        <a:pt x="38361" y="30456"/>
                      </a:cubicBezTo>
                      <a:lnTo>
                        <a:pt x="37828" y="30389"/>
                      </a:lnTo>
                      <a:cubicBezTo>
                        <a:pt x="37361" y="30222"/>
                        <a:pt x="37227" y="29855"/>
                        <a:pt x="37127" y="29488"/>
                      </a:cubicBezTo>
                      <a:cubicBezTo>
                        <a:pt x="37060" y="29255"/>
                        <a:pt x="36960" y="29055"/>
                        <a:pt x="36827" y="28888"/>
                      </a:cubicBezTo>
                      <a:cubicBezTo>
                        <a:pt x="36660" y="28621"/>
                        <a:pt x="36560" y="28321"/>
                        <a:pt x="36593" y="28020"/>
                      </a:cubicBezTo>
                      <a:cubicBezTo>
                        <a:pt x="36560" y="27887"/>
                        <a:pt x="36560" y="27720"/>
                        <a:pt x="36527" y="27587"/>
                      </a:cubicBezTo>
                      <a:cubicBezTo>
                        <a:pt x="36493" y="27520"/>
                        <a:pt x="36493" y="27453"/>
                        <a:pt x="36460" y="27387"/>
                      </a:cubicBezTo>
                      <a:cubicBezTo>
                        <a:pt x="36493" y="27253"/>
                        <a:pt x="36460" y="27086"/>
                        <a:pt x="36393" y="26986"/>
                      </a:cubicBezTo>
                      <a:cubicBezTo>
                        <a:pt x="36360" y="26886"/>
                        <a:pt x="36326" y="26820"/>
                        <a:pt x="36293" y="26753"/>
                      </a:cubicBezTo>
                      <a:cubicBezTo>
                        <a:pt x="36260" y="26553"/>
                        <a:pt x="36060" y="26419"/>
                        <a:pt x="35859" y="26419"/>
                      </a:cubicBezTo>
                      <a:lnTo>
                        <a:pt x="35526" y="26419"/>
                      </a:lnTo>
                      <a:cubicBezTo>
                        <a:pt x="35326" y="26419"/>
                        <a:pt x="35126" y="26386"/>
                        <a:pt x="34892" y="26319"/>
                      </a:cubicBezTo>
                      <a:cubicBezTo>
                        <a:pt x="34725" y="26319"/>
                        <a:pt x="34525" y="26353"/>
                        <a:pt x="34358" y="26386"/>
                      </a:cubicBezTo>
                      <a:cubicBezTo>
                        <a:pt x="34292" y="26419"/>
                        <a:pt x="34192" y="26419"/>
                        <a:pt x="34125" y="26419"/>
                      </a:cubicBezTo>
                      <a:cubicBezTo>
                        <a:pt x="33424" y="26353"/>
                        <a:pt x="32791" y="25886"/>
                        <a:pt x="32557" y="25218"/>
                      </a:cubicBezTo>
                      <a:lnTo>
                        <a:pt x="32957" y="24685"/>
                      </a:lnTo>
                      <a:cubicBezTo>
                        <a:pt x="33057" y="24618"/>
                        <a:pt x="33191" y="24551"/>
                        <a:pt x="33291" y="24518"/>
                      </a:cubicBezTo>
                      <a:cubicBezTo>
                        <a:pt x="33524" y="24418"/>
                        <a:pt x="33691" y="24284"/>
                        <a:pt x="33825" y="24084"/>
                      </a:cubicBezTo>
                      <a:cubicBezTo>
                        <a:pt x="33858" y="24051"/>
                        <a:pt x="33858" y="23984"/>
                        <a:pt x="33858" y="23951"/>
                      </a:cubicBezTo>
                      <a:cubicBezTo>
                        <a:pt x="33891" y="23651"/>
                        <a:pt x="33658" y="23584"/>
                        <a:pt x="33391" y="23517"/>
                      </a:cubicBezTo>
                      <a:cubicBezTo>
                        <a:pt x="33291" y="23451"/>
                        <a:pt x="33191" y="23417"/>
                        <a:pt x="33091" y="23350"/>
                      </a:cubicBezTo>
                      <a:cubicBezTo>
                        <a:pt x="33024" y="23317"/>
                        <a:pt x="32991" y="23284"/>
                        <a:pt x="32991" y="23250"/>
                      </a:cubicBezTo>
                      <a:cubicBezTo>
                        <a:pt x="32991" y="23217"/>
                        <a:pt x="33024" y="23184"/>
                        <a:pt x="33091" y="23117"/>
                      </a:cubicBezTo>
                      <a:cubicBezTo>
                        <a:pt x="33158" y="23084"/>
                        <a:pt x="33224" y="23050"/>
                        <a:pt x="33224" y="23017"/>
                      </a:cubicBezTo>
                      <a:lnTo>
                        <a:pt x="33424" y="22950"/>
                      </a:lnTo>
                      <a:lnTo>
                        <a:pt x="33691" y="22883"/>
                      </a:lnTo>
                      <a:lnTo>
                        <a:pt x="33825" y="22883"/>
                      </a:lnTo>
                      <a:cubicBezTo>
                        <a:pt x="33958" y="22883"/>
                        <a:pt x="34092" y="22883"/>
                        <a:pt x="34158" y="22783"/>
                      </a:cubicBezTo>
                      <a:cubicBezTo>
                        <a:pt x="34192" y="22683"/>
                        <a:pt x="34158" y="22583"/>
                        <a:pt x="34058" y="22383"/>
                      </a:cubicBezTo>
                      <a:lnTo>
                        <a:pt x="33925" y="22150"/>
                      </a:lnTo>
                      <a:cubicBezTo>
                        <a:pt x="33925" y="22083"/>
                        <a:pt x="33925" y="22016"/>
                        <a:pt x="33925" y="21949"/>
                      </a:cubicBezTo>
                      <a:cubicBezTo>
                        <a:pt x="33958" y="21749"/>
                        <a:pt x="33891" y="21549"/>
                        <a:pt x="33791" y="21416"/>
                      </a:cubicBezTo>
                      <a:lnTo>
                        <a:pt x="33791" y="21216"/>
                      </a:lnTo>
                      <a:cubicBezTo>
                        <a:pt x="33658" y="20682"/>
                        <a:pt x="33224" y="20582"/>
                        <a:pt x="32757" y="20482"/>
                      </a:cubicBezTo>
                      <a:lnTo>
                        <a:pt x="32424" y="20382"/>
                      </a:lnTo>
                      <a:lnTo>
                        <a:pt x="32157" y="20315"/>
                      </a:lnTo>
                      <a:cubicBezTo>
                        <a:pt x="32157" y="20248"/>
                        <a:pt x="32224" y="20182"/>
                        <a:pt x="32290" y="20182"/>
                      </a:cubicBezTo>
                      <a:lnTo>
                        <a:pt x="32557" y="20182"/>
                      </a:lnTo>
                      <a:cubicBezTo>
                        <a:pt x="32657" y="20182"/>
                        <a:pt x="32724" y="20148"/>
                        <a:pt x="32791" y="20115"/>
                      </a:cubicBezTo>
                      <a:lnTo>
                        <a:pt x="32824" y="20081"/>
                      </a:lnTo>
                      <a:cubicBezTo>
                        <a:pt x="32824" y="20081"/>
                        <a:pt x="32891" y="20048"/>
                        <a:pt x="32891" y="20015"/>
                      </a:cubicBezTo>
                      <a:cubicBezTo>
                        <a:pt x="32891" y="20015"/>
                        <a:pt x="32891" y="19981"/>
                        <a:pt x="32891" y="19948"/>
                      </a:cubicBezTo>
                      <a:lnTo>
                        <a:pt x="32891" y="19915"/>
                      </a:lnTo>
                      <a:cubicBezTo>
                        <a:pt x="32891" y="19881"/>
                        <a:pt x="32891" y="19815"/>
                        <a:pt x="32891" y="19781"/>
                      </a:cubicBezTo>
                      <a:cubicBezTo>
                        <a:pt x="32891" y="19781"/>
                        <a:pt x="32891" y="19748"/>
                        <a:pt x="32891" y="19748"/>
                      </a:cubicBezTo>
                      <a:cubicBezTo>
                        <a:pt x="32891" y="19715"/>
                        <a:pt x="32891" y="19681"/>
                        <a:pt x="32891" y="19681"/>
                      </a:cubicBezTo>
                      <a:cubicBezTo>
                        <a:pt x="32824" y="19481"/>
                        <a:pt x="32757" y="19281"/>
                        <a:pt x="32724" y="19081"/>
                      </a:cubicBezTo>
                      <a:cubicBezTo>
                        <a:pt x="32691" y="18881"/>
                        <a:pt x="32624" y="18680"/>
                        <a:pt x="32557" y="18514"/>
                      </a:cubicBezTo>
                      <a:lnTo>
                        <a:pt x="32557" y="18447"/>
                      </a:lnTo>
                      <a:cubicBezTo>
                        <a:pt x="32457" y="18314"/>
                        <a:pt x="32390" y="18113"/>
                        <a:pt x="32224" y="18113"/>
                      </a:cubicBezTo>
                      <a:cubicBezTo>
                        <a:pt x="32157" y="18113"/>
                        <a:pt x="32123" y="18147"/>
                        <a:pt x="32057" y="18147"/>
                      </a:cubicBezTo>
                      <a:cubicBezTo>
                        <a:pt x="31790" y="18213"/>
                        <a:pt x="31656" y="18514"/>
                        <a:pt x="31790" y="18781"/>
                      </a:cubicBezTo>
                      <a:lnTo>
                        <a:pt x="31823" y="18881"/>
                      </a:lnTo>
                      <a:cubicBezTo>
                        <a:pt x="31923" y="19047"/>
                        <a:pt x="31957" y="19281"/>
                        <a:pt x="31890" y="19481"/>
                      </a:cubicBezTo>
                      <a:cubicBezTo>
                        <a:pt x="31890" y="19514"/>
                        <a:pt x="31857" y="19548"/>
                        <a:pt x="31857" y="19581"/>
                      </a:cubicBezTo>
                      <a:cubicBezTo>
                        <a:pt x="31823" y="19614"/>
                        <a:pt x="31790" y="19648"/>
                        <a:pt x="31723" y="19681"/>
                      </a:cubicBezTo>
                      <a:cubicBezTo>
                        <a:pt x="31723" y="19648"/>
                        <a:pt x="31723" y="19581"/>
                        <a:pt x="31690" y="19581"/>
                      </a:cubicBezTo>
                      <a:lnTo>
                        <a:pt x="31656" y="19581"/>
                      </a:lnTo>
                      <a:cubicBezTo>
                        <a:pt x="31640" y="19564"/>
                        <a:pt x="31631" y="19556"/>
                        <a:pt x="31623" y="19556"/>
                      </a:cubicBezTo>
                      <a:cubicBezTo>
                        <a:pt x="31615" y="19556"/>
                        <a:pt x="31606" y="19564"/>
                        <a:pt x="31590" y="19581"/>
                      </a:cubicBezTo>
                      <a:cubicBezTo>
                        <a:pt x="31523" y="19581"/>
                        <a:pt x="31456" y="19614"/>
                        <a:pt x="31390" y="19648"/>
                      </a:cubicBezTo>
                      <a:cubicBezTo>
                        <a:pt x="31390" y="19648"/>
                        <a:pt x="31356" y="19681"/>
                        <a:pt x="31323" y="19715"/>
                      </a:cubicBezTo>
                      <a:cubicBezTo>
                        <a:pt x="31323" y="19715"/>
                        <a:pt x="31290" y="19715"/>
                        <a:pt x="31290" y="19748"/>
                      </a:cubicBezTo>
                      <a:cubicBezTo>
                        <a:pt x="31256" y="19815"/>
                        <a:pt x="31290" y="19815"/>
                        <a:pt x="31290" y="19815"/>
                      </a:cubicBezTo>
                      <a:cubicBezTo>
                        <a:pt x="31223" y="19848"/>
                        <a:pt x="31156" y="19915"/>
                        <a:pt x="31089" y="19948"/>
                      </a:cubicBezTo>
                      <a:lnTo>
                        <a:pt x="31023" y="19981"/>
                      </a:lnTo>
                      <a:cubicBezTo>
                        <a:pt x="31089" y="19915"/>
                        <a:pt x="31089" y="19815"/>
                        <a:pt x="31023" y="19748"/>
                      </a:cubicBezTo>
                      <a:cubicBezTo>
                        <a:pt x="31123" y="19715"/>
                        <a:pt x="31156" y="19614"/>
                        <a:pt x="31189" y="19548"/>
                      </a:cubicBezTo>
                      <a:cubicBezTo>
                        <a:pt x="31189" y="19514"/>
                        <a:pt x="31223" y="19514"/>
                        <a:pt x="31223" y="19481"/>
                      </a:cubicBezTo>
                      <a:lnTo>
                        <a:pt x="31223" y="19448"/>
                      </a:lnTo>
                      <a:cubicBezTo>
                        <a:pt x="31256" y="19481"/>
                        <a:pt x="31323" y="19481"/>
                        <a:pt x="31356" y="19481"/>
                      </a:cubicBezTo>
                      <a:cubicBezTo>
                        <a:pt x="31456" y="19481"/>
                        <a:pt x="31523" y="19414"/>
                        <a:pt x="31590" y="19248"/>
                      </a:cubicBezTo>
                      <a:cubicBezTo>
                        <a:pt x="31490" y="18714"/>
                        <a:pt x="31123" y="18314"/>
                        <a:pt x="30622" y="18180"/>
                      </a:cubicBezTo>
                      <a:cubicBezTo>
                        <a:pt x="30589" y="18147"/>
                        <a:pt x="30556" y="18147"/>
                        <a:pt x="30489" y="18147"/>
                      </a:cubicBezTo>
                      <a:lnTo>
                        <a:pt x="30356" y="17880"/>
                      </a:lnTo>
                      <a:cubicBezTo>
                        <a:pt x="30255" y="17680"/>
                        <a:pt x="30089" y="17580"/>
                        <a:pt x="29889" y="17580"/>
                      </a:cubicBezTo>
                      <a:cubicBezTo>
                        <a:pt x="29822" y="17580"/>
                        <a:pt x="29755" y="17580"/>
                        <a:pt x="29688" y="17613"/>
                      </a:cubicBezTo>
                      <a:cubicBezTo>
                        <a:pt x="29622" y="17646"/>
                        <a:pt x="29522" y="17646"/>
                        <a:pt x="29455" y="17646"/>
                      </a:cubicBezTo>
                      <a:cubicBezTo>
                        <a:pt x="29221" y="17646"/>
                        <a:pt x="29121" y="17480"/>
                        <a:pt x="29055" y="17146"/>
                      </a:cubicBezTo>
                      <a:lnTo>
                        <a:pt x="29055" y="17013"/>
                      </a:lnTo>
                      <a:cubicBezTo>
                        <a:pt x="29088" y="16879"/>
                        <a:pt x="29021" y="16746"/>
                        <a:pt x="28955" y="16646"/>
                      </a:cubicBezTo>
                      <a:cubicBezTo>
                        <a:pt x="28821" y="16412"/>
                        <a:pt x="28654" y="16245"/>
                        <a:pt x="28421" y="16145"/>
                      </a:cubicBezTo>
                      <a:cubicBezTo>
                        <a:pt x="28321" y="16079"/>
                        <a:pt x="28154" y="16045"/>
                        <a:pt x="28021" y="16045"/>
                      </a:cubicBezTo>
                      <a:lnTo>
                        <a:pt x="27920" y="16045"/>
                      </a:lnTo>
                      <a:cubicBezTo>
                        <a:pt x="27854" y="16045"/>
                        <a:pt x="27787" y="16045"/>
                        <a:pt x="27720" y="16079"/>
                      </a:cubicBezTo>
                      <a:cubicBezTo>
                        <a:pt x="27687" y="16079"/>
                        <a:pt x="27654" y="16112"/>
                        <a:pt x="27654" y="16112"/>
                      </a:cubicBezTo>
                      <a:lnTo>
                        <a:pt x="27387" y="16012"/>
                      </a:lnTo>
                      <a:lnTo>
                        <a:pt x="27120" y="15878"/>
                      </a:lnTo>
                      <a:cubicBezTo>
                        <a:pt x="27087" y="15878"/>
                        <a:pt x="27053" y="15912"/>
                        <a:pt x="27020" y="15945"/>
                      </a:cubicBezTo>
                      <a:cubicBezTo>
                        <a:pt x="26920" y="15945"/>
                        <a:pt x="26853" y="15978"/>
                        <a:pt x="26786" y="16045"/>
                      </a:cubicBezTo>
                      <a:cubicBezTo>
                        <a:pt x="26720" y="16112"/>
                        <a:pt x="26653" y="16179"/>
                        <a:pt x="26553" y="16179"/>
                      </a:cubicBezTo>
                      <a:lnTo>
                        <a:pt x="26453" y="16179"/>
                      </a:lnTo>
                      <a:cubicBezTo>
                        <a:pt x="26453" y="16145"/>
                        <a:pt x="26453" y="16112"/>
                        <a:pt x="26453" y="16079"/>
                      </a:cubicBezTo>
                      <a:lnTo>
                        <a:pt x="26286" y="16012"/>
                      </a:lnTo>
                      <a:lnTo>
                        <a:pt x="26119" y="15978"/>
                      </a:lnTo>
                      <a:lnTo>
                        <a:pt x="26119" y="15878"/>
                      </a:lnTo>
                      <a:cubicBezTo>
                        <a:pt x="26119" y="15612"/>
                        <a:pt x="26086" y="15345"/>
                        <a:pt x="26052" y="15111"/>
                      </a:cubicBezTo>
                      <a:cubicBezTo>
                        <a:pt x="26086" y="15078"/>
                        <a:pt x="26086" y="15078"/>
                        <a:pt x="26052" y="15044"/>
                      </a:cubicBezTo>
                      <a:cubicBezTo>
                        <a:pt x="26052" y="14978"/>
                        <a:pt x="26052" y="14878"/>
                        <a:pt x="26052" y="14811"/>
                      </a:cubicBezTo>
                      <a:lnTo>
                        <a:pt x="25886" y="14544"/>
                      </a:lnTo>
                      <a:lnTo>
                        <a:pt x="25786" y="14511"/>
                      </a:lnTo>
                      <a:cubicBezTo>
                        <a:pt x="25752" y="14477"/>
                        <a:pt x="25752" y="14411"/>
                        <a:pt x="25786" y="14377"/>
                      </a:cubicBezTo>
                      <a:cubicBezTo>
                        <a:pt x="25819" y="14277"/>
                        <a:pt x="25786" y="14177"/>
                        <a:pt x="25752" y="14077"/>
                      </a:cubicBezTo>
                      <a:cubicBezTo>
                        <a:pt x="25652" y="14010"/>
                        <a:pt x="25552" y="13977"/>
                        <a:pt x="25452" y="13977"/>
                      </a:cubicBezTo>
                      <a:cubicBezTo>
                        <a:pt x="25185" y="14144"/>
                        <a:pt x="24918" y="14211"/>
                        <a:pt x="24618" y="14211"/>
                      </a:cubicBezTo>
                      <a:cubicBezTo>
                        <a:pt x="24118" y="14177"/>
                        <a:pt x="23651" y="13944"/>
                        <a:pt x="23317" y="13543"/>
                      </a:cubicBezTo>
                      <a:cubicBezTo>
                        <a:pt x="23250" y="13477"/>
                        <a:pt x="23150" y="13410"/>
                        <a:pt x="23050" y="13343"/>
                      </a:cubicBezTo>
                      <a:lnTo>
                        <a:pt x="22950" y="13243"/>
                      </a:lnTo>
                      <a:cubicBezTo>
                        <a:pt x="22850" y="13110"/>
                        <a:pt x="22683" y="13043"/>
                        <a:pt x="22517" y="13043"/>
                      </a:cubicBezTo>
                      <a:cubicBezTo>
                        <a:pt x="22316" y="13043"/>
                        <a:pt x="22183" y="13243"/>
                        <a:pt x="22050" y="13443"/>
                      </a:cubicBezTo>
                      <a:lnTo>
                        <a:pt x="21950" y="13577"/>
                      </a:lnTo>
                      <a:lnTo>
                        <a:pt x="21916" y="13944"/>
                      </a:lnTo>
                      <a:cubicBezTo>
                        <a:pt x="21849" y="13977"/>
                        <a:pt x="21749" y="14010"/>
                        <a:pt x="21649" y="14010"/>
                      </a:cubicBezTo>
                      <a:cubicBezTo>
                        <a:pt x="21483" y="13977"/>
                        <a:pt x="21316" y="13944"/>
                        <a:pt x="21182" y="13877"/>
                      </a:cubicBezTo>
                      <a:lnTo>
                        <a:pt x="21116" y="13844"/>
                      </a:lnTo>
                      <a:cubicBezTo>
                        <a:pt x="21116" y="13810"/>
                        <a:pt x="21082" y="13777"/>
                        <a:pt x="21049" y="13744"/>
                      </a:cubicBezTo>
                      <a:lnTo>
                        <a:pt x="21016" y="13677"/>
                      </a:lnTo>
                      <a:cubicBezTo>
                        <a:pt x="20915" y="13577"/>
                        <a:pt x="20815" y="13477"/>
                        <a:pt x="20682" y="13410"/>
                      </a:cubicBezTo>
                      <a:cubicBezTo>
                        <a:pt x="20582" y="13277"/>
                        <a:pt x="20515" y="13110"/>
                        <a:pt x="20482" y="12943"/>
                      </a:cubicBezTo>
                      <a:cubicBezTo>
                        <a:pt x="20482" y="12776"/>
                        <a:pt x="20415" y="12576"/>
                        <a:pt x="20282" y="12443"/>
                      </a:cubicBezTo>
                      <a:lnTo>
                        <a:pt x="19981" y="11809"/>
                      </a:lnTo>
                      <a:cubicBezTo>
                        <a:pt x="19915" y="11642"/>
                        <a:pt x="19781" y="11542"/>
                        <a:pt x="19648" y="11475"/>
                      </a:cubicBezTo>
                      <a:cubicBezTo>
                        <a:pt x="19481" y="11409"/>
                        <a:pt x="19381" y="11308"/>
                        <a:pt x="19281" y="11175"/>
                      </a:cubicBezTo>
                      <a:cubicBezTo>
                        <a:pt x="19047" y="10708"/>
                        <a:pt x="18647" y="10374"/>
                        <a:pt x="18180" y="10208"/>
                      </a:cubicBezTo>
                      <a:lnTo>
                        <a:pt x="15245" y="7939"/>
                      </a:lnTo>
                      <a:cubicBezTo>
                        <a:pt x="15178" y="7906"/>
                        <a:pt x="15111" y="7873"/>
                        <a:pt x="15045" y="7839"/>
                      </a:cubicBezTo>
                      <a:lnTo>
                        <a:pt x="14978" y="7873"/>
                      </a:lnTo>
                      <a:cubicBezTo>
                        <a:pt x="14878" y="7839"/>
                        <a:pt x="14811" y="7839"/>
                        <a:pt x="14711" y="7839"/>
                      </a:cubicBezTo>
                      <a:lnTo>
                        <a:pt x="14611" y="7839"/>
                      </a:lnTo>
                      <a:cubicBezTo>
                        <a:pt x="14377" y="7372"/>
                        <a:pt x="13977" y="7039"/>
                        <a:pt x="13510" y="6872"/>
                      </a:cubicBezTo>
                      <a:lnTo>
                        <a:pt x="13277" y="6772"/>
                      </a:lnTo>
                      <a:lnTo>
                        <a:pt x="13010" y="6438"/>
                      </a:lnTo>
                      <a:cubicBezTo>
                        <a:pt x="12943" y="6305"/>
                        <a:pt x="12810" y="6171"/>
                        <a:pt x="12676" y="6071"/>
                      </a:cubicBezTo>
                      <a:cubicBezTo>
                        <a:pt x="12543" y="6005"/>
                        <a:pt x="12409" y="5871"/>
                        <a:pt x="12343" y="5738"/>
                      </a:cubicBezTo>
                      <a:lnTo>
                        <a:pt x="12343" y="5338"/>
                      </a:lnTo>
                      <a:cubicBezTo>
                        <a:pt x="12376" y="4837"/>
                        <a:pt x="12009" y="4670"/>
                        <a:pt x="11642" y="4537"/>
                      </a:cubicBezTo>
                      <a:lnTo>
                        <a:pt x="11575" y="4504"/>
                      </a:lnTo>
                      <a:lnTo>
                        <a:pt x="11509" y="4504"/>
                      </a:lnTo>
                      <a:cubicBezTo>
                        <a:pt x="11475" y="4504"/>
                        <a:pt x="11409" y="4470"/>
                        <a:pt x="11409" y="4437"/>
                      </a:cubicBezTo>
                      <a:lnTo>
                        <a:pt x="11375" y="4370"/>
                      </a:lnTo>
                      <a:cubicBezTo>
                        <a:pt x="11075" y="3470"/>
                        <a:pt x="10775" y="2569"/>
                        <a:pt x="9674" y="2235"/>
                      </a:cubicBezTo>
                      <a:cubicBezTo>
                        <a:pt x="9641" y="2235"/>
                        <a:pt x="9607" y="2135"/>
                        <a:pt x="9574" y="2069"/>
                      </a:cubicBezTo>
                      <a:cubicBezTo>
                        <a:pt x="9541" y="2002"/>
                        <a:pt x="9507" y="1935"/>
                        <a:pt x="9474" y="1902"/>
                      </a:cubicBezTo>
                      <a:lnTo>
                        <a:pt x="9374" y="1802"/>
                      </a:lnTo>
                      <a:cubicBezTo>
                        <a:pt x="9274" y="1668"/>
                        <a:pt x="9140" y="1535"/>
                        <a:pt x="8974" y="1535"/>
                      </a:cubicBezTo>
                      <a:cubicBezTo>
                        <a:pt x="8940" y="1535"/>
                        <a:pt x="8907" y="1568"/>
                        <a:pt x="8907" y="1568"/>
                      </a:cubicBezTo>
                      <a:cubicBezTo>
                        <a:pt x="8807" y="1602"/>
                        <a:pt x="8707" y="1635"/>
                        <a:pt x="8640" y="1735"/>
                      </a:cubicBezTo>
                      <a:cubicBezTo>
                        <a:pt x="8540" y="1802"/>
                        <a:pt x="8440" y="1835"/>
                        <a:pt x="8306" y="1835"/>
                      </a:cubicBezTo>
                      <a:cubicBezTo>
                        <a:pt x="8140" y="1835"/>
                        <a:pt x="7940" y="1802"/>
                        <a:pt x="7773" y="1702"/>
                      </a:cubicBezTo>
                      <a:cubicBezTo>
                        <a:pt x="7439" y="1568"/>
                        <a:pt x="7072" y="1501"/>
                        <a:pt x="6705" y="1501"/>
                      </a:cubicBezTo>
                      <a:cubicBezTo>
                        <a:pt x="6438" y="1501"/>
                        <a:pt x="6172" y="1535"/>
                        <a:pt x="5938" y="1602"/>
                      </a:cubicBezTo>
                      <a:cubicBezTo>
                        <a:pt x="5438" y="1735"/>
                        <a:pt x="4904" y="1802"/>
                        <a:pt x="4370" y="1802"/>
                      </a:cubicBezTo>
                      <a:lnTo>
                        <a:pt x="4304" y="1802"/>
                      </a:lnTo>
                      <a:lnTo>
                        <a:pt x="3303" y="1235"/>
                      </a:lnTo>
                      <a:cubicBezTo>
                        <a:pt x="2903" y="634"/>
                        <a:pt x="2302" y="201"/>
                        <a:pt x="16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9" name="Google Shape;404;p16">
                  <a:extLst>
                    <a:ext uri="{FF2B5EF4-FFF2-40B4-BE49-F238E27FC236}">
                      <a16:creationId xmlns:a16="http://schemas.microsoft.com/office/drawing/2014/main" xmlns="" id="{B3D15515-CFBB-27DC-657A-8611BA94D29D}"/>
                    </a:ext>
                  </a:extLst>
                </p:cNvPr>
                <p:cNvSpPr/>
                <p:nvPr/>
              </p:nvSpPr>
              <p:spPr>
                <a:xfrm>
                  <a:off x="3197263" y="2493200"/>
                  <a:ext cx="79250" cy="92600"/>
                </a:xfrm>
                <a:custGeom>
                  <a:avLst/>
                  <a:gdLst/>
                  <a:ahLst/>
                  <a:cxnLst/>
                  <a:rect l="l" t="t" r="r" b="b"/>
                  <a:pathLst>
                    <a:path w="3170" h="3704" extrusionOk="0">
                      <a:moveTo>
                        <a:pt x="1135" y="1"/>
                      </a:moveTo>
                      <a:cubicBezTo>
                        <a:pt x="1101" y="1"/>
                        <a:pt x="1068" y="34"/>
                        <a:pt x="1035" y="68"/>
                      </a:cubicBezTo>
                      <a:cubicBezTo>
                        <a:pt x="968" y="101"/>
                        <a:pt x="935" y="168"/>
                        <a:pt x="935" y="234"/>
                      </a:cubicBezTo>
                      <a:cubicBezTo>
                        <a:pt x="935" y="301"/>
                        <a:pt x="935" y="401"/>
                        <a:pt x="1001" y="434"/>
                      </a:cubicBezTo>
                      <a:cubicBezTo>
                        <a:pt x="1235" y="668"/>
                        <a:pt x="1101" y="835"/>
                        <a:pt x="935" y="1002"/>
                      </a:cubicBezTo>
                      <a:cubicBezTo>
                        <a:pt x="768" y="1202"/>
                        <a:pt x="701" y="1469"/>
                        <a:pt x="701" y="1735"/>
                      </a:cubicBezTo>
                      <a:cubicBezTo>
                        <a:pt x="634" y="1869"/>
                        <a:pt x="701" y="1969"/>
                        <a:pt x="801" y="2102"/>
                      </a:cubicBezTo>
                      <a:cubicBezTo>
                        <a:pt x="834" y="2169"/>
                        <a:pt x="901" y="2236"/>
                        <a:pt x="935" y="2302"/>
                      </a:cubicBezTo>
                      <a:cubicBezTo>
                        <a:pt x="935" y="2336"/>
                        <a:pt x="935" y="2336"/>
                        <a:pt x="935" y="2336"/>
                      </a:cubicBezTo>
                      <a:lnTo>
                        <a:pt x="734" y="2336"/>
                      </a:lnTo>
                      <a:cubicBezTo>
                        <a:pt x="701" y="2336"/>
                        <a:pt x="668" y="2336"/>
                        <a:pt x="601" y="2369"/>
                      </a:cubicBezTo>
                      <a:lnTo>
                        <a:pt x="534" y="2369"/>
                      </a:lnTo>
                      <a:cubicBezTo>
                        <a:pt x="501" y="2369"/>
                        <a:pt x="468" y="2403"/>
                        <a:pt x="434" y="2403"/>
                      </a:cubicBezTo>
                      <a:cubicBezTo>
                        <a:pt x="401" y="2436"/>
                        <a:pt x="367" y="2436"/>
                        <a:pt x="334" y="2469"/>
                      </a:cubicBezTo>
                      <a:cubicBezTo>
                        <a:pt x="301" y="2503"/>
                        <a:pt x="234" y="2536"/>
                        <a:pt x="201" y="2569"/>
                      </a:cubicBezTo>
                      <a:lnTo>
                        <a:pt x="167" y="2636"/>
                      </a:lnTo>
                      <a:cubicBezTo>
                        <a:pt x="134" y="2703"/>
                        <a:pt x="101" y="2769"/>
                        <a:pt x="67" y="2836"/>
                      </a:cubicBezTo>
                      <a:cubicBezTo>
                        <a:pt x="67" y="2870"/>
                        <a:pt x="67" y="2870"/>
                        <a:pt x="67" y="2903"/>
                      </a:cubicBezTo>
                      <a:cubicBezTo>
                        <a:pt x="67" y="2936"/>
                        <a:pt x="34" y="2970"/>
                        <a:pt x="34" y="3036"/>
                      </a:cubicBezTo>
                      <a:cubicBezTo>
                        <a:pt x="1" y="3270"/>
                        <a:pt x="167" y="3270"/>
                        <a:pt x="367" y="3303"/>
                      </a:cubicBezTo>
                      <a:cubicBezTo>
                        <a:pt x="468" y="3303"/>
                        <a:pt x="568" y="3370"/>
                        <a:pt x="668" y="3437"/>
                      </a:cubicBezTo>
                      <a:cubicBezTo>
                        <a:pt x="701" y="3470"/>
                        <a:pt x="701" y="3470"/>
                        <a:pt x="734" y="3470"/>
                      </a:cubicBezTo>
                      <a:cubicBezTo>
                        <a:pt x="801" y="3503"/>
                        <a:pt x="834" y="3537"/>
                        <a:pt x="901" y="3570"/>
                      </a:cubicBezTo>
                      <a:cubicBezTo>
                        <a:pt x="968" y="3637"/>
                        <a:pt x="1068" y="3703"/>
                        <a:pt x="1201" y="3703"/>
                      </a:cubicBezTo>
                      <a:cubicBezTo>
                        <a:pt x="1268" y="3703"/>
                        <a:pt x="1368" y="3670"/>
                        <a:pt x="1435" y="3603"/>
                      </a:cubicBezTo>
                      <a:lnTo>
                        <a:pt x="1502" y="3537"/>
                      </a:lnTo>
                      <a:cubicBezTo>
                        <a:pt x="1702" y="3337"/>
                        <a:pt x="1902" y="3136"/>
                        <a:pt x="1735" y="2769"/>
                      </a:cubicBezTo>
                      <a:cubicBezTo>
                        <a:pt x="1668" y="2636"/>
                        <a:pt x="1668" y="2503"/>
                        <a:pt x="1735" y="2369"/>
                      </a:cubicBezTo>
                      <a:cubicBezTo>
                        <a:pt x="1802" y="2302"/>
                        <a:pt x="1902" y="2269"/>
                        <a:pt x="2002" y="2269"/>
                      </a:cubicBezTo>
                      <a:cubicBezTo>
                        <a:pt x="2102" y="2269"/>
                        <a:pt x="2202" y="2302"/>
                        <a:pt x="2269" y="2302"/>
                      </a:cubicBezTo>
                      <a:cubicBezTo>
                        <a:pt x="2369" y="2336"/>
                        <a:pt x="2469" y="2403"/>
                        <a:pt x="2569" y="2436"/>
                      </a:cubicBezTo>
                      <a:cubicBezTo>
                        <a:pt x="2702" y="2536"/>
                        <a:pt x="2869" y="2569"/>
                        <a:pt x="3036" y="2569"/>
                      </a:cubicBezTo>
                      <a:cubicBezTo>
                        <a:pt x="3053" y="2586"/>
                        <a:pt x="3069" y="2594"/>
                        <a:pt x="3086" y="2594"/>
                      </a:cubicBezTo>
                      <a:cubicBezTo>
                        <a:pt x="3103" y="2594"/>
                        <a:pt x="3119" y="2586"/>
                        <a:pt x="3136" y="2569"/>
                      </a:cubicBezTo>
                      <a:cubicBezTo>
                        <a:pt x="3169" y="2369"/>
                        <a:pt x="3136" y="2136"/>
                        <a:pt x="3036" y="1936"/>
                      </a:cubicBezTo>
                      <a:cubicBezTo>
                        <a:pt x="3003" y="1902"/>
                        <a:pt x="2969" y="1869"/>
                        <a:pt x="2936" y="1869"/>
                      </a:cubicBezTo>
                      <a:lnTo>
                        <a:pt x="2903" y="1835"/>
                      </a:lnTo>
                      <a:cubicBezTo>
                        <a:pt x="2803" y="1802"/>
                        <a:pt x="2702" y="1769"/>
                        <a:pt x="2602" y="1735"/>
                      </a:cubicBezTo>
                      <a:cubicBezTo>
                        <a:pt x="2302" y="1669"/>
                        <a:pt x="2269" y="1435"/>
                        <a:pt x="2235" y="1168"/>
                      </a:cubicBezTo>
                      <a:cubicBezTo>
                        <a:pt x="2169" y="668"/>
                        <a:pt x="1835" y="268"/>
                        <a:pt x="1368" y="68"/>
                      </a:cubicBezTo>
                      <a:cubicBezTo>
                        <a:pt x="1301" y="34"/>
                        <a:pt x="1235" y="1"/>
                        <a:pt x="11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0" name="Google Shape;405;p16">
                  <a:extLst>
                    <a:ext uri="{FF2B5EF4-FFF2-40B4-BE49-F238E27FC236}">
                      <a16:creationId xmlns:a16="http://schemas.microsoft.com/office/drawing/2014/main" xmlns="" id="{76DEBB96-094B-3E7F-2219-21FF50FF6C02}"/>
                    </a:ext>
                  </a:extLst>
                </p:cNvPr>
                <p:cNvSpPr/>
                <p:nvPr/>
              </p:nvSpPr>
              <p:spPr>
                <a:xfrm>
                  <a:off x="3158913" y="2396475"/>
                  <a:ext cx="90075" cy="52550"/>
                </a:xfrm>
                <a:custGeom>
                  <a:avLst/>
                  <a:gdLst/>
                  <a:ahLst/>
                  <a:cxnLst/>
                  <a:rect l="l" t="t" r="r" b="b"/>
                  <a:pathLst>
                    <a:path w="3603" h="2102" extrusionOk="0">
                      <a:moveTo>
                        <a:pt x="1201" y="0"/>
                      </a:moveTo>
                      <a:cubicBezTo>
                        <a:pt x="967" y="0"/>
                        <a:pt x="767" y="67"/>
                        <a:pt x="634" y="234"/>
                      </a:cubicBezTo>
                      <a:cubicBezTo>
                        <a:pt x="601" y="367"/>
                        <a:pt x="467" y="367"/>
                        <a:pt x="367" y="367"/>
                      </a:cubicBezTo>
                      <a:cubicBezTo>
                        <a:pt x="234" y="401"/>
                        <a:pt x="134" y="367"/>
                        <a:pt x="67" y="534"/>
                      </a:cubicBezTo>
                      <a:cubicBezTo>
                        <a:pt x="33" y="601"/>
                        <a:pt x="0" y="668"/>
                        <a:pt x="33" y="768"/>
                      </a:cubicBezTo>
                      <a:cubicBezTo>
                        <a:pt x="67" y="868"/>
                        <a:pt x="167" y="934"/>
                        <a:pt x="267" y="968"/>
                      </a:cubicBezTo>
                      <a:lnTo>
                        <a:pt x="334" y="1034"/>
                      </a:lnTo>
                      <a:cubicBezTo>
                        <a:pt x="767" y="1235"/>
                        <a:pt x="1134" y="1602"/>
                        <a:pt x="1334" y="2102"/>
                      </a:cubicBezTo>
                      <a:cubicBezTo>
                        <a:pt x="1701" y="2102"/>
                        <a:pt x="2035" y="1835"/>
                        <a:pt x="2135" y="1468"/>
                      </a:cubicBezTo>
                      <a:lnTo>
                        <a:pt x="2135" y="1435"/>
                      </a:lnTo>
                      <a:cubicBezTo>
                        <a:pt x="2202" y="1468"/>
                        <a:pt x="2268" y="1535"/>
                        <a:pt x="2302" y="1602"/>
                      </a:cubicBezTo>
                      <a:cubicBezTo>
                        <a:pt x="2368" y="1702"/>
                        <a:pt x="2502" y="1768"/>
                        <a:pt x="2635" y="1768"/>
                      </a:cubicBezTo>
                      <a:lnTo>
                        <a:pt x="2869" y="1768"/>
                      </a:lnTo>
                      <a:cubicBezTo>
                        <a:pt x="3436" y="1768"/>
                        <a:pt x="3536" y="1535"/>
                        <a:pt x="3603" y="668"/>
                      </a:cubicBezTo>
                      <a:cubicBezTo>
                        <a:pt x="3503" y="501"/>
                        <a:pt x="3369" y="334"/>
                        <a:pt x="3169" y="234"/>
                      </a:cubicBezTo>
                      <a:cubicBezTo>
                        <a:pt x="3024" y="118"/>
                        <a:pt x="2804" y="27"/>
                        <a:pt x="2595" y="27"/>
                      </a:cubicBezTo>
                      <a:cubicBezTo>
                        <a:pt x="2564" y="27"/>
                        <a:pt x="2533" y="29"/>
                        <a:pt x="2502" y="34"/>
                      </a:cubicBezTo>
                      <a:lnTo>
                        <a:pt x="1468" y="34"/>
                      </a:lnTo>
                      <a:cubicBezTo>
                        <a:pt x="1368" y="0"/>
                        <a:pt x="1268" y="0"/>
                        <a:pt x="12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1" name="Google Shape;406;p16">
                  <a:extLst>
                    <a:ext uri="{FF2B5EF4-FFF2-40B4-BE49-F238E27FC236}">
                      <a16:creationId xmlns:a16="http://schemas.microsoft.com/office/drawing/2014/main" xmlns="" id="{5EB6F725-AD92-F6A4-E70C-3D01924AF0B2}"/>
                    </a:ext>
                  </a:extLst>
                </p:cNvPr>
                <p:cNvSpPr/>
                <p:nvPr/>
              </p:nvSpPr>
              <p:spPr>
                <a:xfrm>
                  <a:off x="3337363" y="2213000"/>
                  <a:ext cx="25875" cy="30050"/>
                </a:xfrm>
                <a:custGeom>
                  <a:avLst/>
                  <a:gdLst/>
                  <a:ahLst/>
                  <a:cxnLst/>
                  <a:rect l="l" t="t" r="r" b="b"/>
                  <a:pathLst>
                    <a:path w="1035" h="1202" extrusionOk="0">
                      <a:moveTo>
                        <a:pt x="401" y="1"/>
                      </a:moveTo>
                      <a:cubicBezTo>
                        <a:pt x="134" y="168"/>
                        <a:pt x="1" y="434"/>
                        <a:pt x="34" y="701"/>
                      </a:cubicBezTo>
                      <a:cubicBezTo>
                        <a:pt x="101" y="835"/>
                        <a:pt x="134" y="1202"/>
                        <a:pt x="434" y="1202"/>
                      </a:cubicBezTo>
                      <a:lnTo>
                        <a:pt x="501" y="1202"/>
                      </a:lnTo>
                      <a:cubicBezTo>
                        <a:pt x="534" y="1202"/>
                        <a:pt x="568" y="1202"/>
                        <a:pt x="601" y="1168"/>
                      </a:cubicBezTo>
                      <a:lnTo>
                        <a:pt x="634" y="1168"/>
                      </a:lnTo>
                      <a:cubicBezTo>
                        <a:pt x="701" y="1168"/>
                        <a:pt x="768" y="1135"/>
                        <a:pt x="801" y="1102"/>
                      </a:cubicBezTo>
                      <a:cubicBezTo>
                        <a:pt x="868" y="1035"/>
                        <a:pt x="901" y="1001"/>
                        <a:pt x="935" y="935"/>
                      </a:cubicBezTo>
                      <a:lnTo>
                        <a:pt x="968" y="901"/>
                      </a:lnTo>
                      <a:cubicBezTo>
                        <a:pt x="1001" y="868"/>
                        <a:pt x="1001" y="801"/>
                        <a:pt x="1035" y="735"/>
                      </a:cubicBezTo>
                      <a:cubicBezTo>
                        <a:pt x="1035" y="735"/>
                        <a:pt x="1035" y="701"/>
                        <a:pt x="1035" y="701"/>
                      </a:cubicBezTo>
                      <a:cubicBezTo>
                        <a:pt x="1035" y="668"/>
                        <a:pt x="1035" y="635"/>
                        <a:pt x="1035" y="601"/>
                      </a:cubicBezTo>
                      <a:cubicBezTo>
                        <a:pt x="1035" y="568"/>
                        <a:pt x="1001" y="534"/>
                        <a:pt x="1001" y="501"/>
                      </a:cubicBezTo>
                      <a:cubicBezTo>
                        <a:pt x="935" y="301"/>
                        <a:pt x="734" y="134"/>
                        <a:pt x="4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2" name="Google Shape;407;p16">
                  <a:extLst>
                    <a:ext uri="{FF2B5EF4-FFF2-40B4-BE49-F238E27FC236}">
                      <a16:creationId xmlns:a16="http://schemas.microsoft.com/office/drawing/2014/main" xmlns="" id="{55B2917E-2D5C-BDFB-9727-4FD788F87346}"/>
                    </a:ext>
                  </a:extLst>
                </p:cNvPr>
                <p:cNvSpPr/>
                <p:nvPr/>
              </p:nvSpPr>
              <p:spPr>
                <a:xfrm>
                  <a:off x="2493438" y="2368950"/>
                  <a:ext cx="90925" cy="101775"/>
                </a:xfrm>
                <a:custGeom>
                  <a:avLst/>
                  <a:gdLst/>
                  <a:ahLst/>
                  <a:cxnLst/>
                  <a:rect l="l" t="t" r="r" b="b"/>
                  <a:pathLst>
                    <a:path w="3637" h="4071" extrusionOk="0">
                      <a:moveTo>
                        <a:pt x="1268" y="1"/>
                      </a:moveTo>
                      <a:cubicBezTo>
                        <a:pt x="1001" y="34"/>
                        <a:pt x="801" y="101"/>
                        <a:pt x="601" y="234"/>
                      </a:cubicBezTo>
                      <a:cubicBezTo>
                        <a:pt x="467" y="334"/>
                        <a:pt x="334" y="401"/>
                        <a:pt x="167" y="401"/>
                      </a:cubicBezTo>
                      <a:lnTo>
                        <a:pt x="100" y="401"/>
                      </a:lnTo>
                      <a:cubicBezTo>
                        <a:pt x="33" y="534"/>
                        <a:pt x="0" y="634"/>
                        <a:pt x="33" y="768"/>
                      </a:cubicBezTo>
                      <a:cubicBezTo>
                        <a:pt x="100" y="935"/>
                        <a:pt x="234" y="1035"/>
                        <a:pt x="400" y="1101"/>
                      </a:cubicBezTo>
                      <a:cubicBezTo>
                        <a:pt x="467" y="1135"/>
                        <a:pt x="500" y="1201"/>
                        <a:pt x="534" y="1268"/>
                      </a:cubicBezTo>
                      <a:lnTo>
                        <a:pt x="567" y="1302"/>
                      </a:lnTo>
                      <a:cubicBezTo>
                        <a:pt x="701" y="1468"/>
                        <a:pt x="834" y="1668"/>
                        <a:pt x="934" y="1902"/>
                      </a:cubicBezTo>
                      <a:cubicBezTo>
                        <a:pt x="1034" y="2102"/>
                        <a:pt x="1168" y="2336"/>
                        <a:pt x="1301" y="2536"/>
                      </a:cubicBezTo>
                      <a:cubicBezTo>
                        <a:pt x="1601" y="2869"/>
                        <a:pt x="1801" y="3236"/>
                        <a:pt x="1968" y="3637"/>
                      </a:cubicBezTo>
                      <a:cubicBezTo>
                        <a:pt x="2068" y="3903"/>
                        <a:pt x="2302" y="4070"/>
                        <a:pt x="2569" y="4070"/>
                      </a:cubicBezTo>
                      <a:cubicBezTo>
                        <a:pt x="2669" y="4070"/>
                        <a:pt x="2735" y="4037"/>
                        <a:pt x="2835" y="4037"/>
                      </a:cubicBezTo>
                      <a:cubicBezTo>
                        <a:pt x="3169" y="4003"/>
                        <a:pt x="3403" y="3670"/>
                        <a:pt x="3369" y="3336"/>
                      </a:cubicBezTo>
                      <a:lnTo>
                        <a:pt x="3369" y="3303"/>
                      </a:lnTo>
                      <a:cubicBezTo>
                        <a:pt x="3336" y="3103"/>
                        <a:pt x="3369" y="2903"/>
                        <a:pt x="3436" y="2736"/>
                      </a:cubicBezTo>
                      <a:cubicBezTo>
                        <a:pt x="3636" y="2035"/>
                        <a:pt x="3403" y="1435"/>
                        <a:pt x="2802" y="1235"/>
                      </a:cubicBezTo>
                      <a:cubicBezTo>
                        <a:pt x="2469" y="1135"/>
                        <a:pt x="2235" y="901"/>
                        <a:pt x="2102" y="568"/>
                      </a:cubicBezTo>
                      <a:cubicBezTo>
                        <a:pt x="1968" y="368"/>
                        <a:pt x="1801" y="201"/>
                        <a:pt x="1601" y="101"/>
                      </a:cubicBezTo>
                      <a:cubicBezTo>
                        <a:pt x="1501" y="34"/>
                        <a:pt x="1368" y="1"/>
                        <a:pt x="12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3" name="Google Shape;408;p16">
                  <a:extLst>
                    <a:ext uri="{FF2B5EF4-FFF2-40B4-BE49-F238E27FC236}">
                      <a16:creationId xmlns:a16="http://schemas.microsoft.com/office/drawing/2014/main" xmlns="" id="{11A1AA29-26C1-2A16-A30D-326832744F48}"/>
                    </a:ext>
                  </a:extLst>
                </p:cNvPr>
                <p:cNvSpPr/>
                <p:nvPr/>
              </p:nvSpPr>
              <p:spPr>
                <a:xfrm>
                  <a:off x="2349163" y="2223025"/>
                  <a:ext cx="89250" cy="75900"/>
                </a:xfrm>
                <a:custGeom>
                  <a:avLst/>
                  <a:gdLst/>
                  <a:ahLst/>
                  <a:cxnLst/>
                  <a:rect l="l" t="t" r="r" b="b"/>
                  <a:pathLst>
                    <a:path w="3570" h="3036" extrusionOk="0">
                      <a:moveTo>
                        <a:pt x="901" y="0"/>
                      </a:moveTo>
                      <a:cubicBezTo>
                        <a:pt x="634" y="33"/>
                        <a:pt x="434" y="133"/>
                        <a:pt x="301" y="334"/>
                      </a:cubicBezTo>
                      <a:cubicBezTo>
                        <a:pt x="100" y="500"/>
                        <a:pt x="0" y="701"/>
                        <a:pt x="0" y="934"/>
                      </a:cubicBezTo>
                      <a:cubicBezTo>
                        <a:pt x="34" y="1134"/>
                        <a:pt x="167" y="1334"/>
                        <a:pt x="367" y="1468"/>
                      </a:cubicBezTo>
                      <a:cubicBezTo>
                        <a:pt x="567" y="1701"/>
                        <a:pt x="868" y="1868"/>
                        <a:pt x="1201" y="1935"/>
                      </a:cubicBezTo>
                      <a:cubicBezTo>
                        <a:pt x="1501" y="2001"/>
                        <a:pt x="1835" y="2135"/>
                        <a:pt x="2102" y="2302"/>
                      </a:cubicBezTo>
                      <a:cubicBezTo>
                        <a:pt x="2202" y="2368"/>
                        <a:pt x="2302" y="2468"/>
                        <a:pt x="2402" y="2535"/>
                      </a:cubicBezTo>
                      <a:lnTo>
                        <a:pt x="2469" y="2602"/>
                      </a:lnTo>
                      <a:cubicBezTo>
                        <a:pt x="2502" y="2635"/>
                        <a:pt x="2535" y="2702"/>
                        <a:pt x="2569" y="2735"/>
                      </a:cubicBezTo>
                      <a:cubicBezTo>
                        <a:pt x="2702" y="2902"/>
                        <a:pt x="2902" y="3002"/>
                        <a:pt x="3103" y="3036"/>
                      </a:cubicBezTo>
                      <a:cubicBezTo>
                        <a:pt x="3169" y="3036"/>
                        <a:pt x="3269" y="3002"/>
                        <a:pt x="3336" y="2969"/>
                      </a:cubicBezTo>
                      <a:cubicBezTo>
                        <a:pt x="3570" y="2869"/>
                        <a:pt x="3570" y="2635"/>
                        <a:pt x="3570" y="2402"/>
                      </a:cubicBezTo>
                      <a:cubicBezTo>
                        <a:pt x="3570" y="2335"/>
                        <a:pt x="3570" y="2302"/>
                        <a:pt x="3570" y="2235"/>
                      </a:cubicBezTo>
                      <a:cubicBezTo>
                        <a:pt x="3570" y="2135"/>
                        <a:pt x="3536" y="2035"/>
                        <a:pt x="3503" y="1935"/>
                      </a:cubicBezTo>
                      <a:lnTo>
                        <a:pt x="3503" y="1901"/>
                      </a:lnTo>
                      <a:lnTo>
                        <a:pt x="3336" y="1735"/>
                      </a:lnTo>
                      <a:cubicBezTo>
                        <a:pt x="3303" y="1701"/>
                        <a:pt x="3303" y="1668"/>
                        <a:pt x="3269" y="1635"/>
                      </a:cubicBezTo>
                      <a:lnTo>
                        <a:pt x="3203" y="1534"/>
                      </a:lnTo>
                      <a:cubicBezTo>
                        <a:pt x="3103" y="1468"/>
                        <a:pt x="3036" y="1401"/>
                        <a:pt x="2936" y="1334"/>
                      </a:cubicBezTo>
                      <a:cubicBezTo>
                        <a:pt x="2702" y="1168"/>
                        <a:pt x="2469" y="1034"/>
                        <a:pt x="2202" y="967"/>
                      </a:cubicBezTo>
                      <a:lnTo>
                        <a:pt x="2068" y="934"/>
                      </a:lnTo>
                      <a:cubicBezTo>
                        <a:pt x="2002" y="867"/>
                        <a:pt x="1935" y="834"/>
                        <a:pt x="1835" y="801"/>
                      </a:cubicBezTo>
                      <a:cubicBezTo>
                        <a:pt x="1601" y="667"/>
                        <a:pt x="1368" y="567"/>
                        <a:pt x="1335" y="234"/>
                      </a:cubicBezTo>
                      <a:cubicBezTo>
                        <a:pt x="1235" y="100"/>
                        <a:pt x="1068" y="0"/>
                        <a:pt x="9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4" name="Google Shape;409;p16">
                  <a:extLst>
                    <a:ext uri="{FF2B5EF4-FFF2-40B4-BE49-F238E27FC236}">
                      <a16:creationId xmlns:a16="http://schemas.microsoft.com/office/drawing/2014/main" xmlns="" id="{6C6DE225-C1E0-2785-47C0-105F5CE4A75E}"/>
                    </a:ext>
                  </a:extLst>
                </p:cNvPr>
                <p:cNvSpPr/>
                <p:nvPr/>
              </p:nvSpPr>
              <p:spPr>
                <a:xfrm>
                  <a:off x="2766963" y="2761725"/>
                  <a:ext cx="68400" cy="89275"/>
                </a:xfrm>
                <a:custGeom>
                  <a:avLst/>
                  <a:gdLst/>
                  <a:ahLst/>
                  <a:cxnLst/>
                  <a:rect l="l" t="t" r="r" b="b"/>
                  <a:pathLst>
                    <a:path w="2736" h="3571" extrusionOk="0">
                      <a:moveTo>
                        <a:pt x="601" y="1"/>
                      </a:moveTo>
                      <a:cubicBezTo>
                        <a:pt x="501" y="1"/>
                        <a:pt x="401" y="34"/>
                        <a:pt x="334" y="101"/>
                      </a:cubicBezTo>
                      <a:cubicBezTo>
                        <a:pt x="0" y="368"/>
                        <a:pt x="134" y="701"/>
                        <a:pt x="334" y="1002"/>
                      </a:cubicBezTo>
                      <a:cubicBezTo>
                        <a:pt x="434" y="1435"/>
                        <a:pt x="701" y="1835"/>
                        <a:pt x="1101" y="2069"/>
                      </a:cubicBezTo>
                      <a:cubicBezTo>
                        <a:pt x="1401" y="2302"/>
                        <a:pt x="1635" y="2636"/>
                        <a:pt x="1735" y="3003"/>
                      </a:cubicBezTo>
                      <a:cubicBezTo>
                        <a:pt x="1802" y="3103"/>
                        <a:pt x="1835" y="3203"/>
                        <a:pt x="1902" y="3303"/>
                      </a:cubicBezTo>
                      <a:cubicBezTo>
                        <a:pt x="1935" y="3470"/>
                        <a:pt x="2068" y="3570"/>
                        <a:pt x="2235" y="3570"/>
                      </a:cubicBezTo>
                      <a:cubicBezTo>
                        <a:pt x="2302" y="3570"/>
                        <a:pt x="2335" y="3570"/>
                        <a:pt x="2402" y="3537"/>
                      </a:cubicBezTo>
                      <a:cubicBezTo>
                        <a:pt x="2502" y="3503"/>
                        <a:pt x="2569" y="3470"/>
                        <a:pt x="2569" y="3403"/>
                      </a:cubicBezTo>
                      <a:cubicBezTo>
                        <a:pt x="2569" y="3370"/>
                        <a:pt x="2502" y="3270"/>
                        <a:pt x="2435" y="3170"/>
                      </a:cubicBezTo>
                      <a:cubicBezTo>
                        <a:pt x="2369" y="3136"/>
                        <a:pt x="2335" y="3103"/>
                        <a:pt x="2335" y="3036"/>
                      </a:cubicBezTo>
                      <a:cubicBezTo>
                        <a:pt x="2335" y="2970"/>
                        <a:pt x="2402" y="2936"/>
                        <a:pt x="2469" y="2903"/>
                      </a:cubicBezTo>
                      <a:cubicBezTo>
                        <a:pt x="2469" y="2870"/>
                        <a:pt x="2502" y="2870"/>
                        <a:pt x="2535" y="2836"/>
                      </a:cubicBezTo>
                      <a:cubicBezTo>
                        <a:pt x="2736" y="2636"/>
                        <a:pt x="2736" y="2336"/>
                        <a:pt x="2535" y="2136"/>
                      </a:cubicBezTo>
                      <a:lnTo>
                        <a:pt x="2469" y="2036"/>
                      </a:lnTo>
                      <a:cubicBezTo>
                        <a:pt x="2335" y="1769"/>
                        <a:pt x="2168" y="1569"/>
                        <a:pt x="1935" y="1469"/>
                      </a:cubicBezTo>
                      <a:lnTo>
                        <a:pt x="1701" y="1002"/>
                      </a:lnTo>
                      <a:cubicBezTo>
                        <a:pt x="1635" y="935"/>
                        <a:pt x="1635" y="868"/>
                        <a:pt x="1635" y="768"/>
                      </a:cubicBezTo>
                      <a:cubicBezTo>
                        <a:pt x="1635" y="668"/>
                        <a:pt x="1601" y="568"/>
                        <a:pt x="1535" y="501"/>
                      </a:cubicBezTo>
                      <a:cubicBezTo>
                        <a:pt x="1468" y="468"/>
                        <a:pt x="1401" y="434"/>
                        <a:pt x="1335" y="401"/>
                      </a:cubicBezTo>
                      <a:cubicBezTo>
                        <a:pt x="1268" y="334"/>
                        <a:pt x="1201" y="301"/>
                        <a:pt x="1134" y="234"/>
                      </a:cubicBezTo>
                      <a:lnTo>
                        <a:pt x="1001" y="168"/>
                      </a:lnTo>
                      <a:cubicBezTo>
                        <a:pt x="868" y="68"/>
                        <a:pt x="734" y="1"/>
                        <a:pt x="6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5" name="Google Shape;410;p16">
                  <a:extLst>
                    <a:ext uri="{FF2B5EF4-FFF2-40B4-BE49-F238E27FC236}">
                      <a16:creationId xmlns:a16="http://schemas.microsoft.com/office/drawing/2014/main" xmlns="" id="{72972434-6384-7B3A-537F-780B8EC43A1C}"/>
                    </a:ext>
                  </a:extLst>
                </p:cNvPr>
                <p:cNvSpPr/>
                <p:nvPr/>
              </p:nvSpPr>
              <p:spPr>
                <a:xfrm>
                  <a:off x="2730263" y="2719200"/>
                  <a:ext cx="45050" cy="40050"/>
                </a:xfrm>
                <a:custGeom>
                  <a:avLst/>
                  <a:gdLst/>
                  <a:ahLst/>
                  <a:cxnLst/>
                  <a:rect l="l" t="t" r="r" b="b"/>
                  <a:pathLst>
                    <a:path w="1802" h="1602" extrusionOk="0">
                      <a:moveTo>
                        <a:pt x="501" y="1"/>
                      </a:moveTo>
                      <a:cubicBezTo>
                        <a:pt x="401" y="1"/>
                        <a:pt x="334" y="1"/>
                        <a:pt x="234" y="34"/>
                      </a:cubicBezTo>
                      <a:cubicBezTo>
                        <a:pt x="1" y="167"/>
                        <a:pt x="34" y="401"/>
                        <a:pt x="101" y="634"/>
                      </a:cubicBezTo>
                      <a:cubicBezTo>
                        <a:pt x="101" y="668"/>
                        <a:pt x="101" y="734"/>
                        <a:pt x="134" y="801"/>
                      </a:cubicBezTo>
                      <a:cubicBezTo>
                        <a:pt x="134" y="1001"/>
                        <a:pt x="267" y="1035"/>
                        <a:pt x="401" y="1068"/>
                      </a:cubicBezTo>
                      <a:cubicBezTo>
                        <a:pt x="501" y="1068"/>
                        <a:pt x="568" y="1101"/>
                        <a:pt x="634" y="1168"/>
                      </a:cubicBezTo>
                      <a:cubicBezTo>
                        <a:pt x="768" y="1168"/>
                        <a:pt x="868" y="1235"/>
                        <a:pt x="935" y="1302"/>
                      </a:cubicBezTo>
                      <a:cubicBezTo>
                        <a:pt x="1001" y="1368"/>
                        <a:pt x="1068" y="1402"/>
                        <a:pt x="1135" y="1435"/>
                      </a:cubicBezTo>
                      <a:cubicBezTo>
                        <a:pt x="1168" y="1468"/>
                        <a:pt x="1201" y="1502"/>
                        <a:pt x="1235" y="1502"/>
                      </a:cubicBezTo>
                      <a:cubicBezTo>
                        <a:pt x="1301" y="1568"/>
                        <a:pt x="1402" y="1602"/>
                        <a:pt x="1468" y="1602"/>
                      </a:cubicBezTo>
                      <a:cubicBezTo>
                        <a:pt x="1535" y="1602"/>
                        <a:pt x="1602" y="1568"/>
                        <a:pt x="1635" y="1535"/>
                      </a:cubicBezTo>
                      <a:cubicBezTo>
                        <a:pt x="1802" y="1435"/>
                        <a:pt x="1735" y="1335"/>
                        <a:pt x="1702" y="1235"/>
                      </a:cubicBezTo>
                      <a:cubicBezTo>
                        <a:pt x="1635" y="1168"/>
                        <a:pt x="1635" y="1101"/>
                        <a:pt x="1635" y="1035"/>
                      </a:cubicBezTo>
                      <a:cubicBezTo>
                        <a:pt x="1568" y="968"/>
                        <a:pt x="1535" y="901"/>
                        <a:pt x="1502" y="801"/>
                      </a:cubicBezTo>
                      <a:cubicBezTo>
                        <a:pt x="1402" y="634"/>
                        <a:pt x="1268" y="468"/>
                        <a:pt x="1135" y="301"/>
                      </a:cubicBezTo>
                      <a:cubicBezTo>
                        <a:pt x="968" y="134"/>
                        <a:pt x="734" y="1"/>
                        <a:pt x="5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6" name="Google Shape;411;p16">
                  <a:extLst>
                    <a:ext uri="{FF2B5EF4-FFF2-40B4-BE49-F238E27FC236}">
                      <a16:creationId xmlns:a16="http://schemas.microsoft.com/office/drawing/2014/main" xmlns="" id="{B8BFB000-4C0B-89F1-6174-6AB800BD52E6}"/>
                    </a:ext>
                  </a:extLst>
                </p:cNvPr>
                <p:cNvSpPr/>
                <p:nvPr/>
              </p:nvSpPr>
              <p:spPr>
                <a:xfrm>
                  <a:off x="2986288" y="3041800"/>
                  <a:ext cx="41725" cy="31025"/>
                </a:xfrm>
                <a:custGeom>
                  <a:avLst/>
                  <a:gdLst/>
                  <a:ahLst/>
                  <a:cxnLst/>
                  <a:rect l="l" t="t" r="r" b="b"/>
                  <a:pathLst>
                    <a:path w="1669" h="1241" extrusionOk="0">
                      <a:moveTo>
                        <a:pt x="635" y="1"/>
                      </a:moveTo>
                      <a:cubicBezTo>
                        <a:pt x="601" y="1"/>
                        <a:pt x="568" y="2"/>
                        <a:pt x="534" y="6"/>
                      </a:cubicBezTo>
                      <a:lnTo>
                        <a:pt x="200" y="6"/>
                      </a:lnTo>
                      <a:cubicBezTo>
                        <a:pt x="100" y="6"/>
                        <a:pt x="67" y="39"/>
                        <a:pt x="34" y="139"/>
                      </a:cubicBezTo>
                      <a:cubicBezTo>
                        <a:pt x="0" y="339"/>
                        <a:pt x="134" y="406"/>
                        <a:pt x="267" y="506"/>
                      </a:cubicBezTo>
                      <a:lnTo>
                        <a:pt x="334" y="573"/>
                      </a:lnTo>
                      <a:lnTo>
                        <a:pt x="534" y="706"/>
                      </a:lnTo>
                      <a:cubicBezTo>
                        <a:pt x="667" y="806"/>
                        <a:pt x="767" y="906"/>
                        <a:pt x="901" y="1007"/>
                      </a:cubicBezTo>
                      <a:lnTo>
                        <a:pt x="968" y="1073"/>
                      </a:lnTo>
                      <a:cubicBezTo>
                        <a:pt x="1034" y="1173"/>
                        <a:pt x="1134" y="1240"/>
                        <a:pt x="1234" y="1240"/>
                      </a:cubicBezTo>
                      <a:cubicBezTo>
                        <a:pt x="1334" y="1240"/>
                        <a:pt x="1401" y="1207"/>
                        <a:pt x="1468" y="1140"/>
                      </a:cubicBezTo>
                      <a:cubicBezTo>
                        <a:pt x="1668" y="906"/>
                        <a:pt x="1668" y="573"/>
                        <a:pt x="1468" y="373"/>
                      </a:cubicBezTo>
                      <a:cubicBezTo>
                        <a:pt x="1228" y="133"/>
                        <a:pt x="934" y="1"/>
                        <a:pt x="6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7" name="Google Shape;412;p16">
                  <a:extLst>
                    <a:ext uri="{FF2B5EF4-FFF2-40B4-BE49-F238E27FC236}">
                      <a16:creationId xmlns:a16="http://schemas.microsoft.com/office/drawing/2014/main" xmlns="" id="{F298BCF6-0860-BA27-F169-3E571AFA1EF0}"/>
                    </a:ext>
                  </a:extLst>
                </p:cNvPr>
                <p:cNvSpPr/>
                <p:nvPr/>
              </p:nvSpPr>
              <p:spPr>
                <a:xfrm>
                  <a:off x="2631863" y="2497375"/>
                  <a:ext cx="42550" cy="17650"/>
                </a:xfrm>
                <a:custGeom>
                  <a:avLst/>
                  <a:gdLst/>
                  <a:ahLst/>
                  <a:cxnLst/>
                  <a:rect l="l" t="t" r="r" b="b"/>
                  <a:pathLst>
                    <a:path w="1702" h="706" extrusionOk="0">
                      <a:moveTo>
                        <a:pt x="267" y="1"/>
                      </a:moveTo>
                      <a:cubicBezTo>
                        <a:pt x="134" y="67"/>
                        <a:pt x="34" y="167"/>
                        <a:pt x="0" y="301"/>
                      </a:cubicBezTo>
                      <a:cubicBezTo>
                        <a:pt x="31" y="545"/>
                        <a:pt x="257" y="705"/>
                        <a:pt x="499" y="705"/>
                      </a:cubicBezTo>
                      <a:cubicBezTo>
                        <a:pt x="522" y="705"/>
                        <a:pt x="545" y="704"/>
                        <a:pt x="567" y="701"/>
                      </a:cubicBezTo>
                      <a:lnTo>
                        <a:pt x="1635" y="701"/>
                      </a:lnTo>
                      <a:cubicBezTo>
                        <a:pt x="1702" y="101"/>
                        <a:pt x="1335" y="67"/>
                        <a:pt x="1001" y="34"/>
                      </a:cubicBezTo>
                      <a:cubicBezTo>
                        <a:pt x="901" y="34"/>
                        <a:pt x="768" y="1"/>
                        <a:pt x="6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8" name="Google Shape;413;p16">
                  <a:extLst>
                    <a:ext uri="{FF2B5EF4-FFF2-40B4-BE49-F238E27FC236}">
                      <a16:creationId xmlns:a16="http://schemas.microsoft.com/office/drawing/2014/main" xmlns="" id="{8CC1D46C-988C-A42E-343A-0BD40C4536E3}"/>
                    </a:ext>
                  </a:extLst>
                </p:cNvPr>
                <p:cNvSpPr/>
                <p:nvPr/>
              </p:nvSpPr>
              <p:spPr>
                <a:xfrm>
                  <a:off x="2494263" y="2293900"/>
                  <a:ext cx="27550" cy="29200"/>
                </a:xfrm>
                <a:custGeom>
                  <a:avLst/>
                  <a:gdLst/>
                  <a:ahLst/>
                  <a:cxnLst/>
                  <a:rect l="l" t="t" r="r" b="b"/>
                  <a:pathLst>
                    <a:path w="1102" h="1168" extrusionOk="0">
                      <a:moveTo>
                        <a:pt x="267" y="0"/>
                      </a:moveTo>
                      <a:cubicBezTo>
                        <a:pt x="134" y="0"/>
                        <a:pt x="34" y="34"/>
                        <a:pt x="0" y="267"/>
                      </a:cubicBezTo>
                      <a:cubicBezTo>
                        <a:pt x="101" y="501"/>
                        <a:pt x="234" y="668"/>
                        <a:pt x="401" y="834"/>
                      </a:cubicBezTo>
                      <a:cubicBezTo>
                        <a:pt x="467" y="901"/>
                        <a:pt x="701" y="1168"/>
                        <a:pt x="801" y="1168"/>
                      </a:cubicBezTo>
                      <a:cubicBezTo>
                        <a:pt x="1001" y="1101"/>
                        <a:pt x="1035" y="934"/>
                        <a:pt x="1101" y="734"/>
                      </a:cubicBezTo>
                      <a:cubicBezTo>
                        <a:pt x="1068" y="701"/>
                        <a:pt x="1068" y="668"/>
                        <a:pt x="1101" y="634"/>
                      </a:cubicBezTo>
                      <a:cubicBezTo>
                        <a:pt x="1068" y="234"/>
                        <a:pt x="868" y="0"/>
                        <a:pt x="5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79" name="Google Shape;414;p16">
                  <a:extLst>
                    <a:ext uri="{FF2B5EF4-FFF2-40B4-BE49-F238E27FC236}">
                      <a16:creationId xmlns:a16="http://schemas.microsoft.com/office/drawing/2014/main" xmlns="" id="{73493226-101A-705B-46E7-FD749435FB0F}"/>
                    </a:ext>
                  </a:extLst>
                </p:cNvPr>
                <p:cNvSpPr/>
                <p:nvPr/>
              </p:nvSpPr>
              <p:spPr>
                <a:xfrm>
                  <a:off x="2635188" y="2605800"/>
                  <a:ext cx="82600" cy="103425"/>
                </a:xfrm>
                <a:custGeom>
                  <a:avLst/>
                  <a:gdLst/>
                  <a:ahLst/>
                  <a:cxnLst/>
                  <a:rect l="l" t="t" r="r" b="b"/>
                  <a:pathLst>
                    <a:path w="3304" h="4137" extrusionOk="0">
                      <a:moveTo>
                        <a:pt x="1469" y="0"/>
                      </a:moveTo>
                      <a:cubicBezTo>
                        <a:pt x="1368" y="0"/>
                        <a:pt x="1235" y="67"/>
                        <a:pt x="1168" y="133"/>
                      </a:cubicBezTo>
                      <a:cubicBezTo>
                        <a:pt x="1068" y="234"/>
                        <a:pt x="968" y="267"/>
                        <a:pt x="835" y="300"/>
                      </a:cubicBezTo>
                      <a:cubicBezTo>
                        <a:pt x="501" y="300"/>
                        <a:pt x="334" y="467"/>
                        <a:pt x="268" y="867"/>
                      </a:cubicBezTo>
                      <a:lnTo>
                        <a:pt x="101" y="1134"/>
                      </a:lnTo>
                      <a:cubicBezTo>
                        <a:pt x="1" y="1268"/>
                        <a:pt x="1" y="1434"/>
                        <a:pt x="101" y="1568"/>
                      </a:cubicBezTo>
                      <a:lnTo>
                        <a:pt x="234" y="1701"/>
                      </a:lnTo>
                      <a:cubicBezTo>
                        <a:pt x="234" y="1901"/>
                        <a:pt x="334" y="2068"/>
                        <a:pt x="501" y="2168"/>
                      </a:cubicBezTo>
                      <a:cubicBezTo>
                        <a:pt x="568" y="2202"/>
                        <a:pt x="601" y="2235"/>
                        <a:pt x="635" y="2268"/>
                      </a:cubicBezTo>
                      <a:lnTo>
                        <a:pt x="735" y="2502"/>
                      </a:lnTo>
                      <a:cubicBezTo>
                        <a:pt x="735" y="2769"/>
                        <a:pt x="735" y="3069"/>
                        <a:pt x="1068" y="3169"/>
                      </a:cubicBezTo>
                      <a:lnTo>
                        <a:pt x="1068" y="3269"/>
                      </a:lnTo>
                      <a:lnTo>
                        <a:pt x="1102" y="3369"/>
                      </a:lnTo>
                      <a:lnTo>
                        <a:pt x="2002" y="3869"/>
                      </a:lnTo>
                      <a:cubicBezTo>
                        <a:pt x="2036" y="3903"/>
                        <a:pt x="2036" y="3970"/>
                        <a:pt x="2036" y="4003"/>
                      </a:cubicBezTo>
                      <a:cubicBezTo>
                        <a:pt x="2102" y="4070"/>
                        <a:pt x="2236" y="4136"/>
                        <a:pt x="2336" y="4136"/>
                      </a:cubicBezTo>
                      <a:cubicBezTo>
                        <a:pt x="2469" y="4136"/>
                        <a:pt x="2569" y="4036"/>
                        <a:pt x="2636" y="3936"/>
                      </a:cubicBezTo>
                      <a:lnTo>
                        <a:pt x="2903" y="3669"/>
                      </a:lnTo>
                      <a:cubicBezTo>
                        <a:pt x="3303" y="3569"/>
                        <a:pt x="3236" y="3336"/>
                        <a:pt x="3203" y="3102"/>
                      </a:cubicBezTo>
                      <a:cubicBezTo>
                        <a:pt x="3170" y="3002"/>
                        <a:pt x="3170" y="2902"/>
                        <a:pt x="3170" y="2802"/>
                      </a:cubicBezTo>
                      <a:lnTo>
                        <a:pt x="2870" y="2468"/>
                      </a:lnTo>
                      <a:lnTo>
                        <a:pt x="2769" y="2368"/>
                      </a:lnTo>
                      <a:lnTo>
                        <a:pt x="2769" y="2235"/>
                      </a:lnTo>
                      <a:lnTo>
                        <a:pt x="2436" y="1568"/>
                      </a:lnTo>
                      <a:cubicBezTo>
                        <a:pt x="2436" y="1534"/>
                        <a:pt x="2436" y="1468"/>
                        <a:pt x="2436" y="1434"/>
                      </a:cubicBezTo>
                      <a:cubicBezTo>
                        <a:pt x="2403" y="1434"/>
                        <a:pt x="2369" y="1401"/>
                        <a:pt x="2336" y="1401"/>
                      </a:cubicBezTo>
                      <a:cubicBezTo>
                        <a:pt x="2236" y="1334"/>
                        <a:pt x="2202" y="1234"/>
                        <a:pt x="2236" y="1101"/>
                      </a:cubicBezTo>
                      <a:lnTo>
                        <a:pt x="2102" y="1101"/>
                      </a:lnTo>
                      <a:cubicBezTo>
                        <a:pt x="2169" y="767"/>
                        <a:pt x="1936" y="567"/>
                        <a:pt x="1702" y="400"/>
                      </a:cubicBezTo>
                      <a:cubicBezTo>
                        <a:pt x="1702" y="300"/>
                        <a:pt x="1669" y="200"/>
                        <a:pt x="1602" y="100"/>
                      </a:cubicBezTo>
                      <a:cubicBezTo>
                        <a:pt x="1569" y="67"/>
                        <a:pt x="1569" y="33"/>
                        <a:pt x="15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80" name="Google Shape;415;p16">
                  <a:extLst>
                    <a:ext uri="{FF2B5EF4-FFF2-40B4-BE49-F238E27FC236}">
                      <a16:creationId xmlns:a16="http://schemas.microsoft.com/office/drawing/2014/main" xmlns="" id="{10AA5CDA-A932-5D0E-5543-154D10DF83D2}"/>
                    </a:ext>
                  </a:extLst>
                </p:cNvPr>
                <p:cNvSpPr/>
                <p:nvPr/>
              </p:nvSpPr>
              <p:spPr>
                <a:xfrm>
                  <a:off x="2620188" y="2349775"/>
                  <a:ext cx="26700" cy="12875"/>
                </a:xfrm>
                <a:custGeom>
                  <a:avLst/>
                  <a:gdLst/>
                  <a:ahLst/>
                  <a:cxnLst/>
                  <a:rect l="l" t="t" r="r" b="b"/>
                  <a:pathLst>
                    <a:path w="1068" h="515" extrusionOk="0">
                      <a:moveTo>
                        <a:pt x="367" y="0"/>
                      </a:moveTo>
                      <a:cubicBezTo>
                        <a:pt x="301" y="0"/>
                        <a:pt x="234" y="0"/>
                        <a:pt x="167" y="34"/>
                      </a:cubicBezTo>
                      <a:cubicBezTo>
                        <a:pt x="34" y="234"/>
                        <a:pt x="0" y="367"/>
                        <a:pt x="34" y="434"/>
                      </a:cubicBezTo>
                      <a:cubicBezTo>
                        <a:pt x="46" y="459"/>
                        <a:pt x="54" y="465"/>
                        <a:pt x="59" y="465"/>
                      </a:cubicBezTo>
                      <a:cubicBezTo>
                        <a:pt x="64" y="465"/>
                        <a:pt x="66" y="457"/>
                        <a:pt x="67" y="457"/>
                      </a:cubicBezTo>
                      <a:cubicBezTo>
                        <a:pt x="67" y="457"/>
                        <a:pt x="67" y="460"/>
                        <a:pt x="67" y="467"/>
                      </a:cubicBezTo>
                      <a:cubicBezTo>
                        <a:pt x="114" y="491"/>
                        <a:pt x="161" y="515"/>
                        <a:pt x="209" y="515"/>
                      </a:cubicBezTo>
                      <a:cubicBezTo>
                        <a:pt x="228" y="515"/>
                        <a:pt x="248" y="510"/>
                        <a:pt x="267" y="501"/>
                      </a:cubicBezTo>
                      <a:lnTo>
                        <a:pt x="1001" y="501"/>
                      </a:lnTo>
                      <a:cubicBezTo>
                        <a:pt x="1068" y="301"/>
                        <a:pt x="968" y="234"/>
                        <a:pt x="868" y="167"/>
                      </a:cubicBezTo>
                      <a:cubicBezTo>
                        <a:pt x="801" y="134"/>
                        <a:pt x="768" y="67"/>
                        <a:pt x="734" y="34"/>
                      </a:cubicBezTo>
                      <a:lnTo>
                        <a:pt x="634" y="34"/>
                      </a:lnTo>
                      <a:cubicBezTo>
                        <a:pt x="567" y="0"/>
                        <a:pt x="467" y="0"/>
                        <a:pt x="3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81" name="Google Shape;416;p16">
                  <a:extLst>
                    <a:ext uri="{FF2B5EF4-FFF2-40B4-BE49-F238E27FC236}">
                      <a16:creationId xmlns:a16="http://schemas.microsoft.com/office/drawing/2014/main" xmlns="" id="{EB1ADE4B-F8F8-CBB1-DED0-DDA04BDA0B03}"/>
                    </a:ext>
                  </a:extLst>
                </p:cNvPr>
                <p:cNvSpPr/>
                <p:nvPr/>
              </p:nvSpPr>
              <p:spPr>
                <a:xfrm>
                  <a:off x="2607688" y="2517400"/>
                  <a:ext cx="35875" cy="64225"/>
                </a:xfrm>
                <a:custGeom>
                  <a:avLst/>
                  <a:gdLst/>
                  <a:ahLst/>
                  <a:cxnLst/>
                  <a:rect l="l" t="t" r="r" b="b"/>
                  <a:pathLst>
                    <a:path w="1435" h="2569" extrusionOk="0">
                      <a:moveTo>
                        <a:pt x="434" y="0"/>
                      </a:moveTo>
                      <a:cubicBezTo>
                        <a:pt x="334" y="34"/>
                        <a:pt x="200" y="67"/>
                        <a:pt x="100" y="134"/>
                      </a:cubicBezTo>
                      <a:cubicBezTo>
                        <a:pt x="33" y="134"/>
                        <a:pt x="0" y="167"/>
                        <a:pt x="0" y="234"/>
                      </a:cubicBezTo>
                      <a:cubicBezTo>
                        <a:pt x="0" y="300"/>
                        <a:pt x="33" y="334"/>
                        <a:pt x="67" y="400"/>
                      </a:cubicBezTo>
                      <a:cubicBezTo>
                        <a:pt x="100" y="434"/>
                        <a:pt x="133" y="501"/>
                        <a:pt x="133" y="567"/>
                      </a:cubicBezTo>
                      <a:lnTo>
                        <a:pt x="200" y="567"/>
                      </a:lnTo>
                      <a:cubicBezTo>
                        <a:pt x="300" y="567"/>
                        <a:pt x="400" y="601"/>
                        <a:pt x="400" y="701"/>
                      </a:cubicBezTo>
                      <a:cubicBezTo>
                        <a:pt x="400" y="767"/>
                        <a:pt x="400" y="834"/>
                        <a:pt x="400" y="901"/>
                      </a:cubicBezTo>
                      <a:cubicBezTo>
                        <a:pt x="434" y="1001"/>
                        <a:pt x="434" y="1068"/>
                        <a:pt x="367" y="1134"/>
                      </a:cubicBezTo>
                      <a:cubicBezTo>
                        <a:pt x="367" y="1234"/>
                        <a:pt x="334" y="1334"/>
                        <a:pt x="300" y="1435"/>
                      </a:cubicBezTo>
                      <a:cubicBezTo>
                        <a:pt x="200" y="1668"/>
                        <a:pt x="200" y="1902"/>
                        <a:pt x="234" y="2135"/>
                      </a:cubicBezTo>
                      <a:cubicBezTo>
                        <a:pt x="234" y="2202"/>
                        <a:pt x="267" y="2302"/>
                        <a:pt x="300" y="2402"/>
                      </a:cubicBezTo>
                      <a:cubicBezTo>
                        <a:pt x="300" y="2435"/>
                        <a:pt x="300" y="2435"/>
                        <a:pt x="334" y="2469"/>
                      </a:cubicBezTo>
                      <a:cubicBezTo>
                        <a:pt x="367" y="2502"/>
                        <a:pt x="467" y="2535"/>
                        <a:pt x="534" y="2535"/>
                      </a:cubicBezTo>
                      <a:lnTo>
                        <a:pt x="934" y="2535"/>
                      </a:lnTo>
                      <a:cubicBezTo>
                        <a:pt x="967" y="2535"/>
                        <a:pt x="1034" y="2535"/>
                        <a:pt x="1067" y="2569"/>
                      </a:cubicBezTo>
                      <a:lnTo>
                        <a:pt x="1201" y="2535"/>
                      </a:lnTo>
                      <a:cubicBezTo>
                        <a:pt x="1234" y="2502"/>
                        <a:pt x="1234" y="2469"/>
                        <a:pt x="1234" y="2435"/>
                      </a:cubicBezTo>
                      <a:cubicBezTo>
                        <a:pt x="1334" y="2335"/>
                        <a:pt x="1434" y="2202"/>
                        <a:pt x="1368" y="2002"/>
                      </a:cubicBezTo>
                      <a:lnTo>
                        <a:pt x="1368" y="1935"/>
                      </a:lnTo>
                      <a:cubicBezTo>
                        <a:pt x="1401" y="1668"/>
                        <a:pt x="1368" y="1401"/>
                        <a:pt x="1234" y="1134"/>
                      </a:cubicBezTo>
                      <a:cubicBezTo>
                        <a:pt x="1268" y="767"/>
                        <a:pt x="1101" y="400"/>
                        <a:pt x="801" y="167"/>
                      </a:cubicBezTo>
                      <a:cubicBezTo>
                        <a:pt x="701" y="67"/>
                        <a:pt x="567" y="0"/>
                        <a:pt x="43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1" name="Google Shape;417;p16">
                <a:extLst>
                  <a:ext uri="{FF2B5EF4-FFF2-40B4-BE49-F238E27FC236}">
                    <a16:creationId xmlns:a16="http://schemas.microsoft.com/office/drawing/2014/main" xmlns="" id="{6DB992F0-8B5E-B7F4-65AB-FF4135ADE843}"/>
                  </a:ext>
                </a:extLst>
              </p:cNvPr>
              <p:cNvGrpSpPr/>
              <p:nvPr/>
            </p:nvGrpSpPr>
            <p:grpSpPr>
              <a:xfrm>
                <a:off x="3525838" y="2082075"/>
                <a:ext cx="1144175" cy="858150"/>
                <a:chOff x="3522488" y="2082075"/>
                <a:chExt cx="1144175" cy="858150"/>
              </a:xfrm>
              <a:grpFill/>
            </p:grpSpPr>
            <p:sp>
              <p:nvSpPr>
                <p:cNvPr id="61" name="Google Shape;418;p16">
                  <a:extLst>
                    <a:ext uri="{FF2B5EF4-FFF2-40B4-BE49-F238E27FC236}">
                      <a16:creationId xmlns:a16="http://schemas.microsoft.com/office/drawing/2014/main" xmlns="" id="{A2B6C5DB-E501-DAB1-DFC5-71B46AC7D74A}"/>
                    </a:ext>
                  </a:extLst>
                </p:cNvPr>
                <p:cNvSpPr/>
                <p:nvPr/>
              </p:nvSpPr>
              <p:spPr>
                <a:xfrm>
                  <a:off x="3652588" y="2082075"/>
                  <a:ext cx="1014075" cy="858150"/>
                </a:xfrm>
                <a:custGeom>
                  <a:avLst/>
                  <a:gdLst/>
                  <a:ahLst/>
                  <a:cxnLst/>
                  <a:rect l="l" t="t" r="r" b="b"/>
                  <a:pathLst>
                    <a:path w="40563" h="34326" extrusionOk="0">
                      <a:moveTo>
                        <a:pt x="4504" y="24285"/>
                      </a:moveTo>
                      <a:cubicBezTo>
                        <a:pt x="4519" y="24300"/>
                        <a:pt x="4534" y="24308"/>
                        <a:pt x="4546" y="24313"/>
                      </a:cubicBezTo>
                      <a:lnTo>
                        <a:pt x="4546" y="24313"/>
                      </a:lnTo>
                      <a:cubicBezTo>
                        <a:pt x="4549" y="24309"/>
                        <a:pt x="4552" y="24306"/>
                        <a:pt x="4555" y="24302"/>
                      </a:cubicBezTo>
                      <a:lnTo>
                        <a:pt x="4555" y="24302"/>
                      </a:lnTo>
                      <a:lnTo>
                        <a:pt x="4537" y="24285"/>
                      </a:lnTo>
                      <a:close/>
                      <a:moveTo>
                        <a:pt x="29622" y="32591"/>
                      </a:moveTo>
                      <a:cubicBezTo>
                        <a:pt x="29622" y="32591"/>
                        <a:pt x="29688" y="32624"/>
                        <a:pt x="29722" y="32624"/>
                      </a:cubicBezTo>
                      <a:lnTo>
                        <a:pt x="29688" y="32691"/>
                      </a:lnTo>
                      <a:cubicBezTo>
                        <a:pt x="29622" y="32624"/>
                        <a:pt x="29622" y="32591"/>
                        <a:pt x="29622" y="32591"/>
                      </a:cubicBezTo>
                      <a:close/>
                      <a:moveTo>
                        <a:pt x="29822" y="1"/>
                      </a:moveTo>
                      <a:cubicBezTo>
                        <a:pt x="29755" y="1"/>
                        <a:pt x="29722" y="1"/>
                        <a:pt x="29655" y="34"/>
                      </a:cubicBezTo>
                      <a:cubicBezTo>
                        <a:pt x="29555" y="101"/>
                        <a:pt x="29455" y="134"/>
                        <a:pt x="29355" y="201"/>
                      </a:cubicBezTo>
                      <a:cubicBezTo>
                        <a:pt x="29221" y="301"/>
                        <a:pt x="29021" y="368"/>
                        <a:pt x="28821" y="401"/>
                      </a:cubicBezTo>
                      <a:cubicBezTo>
                        <a:pt x="28654" y="368"/>
                        <a:pt x="28454" y="268"/>
                        <a:pt x="28354" y="101"/>
                      </a:cubicBezTo>
                      <a:cubicBezTo>
                        <a:pt x="28321" y="67"/>
                        <a:pt x="28254" y="34"/>
                        <a:pt x="28187" y="34"/>
                      </a:cubicBezTo>
                      <a:cubicBezTo>
                        <a:pt x="28087" y="34"/>
                        <a:pt x="27987" y="67"/>
                        <a:pt x="27887" y="167"/>
                      </a:cubicBezTo>
                      <a:cubicBezTo>
                        <a:pt x="27820" y="234"/>
                        <a:pt x="27754" y="268"/>
                        <a:pt x="27654" y="334"/>
                      </a:cubicBezTo>
                      <a:cubicBezTo>
                        <a:pt x="27420" y="501"/>
                        <a:pt x="27220" y="735"/>
                        <a:pt x="27120" y="1001"/>
                      </a:cubicBezTo>
                      <a:cubicBezTo>
                        <a:pt x="27120" y="1035"/>
                        <a:pt x="27087" y="1068"/>
                        <a:pt x="27087" y="1101"/>
                      </a:cubicBezTo>
                      <a:lnTo>
                        <a:pt x="27020" y="1468"/>
                      </a:lnTo>
                      <a:cubicBezTo>
                        <a:pt x="26953" y="1802"/>
                        <a:pt x="26853" y="2136"/>
                        <a:pt x="26720" y="2469"/>
                      </a:cubicBezTo>
                      <a:cubicBezTo>
                        <a:pt x="26586" y="2803"/>
                        <a:pt x="26553" y="3136"/>
                        <a:pt x="26620" y="3470"/>
                      </a:cubicBezTo>
                      <a:cubicBezTo>
                        <a:pt x="26653" y="3737"/>
                        <a:pt x="26620" y="4004"/>
                        <a:pt x="26553" y="4270"/>
                      </a:cubicBezTo>
                      <a:cubicBezTo>
                        <a:pt x="26486" y="4370"/>
                        <a:pt x="26453" y="4537"/>
                        <a:pt x="26453" y="4671"/>
                      </a:cubicBezTo>
                      <a:lnTo>
                        <a:pt x="26453" y="4771"/>
                      </a:lnTo>
                      <a:cubicBezTo>
                        <a:pt x="26453" y="5271"/>
                        <a:pt x="26253" y="5505"/>
                        <a:pt x="25819" y="5505"/>
                      </a:cubicBezTo>
                      <a:lnTo>
                        <a:pt x="25452" y="5505"/>
                      </a:lnTo>
                      <a:cubicBezTo>
                        <a:pt x="25052" y="5505"/>
                        <a:pt x="24918" y="5872"/>
                        <a:pt x="24818" y="6205"/>
                      </a:cubicBezTo>
                      <a:cubicBezTo>
                        <a:pt x="24818" y="6272"/>
                        <a:pt x="24818" y="6372"/>
                        <a:pt x="24818" y="6439"/>
                      </a:cubicBezTo>
                      <a:cubicBezTo>
                        <a:pt x="24852" y="6572"/>
                        <a:pt x="24852" y="6705"/>
                        <a:pt x="24785" y="6806"/>
                      </a:cubicBezTo>
                      <a:cubicBezTo>
                        <a:pt x="24752" y="6839"/>
                        <a:pt x="24718" y="6906"/>
                        <a:pt x="24718" y="6939"/>
                      </a:cubicBezTo>
                      <a:cubicBezTo>
                        <a:pt x="24618" y="7139"/>
                        <a:pt x="24518" y="7306"/>
                        <a:pt x="24752" y="7473"/>
                      </a:cubicBezTo>
                      <a:cubicBezTo>
                        <a:pt x="24852" y="7539"/>
                        <a:pt x="24885" y="7606"/>
                        <a:pt x="24885" y="7673"/>
                      </a:cubicBezTo>
                      <a:cubicBezTo>
                        <a:pt x="24885" y="7706"/>
                        <a:pt x="24818" y="7773"/>
                        <a:pt x="24752" y="7806"/>
                      </a:cubicBezTo>
                      <a:cubicBezTo>
                        <a:pt x="24718" y="7840"/>
                        <a:pt x="24685" y="7873"/>
                        <a:pt x="24651" y="7940"/>
                      </a:cubicBezTo>
                      <a:cubicBezTo>
                        <a:pt x="24451" y="8006"/>
                        <a:pt x="24318" y="8140"/>
                        <a:pt x="24218" y="8307"/>
                      </a:cubicBezTo>
                      <a:cubicBezTo>
                        <a:pt x="23984" y="8407"/>
                        <a:pt x="23784" y="8573"/>
                        <a:pt x="23651" y="8807"/>
                      </a:cubicBezTo>
                      <a:cubicBezTo>
                        <a:pt x="23584" y="9074"/>
                        <a:pt x="23617" y="9341"/>
                        <a:pt x="23751" y="9608"/>
                      </a:cubicBezTo>
                      <a:cubicBezTo>
                        <a:pt x="23784" y="9741"/>
                        <a:pt x="23784" y="9841"/>
                        <a:pt x="23751" y="9974"/>
                      </a:cubicBezTo>
                      <a:cubicBezTo>
                        <a:pt x="23484" y="10175"/>
                        <a:pt x="23250" y="10508"/>
                        <a:pt x="23184" y="10875"/>
                      </a:cubicBezTo>
                      <a:cubicBezTo>
                        <a:pt x="23017" y="10908"/>
                        <a:pt x="22950" y="11109"/>
                        <a:pt x="22884" y="11275"/>
                      </a:cubicBezTo>
                      <a:cubicBezTo>
                        <a:pt x="22850" y="11442"/>
                        <a:pt x="22817" y="11509"/>
                        <a:pt x="22750" y="11509"/>
                      </a:cubicBezTo>
                      <a:lnTo>
                        <a:pt x="22717" y="11509"/>
                      </a:lnTo>
                      <a:cubicBezTo>
                        <a:pt x="22583" y="11442"/>
                        <a:pt x="22417" y="11409"/>
                        <a:pt x="22250" y="11409"/>
                      </a:cubicBezTo>
                      <a:cubicBezTo>
                        <a:pt x="22050" y="11409"/>
                        <a:pt x="21849" y="11476"/>
                        <a:pt x="21616" y="11542"/>
                      </a:cubicBezTo>
                      <a:cubicBezTo>
                        <a:pt x="21416" y="11609"/>
                        <a:pt x="21216" y="11642"/>
                        <a:pt x="21016" y="11642"/>
                      </a:cubicBezTo>
                      <a:cubicBezTo>
                        <a:pt x="20915" y="11642"/>
                        <a:pt x="20815" y="11642"/>
                        <a:pt x="20715" y="11609"/>
                      </a:cubicBezTo>
                      <a:lnTo>
                        <a:pt x="20615" y="11609"/>
                      </a:lnTo>
                      <a:cubicBezTo>
                        <a:pt x="20315" y="11609"/>
                        <a:pt x="20048" y="11742"/>
                        <a:pt x="19881" y="11976"/>
                      </a:cubicBezTo>
                      <a:cubicBezTo>
                        <a:pt x="19715" y="12143"/>
                        <a:pt x="19514" y="12243"/>
                        <a:pt x="19281" y="12243"/>
                      </a:cubicBezTo>
                      <a:cubicBezTo>
                        <a:pt x="19114" y="12243"/>
                        <a:pt x="18981" y="12209"/>
                        <a:pt x="18814" y="12176"/>
                      </a:cubicBezTo>
                      <a:cubicBezTo>
                        <a:pt x="18681" y="12143"/>
                        <a:pt x="18514" y="12143"/>
                        <a:pt x="18380" y="12143"/>
                      </a:cubicBezTo>
                      <a:cubicBezTo>
                        <a:pt x="18364" y="12126"/>
                        <a:pt x="18339" y="12118"/>
                        <a:pt x="18314" y="12118"/>
                      </a:cubicBezTo>
                      <a:cubicBezTo>
                        <a:pt x="18289" y="12118"/>
                        <a:pt x="18264" y="12126"/>
                        <a:pt x="18247" y="12143"/>
                      </a:cubicBezTo>
                      <a:cubicBezTo>
                        <a:pt x="18214" y="12076"/>
                        <a:pt x="18214" y="12043"/>
                        <a:pt x="18214" y="12009"/>
                      </a:cubicBezTo>
                      <a:lnTo>
                        <a:pt x="17913" y="11843"/>
                      </a:lnTo>
                      <a:lnTo>
                        <a:pt x="17646" y="11843"/>
                      </a:lnTo>
                      <a:cubicBezTo>
                        <a:pt x="17613" y="11776"/>
                        <a:pt x="17546" y="11742"/>
                        <a:pt x="17480" y="11676"/>
                      </a:cubicBezTo>
                      <a:lnTo>
                        <a:pt x="17413" y="11609"/>
                      </a:lnTo>
                      <a:cubicBezTo>
                        <a:pt x="17246" y="11442"/>
                        <a:pt x="17013" y="11309"/>
                        <a:pt x="16779" y="11242"/>
                      </a:cubicBezTo>
                      <a:lnTo>
                        <a:pt x="16679" y="11209"/>
                      </a:lnTo>
                      <a:cubicBezTo>
                        <a:pt x="16546" y="11175"/>
                        <a:pt x="16412" y="11142"/>
                        <a:pt x="16279" y="11142"/>
                      </a:cubicBezTo>
                      <a:lnTo>
                        <a:pt x="14811" y="11142"/>
                      </a:lnTo>
                      <a:cubicBezTo>
                        <a:pt x="14746" y="11133"/>
                        <a:pt x="14682" y="11129"/>
                        <a:pt x="14617" y="11129"/>
                      </a:cubicBezTo>
                      <a:cubicBezTo>
                        <a:pt x="14184" y="11129"/>
                        <a:pt x="13763" y="11319"/>
                        <a:pt x="13443" y="11609"/>
                      </a:cubicBezTo>
                      <a:cubicBezTo>
                        <a:pt x="13243" y="11742"/>
                        <a:pt x="13110" y="11976"/>
                        <a:pt x="13110" y="12209"/>
                      </a:cubicBezTo>
                      <a:cubicBezTo>
                        <a:pt x="13110" y="12376"/>
                        <a:pt x="13043" y="12576"/>
                        <a:pt x="12943" y="12710"/>
                      </a:cubicBezTo>
                      <a:lnTo>
                        <a:pt x="12876" y="12710"/>
                      </a:lnTo>
                      <a:cubicBezTo>
                        <a:pt x="12843" y="12743"/>
                        <a:pt x="12843" y="12777"/>
                        <a:pt x="12876" y="12777"/>
                      </a:cubicBezTo>
                      <a:cubicBezTo>
                        <a:pt x="12643" y="12843"/>
                        <a:pt x="12443" y="12910"/>
                        <a:pt x="12276" y="13043"/>
                      </a:cubicBezTo>
                      <a:cubicBezTo>
                        <a:pt x="12042" y="13177"/>
                        <a:pt x="11776" y="13277"/>
                        <a:pt x="11509" y="13310"/>
                      </a:cubicBezTo>
                      <a:cubicBezTo>
                        <a:pt x="11409" y="13310"/>
                        <a:pt x="11342" y="13277"/>
                        <a:pt x="11242" y="13277"/>
                      </a:cubicBezTo>
                      <a:lnTo>
                        <a:pt x="11209" y="13277"/>
                      </a:lnTo>
                      <a:cubicBezTo>
                        <a:pt x="11142" y="13310"/>
                        <a:pt x="11108" y="13344"/>
                        <a:pt x="11108" y="13377"/>
                      </a:cubicBezTo>
                      <a:lnTo>
                        <a:pt x="11008" y="13377"/>
                      </a:lnTo>
                      <a:cubicBezTo>
                        <a:pt x="10808" y="13344"/>
                        <a:pt x="10608" y="13310"/>
                        <a:pt x="10441" y="13244"/>
                      </a:cubicBezTo>
                      <a:cubicBezTo>
                        <a:pt x="10275" y="13177"/>
                        <a:pt x="10074" y="13143"/>
                        <a:pt x="9908" y="13143"/>
                      </a:cubicBezTo>
                      <a:lnTo>
                        <a:pt x="9808" y="13143"/>
                      </a:lnTo>
                      <a:lnTo>
                        <a:pt x="9541" y="13110"/>
                      </a:lnTo>
                      <a:cubicBezTo>
                        <a:pt x="9474" y="13043"/>
                        <a:pt x="9374" y="13043"/>
                        <a:pt x="9274" y="13043"/>
                      </a:cubicBezTo>
                      <a:cubicBezTo>
                        <a:pt x="9140" y="13043"/>
                        <a:pt x="9040" y="13043"/>
                        <a:pt x="8940" y="13077"/>
                      </a:cubicBezTo>
                      <a:cubicBezTo>
                        <a:pt x="8807" y="13110"/>
                        <a:pt x="8707" y="13143"/>
                        <a:pt x="8607" y="13143"/>
                      </a:cubicBezTo>
                      <a:lnTo>
                        <a:pt x="8507" y="13143"/>
                      </a:lnTo>
                      <a:cubicBezTo>
                        <a:pt x="8206" y="13210"/>
                        <a:pt x="7906" y="13344"/>
                        <a:pt x="7639" y="13544"/>
                      </a:cubicBezTo>
                      <a:cubicBezTo>
                        <a:pt x="7506" y="13677"/>
                        <a:pt x="7339" y="13744"/>
                        <a:pt x="7172" y="13744"/>
                      </a:cubicBezTo>
                      <a:cubicBezTo>
                        <a:pt x="6972" y="13744"/>
                        <a:pt x="6805" y="13677"/>
                        <a:pt x="6672" y="13577"/>
                      </a:cubicBezTo>
                      <a:lnTo>
                        <a:pt x="6639" y="13577"/>
                      </a:lnTo>
                      <a:cubicBezTo>
                        <a:pt x="6539" y="13544"/>
                        <a:pt x="6438" y="13510"/>
                        <a:pt x="6338" y="13510"/>
                      </a:cubicBezTo>
                      <a:lnTo>
                        <a:pt x="6305" y="13510"/>
                      </a:lnTo>
                      <a:cubicBezTo>
                        <a:pt x="6072" y="13110"/>
                        <a:pt x="5738" y="12810"/>
                        <a:pt x="5338" y="12610"/>
                      </a:cubicBezTo>
                      <a:lnTo>
                        <a:pt x="5238" y="12543"/>
                      </a:lnTo>
                      <a:lnTo>
                        <a:pt x="5104" y="12510"/>
                      </a:lnTo>
                      <a:cubicBezTo>
                        <a:pt x="5071" y="12476"/>
                        <a:pt x="5037" y="12410"/>
                        <a:pt x="5004" y="12376"/>
                      </a:cubicBezTo>
                      <a:lnTo>
                        <a:pt x="4904" y="12276"/>
                      </a:lnTo>
                      <a:cubicBezTo>
                        <a:pt x="4737" y="12109"/>
                        <a:pt x="4570" y="11976"/>
                        <a:pt x="4404" y="11843"/>
                      </a:cubicBezTo>
                      <a:cubicBezTo>
                        <a:pt x="4370" y="11709"/>
                        <a:pt x="4237" y="11609"/>
                        <a:pt x="4137" y="11576"/>
                      </a:cubicBezTo>
                      <a:cubicBezTo>
                        <a:pt x="3703" y="11042"/>
                        <a:pt x="3370" y="10441"/>
                        <a:pt x="3136" y="9774"/>
                      </a:cubicBezTo>
                      <a:cubicBezTo>
                        <a:pt x="3270" y="9774"/>
                        <a:pt x="3336" y="9674"/>
                        <a:pt x="3403" y="9574"/>
                      </a:cubicBezTo>
                      <a:cubicBezTo>
                        <a:pt x="3403" y="9541"/>
                        <a:pt x="3403" y="9474"/>
                        <a:pt x="3403" y="9407"/>
                      </a:cubicBezTo>
                      <a:cubicBezTo>
                        <a:pt x="3370" y="9374"/>
                        <a:pt x="3336" y="9341"/>
                        <a:pt x="3303" y="9341"/>
                      </a:cubicBezTo>
                      <a:cubicBezTo>
                        <a:pt x="3236" y="9341"/>
                        <a:pt x="3203" y="9407"/>
                        <a:pt x="3136" y="9474"/>
                      </a:cubicBezTo>
                      <a:lnTo>
                        <a:pt x="3003" y="9474"/>
                      </a:lnTo>
                      <a:cubicBezTo>
                        <a:pt x="2939" y="9464"/>
                        <a:pt x="2876" y="9460"/>
                        <a:pt x="2813" y="9460"/>
                      </a:cubicBezTo>
                      <a:cubicBezTo>
                        <a:pt x="2445" y="9460"/>
                        <a:pt x="2092" y="9623"/>
                        <a:pt x="1835" y="9908"/>
                      </a:cubicBezTo>
                      <a:cubicBezTo>
                        <a:pt x="1835" y="9941"/>
                        <a:pt x="1835" y="9941"/>
                        <a:pt x="1835" y="9974"/>
                      </a:cubicBezTo>
                      <a:cubicBezTo>
                        <a:pt x="1735" y="10141"/>
                        <a:pt x="1635" y="10275"/>
                        <a:pt x="1502" y="10408"/>
                      </a:cubicBezTo>
                      <a:cubicBezTo>
                        <a:pt x="1201" y="10775"/>
                        <a:pt x="968" y="11209"/>
                        <a:pt x="801" y="11642"/>
                      </a:cubicBezTo>
                      <a:cubicBezTo>
                        <a:pt x="734" y="11876"/>
                        <a:pt x="701" y="12076"/>
                        <a:pt x="701" y="12310"/>
                      </a:cubicBezTo>
                      <a:cubicBezTo>
                        <a:pt x="668" y="12943"/>
                        <a:pt x="468" y="13577"/>
                        <a:pt x="101" y="14111"/>
                      </a:cubicBezTo>
                      <a:cubicBezTo>
                        <a:pt x="34" y="14144"/>
                        <a:pt x="1" y="14211"/>
                        <a:pt x="1" y="14278"/>
                      </a:cubicBezTo>
                      <a:cubicBezTo>
                        <a:pt x="1" y="14378"/>
                        <a:pt x="34" y="14478"/>
                        <a:pt x="101" y="14511"/>
                      </a:cubicBezTo>
                      <a:cubicBezTo>
                        <a:pt x="167" y="14611"/>
                        <a:pt x="234" y="14711"/>
                        <a:pt x="234" y="14845"/>
                      </a:cubicBezTo>
                      <a:cubicBezTo>
                        <a:pt x="234" y="14911"/>
                        <a:pt x="267" y="15011"/>
                        <a:pt x="334" y="15078"/>
                      </a:cubicBezTo>
                      <a:lnTo>
                        <a:pt x="334" y="15212"/>
                      </a:lnTo>
                      <a:cubicBezTo>
                        <a:pt x="334" y="15345"/>
                        <a:pt x="334" y="15478"/>
                        <a:pt x="334" y="15579"/>
                      </a:cubicBezTo>
                      <a:cubicBezTo>
                        <a:pt x="301" y="15945"/>
                        <a:pt x="267" y="16279"/>
                        <a:pt x="601" y="16479"/>
                      </a:cubicBezTo>
                      <a:cubicBezTo>
                        <a:pt x="1101" y="16779"/>
                        <a:pt x="1368" y="17313"/>
                        <a:pt x="1335" y="17880"/>
                      </a:cubicBezTo>
                      <a:lnTo>
                        <a:pt x="1335" y="18014"/>
                      </a:lnTo>
                      <a:cubicBezTo>
                        <a:pt x="801" y="18314"/>
                        <a:pt x="701" y="18714"/>
                        <a:pt x="1035" y="19348"/>
                      </a:cubicBezTo>
                      <a:cubicBezTo>
                        <a:pt x="1101" y="19481"/>
                        <a:pt x="1168" y="19615"/>
                        <a:pt x="1235" y="19748"/>
                      </a:cubicBezTo>
                      <a:cubicBezTo>
                        <a:pt x="1535" y="20115"/>
                        <a:pt x="1702" y="20582"/>
                        <a:pt x="1635" y="21082"/>
                      </a:cubicBezTo>
                      <a:cubicBezTo>
                        <a:pt x="1568" y="21116"/>
                        <a:pt x="1568" y="21149"/>
                        <a:pt x="1568" y="21183"/>
                      </a:cubicBezTo>
                      <a:cubicBezTo>
                        <a:pt x="1568" y="21183"/>
                        <a:pt x="1602" y="21216"/>
                        <a:pt x="1668" y="21216"/>
                      </a:cubicBezTo>
                      <a:cubicBezTo>
                        <a:pt x="1969" y="21216"/>
                        <a:pt x="2269" y="21283"/>
                        <a:pt x="2402" y="21449"/>
                      </a:cubicBezTo>
                      <a:cubicBezTo>
                        <a:pt x="2469" y="21650"/>
                        <a:pt x="2436" y="21883"/>
                        <a:pt x="2336" y="22050"/>
                      </a:cubicBezTo>
                      <a:cubicBezTo>
                        <a:pt x="2169" y="22217"/>
                        <a:pt x="2169" y="22450"/>
                        <a:pt x="2336" y="22617"/>
                      </a:cubicBezTo>
                      <a:cubicBezTo>
                        <a:pt x="2436" y="22784"/>
                        <a:pt x="2602" y="22884"/>
                        <a:pt x="2803" y="22884"/>
                      </a:cubicBezTo>
                      <a:cubicBezTo>
                        <a:pt x="3036" y="22884"/>
                        <a:pt x="3236" y="22784"/>
                        <a:pt x="3403" y="22584"/>
                      </a:cubicBezTo>
                      <a:cubicBezTo>
                        <a:pt x="3536" y="22450"/>
                        <a:pt x="3737" y="22350"/>
                        <a:pt x="3970" y="22317"/>
                      </a:cubicBezTo>
                      <a:cubicBezTo>
                        <a:pt x="4103" y="22350"/>
                        <a:pt x="4270" y="22383"/>
                        <a:pt x="4404" y="22483"/>
                      </a:cubicBezTo>
                      <a:lnTo>
                        <a:pt x="4871" y="23451"/>
                      </a:lnTo>
                      <a:lnTo>
                        <a:pt x="4570" y="24285"/>
                      </a:lnTo>
                      <a:cubicBezTo>
                        <a:pt x="4565" y="24291"/>
                        <a:pt x="4560" y="24297"/>
                        <a:pt x="4555" y="24302"/>
                      </a:cubicBezTo>
                      <a:lnTo>
                        <a:pt x="4555" y="24302"/>
                      </a:lnTo>
                      <a:lnTo>
                        <a:pt x="4570" y="24318"/>
                      </a:lnTo>
                      <a:cubicBezTo>
                        <a:pt x="4570" y="24318"/>
                        <a:pt x="4560" y="24318"/>
                        <a:pt x="4546" y="24313"/>
                      </a:cubicBezTo>
                      <a:lnTo>
                        <a:pt x="4546" y="24313"/>
                      </a:lnTo>
                      <a:cubicBezTo>
                        <a:pt x="4297" y="24595"/>
                        <a:pt x="4204" y="24756"/>
                        <a:pt x="4204" y="24885"/>
                      </a:cubicBezTo>
                      <a:cubicBezTo>
                        <a:pt x="4204" y="25019"/>
                        <a:pt x="4337" y="25085"/>
                        <a:pt x="4570" y="25252"/>
                      </a:cubicBezTo>
                      <a:lnTo>
                        <a:pt x="4570" y="25319"/>
                      </a:lnTo>
                      <a:lnTo>
                        <a:pt x="4704" y="25352"/>
                      </a:lnTo>
                      <a:cubicBezTo>
                        <a:pt x="4804" y="25386"/>
                        <a:pt x="4904" y="25452"/>
                        <a:pt x="5004" y="25519"/>
                      </a:cubicBezTo>
                      <a:cubicBezTo>
                        <a:pt x="5004" y="25519"/>
                        <a:pt x="5004" y="25552"/>
                        <a:pt x="5037" y="25552"/>
                      </a:cubicBezTo>
                      <a:cubicBezTo>
                        <a:pt x="5071" y="25786"/>
                        <a:pt x="5104" y="25986"/>
                        <a:pt x="5071" y="26219"/>
                      </a:cubicBezTo>
                      <a:cubicBezTo>
                        <a:pt x="5037" y="26486"/>
                        <a:pt x="5037" y="26720"/>
                        <a:pt x="5138" y="26987"/>
                      </a:cubicBezTo>
                      <a:cubicBezTo>
                        <a:pt x="5238" y="27120"/>
                        <a:pt x="5304" y="27287"/>
                        <a:pt x="5338" y="27454"/>
                      </a:cubicBezTo>
                      <a:cubicBezTo>
                        <a:pt x="5371" y="27654"/>
                        <a:pt x="5438" y="27821"/>
                        <a:pt x="5538" y="27987"/>
                      </a:cubicBezTo>
                      <a:lnTo>
                        <a:pt x="5538" y="28888"/>
                      </a:lnTo>
                      <a:cubicBezTo>
                        <a:pt x="5471" y="28955"/>
                        <a:pt x="5438" y="29055"/>
                        <a:pt x="5438" y="29122"/>
                      </a:cubicBezTo>
                      <a:cubicBezTo>
                        <a:pt x="5438" y="29155"/>
                        <a:pt x="5438" y="29188"/>
                        <a:pt x="5438" y="29222"/>
                      </a:cubicBezTo>
                      <a:cubicBezTo>
                        <a:pt x="5471" y="29388"/>
                        <a:pt x="5571" y="29522"/>
                        <a:pt x="5705" y="29622"/>
                      </a:cubicBezTo>
                      <a:cubicBezTo>
                        <a:pt x="5738" y="29622"/>
                        <a:pt x="5771" y="29655"/>
                        <a:pt x="5805" y="29655"/>
                      </a:cubicBezTo>
                      <a:lnTo>
                        <a:pt x="5905" y="29655"/>
                      </a:lnTo>
                      <a:cubicBezTo>
                        <a:pt x="6072" y="29622"/>
                        <a:pt x="6205" y="29555"/>
                        <a:pt x="6338" y="29422"/>
                      </a:cubicBezTo>
                      <a:cubicBezTo>
                        <a:pt x="6405" y="29388"/>
                        <a:pt x="6472" y="29355"/>
                        <a:pt x="6539" y="29288"/>
                      </a:cubicBezTo>
                      <a:lnTo>
                        <a:pt x="6972" y="29322"/>
                      </a:lnTo>
                      <a:lnTo>
                        <a:pt x="7006" y="29388"/>
                      </a:lnTo>
                      <a:cubicBezTo>
                        <a:pt x="7072" y="29589"/>
                        <a:pt x="7239" y="29755"/>
                        <a:pt x="7406" y="29855"/>
                      </a:cubicBezTo>
                      <a:lnTo>
                        <a:pt x="7506" y="29855"/>
                      </a:lnTo>
                      <a:cubicBezTo>
                        <a:pt x="7639" y="29855"/>
                        <a:pt x="7773" y="29822"/>
                        <a:pt x="7873" y="29722"/>
                      </a:cubicBezTo>
                      <a:cubicBezTo>
                        <a:pt x="7906" y="29722"/>
                        <a:pt x="7940" y="29689"/>
                        <a:pt x="7973" y="29689"/>
                      </a:cubicBezTo>
                      <a:cubicBezTo>
                        <a:pt x="8073" y="29689"/>
                        <a:pt x="8173" y="29755"/>
                        <a:pt x="8206" y="29855"/>
                      </a:cubicBezTo>
                      <a:cubicBezTo>
                        <a:pt x="8273" y="30022"/>
                        <a:pt x="8440" y="30089"/>
                        <a:pt x="8607" y="30089"/>
                      </a:cubicBezTo>
                      <a:cubicBezTo>
                        <a:pt x="8707" y="30089"/>
                        <a:pt x="8807" y="30056"/>
                        <a:pt x="8907" y="30022"/>
                      </a:cubicBezTo>
                      <a:lnTo>
                        <a:pt x="9174" y="29855"/>
                      </a:lnTo>
                      <a:cubicBezTo>
                        <a:pt x="9474" y="29589"/>
                        <a:pt x="9874" y="29422"/>
                        <a:pt x="10275" y="29388"/>
                      </a:cubicBezTo>
                      <a:cubicBezTo>
                        <a:pt x="10541" y="29388"/>
                        <a:pt x="10808" y="29488"/>
                        <a:pt x="11008" y="29689"/>
                      </a:cubicBezTo>
                      <a:cubicBezTo>
                        <a:pt x="11042" y="29689"/>
                        <a:pt x="11108" y="29655"/>
                        <a:pt x="11142" y="29655"/>
                      </a:cubicBezTo>
                      <a:lnTo>
                        <a:pt x="11175" y="29622"/>
                      </a:lnTo>
                      <a:lnTo>
                        <a:pt x="11242" y="29622"/>
                      </a:lnTo>
                      <a:lnTo>
                        <a:pt x="11309" y="29555"/>
                      </a:lnTo>
                      <a:cubicBezTo>
                        <a:pt x="11442" y="29488"/>
                        <a:pt x="11575" y="29455"/>
                        <a:pt x="11709" y="29455"/>
                      </a:cubicBezTo>
                      <a:lnTo>
                        <a:pt x="11842" y="29455"/>
                      </a:lnTo>
                      <a:cubicBezTo>
                        <a:pt x="11809" y="29555"/>
                        <a:pt x="11809" y="29655"/>
                        <a:pt x="11776" y="29755"/>
                      </a:cubicBezTo>
                      <a:cubicBezTo>
                        <a:pt x="11709" y="29955"/>
                        <a:pt x="11676" y="30189"/>
                        <a:pt x="11709" y="30389"/>
                      </a:cubicBezTo>
                      <a:cubicBezTo>
                        <a:pt x="11742" y="30489"/>
                        <a:pt x="11742" y="30589"/>
                        <a:pt x="11776" y="30689"/>
                      </a:cubicBezTo>
                      <a:cubicBezTo>
                        <a:pt x="11842" y="30823"/>
                        <a:pt x="11876" y="30990"/>
                        <a:pt x="11876" y="31156"/>
                      </a:cubicBezTo>
                      <a:cubicBezTo>
                        <a:pt x="11909" y="31256"/>
                        <a:pt x="11876" y="31390"/>
                        <a:pt x="11809" y="31457"/>
                      </a:cubicBezTo>
                      <a:cubicBezTo>
                        <a:pt x="11742" y="31557"/>
                        <a:pt x="11709" y="31657"/>
                        <a:pt x="11742" y="31757"/>
                      </a:cubicBezTo>
                      <a:cubicBezTo>
                        <a:pt x="11909" y="31790"/>
                        <a:pt x="12076" y="31823"/>
                        <a:pt x="12243" y="31823"/>
                      </a:cubicBezTo>
                      <a:cubicBezTo>
                        <a:pt x="12267" y="31827"/>
                        <a:pt x="12291" y="31829"/>
                        <a:pt x="12316" y="31829"/>
                      </a:cubicBezTo>
                      <a:cubicBezTo>
                        <a:pt x="12524" y="31829"/>
                        <a:pt x="12724" y="31706"/>
                        <a:pt x="12843" y="31557"/>
                      </a:cubicBezTo>
                      <a:cubicBezTo>
                        <a:pt x="13046" y="31129"/>
                        <a:pt x="13473" y="30901"/>
                        <a:pt x="13904" y="30901"/>
                      </a:cubicBezTo>
                      <a:cubicBezTo>
                        <a:pt x="14179" y="30901"/>
                        <a:pt x="14456" y="30994"/>
                        <a:pt x="14678" y="31190"/>
                      </a:cubicBezTo>
                      <a:cubicBezTo>
                        <a:pt x="14811" y="31323"/>
                        <a:pt x="14978" y="31390"/>
                        <a:pt x="15145" y="31390"/>
                      </a:cubicBezTo>
                      <a:cubicBezTo>
                        <a:pt x="15311" y="31390"/>
                        <a:pt x="15445" y="31256"/>
                        <a:pt x="15478" y="30990"/>
                      </a:cubicBezTo>
                      <a:cubicBezTo>
                        <a:pt x="15612" y="30923"/>
                        <a:pt x="15712" y="30889"/>
                        <a:pt x="15845" y="30823"/>
                      </a:cubicBezTo>
                      <a:cubicBezTo>
                        <a:pt x="16279" y="30623"/>
                        <a:pt x="16746" y="30422"/>
                        <a:pt x="16779" y="29755"/>
                      </a:cubicBezTo>
                      <a:cubicBezTo>
                        <a:pt x="16779" y="29722"/>
                        <a:pt x="16813" y="29722"/>
                        <a:pt x="16813" y="29722"/>
                      </a:cubicBezTo>
                      <a:cubicBezTo>
                        <a:pt x="16879" y="29722"/>
                        <a:pt x="16946" y="29755"/>
                        <a:pt x="17013" y="29822"/>
                      </a:cubicBezTo>
                      <a:cubicBezTo>
                        <a:pt x="17046" y="29855"/>
                        <a:pt x="17079" y="29855"/>
                        <a:pt x="17146" y="29889"/>
                      </a:cubicBezTo>
                      <a:lnTo>
                        <a:pt x="17246" y="30022"/>
                      </a:lnTo>
                      <a:cubicBezTo>
                        <a:pt x="17313" y="30156"/>
                        <a:pt x="17413" y="30256"/>
                        <a:pt x="17580" y="30289"/>
                      </a:cubicBezTo>
                      <a:cubicBezTo>
                        <a:pt x="17713" y="30389"/>
                        <a:pt x="17880" y="30489"/>
                        <a:pt x="18047" y="30489"/>
                      </a:cubicBezTo>
                      <a:lnTo>
                        <a:pt x="18247" y="30556"/>
                      </a:lnTo>
                      <a:lnTo>
                        <a:pt x="18347" y="30556"/>
                      </a:lnTo>
                      <a:cubicBezTo>
                        <a:pt x="18447" y="30556"/>
                        <a:pt x="18514" y="30523"/>
                        <a:pt x="18580" y="30489"/>
                      </a:cubicBezTo>
                      <a:cubicBezTo>
                        <a:pt x="18681" y="30456"/>
                        <a:pt x="18747" y="30422"/>
                        <a:pt x="18847" y="30422"/>
                      </a:cubicBezTo>
                      <a:cubicBezTo>
                        <a:pt x="18947" y="30422"/>
                        <a:pt x="19014" y="30489"/>
                        <a:pt x="19081" y="30556"/>
                      </a:cubicBezTo>
                      <a:lnTo>
                        <a:pt x="18947" y="30823"/>
                      </a:lnTo>
                      <a:cubicBezTo>
                        <a:pt x="18814" y="31156"/>
                        <a:pt x="19014" y="31356"/>
                        <a:pt x="19248" y="31523"/>
                      </a:cubicBezTo>
                      <a:cubicBezTo>
                        <a:pt x="19348" y="31590"/>
                        <a:pt x="19448" y="31623"/>
                        <a:pt x="19548" y="31623"/>
                      </a:cubicBezTo>
                      <a:cubicBezTo>
                        <a:pt x="19615" y="31623"/>
                        <a:pt x="19715" y="31590"/>
                        <a:pt x="19781" y="31523"/>
                      </a:cubicBezTo>
                      <a:cubicBezTo>
                        <a:pt x="20048" y="31256"/>
                        <a:pt x="20382" y="31090"/>
                        <a:pt x="20782" y="31090"/>
                      </a:cubicBezTo>
                      <a:cubicBezTo>
                        <a:pt x="20849" y="31090"/>
                        <a:pt x="20949" y="31090"/>
                        <a:pt x="21049" y="31123"/>
                      </a:cubicBezTo>
                      <a:cubicBezTo>
                        <a:pt x="21182" y="31223"/>
                        <a:pt x="21349" y="31290"/>
                        <a:pt x="21516" y="31290"/>
                      </a:cubicBezTo>
                      <a:cubicBezTo>
                        <a:pt x="21616" y="31323"/>
                        <a:pt x="21716" y="31356"/>
                        <a:pt x="21849" y="31356"/>
                      </a:cubicBezTo>
                      <a:cubicBezTo>
                        <a:pt x="22083" y="31390"/>
                        <a:pt x="22283" y="31523"/>
                        <a:pt x="22450" y="31690"/>
                      </a:cubicBezTo>
                      <a:cubicBezTo>
                        <a:pt x="22717" y="32057"/>
                        <a:pt x="22783" y="32524"/>
                        <a:pt x="22617" y="32958"/>
                      </a:cubicBezTo>
                      <a:cubicBezTo>
                        <a:pt x="22550" y="33391"/>
                        <a:pt x="22617" y="33825"/>
                        <a:pt x="22884" y="34192"/>
                      </a:cubicBezTo>
                      <a:cubicBezTo>
                        <a:pt x="22984" y="34292"/>
                        <a:pt x="23084" y="34325"/>
                        <a:pt x="23217" y="34325"/>
                      </a:cubicBezTo>
                      <a:cubicBezTo>
                        <a:pt x="23351" y="34325"/>
                        <a:pt x="23451" y="34292"/>
                        <a:pt x="23584" y="34192"/>
                      </a:cubicBezTo>
                      <a:lnTo>
                        <a:pt x="24485" y="33858"/>
                      </a:lnTo>
                      <a:cubicBezTo>
                        <a:pt x="24818" y="33758"/>
                        <a:pt x="25118" y="33625"/>
                        <a:pt x="25452" y="33525"/>
                      </a:cubicBezTo>
                      <a:lnTo>
                        <a:pt x="25519" y="33491"/>
                      </a:lnTo>
                      <a:cubicBezTo>
                        <a:pt x="25719" y="33458"/>
                        <a:pt x="25919" y="33358"/>
                        <a:pt x="26019" y="33158"/>
                      </a:cubicBezTo>
                      <a:lnTo>
                        <a:pt x="26019" y="33124"/>
                      </a:lnTo>
                      <a:cubicBezTo>
                        <a:pt x="26052" y="33158"/>
                        <a:pt x="26086" y="33158"/>
                        <a:pt x="26153" y="33158"/>
                      </a:cubicBezTo>
                      <a:cubicBezTo>
                        <a:pt x="26253" y="33158"/>
                        <a:pt x="26353" y="33091"/>
                        <a:pt x="26386" y="32924"/>
                      </a:cubicBezTo>
                      <a:cubicBezTo>
                        <a:pt x="26386" y="32858"/>
                        <a:pt x="26453" y="32824"/>
                        <a:pt x="26553" y="32824"/>
                      </a:cubicBezTo>
                      <a:cubicBezTo>
                        <a:pt x="26620" y="32791"/>
                        <a:pt x="26720" y="32757"/>
                        <a:pt x="26820" y="32757"/>
                      </a:cubicBezTo>
                      <a:lnTo>
                        <a:pt x="27087" y="32757"/>
                      </a:lnTo>
                      <a:cubicBezTo>
                        <a:pt x="27107" y="32761"/>
                        <a:pt x="27127" y="32763"/>
                        <a:pt x="27148" y="32763"/>
                      </a:cubicBezTo>
                      <a:cubicBezTo>
                        <a:pt x="27326" y="32763"/>
                        <a:pt x="27490" y="32634"/>
                        <a:pt x="27520" y="32424"/>
                      </a:cubicBezTo>
                      <a:cubicBezTo>
                        <a:pt x="27620" y="32457"/>
                        <a:pt x="27687" y="32491"/>
                        <a:pt x="27787" y="32491"/>
                      </a:cubicBezTo>
                      <a:lnTo>
                        <a:pt x="27920" y="32491"/>
                      </a:lnTo>
                      <a:cubicBezTo>
                        <a:pt x="27951" y="32482"/>
                        <a:pt x="27982" y="32478"/>
                        <a:pt x="28012" y="32478"/>
                      </a:cubicBezTo>
                      <a:cubicBezTo>
                        <a:pt x="28212" y="32478"/>
                        <a:pt x="28392" y="32659"/>
                        <a:pt x="28421" y="32891"/>
                      </a:cubicBezTo>
                      <a:lnTo>
                        <a:pt x="28488" y="32991"/>
                      </a:lnTo>
                      <a:cubicBezTo>
                        <a:pt x="28488" y="33058"/>
                        <a:pt x="28521" y="33091"/>
                        <a:pt x="28554" y="33124"/>
                      </a:cubicBezTo>
                      <a:cubicBezTo>
                        <a:pt x="28554" y="33224"/>
                        <a:pt x="28588" y="33291"/>
                        <a:pt x="28654" y="33391"/>
                      </a:cubicBezTo>
                      <a:cubicBezTo>
                        <a:pt x="28588" y="33525"/>
                        <a:pt x="28688" y="33691"/>
                        <a:pt x="28821" y="33725"/>
                      </a:cubicBezTo>
                      <a:lnTo>
                        <a:pt x="28888" y="33725"/>
                      </a:lnTo>
                      <a:cubicBezTo>
                        <a:pt x="28988" y="33725"/>
                        <a:pt x="29021" y="33658"/>
                        <a:pt x="29088" y="33591"/>
                      </a:cubicBezTo>
                      <a:cubicBezTo>
                        <a:pt x="29088" y="33558"/>
                        <a:pt x="29088" y="33525"/>
                        <a:pt x="29121" y="33525"/>
                      </a:cubicBezTo>
                      <a:lnTo>
                        <a:pt x="29388" y="33391"/>
                      </a:lnTo>
                      <a:cubicBezTo>
                        <a:pt x="29455" y="33325"/>
                        <a:pt x="29522" y="33258"/>
                        <a:pt x="29588" y="33191"/>
                      </a:cubicBezTo>
                      <a:cubicBezTo>
                        <a:pt x="29822" y="33058"/>
                        <a:pt x="29955" y="32791"/>
                        <a:pt x="29922" y="32524"/>
                      </a:cubicBezTo>
                      <a:lnTo>
                        <a:pt x="29955" y="32491"/>
                      </a:lnTo>
                      <a:cubicBezTo>
                        <a:pt x="29955" y="32457"/>
                        <a:pt x="29955" y="32424"/>
                        <a:pt x="29922" y="32391"/>
                      </a:cubicBezTo>
                      <a:cubicBezTo>
                        <a:pt x="29922" y="32324"/>
                        <a:pt x="29889" y="32290"/>
                        <a:pt x="29889" y="32224"/>
                      </a:cubicBezTo>
                      <a:cubicBezTo>
                        <a:pt x="29822" y="32190"/>
                        <a:pt x="29822" y="32124"/>
                        <a:pt x="29822" y="32057"/>
                      </a:cubicBezTo>
                      <a:lnTo>
                        <a:pt x="29822" y="32024"/>
                      </a:lnTo>
                      <a:lnTo>
                        <a:pt x="29822" y="31990"/>
                      </a:lnTo>
                      <a:lnTo>
                        <a:pt x="30022" y="31990"/>
                      </a:lnTo>
                      <a:cubicBezTo>
                        <a:pt x="30037" y="31993"/>
                        <a:pt x="30051" y="31995"/>
                        <a:pt x="30065" y="31995"/>
                      </a:cubicBezTo>
                      <a:cubicBezTo>
                        <a:pt x="30211" y="31995"/>
                        <a:pt x="30316" y="31845"/>
                        <a:pt x="30255" y="31723"/>
                      </a:cubicBezTo>
                      <a:cubicBezTo>
                        <a:pt x="30255" y="31623"/>
                        <a:pt x="30255" y="31490"/>
                        <a:pt x="30255" y="31390"/>
                      </a:cubicBezTo>
                      <a:cubicBezTo>
                        <a:pt x="30255" y="31156"/>
                        <a:pt x="30255" y="30923"/>
                        <a:pt x="30189" y="30823"/>
                      </a:cubicBezTo>
                      <a:cubicBezTo>
                        <a:pt x="30155" y="30789"/>
                        <a:pt x="30122" y="30789"/>
                        <a:pt x="30055" y="30789"/>
                      </a:cubicBezTo>
                      <a:cubicBezTo>
                        <a:pt x="29788" y="30789"/>
                        <a:pt x="29755" y="30656"/>
                        <a:pt x="29755" y="30523"/>
                      </a:cubicBezTo>
                      <a:cubicBezTo>
                        <a:pt x="29755" y="30489"/>
                        <a:pt x="29722" y="30422"/>
                        <a:pt x="29688" y="30389"/>
                      </a:cubicBezTo>
                      <a:cubicBezTo>
                        <a:pt x="29455" y="29889"/>
                        <a:pt x="29688" y="29522"/>
                        <a:pt x="29922" y="29155"/>
                      </a:cubicBezTo>
                      <a:cubicBezTo>
                        <a:pt x="30022" y="29088"/>
                        <a:pt x="30022" y="28955"/>
                        <a:pt x="29955" y="28888"/>
                      </a:cubicBezTo>
                      <a:cubicBezTo>
                        <a:pt x="29922" y="28721"/>
                        <a:pt x="29955" y="28554"/>
                        <a:pt x="30022" y="28421"/>
                      </a:cubicBezTo>
                      <a:cubicBezTo>
                        <a:pt x="30022" y="28354"/>
                        <a:pt x="30055" y="28288"/>
                        <a:pt x="30055" y="28221"/>
                      </a:cubicBezTo>
                      <a:cubicBezTo>
                        <a:pt x="30022" y="28121"/>
                        <a:pt x="30055" y="28021"/>
                        <a:pt x="30089" y="27921"/>
                      </a:cubicBezTo>
                      <a:cubicBezTo>
                        <a:pt x="30112" y="27897"/>
                        <a:pt x="30153" y="27874"/>
                        <a:pt x="30186" y="27874"/>
                      </a:cubicBezTo>
                      <a:cubicBezTo>
                        <a:pt x="30200" y="27874"/>
                        <a:pt x="30212" y="27878"/>
                        <a:pt x="30222" y="27887"/>
                      </a:cubicBezTo>
                      <a:lnTo>
                        <a:pt x="30389" y="27887"/>
                      </a:lnTo>
                      <a:cubicBezTo>
                        <a:pt x="30689" y="27654"/>
                        <a:pt x="30923" y="27287"/>
                        <a:pt x="31023" y="26853"/>
                      </a:cubicBezTo>
                      <a:cubicBezTo>
                        <a:pt x="31123" y="26653"/>
                        <a:pt x="31123" y="26386"/>
                        <a:pt x="31023" y="26153"/>
                      </a:cubicBezTo>
                      <a:cubicBezTo>
                        <a:pt x="30989" y="26086"/>
                        <a:pt x="30889" y="26019"/>
                        <a:pt x="30823" y="25986"/>
                      </a:cubicBezTo>
                      <a:cubicBezTo>
                        <a:pt x="30722" y="25953"/>
                        <a:pt x="30622" y="25919"/>
                        <a:pt x="30556" y="25819"/>
                      </a:cubicBezTo>
                      <a:cubicBezTo>
                        <a:pt x="30522" y="25686"/>
                        <a:pt x="30522" y="25552"/>
                        <a:pt x="30589" y="25419"/>
                      </a:cubicBezTo>
                      <a:cubicBezTo>
                        <a:pt x="30689" y="25119"/>
                        <a:pt x="30656" y="24785"/>
                        <a:pt x="30489" y="24485"/>
                      </a:cubicBezTo>
                      <a:cubicBezTo>
                        <a:pt x="30422" y="24385"/>
                        <a:pt x="30422" y="24318"/>
                        <a:pt x="30422" y="24251"/>
                      </a:cubicBezTo>
                      <a:cubicBezTo>
                        <a:pt x="30456" y="24218"/>
                        <a:pt x="30456" y="24218"/>
                        <a:pt x="30489" y="24218"/>
                      </a:cubicBezTo>
                      <a:cubicBezTo>
                        <a:pt x="30722" y="24118"/>
                        <a:pt x="30889" y="23884"/>
                        <a:pt x="30889" y="23651"/>
                      </a:cubicBezTo>
                      <a:cubicBezTo>
                        <a:pt x="30923" y="23518"/>
                        <a:pt x="30989" y="23417"/>
                        <a:pt x="31023" y="23317"/>
                      </a:cubicBezTo>
                      <a:cubicBezTo>
                        <a:pt x="31223" y="23184"/>
                        <a:pt x="31456" y="23051"/>
                        <a:pt x="31690" y="22950"/>
                      </a:cubicBezTo>
                      <a:cubicBezTo>
                        <a:pt x="32090" y="22817"/>
                        <a:pt x="32457" y="22550"/>
                        <a:pt x="32657" y="22183"/>
                      </a:cubicBezTo>
                      <a:lnTo>
                        <a:pt x="33124" y="21783"/>
                      </a:lnTo>
                      <a:cubicBezTo>
                        <a:pt x="33324" y="21483"/>
                        <a:pt x="33658" y="21316"/>
                        <a:pt x="34025" y="21316"/>
                      </a:cubicBezTo>
                      <a:cubicBezTo>
                        <a:pt x="34192" y="21316"/>
                        <a:pt x="34358" y="21249"/>
                        <a:pt x="34525" y="21216"/>
                      </a:cubicBezTo>
                      <a:lnTo>
                        <a:pt x="34559" y="21149"/>
                      </a:lnTo>
                      <a:cubicBezTo>
                        <a:pt x="34592" y="21049"/>
                        <a:pt x="34659" y="20949"/>
                        <a:pt x="34759" y="20916"/>
                      </a:cubicBezTo>
                      <a:cubicBezTo>
                        <a:pt x="34892" y="20816"/>
                        <a:pt x="35026" y="20716"/>
                        <a:pt x="34959" y="20515"/>
                      </a:cubicBezTo>
                      <a:cubicBezTo>
                        <a:pt x="34759" y="20215"/>
                        <a:pt x="34759" y="19848"/>
                        <a:pt x="34992" y="19548"/>
                      </a:cubicBezTo>
                      <a:cubicBezTo>
                        <a:pt x="35026" y="19515"/>
                        <a:pt x="35059" y="19415"/>
                        <a:pt x="35092" y="19348"/>
                      </a:cubicBezTo>
                      <a:cubicBezTo>
                        <a:pt x="35092" y="19315"/>
                        <a:pt x="35092" y="19281"/>
                        <a:pt x="35092" y="19248"/>
                      </a:cubicBezTo>
                      <a:cubicBezTo>
                        <a:pt x="35092" y="19181"/>
                        <a:pt x="34992" y="19114"/>
                        <a:pt x="34859" y="19081"/>
                      </a:cubicBezTo>
                      <a:cubicBezTo>
                        <a:pt x="34559" y="18981"/>
                        <a:pt x="34392" y="18881"/>
                        <a:pt x="34358" y="18747"/>
                      </a:cubicBezTo>
                      <a:cubicBezTo>
                        <a:pt x="34292" y="18614"/>
                        <a:pt x="34358" y="18447"/>
                        <a:pt x="34525" y="18180"/>
                      </a:cubicBezTo>
                      <a:cubicBezTo>
                        <a:pt x="34692" y="18047"/>
                        <a:pt x="34725" y="17813"/>
                        <a:pt x="34659" y="17613"/>
                      </a:cubicBezTo>
                      <a:cubicBezTo>
                        <a:pt x="34358" y="16746"/>
                        <a:pt x="34792" y="16112"/>
                        <a:pt x="35226" y="15645"/>
                      </a:cubicBezTo>
                      <a:cubicBezTo>
                        <a:pt x="35292" y="15545"/>
                        <a:pt x="35359" y="15445"/>
                        <a:pt x="35459" y="15345"/>
                      </a:cubicBezTo>
                      <a:cubicBezTo>
                        <a:pt x="35626" y="15178"/>
                        <a:pt x="35759" y="14945"/>
                        <a:pt x="35826" y="14711"/>
                      </a:cubicBezTo>
                      <a:cubicBezTo>
                        <a:pt x="35826" y="14645"/>
                        <a:pt x="35859" y="14611"/>
                        <a:pt x="35859" y="14544"/>
                      </a:cubicBezTo>
                      <a:cubicBezTo>
                        <a:pt x="35926" y="14544"/>
                        <a:pt x="35993" y="14544"/>
                        <a:pt x="36060" y="14578"/>
                      </a:cubicBezTo>
                      <a:cubicBezTo>
                        <a:pt x="36160" y="14611"/>
                        <a:pt x="36226" y="14645"/>
                        <a:pt x="36326" y="14645"/>
                      </a:cubicBezTo>
                      <a:cubicBezTo>
                        <a:pt x="36393" y="14645"/>
                        <a:pt x="36460" y="14611"/>
                        <a:pt x="36493" y="14578"/>
                      </a:cubicBezTo>
                      <a:cubicBezTo>
                        <a:pt x="36593" y="14578"/>
                        <a:pt x="36660" y="14544"/>
                        <a:pt x="36760" y="14511"/>
                      </a:cubicBezTo>
                      <a:cubicBezTo>
                        <a:pt x="37060" y="14544"/>
                        <a:pt x="37361" y="14578"/>
                        <a:pt x="37661" y="14578"/>
                      </a:cubicBezTo>
                      <a:cubicBezTo>
                        <a:pt x="37743" y="14572"/>
                        <a:pt x="37825" y="14569"/>
                        <a:pt x="37906" y="14569"/>
                      </a:cubicBezTo>
                      <a:cubicBezTo>
                        <a:pt x="38281" y="14569"/>
                        <a:pt x="38638" y="14629"/>
                        <a:pt x="38995" y="14711"/>
                      </a:cubicBezTo>
                      <a:cubicBezTo>
                        <a:pt x="39128" y="14745"/>
                        <a:pt x="39229" y="14745"/>
                        <a:pt x="39362" y="14778"/>
                      </a:cubicBezTo>
                      <a:cubicBezTo>
                        <a:pt x="39696" y="14745"/>
                        <a:pt x="39962" y="14578"/>
                        <a:pt x="40096" y="14278"/>
                      </a:cubicBezTo>
                      <a:lnTo>
                        <a:pt x="40396" y="13844"/>
                      </a:lnTo>
                      <a:cubicBezTo>
                        <a:pt x="40529" y="13610"/>
                        <a:pt x="40563" y="13477"/>
                        <a:pt x="40529" y="13410"/>
                      </a:cubicBezTo>
                      <a:cubicBezTo>
                        <a:pt x="40496" y="13310"/>
                        <a:pt x="40329" y="13277"/>
                        <a:pt x="39962" y="13244"/>
                      </a:cubicBezTo>
                      <a:cubicBezTo>
                        <a:pt x="39929" y="13143"/>
                        <a:pt x="39829" y="13043"/>
                        <a:pt x="39762" y="12943"/>
                      </a:cubicBezTo>
                      <a:lnTo>
                        <a:pt x="39696" y="12877"/>
                      </a:lnTo>
                      <a:cubicBezTo>
                        <a:pt x="39629" y="12777"/>
                        <a:pt x="39529" y="12676"/>
                        <a:pt x="39429" y="12576"/>
                      </a:cubicBezTo>
                      <a:lnTo>
                        <a:pt x="39395" y="12543"/>
                      </a:lnTo>
                      <a:cubicBezTo>
                        <a:pt x="39028" y="12209"/>
                        <a:pt x="38628" y="11909"/>
                        <a:pt x="38194" y="11642"/>
                      </a:cubicBezTo>
                      <a:cubicBezTo>
                        <a:pt x="37894" y="11442"/>
                        <a:pt x="37594" y="11242"/>
                        <a:pt x="37327" y="11009"/>
                      </a:cubicBezTo>
                      <a:cubicBezTo>
                        <a:pt x="37260" y="10875"/>
                        <a:pt x="37094" y="10742"/>
                        <a:pt x="36927" y="10742"/>
                      </a:cubicBezTo>
                      <a:lnTo>
                        <a:pt x="36760" y="10642"/>
                      </a:lnTo>
                      <a:cubicBezTo>
                        <a:pt x="36460" y="10441"/>
                        <a:pt x="36260" y="10175"/>
                        <a:pt x="36126" y="9841"/>
                      </a:cubicBezTo>
                      <a:lnTo>
                        <a:pt x="36093" y="9774"/>
                      </a:lnTo>
                      <a:cubicBezTo>
                        <a:pt x="36126" y="9741"/>
                        <a:pt x="36126" y="9674"/>
                        <a:pt x="36093" y="9674"/>
                      </a:cubicBezTo>
                      <a:cubicBezTo>
                        <a:pt x="36193" y="9474"/>
                        <a:pt x="36293" y="9307"/>
                        <a:pt x="36427" y="9174"/>
                      </a:cubicBezTo>
                      <a:cubicBezTo>
                        <a:pt x="36627" y="9007"/>
                        <a:pt x="36760" y="8774"/>
                        <a:pt x="36827" y="8540"/>
                      </a:cubicBezTo>
                      <a:cubicBezTo>
                        <a:pt x="36960" y="8307"/>
                        <a:pt x="36860" y="8173"/>
                        <a:pt x="36727" y="8006"/>
                      </a:cubicBezTo>
                      <a:lnTo>
                        <a:pt x="36660" y="7906"/>
                      </a:lnTo>
                      <a:cubicBezTo>
                        <a:pt x="35926" y="7406"/>
                        <a:pt x="35626" y="6672"/>
                        <a:pt x="35359" y="5938"/>
                      </a:cubicBezTo>
                      <a:cubicBezTo>
                        <a:pt x="35259" y="5671"/>
                        <a:pt x="35159" y="5405"/>
                        <a:pt x="35026" y="5171"/>
                      </a:cubicBezTo>
                      <a:cubicBezTo>
                        <a:pt x="34959" y="5004"/>
                        <a:pt x="34992" y="4971"/>
                        <a:pt x="35126" y="4837"/>
                      </a:cubicBezTo>
                      <a:cubicBezTo>
                        <a:pt x="35526" y="4537"/>
                        <a:pt x="35392" y="4104"/>
                        <a:pt x="35226" y="3770"/>
                      </a:cubicBezTo>
                      <a:cubicBezTo>
                        <a:pt x="35192" y="3737"/>
                        <a:pt x="35159" y="3703"/>
                        <a:pt x="35092" y="3670"/>
                      </a:cubicBezTo>
                      <a:cubicBezTo>
                        <a:pt x="35126" y="3470"/>
                        <a:pt x="35259" y="3403"/>
                        <a:pt x="35459" y="3303"/>
                      </a:cubicBezTo>
                      <a:cubicBezTo>
                        <a:pt x="35659" y="3236"/>
                        <a:pt x="35826" y="3070"/>
                        <a:pt x="35893" y="2903"/>
                      </a:cubicBezTo>
                      <a:cubicBezTo>
                        <a:pt x="35960" y="2703"/>
                        <a:pt x="35926" y="2536"/>
                        <a:pt x="35826" y="2369"/>
                      </a:cubicBezTo>
                      <a:cubicBezTo>
                        <a:pt x="35793" y="2336"/>
                        <a:pt x="35726" y="2302"/>
                        <a:pt x="35659" y="2302"/>
                      </a:cubicBezTo>
                      <a:lnTo>
                        <a:pt x="35559" y="2302"/>
                      </a:lnTo>
                      <a:cubicBezTo>
                        <a:pt x="35493" y="2302"/>
                        <a:pt x="35426" y="2269"/>
                        <a:pt x="35359" y="2236"/>
                      </a:cubicBezTo>
                      <a:cubicBezTo>
                        <a:pt x="35326" y="2236"/>
                        <a:pt x="35259" y="2202"/>
                        <a:pt x="35226" y="2169"/>
                      </a:cubicBezTo>
                      <a:cubicBezTo>
                        <a:pt x="35226" y="2102"/>
                        <a:pt x="35226" y="2035"/>
                        <a:pt x="35226" y="1969"/>
                      </a:cubicBezTo>
                      <a:cubicBezTo>
                        <a:pt x="35392" y="1969"/>
                        <a:pt x="35526" y="1902"/>
                        <a:pt x="35659" y="1802"/>
                      </a:cubicBezTo>
                      <a:cubicBezTo>
                        <a:pt x="35793" y="1735"/>
                        <a:pt x="35926" y="1669"/>
                        <a:pt x="36060" y="1669"/>
                      </a:cubicBezTo>
                      <a:lnTo>
                        <a:pt x="36293" y="1669"/>
                      </a:lnTo>
                      <a:cubicBezTo>
                        <a:pt x="36326" y="1568"/>
                        <a:pt x="36326" y="1502"/>
                        <a:pt x="36293" y="1435"/>
                      </a:cubicBezTo>
                      <a:lnTo>
                        <a:pt x="36260" y="1335"/>
                      </a:lnTo>
                      <a:cubicBezTo>
                        <a:pt x="36226" y="1135"/>
                        <a:pt x="36093" y="935"/>
                        <a:pt x="35893" y="801"/>
                      </a:cubicBezTo>
                      <a:cubicBezTo>
                        <a:pt x="35793" y="768"/>
                        <a:pt x="35693" y="735"/>
                        <a:pt x="35559" y="735"/>
                      </a:cubicBezTo>
                      <a:lnTo>
                        <a:pt x="34392" y="735"/>
                      </a:lnTo>
                      <a:cubicBezTo>
                        <a:pt x="34192" y="501"/>
                        <a:pt x="33958" y="334"/>
                        <a:pt x="33658" y="234"/>
                      </a:cubicBezTo>
                      <a:cubicBezTo>
                        <a:pt x="33491" y="167"/>
                        <a:pt x="33291" y="134"/>
                        <a:pt x="33124" y="134"/>
                      </a:cubicBezTo>
                      <a:cubicBezTo>
                        <a:pt x="32991" y="134"/>
                        <a:pt x="32824" y="167"/>
                        <a:pt x="32691" y="167"/>
                      </a:cubicBezTo>
                      <a:cubicBezTo>
                        <a:pt x="32290" y="268"/>
                        <a:pt x="31857" y="301"/>
                        <a:pt x="31423" y="301"/>
                      </a:cubicBezTo>
                      <a:cubicBezTo>
                        <a:pt x="30956" y="301"/>
                        <a:pt x="30522" y="234"/>
                        <a:pt x="30089" y="134"/>
                      </a:cubicBezTo>
                      <a:cubicBezTo>
                        <a:pt x="30022" y="67"/>
                        <a:pt x="29955" y="34"/>
                        <a:pt x="29889"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2" name="Google Shape;419;p16">
                  <a:extLst>
                    <a:ext uri="{FF2B5EF4-FFF2-40B4-BE49-F238E27FC236}">
                      <a16:creationId xmlns:a16="http://schemas.microsoft.com/office/drawing/2014/main" xmlns="" id="{743E7570-0F2B-1FCB-23AE-46C04ADE1510}"/>
                    </a:ext>
                  </a:extLst>
                </p:cNvPr>
                <p:cNvSpPr/>
                <p:nvPr/>
              </p:nvSpPr>
              <p:spPr>
                <a:xfrm>
                  <a:off x="4222988" y="2937700"/>
                  <a:ext cx="25" cy="25"/>
                </a:xfrm>
                <a:custGeom>
                  <a:avLst/>
                  <a:gdLst/>
                  <a:ahLst/>
                  <a:cxnLst/>
                  <a:rect l="l" t="t" r="r" b="b"/>
                  <a:pathLst>
                    <a:path w="1" h="1" extrusionOk="0">
                      <a:moveTo>
                        <a:pt x="1" y="0"/>
                      </a:move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3" name="Google Shape;420;p16">
                  <a:extLst>
                    <a:ext uri="{FF2B5EF4-FFF2-40B4-BE49-F238E27FC236}">
                      <a16:creationId xmlns:a16="http://schemas.microsoft.com/office/drawing/2014/main" xmlns="" id="{90105B22-4466-9442-07A8-CB94D961134A}"/>
                    </a:ext>
                  </a:extLst>
                </p:cNvPr>
                <p:cNvSpPr/>
                <p:nvPr/>
              </p:nvSpPr>
              <p:spPr>
                <a:xfrm>
                  <a:off x="3522488" y="2769250"/>
                  <a:ext cx="82600" cy="78400"/>
                </a:xfrm>
                <a:custGeom>
                  <a:avLst/>
                  <a:gdLst/>
                  <a:ahLst/>
                  <a:cxnLst/>
                  <a:rect l="l" t="t" r="r" b="b"/>
                  <a:pathLst>
                    <a:path w="3304" h="3136" extrusionOk="0">
                      <a:moveTo>
                        <a:pt x="1302" y="0"/>
                      </a:moveTo>
                      <a:cubicBezTo>
                        <a:pt x="1068" y="0"/>
                        <a:pt x="835" y="67"/>
                        <a:pt x="601" y="133"/>
                      </a:cubicBezTo>
                      <a:cubicBezTo>
                        <a:pt x="468" y="434"/>
                        <a:pt x="401" y="734"/>
                        <a:pt x="368" y="1067"/>
                      </a:cubicBezTo>
                      <a:cubicBezTo>
                        <a:pt x="334" y="1401"/>
                        <a:pt x="268" y="1701"/>
                        <a:pt x="134" y="2001"/>
                      </a:cubicBezTo>
                      <a:cubicBezTo>
                        <a:pt x="1" y="2235"/>
                        <a:pt x="234" y="2535"/>
                        <a:pt x="434" y="2802"/>
                      </a:cubicBezTo>
                      <a:cubicBezTo>
                        <a:pt x="501" y="2869"/>
                        <a:pt x="568" y="2935"/>
                        <a:pt x="635" y="3036"/>
                      </a:cubicBezTo>
                      <a:cubicBezTo>
                        <a:pt x="668" y="3069"/>
                        <a:pt x="701" y="3102"/>
                        <a:pt x="768" y="3102"/>
                      </a:cubicBezTo>
                      <a:cubicBezTo>
                        <a:pt x="935" y="3069"/>
                        <a:pt x="1068" y="3002"/>
                        <a:pt x="1168" y="2902"/>
                      </a:cubicBezTo>
                      <a:lnTo>
                        <a:pt x="1235" y="2869"/>
                      </a:lnTo>
                      <a:cubicBezTo>
                        <a:pt x="1302" y="2869"/>
                        <a:pt x="1368" y="2835"/>
                        <a:pt x="1435" y="2769"/>
                      </a:cubicBezTo>
                      <a:cubicBezTo>
                        <a:pt x="1502" y="2735"/>
                        <a:pt x="1569" y="2702"/>
                        <a:pt x="1635" y="2702"/>
                      </a:cubicBezTo>
                      <a:lnTo>
                        <a:pt x="1735" y="2702"/>
                      </a:lnTo>
                      <a:cubicBezTo>
                        <a:pt x="1835" y="3069"/>
                        <a:pt x="2002" y="3136"/>
                        <a:pt x="2102" y="3136"/>
                      </a:cubicBezTo>
                      <a:cubicBezTo>
                        <a:pt x="2269" y="3136"/>
                        <a:pt x="2436" y="3036"/>
                        <a:pt x="2536" y="2902"/>
                      </a:cubicBezTo>
                      <a:cubicBezTo>
                        <a:pt x="2936" y="2402"/>
                        <a:pt x="3236" y="1768"/>
                        <a:pt x="3303" y="1134"/>
                      </a:cubicBezTo>
                      <a:cubicBezTo>
                        <a:pt x="3303" y="1067"/>
                        <a:pt x="3270" y="1034"/>
                        <a:pt x="3270" y="1001"/>
                      </a:cubicBezTo>
                      <a:lnTo>
                        <a:pt x="3036" y="834"/>
                      </a:lnTo>
                      <a:lnTo>
                        <a:pt x="2970" y="801"/>
                      </a:lnTo>
                      <a:lnTo>
                        <a:pt x="2936" y="767"/>
                      </a:lnTo>
                      <a:cubicBezTo>
                        <a:pt x="2936" y="767"/>
                        <a:pt x="2936" y="734"/>
                        <a:pt x="2936" y="734"/>
                      </a:cubicBezTo>
                      <a:cubicBezTo>
                        <a:pt x="2903" y="567"/>
                        <a:pt x="2769" y="434"/>
                        <a:pt x="2603" y="434"/>
                      </a:cubicBezTo>
                      <a:lnTo>
                        <a:pt x="2069" y="133"/>
                      </a:lnTo>
                      <a:cubicBezTo>
                        <a:pt x="1835" y="67"/>
                        <a:pt x="1569" y="0"/>
                        <a:pt x="13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4" name="Google Shape;421;p16">
                  <a:extLst>
                    <a:ext uri="{FF2B5EF4-FFF2-40B4-BE49-F238E27FC236}">
                      <a16:creationId xmlns:a16="http://schemas.microsoft.com/office/drawing/2014/main" xmlns="" id="{DF56326D-9203-C548-98F5-0344991A4B89}"/>
                    </a:ext>
                  </a:extLst>
                </p:cNvPr>
                <p:cNvSpPr/>
                <p:nvPr/>
              </p:nvSpPr>
              <p:spPr>
                <a:xfrm>
                  <a:off x="3565863" y="2099600"/>
                  <a:ext cx="54225" cy="66725"/>
                </a:xfrm>
                <a:custGeom>
                  <a:avLst/>
                  <a:gdLst/>
                  <a:ahLst/>
                  <a:cxnLst/>
                  <a:rect l="l" t="t" r="r" b="b"/>
                  <a:pathLst>
                    <a:path w="2169" h="2669" extrusionOk="0">
                      <a:moveTo>
                        <a:pt x="1068" y="0"/>
                      </a:moveTo>
                      <a:cubicBezTo>
                        <a:pt x="934" y="0"/>
                        <a:pt x="768" y="167"/>
                        <a:pt x="634" y="334"/>
                      </a:cubicBezTo>
                      <a:lnTo>
                        <a:pt x="567" y="400"/>
                      </a:lnTo>
                      <a:cubicBezTo>
                        <a:pt x="201" y="634"/>
                        <a:pt x="34" y="801"/>
                        <a:pt x="34" y="1034"/>
                      </a:cubicBezTo>
                      <a:cubicBezTo>
                        <a:pt x="0" y="1234"/>
                        <a:pt x="134" y="1435"/>
                        <a:pt x="434" y="1701"/>
                      </a:cubicBezTo>
                      <a:cubicBezTo>
                        <a:pt x="467" y="1735"/>
                        <a:pt x="467" y="1768"/>
                        <a:pt x="501" y="1768"/>
                      </a:cubicBezTo>
                      <a:cubicBezTo>
                        <a:pt x="567" y="1801"/>
                        <a:pt x="634" y="1835"/>
                        <a:pt x="567" y="1968"/>
                      </a:cubicBezTo>
                      <a:cubicBezTo>
                        <a:pt x="401" y="2102"/>
                        <a:pt x="334" y="2268"/>
                        <a:pt x="367" y="2369"/>
                      </a:cubicBezTo>
                      <a:cubicBezTo>
                        <a:pt x="434" y="2535"/>
                        <a:pt x="668" y="2635"/>
                        <a:pt x="834" y="2669"/>
                      </a:cubicBezTo>
                      <a:lnTo>
                        <a:pt x="1001" y="2669"/>
                      </a:lnTo>
                      <a:cubicBezTo>
                        <a:pt x="1201" y="2669"/>
                        <a:pt x="1401" y="2602"/>
                        <a:pt x="1568" y="2502"/>
                      </a:cubicBezTo>
                      <a:cubicBezTo>
                        <a:pt x="1802" y="2402"/>
                        <a:pt x="1935" y="2202"/>
                        <a:pt x="2002" y="1935"/>
                      </a:cubicBezTo>
                      <a:cubicBezTo>
                        <a:pt x="2169" y="1701"/>
                        <a:pt x="2169" y="1368"/>
                        <a:pt x="2002" y="1101"/>
                      </a:cubicBezTo>
                      <a:lnTo>
                        <a:pt x="1435" y="434"/>
                      </a:lnTo>
                      <a:cubicBezTo>
                        <a:pt x="1335" y="134"/>
                        <a:pt x="1201" y="0"/>
                        <a:pt x="10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5" name="Google Shape;422;p16">
                  <a:extLst>
                    <a:ext uri="{FF2B5EF4-FFF2-40B4-BE49-F238E27FC236}">
                      <a16:creationId xmlns:a16="http://schemas.microsoft.com/office/drawing/2014/main" xmlns="" id="{9EC99102-F674-8167-F1E5-D0343C299C3A}"/>
                    </a:ext>
                  </a:extLst>
                </p:cNvPr>
                <p:cNvSpPr/>
                <p:nvPr/>
              </p:nvSpPr>
              <p:spPr>
                <a:xfrm>
                  <a:off x="3646763" y="2672200"/>
                  <a:ext cx="27525" cy="20350"/>
                </a:xfrm>
                <a:custGeom>
                  <a:avLst/>
                  <a:gdLst/>
                  <a:ahLst/>
                  <a:cxnLst/>
                  <a:rect l="l" t="t" r="r" b="b"/>
                  <a:pathLst>
                    <a:path w="1101" h="814" extrusionOk="0">
                      <a:moveTo>
                        <a:pt x="287" y="0"/>
                      </a:moveTo>
                      <a:cubicBezTo>
                        <a:pt x="204" y="0"/>
                        <a:pt x="117" y="38"/>
                        <a:pt x="67" y="113"/>
                      </a:cubicBezTo>
                      <a:cubicBezTo>
                        <a:pt x="0" y="179"/>
                        <a:pt x="0" y="279"/>
                        <a:pt x="33" y="380"/>
                      </a:cubicBezTo>
                      <a:cubicBezTo>
                        <a:pt x="33" y="646"/>
                        <a:pt x="167" y="813"/>
                        <a:pt x="334" y="813"/>
                      </a:cubicBezTo>
                      <a:lnTo>
                        <a:pt x="434" y="813"/>
                      </a:lnTo>
                      <a:cubicBezTo>
                        <a:pt x="667" y="746"/>
                        <a:pt x="1101" y="646"/>
                        <a:pt x="1101" y="279"/>
                      </a:cubicBezTo>
                      <a:cubicBezTo>
                        <a:pt x="1101" y="41"/>
                        <a:pt x="982" y="7"/>
                        <a:pt x="853" y="7"/>
                      </a:cubicBezTo>
                      <a:cubicBezTo>
                        <a:pt x="801" y="7"/>
                        <a:pt x="748" y="13"/>
                        <a:pt x="701" y="13"/>
                      </a:cubicBezTo>
                      <a:lnTo>
                        <a:pt x="367" y="13"/>
                      </a:lnTo>
                      <a:cubicBezTo>
                        <a:pt x="342" y="4"/>
                        <a:pt x="315" y="0"/>
                        <a:pt x="28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6" name="Google Shape;423;p16">
                  <a:extLst>
                    <a:ext uri="{FF2B5EF4-FFF2-40B4-BE49-F238E27FC236}">
                      <a16:creationId xmlns:a16="http://schemas.microsoft.com/office/drawing/2014/main" xmlns="" id="{8B1D2D08-8EB1-BAB1-D647-8146BC295A0A}"/>
                    </a:ext>
                  </a:extLst>
                </p:cNvPr>
                <p:cNvSpPr/>
                <p:nvPr/>
              </p:nvSpPr>
              <p:spPr>
                <a:xfrm>
                  <a:off x="3647588" y="2220500"/>
                  <a:ext cx="20875" cy="20050"/>
                </a:xfrm>
                <a:custGeom>
                  <a:avLst/>
                  <a:gdLst/>
                  <a:ahLst/>
                  <a:cxnLst/>
                  <a:rect l="l" t="t" r="r" b="b"/>
                  <a:pathLst>
                    <a:path w="835" h="802" extrusionOk="0">
                      <a:moveTo>
                        <a:pt x="467" y="1"/>
                      </a:moveTo>
                      <a:cubicBezTo>
                        <a:pt x="234" y="34"/>
                        <a:pt x="34" y="234"/>
                        <a:pt x="0" y="468"/>
                      </a:cubicBezTo>
                      <a:cubicBezTo>
                        <a:pt x="0" y="568"/>
                        <a:pt x="34" y="635"/>
                        <a:pt x="100" y="701"/>
                      </a:cubicBezTo>
                      <a:cubicBezTo>
                        <a:pt x="134" y="768"/>
                        <a:pt x="234" y="802"/>
                        <a:pt x="334" y="802"/>
                      </a:cubicBezTo>
                      <a:lnTo>
                        <a:pt x="401" y="802"/>
                      </a:lnTo>
                      <a:cubicBezTo>
                        <a:pt x="668" y="768"/>
                        <a:pt x="768" y="535"/>
                        <a:pt x="834" y="335"/>
                      </a:cubicBezTo>
                      <a:cubicBezTo>
                        <a:pt x="768" y="168"/>
                        <a:pt x="668" y="1"/>
                        <a:pt x="5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2" name="Google Shape;424;p16">
                <a:extLst>
                  <a:ext uri="{FF2B5EF4-FFF2-40B4-BE49-F238E27FC236}">
                    <a16:creationId xmlns:a16="http://schemas.microsoft.com/office/drawing/2014/main" xmlns="" id="{1DD520A9-FE8F-26CD-95F4-25CBD8A5B702}"/>
                  </a:ext>
                </a:extLst>
              </p:cNvPr>
              <p:cNvGrpSpPr/>
              <p:nvPr/>
            </p:nvGrpSpPr>
            <p:grpSpPr>
              <a:xfrm>
                <a:off x="3283163" y="3071125"/>
                <a:ext cx="1163375" cy="337075"/>
                <a:chOff x="3279813" y="3071125"/>
                <a:chExt cx="1163375" cy="337075"/>
              </a:xfrm>
              <a:grpFill/>
            </p:grpSpPr>
            <p:sp>
              <p:nvSpPr>
                <p:cNvPr id="56" name="Google Shape;425;p16">
                  <a:extLst>
                    <a:ext uri="{FF2B5EF4-FFF2-40B4-BE49-F238E27FC236}">
                      <a16:creationId xmlns:a16="http://schemas.microsoft.com/office/drawing/2014/main" xmlns="" id="{C7AB6FD2-C768-E3B7-C434-AA09415E6B67}"/>
                    </a:ext>
                  </a:extLst>
                </p:cNvPr>
                <p:cNvSpPr/>
                <p:nvPr/>
              </p:nvSpPr>
              <p:spPr>
                <a:xfrm>
                  <a:off x="3279813" y="3098650"/>
                  <a:ext cx="1067475" cy="308575"/>
                </a:xfrm>
                <a:custGeom>
                  <a:avLst/>
                  <a:gdLst/>
                  <a:ahLst/>
                  <a:cxnLst/>
                  <a:rect l="l" t="t" r="r" b="b"/>
                  <a:pathLst>
                    <a:path w="42699" h="12343" extrusionOk="0">
                      <a:moveTo>
                        <a:pt x="6739" y="834"/>
                      </a:moveTo>
                      <a:cubicBezTo>
                        <a:pt x="6772" y="834"/>
                        <a:pt x="6806" y="867"/>
                        <a:pt x="6806" y="901"/>
                      </a:cubicBezTo>
                      <a:cubicBezTo>
                        <a:pt x="6772" y="867"/>
                        <a:pt x="6772" y="834"/>
                        <a:pt x="6739" y="834"/>
                      </a:cubicBezTo>
                      <a:close/>
                      <a:moveTo>
                        <a:pt x="4137" y="0"/>
                      </a:moveTo>
                      <a:cubicBezTo>
                        <a:pt x="4037" y="0"/>
                        <a:pt x="3970" y="33"/>
                        <a:pt x="3937" y="100"/>
                      </a:cubicBezTo>
                      <a:lnTo>
                        <a:pt x="3837" y="100"/>
                      </a:lnTo>
                      <a:cubicBezTo>
                        <a:pt x="3337" y="434"/>
                        <a:pt x="3036" y="1001"/>
                        <a:pt x="3003" y="1601"/>
                      </a:cubicBezTo>
                      <a:cubicBezTo>
                        <a:pt x="2936" y="1668"/>
                        <a:pt x="3003" y="1735"/>
                        <a:pt x="3036" y="1835"/>
                      </a:cubicBezTo>
                      <a:cubicBezTo>
                        <a:pt x="3036" y="1901"/>
                        <a:pt x="3036" y="1968"/>
                        <a:pt x="3036" y="2035"/>
                      </a:cubicBezTo>
                      <a:cubicBezTo>
                        <a:pt x="3003" y="2068"/>
                        <a:pt x="2970" y="2068"/>
                        <a:pt x="2936" y="2102"/>
                      </a:cubicBezTo>
                      <a:cubicBezTo>
                        <a:pt x="2836" y="2035"/>
                        <a:pt x="2736" y="2002"/>
                        <a:pt x="2603" y="2002"/>
                      </a:cubicBezTo>
                      <a:cubicBezTo>
                        <a:pt x="2503" y="2002"/>
                        <a:pt x="2436" y="2035"/>
                        <a:pt x="2336" y="2102"/>
                      </a:cubicBezTo>
                      <a:cubicBezTo>
                        <a:pt x="2136" y="2235"/>
                        <a:pt x="1969" y="2469"/>
                        <a:pt x="1969" y="2735"/>
                      </a:cubicBezTo>
                      <a:cubicBezTo>
                        <a:pt x="1869" y="3002"/>
                        <a:pt x="1802" y="3269"/>
                        <a:pt x="1769" y="3569"/>
                      </a:cubicBezTo>
                      <a:lnTo>
                        <a:pt x="1769" y="3703"/>
                      </a:lnTo>
                      <a:lnTo>
                        <a:pt x="1735" y="3703"/>
                      </a:lnTo>
                      <a:cubicBezTo>
                        <a:pt x="1669" y="3703"/>
                        <a:pt x="1602" y="3603"/>
                        <a:pt x="1569" y="3536"/>
                      </a:cubicBezTo>
                      <a:cubicBezTo>
                        <a:pt x="1502" y="3436"/>
                        <a:pt x="1469" y="3336"/>
                        <a:pt x="1369" y="3336"/>
                      </a:cubicBezTo>
                      <a:lnTo>
                        <a:pt x="1268" y="3336"/>
                      </a:lnTo>
                      <a:cubicBezTo>
                        <a:pt x="1202" y="3336"/>
                        <a:pt x="1135" y="3336"/>
                        <a:pt x="1102" y="3302"/>
                      </a:cubicBezTo>
                      <a:cubicBezTo>
                        <a:pt x="1102" y="3236"/>
                        <a:pt x="1102" y="3169"/>
                        <a:pt x="1135" y="3069"/>
                      </a:cubicBezTo>
                      <a:cubicBezTo>
                        <a:pt x="1202" y="2936"/>
                        <a:pt x="1168" y="2835"/>
                        <a:pt x="1102" y="2735"/>
                      </a:cubicBezTo>
                      <a:cubicBezTo>
                        <a:pt x="1035" y="2635"/>
                        <a:pt x="935" y="2569"/>
                        <a:pt x="801" y="2535"/>
                      </a:cubicBezTo>
                      <a:cubicBezTo>
                        <a:pt x="601" y="2535"/>
                        <a:pt x="468" y="2702"/>
                        <a:pt x="368" y="2835"/>
                      </a:cubicBezTo>
                      <a:cubicBezTo>
                        <a:pt x="301" y="2902"/>
                        <a:pt x="234" y="2969"/>
                        <a:pt x="168" y="3036"/>
                      </a:cubicBezTo>
                      <a:cubicBezTo>
                        <a:pt x="1" y="3202"/>
                        <a:pt x="68" y="3269"/>
                        <a:pt x="168" y="3369"/>
                      </a:cubicBezTo>
                      <a:cubicBezTo>
                        <a:pt x="201" y="3403"/>
                        <a:pt x="234" y="3436"/>
                        <a:pt x="234" y="3503"/>
                      </a:cubicBezTo>
                      <a:cubicBezTo>
                        <a:pt x="521" y="4012"/>
                        <a:pt x="1080" y="4339"/>
                        <a:pt x="1682" y="4339"/>
                      </a:cubicBezTo>
                      <a:cubicBezTo>
                        <a:pt x="1711" y="4339"/>
                        <a:pt x="1740" y="4338"/>
                        <a:pt x="1769" y="4337"/>
                      </a:cubicBezTo>
                      <a:lnTo>
                        <a:pt x="2269" y="4337"/>
                      </a:lnTo>
                      <a:cubicBezTo>
                        <a:pt x="2503" y="4337"/>
                        <a:pt x="2736" y="4337"/>
                        <a:pt x="2936" y="4270"/>
                      </a:cubicBezTo>
                      <a:lnTo>
                        <a:pt x="3237" y="4270"/>
                      </a:lnTo>
                      <a:cubicBezTo>
                        <a:pt x="3804" y="4303"/>
                        <a:pt x="4371" y="4437"/>
                        <a:pt x="4871" y="4737"/>
                      </a:cubicBezTo>
                      <a:cubicBezTo>
                        <a:pt x="5071" y="4837"/>
                        <a:pt x="5305" y="4970"/>
                        <a:pt x="5338" y="5171"/>
                      </a:cubicBezTo>
                      <a:cubicBezTo>
                        <a:pt x="5338" y="5304"/>
                        <a:pt x="5271" y="5471"/>
                        <a:pt x="5171" y="5571"/>
                      </a:cubicBezTo>
                      <a:cubicBezTo>
                        <a:pt x="4971" y="5804"/>
                        <a:pt x="5171" y="6004"/>
                        <a:pt x="5305" y="6138"/>
                      </a:cubicBezTo>
                      <a:cubicBezTo>
                        <a:pt x="5572" y="6438"/>
                        <a:pt x="5972" y="6605"/>
                        <a:pt x="6372" y="6605"/>
                      </a:cubicBezTo>
                      <a:lnTo>
                        <a:pt x="9808" y="7005"/>
                      </a:lnTo>
                      <a:lnTo>
                        <a:pt x="9941" y="7139"/>
                      </a:lnTo>
                      <a:cubicBezTo>
                        <a:pt x="10041" y="7172"/>
                        <a:pt x="10141" y="7239"/>
                        <a:pt x="10242" y="7339"/>
                      </a:cubicBezTo>
                      <a:cubicBezTo>
                        <a:pt x="10342" y="7405"/>
                        <a:pt x="10442" y="7472"/>
                        <a:pt x="10542" y="7506"/>
                      </a:cubicBezTo>
                      <a:cubicBezTo>
                        <a:pt x="10608" y="7539"/>
                        <a:pt x="10709" y="7572"/>
                        <a:pt x="10775" y="7606"/>
                      </a:cubicBezTo>
                      <a:cubicBezTo>
                        <a:pt x="10775" y="7639"/>
                        <a:pt x="10775" y="7672"/>
                        <a:pt x="10809" y="7706"/>
                      </a:cubicBezTo>
                      <a:cubicBezTo>
                        <a:pt x="10809" y="7706"/>
                        <a:pt x="10842" y="7739"/>
                        <a:pt x="10875" y="7772"/>
                      </a:cubicBezTo>
                      <a:lnTo>
                        <a:pt x="10942" y="7772"/>
                      </a:lnTo>
                      <a:cubicBezTo>
                        <a:pt x="11009" y="7739"/>
                        <a:pt x="11109" y="7706"/>
                        <a:pt x="11176" y="7672"/>
                      </a:cubicBezTo>
                      <a:lnTo>
                        <a:pt x="11309" y="7672"/>
                      </a:lnTo>
                      <a:cubicBezTo>
                        <a:pt x="11442" y="7672"/>
                        <a:pt x="11542" y="7706"/>
                        <a:pt x="11643" y="7739"/>
                      </a:cubicBezTo>
                      <a:cubicBezTo>
                        <a:pt x="11709" y="7772"/>
                        <a:pt x="11809" y="7806"/>
                        <a:pt x="11876" y="7806"/>
                      </a:cubicBezTo>
                      <a:lnTo>
                        <a:pt x="12009" y="7973"/>
                      </a:lnTo>
                      <a:cubicBezTo>
                        <a:pt x="12176" y="8006"/>
                        <a:pt x="12310" y="8073"/>
                        <a:pt x="12476" y="8173"/>
                      </a:cubicBezTo>
                      <a:cubicBezTo>
                        <a:pt x="12677" y="8306"/>
                        <a:pt x="12877" y="8373"/>
                        <a:pt x="13144" y="8406"/>
                      </a:cubicBezTo>
                      <a:cubicBezTo>
                        <a:pt x="13277" y="8373"/>
                        <a:pt x="13410" y="8339"/>
                        <a:pt x="13544" y="8273"/>
                      </a:cubicBezTo>
                      <a:cubicBezTo>
                        <a:pt x="13577" y="8173"/>
                        <a:pt x="13611" y="8106"/>
                        <a:pt x="13611" y="8039"/>
                      </a:cubicBezTo>
                      <a:lnTo>
                        <a:pt x="14111" y="7672"/>
                      </a:lnTo>
                      <a:lnTo>
                        <a:pt x="14445" y="7672"/>
                      </a:lnTo>
                      <a:cubicBezTo>
                        <a:pt x="14511" y="7672"/>
                        <a:pt x="14578" y="7672"/>
                        <a:pt x="14645" y="7639"/>
                      </a:cubicBezTo>
                      <a:cubicBezTo>
                        <a:pt x="14711" y="7672"/>
                        <a:pt x="14745" y="7706"/>
                        <a:pt x="14811" y="7706"/>
                      </a:cubicBezTo>
                      <a:lnTo>
                        <a:pt x="15045" y="7706"/>
                      </a:lnTo>
                      <a:cubicBezTo>
                        <a:pt x="15145" y="7706"/>
                        <a:pt x="15245" y="7672"/>
                        <a:pt x="15312" y="7672"/>
                      </a:cubicBezTo>
                      <a:lnTo>
                        <a:pt x="15445" y="7639"/>
                      </a:lnTo>
                      <a:lnTo>
                        <a:pt x="15512" y="7672"/>
                      </a:lnTo>
                      <a:cubicBezTo>
                        <a:pt x="15679" y="7639"/>
                        <a:pt x="15879" y="7606"/>
                        <a:pt x="16079" y="7606"/>
                      </a:cubicBezTo>
                      <a:cubicBezTo>
                        <a:pt x="16646" y="7639"/>
                        <a:pt x="17213" y="7706"/>
                        <a:pt x="17747" y="7872"/>
                      </a:cubicBezTo>
                      <a:cubicBezTo>
                        <a:pt x="18147" y="7973"/>
                        <a:pt x="18547" y="8039"/>
                        <a:pt x="18981" y="8106"/>
                      </a:cubicBezTo>
                      <a:cubicBezTo>
                        <a:pt x="19315" y="8239"/>
                        <a:pt x="19648" y="8406"/>
                        <a:pt x="19948" y="8606"/>
                      </a:cubicBezTo>
                      <a:cubicBezTo>
                        <a:pt x="20449" y="8873"/>
                        <a:pt x="20949" y="9107"/>
                        <a:pt x="21483" y="9273"/>
                      </a:cubicBezTo>
                      <a:lnTo>
                        <a:pt x="21583" y="9273"/>
                      </a:lnTo>
                      <a:cubicBezTo>
                        <a:pt x="21683" y="9307"/>
                        <a:pt x="21783" y="9307"/>
                        <a:pt x="21917" y="9340"/>
                      </a:cubicBezTo>
                      <a:cubicBezTo>
                        <a:pt x="21950" y="9474"/>
                        <a:pt x="22083" y="9574"/>
                        <a:pt x="22250" y="9574"/>
                      </a:cubicBezTo>
                      <a:lnTo>
                        <a:pt x="22417" y="9574"/>
                      </a:lnTo>
                      <a:cubicBezTo>
                        <a:pt x="22617" y="9774"/>
                        <a:pt x="22917" y="9874"/>
                        <a:pt x="23217" y="9874"/>
                      </a:cubicBezTo>
                      <a:lnTo>
                        <a:pt x="23451" y="9874"/>
                      </a:lnTo>
                      <a:cubicBezTo>
                        <a:pt x="23618" y="9841"/>
                        <a:pt x="23818" y="9841"/>
                        <a:pt x="23985" y="9841"/>
                      </a:cubicBezTo>
                      <a:cubicBezTo>
                        <a:pt x="24185" y="9841"/>
                        <a:pt x="24385" y="9841"/>
                        <a:pt x="24585" y="9907"/>
                      </a:cubicBezTo>
                      <a:lnTo>
                        <a:pt x="24785" y="9941"/>
                      </a:lnTo>
                      <a:cubicBezTo>
                        <a:pt x="24919" y="10041"/>
                        <a:pt x="25119" y="10074"/>
                        <a:pt x="25286" y="10074"/>
                      </a:cubicBezTo>
                      <a:cubicBezTo>
                        <a:pt x="25311" y="10070"/>
                        <a:pt x="25337" y="10068"/>
                        <a:pt x="25363" y="10068"/>
                      </a:cubicBezTo>
                      <a:cubicBezTo>
                        <a:pt x="25536" y="10068"/>
                        <a:pt x="25703" y="10162"/>
                        <a:pt x="25819" y="10308"/>
                      </a:cubicBezTo>
                      <a:cubicBezTo>
                        <a:pt x="25886" y="10374"/>
                        <a:pt x="25953" y="10408"/>
                        <a:pt x="26019" y="10441"/>
                      </a:cubicBezTo>
                      <a:lnTo>
                        <a:pt x="26086" y="10441"/>
                      </a:lnTo>
                      <a:cubicBezTo>
                        <a:pt x="26186" y="10408"/>
                        <a:pt x="26286" y="10374"/>
                        <a:pt x="26386" y="10308"/>
                      </a:cubicBezTo>
                      <a:cubicBezTo>
                        <a:pt x="26446" y="10128"/>
                        <a:pt x="26613" y="10002"/>
                        <a:pt x="26792" y="10002"/>
                      </a:cubicBezTo>
                      <a:cubicBezTo>
                        <a:pt x="26812" y="10002"/>
                        <a:pt x="26833" y="10004"/>
                        <a:pt x="26853" y="10007"/>
                      </a:cubicBezTo>
                      <a:lnTo>
                        <a:pt x="27754" y="10007"/>
                      </a:lnTo>
                      <a:cubicBezTo>
                        <a:pt x="27921" y="10041"/>
                        <a:pt x="28054" y="10074"/>
                        <a:pt x="28188" y="10107"/>
                      </a:cubicBezTo>
                      <a:cubicBezTo>
                        <a:pt x="28421" y="10207"/>
                        <a:pt x="28655" y="10274"/>
                        <a:pt x="28922" y="10274"/>
                      </a:cubicBezTo>
                      <a:lnTo>
                        <a:pt x="29055" y="10274"/>
                      </a:lnTo>
                      <a:lnTo>
                        <a:pt x="29755" y="10441"/>
                      </a:lnTo>
                      <a:cubicBezTo>
                        <a:pt x="29789" y="10441"/>
                        <a:pt x="29822" y="10474"/>
                        <a:pt x="29856" y="10474"/>
                      </a:cubicBezTo>
                      <a:lnTo>
                        <a:pt x="29956" y="10541"/>
                      </a:lnTo>
                      <a:cubicBezTo>
                        <a:pt x="30022" y="10541"/>
                        <a:pt x="30089" y="10574"/>
                        <a:pt x="30156" y="10608"/>
                      </a:cubicBezTo>
                      <a:lnTo>
                        <a:pt x="30423" y="10608"/>
                      </a:lnTo>
                      <a:lnTo>
                        <a:pt x="30523" y="10574"/>
                      </a:lnTo>
                      <a:lnTo>
                        <a:pt x="30723" y="10574"/>
                      </a:lnTo>
                      <a:cubicBezTo>
                        <a:pt x="31023" y="10574"/>
                        <a:pt x="31323" y="10474"/>
                        <a:pt x="31590" y="10308"/>
                      </a:cubicBezTo>
                      <a:cubicBezTo>
                        <a:pt x="31623" y="10308"/>
                        <a:pt x="31657" y="10308"/>
                        <a:pt x="31690" y="10274"/>
                      </a:cubicBezTo>
                      <a:lnTo>
                        <a:pt x="31857" y="10274"/>
                      </a:lnTo>
                      <a:cubicBezTo>
                        <a:pt x="31890" y="10291"/>
                        <a:pt x="31924" y="10299"/>
                        <a:pt x="31957" y="10299"/>
                      </a:cubicBezTo>
                      <a:cubicBezTo>
                        <a:pt x="31990" y="10299"/>
                        <a:pt x="32024" y="10291"/>
                        <a:pt x="32057" y="10274"/>
                      </a:cubicBezTo>
                      <a:cubicBezTo>
                        <a:pt x="32124" y="10274"/>
                        <a:pt x="32191" y="10274"/>
                        <a:pt x="32257" y="10241"/>
                      </a:cubicBezTo>
                      <a:cubicBezTo>
                        <a:pt x="32391" y="10207"/>
                        <a:pt x="32524" y="10174"/>
                        <a:pt x="32691" y="10174"/>
                      </a:cubicBezTo>
                      <a:cubicBezTo>
                        <a:pt x="32758" y="10174"/>
                        <a:pt x="32858" y="10207"/>
                        <a:pt x="32958" y="10241"/>
                      </a:cubicBezTo>
                      <a:lnTo>
                        <a:pt x="33091" y="10308"/>
                      </a:lnTo>
                      <a:lnTo>
                        <a:pt x="33191" y="10374"/>
                      </a:lnTo>
                      <a:cubicBezTo>
                        <a:pt x="33325" y="10508"/>
                        <a:pt x="33458" y="10574"/>
                        <a:pt x="33592" y="10674"/>
                      </a:cubicBezTo>
                      <a:lnTo>
                        <a:pt x="33625" y="10708"/>
                      </a:lnTo>
                      <a:cubicBezTo>
                        <a:pt x="33692" y="10741"/>
                        <a:pt x="33725" y="10775"/>
                        <a:pt x="33792" y="10775"/>
                      </a:cubicBezTo>
                      <a:cubicBezTo>
                        <a:pt x="33858" y="10808"/>
                        <a:pt x="33925" y="10808"/>
                        <a:pt x="33992" y="10841"/>
                      </a:cubicBezTo>
                      <a:lnTo>
                        <a:pt x="34025" y="10841"/>
                      </a:lnTo>
                      <a:lnTo>
                        <a:pt x="34092" y="10875"/>
                      </a:lnTo>
                      <a:lnTo>
                        <a:pt x="34292" y="10941"/>
                      </a:lnTo>
                      <a:cubicBezTo>
                        <a:pt x="34325" y="10975"/>
                        <a:pt x="34359" y="11041"/>
                        <a:pt x="34392" y="11108"/>
                      </a:cubicBezTo>
                      <a:cubicBezTo>
                        <a:pt x="34526" y="11208"/>
                        <a:pt x="34692" y="11308"/>
                        <a:pt x="34859" y="11375"/>
                      </a:cubicBezTo>
                      <a:lnTo>
                        <a:pt x="34993" y="11408"/>
                      </a:lnTo>
                      <a:cubicBezTo>
                        <a:pt x="35359" y="11542"/>
                        <a:pt x="35726" y="11608"/>
                        <a:pt x="36060" y="11608"/>
                      </a:cubicBezTo>
                      <a:lnTo>
                        <a:pt x="36193" y="11608"/>
                      </a:lnTo>
                      <a:cubicBezTo>
                        <a:pt x="36233" y="11603"/>
                        <a:pt x="36273" y="11600"/>
                        <a:pt x="36311" y="11600"/>
                      </a:cubicBezTo>
                      <a:cubicBezTo>
                        <a:pt x="36496" y="11600"/>
                        <a:pt x="36661" y="11665"/>
                        <a:pt x="36827" y="11775"/>
                      </a:cubicBezTo>
                      <a:cubicBezTo>
                        <a:pt x="37027" y="11942"/>
                        <a:pt x="37261" y="12009"/>
                        <a:pt x="37494" y="12009"/>
                      </a:cubicBezTo>
                      <a:lnTo>
                        <a:pt x="37594" y="12009"/>
                      </a:lnTo>
                      <a:cubicBezTo>
                        <a:pt x="37694" y="12009"/>
                        <a:pt x="37795" y="11975"/>
                        <a:pt x="37861" y="11975"/>
                      </a:cubicBezTo>
                      <a:cubicBezTo>
                        <a:pt x="37928" y="11942"/>
                        <a:pt x="37995" y="11909"/>
                        <a:pt x="38061" y="11842"/>
                      </a:cubicBezTo>
                      <a:cubicBezTo>
                        <a:pt x="38161" y="11608"/>
                        <a:pt x="38161" y="11342"/>
                        <a:pt x="37995" y="11141"/>
                      </a:cubicBezTo>
                      <a:cubicBezTo>
                        <a:pt x="37961" y="11075"/>
                        <a:pt x="37895" y="11041"/>
                        <a:pt x="37861" y="11008"/>
                      </a:cubicBezTo>
                      <a:cubicBezTo>
                        <a:pt x="37694" y="10875"/>
                        <a:pt x="37528" y="10775"/>
                        <a:pt x="37361" y="10741"/>
                      </a:cubicBezTo>
                      <a:lnTo>
                        <a:pt x="37227" y="10708"/>
                      </a:lnTo>
                      <a:lnTo>
                        <a:pt x="37094" y="10408"/>
                      </a:lnTo>
                      <a:lnTo>
                        <a:pt x="37161" y="10374"/>
                      </a:lnTo>
                      <a:cubicBezTo>
                        <a:pt x="37194" y="10308"/>
                        <a:pt x="37261" y="10274"/>
                        <a:pt x="37361" y="10274"/>
                      </a:cubicBezTo>
                      <a:cubicBezTo>
                        <a:pt x="37461" y="10274"/>
                        <a:pt x="37528" y="10341"/>
                        <a:pt x="37594" y="10441"/>
                      </a:cubicBezTo>
                      <a:cubicBezTo>
                        <a:pt x="37761" y="10608"/>
                        <a:pt x="37961" y="10708"/>
                        <a:pt x="38195" y="10741"/>
                      </a:cubicBezTo>
                      <a:cubicBezTo>
                        <a:pt x="38695" y="10808"/>
                        <a:pt x="39196" y="10975"/>
                        <a:pt x="39596" y="11275"/>
                      </a:cubicBezTo>
                      <a:cubicBezTo>
                        <a:pt x="39629" y="11275"/>
                        <a:pt x="39663" y="11275"/>
                        <a:pt x="39696" y="11308"/>
                      </a:cubicBezTo>
                      <a:cubicBezTo>
                        <a:pt x="39696" y="11375"/>
                        <a:pt x="39729" y="11442"/>
                        <a:pt x="39729" y="11508"/>
                      </a:cubicBezTo>
                      <a:cubicBezTo>
                        <a:pt x="39596" y="11608"/>
                        <a:pt x="39496" y="11742"/>
                        <a:pt x="39462" y="11909"/>
                      </a:cubicBezTo>
                      <a:cubicBezTo>
                        <a:pt x="39596" y="12276"/>
                        <a:pt x="39796" y="12342"/>
                        <a:pt x="39963" y="12342"/>
                      </a:cubicBezTo>
                      <a:cubicBezTo>
                        <a:pt x="40063" y="12342"/>
                        <a:pt x="40163" y="12309"/>
                        <a:pt x="40263" y="12309"/>
                      </a:cubicBezTo>
                      <a:cubicBezTo>
                        <a:pt x="40330" y="12276"/>
                        <a:pt x="40430" y="12276"/>
                        <a:pt x="40496" y="12276"/>
                      </a:cubicBezTo>
                      <a:cubicBezTo>
                        <a:pt x="40763" y="12176"/>
                        <a:pt x="40797" y="11942"/>
                        <a:pt x="40830" y="11742"/>
                      </a:cubicBezTo>
                      <a:lnTo>
                        <a:pt x="40830" y="11675"/>
                      </a:lnTo>
                      <a:cubicBezTo>
                        <a:pt x="40897" y="11575"/>
                        <a:pt x="40930" y="11508"/>
                        <a:pt x="40963" y="11508"/>
                      </a:cubicBezTo>
                      <a:cubicBezTo>
                        <a:pt x="41030" y="11508"/>
                        <a:pt x="41030" y="11575"/>
                        <a:pt x="41064" y="11642"/>
                      </a:cubicBezTo>
                      <a:cubicBezTo>
                        <a:pt x="41097" y="11675"/>
                        <a:pt x="41130" y="11709"/>
                        <a:pt x="41164" y="11742"/>
                      </a:cubicBezTo>
                      <a:cubicBezTo>
                        <a:pt x="41164" y="11742"/>
                        <a:pt x="41197" y="11775"/>
                        <a:pt x="41197" y="11775"/>
                      </a:cubicBezTo>
                      <a:cubicBezTo>
                        <a:pt x="41264" y="11975"/>
                        <a:pt x="41464" y="12142"/>
                        <a:pt x="41697" y="12142"/>
                      </a:cubicBezTo>
                      <a:lnTo>
                        <a:pt x="41764" y="12142"/>
                      </a:lnTo>
                      <a:cubicBezTo>
                        <a:pt x="41964" y="12142"/>
                        <a:pt x="41998" y="11942"/>
                        <a:pt x="42031" y="11742"/>
                      </a:cubicBezTo>
                      <a:cubicBezTo>
                        <a:pt x="42031" y="11709"/>
                        <a:pt x="42031" y="11642"/>
                        <a:pt x="42064" y="11575"/>
                      </a:cubicBezTo>
                      <a:lnTo>
                        <a:pt x="42031" y="11508"/>
                      </a:lnTo>
                      <a:cubicBezTo>
                        <a:pt x="41998" y="11408"/>
                        <a:pt x="41964" y="11308"/>
                        <a:pt x="41831" y="11308"/>
                      </a:cubicBezTo>
                      <a:cubicBezTo>
                        <a:pt x="41731" y="11108"/>
                        <a:pt x="41864" y="11041"/>
                        <a:pt x="41998" y="10941"/>
                      </a:cubicBezTo>
                      <a:cubicBezTo>
                        <a:pt x="42064" y="10941"/>
                        <a:pt x="42098" y="10908"/>
                        <a:pt x="42131" y="10875"/>
                      </a:cubicBezTo>
                      <a:lnTo>
                        <a:pt x="42198" y="10808"/>
                      </a:lnTo>
                      <a:cubicBezTo>
                        <a:pt x="42465" y="10641"/>
                        <a:pt x="42698" y="10441"/>
                        <a:pt x="42465" y="10041"/>
                      </a:cubicBezTo>
                      <a:lnTo>
                        <a:pt x="42331" y="9774"/>
                      </a:lnTo>
                      <a:cubicBezTo>
                        <a:pt x="41831" y="9207"/>
                        <a:pt x="41330" y="8673"/>
                        <a:pt x="40496" y="8640"/>
                      </a:cubicBezTo>
                      <a:lnTo>
                        <a:pt x="40430" y="8640"/>
                      </a:lnTo>
                      <a:cubicBezTo>
                        <a:pt x="40430" y="8640"/>
                        <a:pt x="40396" y="8606"/>
                        <a:pt x="40396" y="8606"/>
                      </a:cubicBezTo>
                      <a:cubicBezTo>
                        <a:pt x="40330" y="8573"/>
                        <a:pt x="40263" y="8540"/>
                        <a:pt x="40230" y="8540"/>
                      </a:cubicBezTo>
                      <a:lnTo>
                        <a:pt x="40163" y="8540"/>
                      </a:lnTo>
                      <a:cubicBezTo>
                        <a:pt x="40130" y="8540"/>
                        <a:pt x="40096" y="8540"/>
                        <a:pt x="40096" y="8573"/>
                      </a:cubicBezTo>
                      <a:lnTo>
                        <a:pt x="39929" y="8673"/>
                      </a:lnTo>
                      <a:cubicBezTo>
                        <a:pt x="39829" y="8740"/>
                        <a:pt x="39729" y="8806"/>
                        <a:pt x="39629" y="8873"/>
                      </a:cubicBezTo>
                      <a:cubicBezTo>
                        <a:pt x="39373" y="9022"/>
                        <a:pt x="39089" y="9094"/>
                        <a:pt x="38807" y="9094"/>
                      </a:cubicBezTo>
                      <a:cubicBezTo>
                        <a:pt x="38391" y="9094"/>
                        <a:pt x="37979" y="8938"/>
                        <a:pt x="37661" y="8640"/>
                      </a:cubicBezTo>
                      <a:cubicBezTo>
                        <a:pt x="37628" y="8606"/>
                        <a:pt x="37594" y="8540"/>
                        <a:pt x="37561" y="8506"/>
                      </a:cubicBezTo>
                      <a:cubicBezTo>
                        <a:pt x="37561" y="8406"/>
                        <a:pt x="37561" y="8339"/>
                        <a:pt x="37561" y="8239"/>
                      </a:cubicBezTo>
                      <a:cubicBezTo>
                        <a:pt x="37561" y="7973"/>
                        <a:pt x="37628" y="7672"/>
                        <a:pt x="37294" y="7472"/>
                      </a:cubicBezTo>
                      <a:lnTo>
                        <a:pt x="36861" y="7472"/>
                      </a:lnTo>
                      <a:cubicBezTo>
                        <a:pt x="36727" y="7439"/>
                        <a:pt x="36594" y="7405"/>
                        <a:pt x="36494" y="7339"/>
                      </a:cubicBezTo>
                      <a:cubicBezTo>
                        <a:pt x="36327" y="7239"/>
                        <a:pt x="36160" y="7172"/>
                        <a:pt x="35960" y="7172"/>
                      </a:cubicBezTo>
                      <a:lnTo>
                        <a:pt x="35927" y="7172"/>
                      </a:lnTo>
                      <a:lnTo>
                        <a:pt x="35793" y="7039"/>
                      </a:lnTo>
                      <a:cubicBezTo>
                        <a:pt x="35693" y="6972"/>
                        <a:pt x="35560" y="6905"/>
                        <a:pt x="35460" y="6905"/>
                      </a:cubicBezTo>
                      <a:cubicBezTo>
                        <a:pt x="35226" y="6938"/>
                        <a:pt x="35026" y="7039"/>
                        <a:pt x="34859" y="7172"/>
                      </a:cubicBezTo>
                      <a:lnTo>
                        <a:pt x="33758" y="7205"/>
                      </a:lnTo>
                      <a:lnTo>
                        <a:pt x="33525" y="7205"/>
                      </a:lnTo>
                      <a:cubicBezTo>
                        <a:pt x="33425" y="7205"/>
                        <a:pt x="33291" y="7272"/>
                        <a:pt x="33258" y="7372"/>
                      </a:cubicBezTo>
                      <a:lnTo>
                        <a:pt x="33191" y="7372"/>
                      </a:lnTo>
                      <a:cubicBezTo>
                        <a:pt x="32624" y="7305"/>
                        <a:pt x="32057" y="7105"/>
                        <a:pt x="31590" y="6805"/>
                      </a:cubicBezTo>
                      <a:cubicBezTo>
                        <a:pt x="31257" y="6572"/>
                        <a:pt x="31090" y="6371"/>
                        <a:pt x="31090" y="6171"/>
                      </a:cubicBezTo>
                      <a:cubicBezTo>
                        <a:pt x="31123" y="6038"/>
                        <a:pt x="31190" y="5904"/>
                        <a:pt x="31290" y="5804"/>
                      </a:cubicBezTo>
                      <a:cubicBezTo>
                        <a:pt x="31390" y="5704"/>
                        <a:pt x="31490" y="5604"/>
                        <a:pt x="31590" y="5537"/>
                      </a:cubicBezTo>
                      <a:cubicBezTo>
                        <a:pt x="31590" y="5537"/>
                        <a:pt x="31590" y="5537"/>
                        <a:pt x="31590" y="5504"/>
                      </a:cubicBezTo>
                      <a:lnTo>
                        <a:pt x="31790" y="5504"/>
                      </a:lnTo>
                      <a:cubicBezTo>
                        <a:pt x="31857" y="5571"/>
                        <a:pt x="31924" y="5671"/>
                        <a:pt x="31990" y="5738"/>
                      </a:cubicBezTo>
                      <a:cubicBezTo>
                        <a:pt x="32191" y="5904"/>
                        <a:pt x="32424" y="5971"/>
                        <a:pt x="32691" y="5971"/>
                      </a:cubicBezTo>
                      <a:cubicBezTo>
                        <a:pt x="32991" y="5971"/>
                        <a:pt x="33258" y="5904"/>
                        <a:pt x="33525" y="5804"/>
                      </a:cubicBezTo>
                      <a:lnTo>
                        <a:pt x="33758" y="5638"/>
                      </a:lnTo>
                      <a:cubicBezTo>
                        <a:pt x="33925" y="5604"/>
                        <a:pt x="33958" y="5471"/>
                        <a:pt x="33992" y="5304"/>
                      </a:cubicBezTo>
                      <a:lnTo>
                        <a:pt x="33992" y="5237"/>
                      </a:lnTo>
                      <a:lnTo>
                        <a:pt x="34359" y="5237"/>
                      </a:lnTo>
                      <a:lnTo>
                        <a:pt x="34592" y="5137"/>
                      </a:lnTo>
                      <a:lnTo>
                        <a:pt x="34659" y="5104"/>
                      </a:lnTo>
                      <a:cubicBezTo>
                        <a:pt x="34959" y="5004"/>
                        <a:pt x="35259" y="4937"/>
                        <a:pt x="35560" y="4937"/>
                      </a:cubicBezTo>
                      <a:lnTo>
                        <a:pt x="35760" y="4937"/>
                      </a:lnTo>
                      <a:cubicBezTo>
                        <a:pt x="36027" y="4837"/>
                        <a:pt x="36193" y="4704"/>
                        <a:pt x="36227" y="4537"/>
                      </a:cubicBezTo>
                      <a:cubicBezTo>
                        <a:pt x="36260" y="4337"/>
                        <a:pt x="36160" y="4203"/>
                        <a:pt x="35927" y="4036"/>
                      </a:cubicBezTo>
                      <a:cubicBezTo>
                        <a:pt x="35860" y="3970"/>
                        <a:pt x="35793" y="3970"/>
                        <a:pt x="35726" y="3970"/>
                      </a:cubicBezTo>
                      <a:lnTo>
                        <a:pt x="35626" y="3970"/>
                      </a:lnTo>
                      <a:cubicBezTo>
                        <a:pt x="35526" y="3970"/>
                        <a:pt x="35426" y="3936"/>
                        <a:pt x="35359" y="3836"/>
                      </a:cubicBezTo>
                      <a:cubicBezTo>
                        <a:pt x="35326" y="3769"/>
                        <a:pt x="35259" y="3736"/>
                        <a:pt x="35193" y="3736"/>
                      </a:cubicBezTo>
                      <a:cubicBezTo>
                        <a:pt x="35059" y="3769"/>
                        <a:pt x="34959" y="3803"/>
                        <a:pt x="34892" y="3903"/>
                      </a:cubicBezTo>
                      <a:cubicBezTo>
                        <a:pt x="34526" y="3970"/>
                        <a:pt x="34159" y="4003"/>
                        <a:pt x="33758" y="4003"/>
                      </a:cubicBezTo>
                      <a:lnTo>
                        <a:pt x="31857" y="4003"/>
                      </a:lnTo>
                      <a:cubicBezTo>
                        <a:pt x="31457" y="4003"/>
                        <a:pt x="31090" y="4036"/>
                        <a:pt x="30723" y="4203"/>
                      </a:cubicBezTo>
                      <a:lnTo>
                        <a:pt x="30556" y="4337"/>
                      </a:lnTo>
                      <a:cubicBezTo>
                        <a:pt x="30423" y="4437"/>
                        <a:pt x="30256" y="4470"/>
                        <a:pt x="30089" y="4503"/>
                      </a:cubicBezTo>
                      <a:cubicBezTo>
                        <a:pt x="29989" y="4503"/>
                        <a:pt x="29856" y="4437"/>
                        <a:pt x="29789" y="4337"/>
                      </a:cubicBezTo>
                      <a:cubicBezTo>
                        <a:pt x="29655" y="4103"/>
                        <a:pt x="29422" y="4003"/>
                        <a:pt x="29188" y="4003"/>
                      </a:cubicBezTo>
                      <a:cubicBezTo>
                        <a:pt x="29055" y="4003"/>
                        <a:pt x="28955" y="4036"/>
                        <a:pt x="28821" y="4036"/>
                      </a:cubicBezTo>
                      <a:cubicBezTo>
                        <a:pt x="28721" y="4003"/>
                        <a:pt x="28621" y="4003"/>
                        <a:pt x="28555" y="4003"/>
                      </a:cubicBezTo>
                      <a:lnTo>
                        <a:pt x="27954" y="3903"/>
                      </a:lnTo>
                      <a:cubicBezTo>
                        <a:pt x="27771" y="3628"/>
                        <a:pt x="27476" y="3465"/>
                        <a:pt x="27171" y="3465"/>
                      </a:cubicBezTo>
                      <a:cubicBezTo>
                        <a:pt x="27143" y="3465"/>
                        <a:pt x="27115" y="3466"/>
                        <a:pt x="27087" y="3469"/>
                      </a:cubicBezTo>
                      <a:lnTo>
                        <a:pt x="26853" y="3469"/>
                      </a:lnTo>
                      <a:cubicBezTo>
                        <a:pt x="26803" y="3486"/>
                        <a:pt x="26762" y="3494"/>
                        <a:pt x="26720" y="3494"/>
                      </a:cubicBezTo>
                      <a:cubicBezTo>
                        <a:pt x="26678" y="3494"/>
                        <a:pt x="26637" y="3486"/>
                        <a:pt x="26587" y="3469"/>
                      </a:cubicBezTo>
                      <a:cubicBezTo>
                        <a:pt x="26486" y="3436"/>
                        <a:pt x="26420" y="3336"/>
                        <a:pt x="26320" y="3269"/>
                      </a:cubicBezTo>
                      <a:cubicBezTo>
                        <a:pt x="26153" y="3069"/>
                        <a:pt x="25919" y="2969"/>
                        <a:pt x="25686" y="2936"/>
                      </a:cubicBezTo>
                      <a:cubicBezTo>
                        <a:pt x="25519" y="2936"/>
                        <a:pt x="25386" y="2969"/>
                        <a:pt x="25252" y="3069"/>
                      </a:cubicBezTo>
                      <a:lnTo>
                        <a:pt x="25019" y="3069"/>
                      </a:lnTo>
                      <a:cubicBezTo>
                        <a:pt x="24919" y="3102"/>
                        <a:pt x="24852" y="3136"/>
                        <a:pt x="24785" y="3136"/>
                      </a:cubicBezTo>
                      <a:cubicBezTo>
                        <a:pt x="24552" y="3136"/>
                        <a:pt x="24452" y="2902"/>
                        <a:pt x="24385" y="2702"/>
                      </a:cubicBezTo>
                      <a:cubicBezTo>
                        <a:pt x="24252" y="2402"/>
                        <a:pt x="23951" y="2168"/>
                        <a:pt x="23618" y="2102"/>
                      </a:cubicBezTo>
                      <a:lnTo>
                        <a:pt x="22784" y="2102"/>
                      </a:lnTo>
                      <a:cubicBezTo>
                        <a:pt x="22083" y="2168"/>
                        <a:pt x="21983" y="2669"/>
                        <a:pt x="21917" y="3169"/>
                      </a:cubicBezTo>
                      <a:cubicBezTo>
                        <a:pt x="21883" y="3302"/>
                        <a:pt x="21850" y="3436"/>
                        <a:pt x="21816" y="3536"/>
                      </a:cubicBezTo>
                      <a:cubicBezTo>
                        <a:pt x="21683" y="4036"/>
                        <a:pt x="21516" y="4203"/>
                        <a:pt x="21216" y="4203"/>
                      </a:cubicBezTo>
                      <a:cubicBezTo>
                        <a:pt x="20983" y="4170"/>
                        <a:pt x="20782" y="4136"/>
                        <a:pt x="20582" y="4070"/>
                      </a:cubicBezTo>
                      <a:cubicBezTo>
                        <a:pt x="20415" y="4036"/>
                        <a:pt x="20282" y="4003"/>
                        <a:pt x="20115" y="4003"/>
                      </a:cubicBezTo>
                      <a:cubicBezTo>
                        <a:pt x="20015" y="4003"/>
                        <a:pt x="19948" y="4003"/>
                        <a:pt x="19848" y="4036"/>
                      </a:cubicBezTo>
                      <a:lnTo>
                        <a:pt x="19815" y="4003"/>
                      </a:lnTo>
                      <a:cubicBezTo>
                        <a:pt x="19715" y="4003"/>
                        <a:pt x="19615" y="3970"/>
                        <a:pt x="19481" y="3970"/>
                      </a:cubicBezTo>
                      <a:cubicBezTo>
                        <a:pt x="19381" y="3936"/>
                        <a:pt x="19248" y="3903"/>
                        <a:pt x="19115" y="3903"/>
                      </a:cubicBezTo>
                      <a:lnTo>
                        <a:pt x="18981" y="3870"/>
                      </a:lnTo>
                      <a:cubicBezTo>
                        <a:pt x="18714" y="3803"/>
                        <a:pt x="18447" y="3769"/>
                        <a:pt x="18147" y="3736"/>
                      </a:cubicBezTo>
                      <a:lnTo>
                        <a:pt x="17780" y="3736"/>
                      </a:lnTo>
                      <a:cubicBezTo>
                        <a:pt x="17714" y="3736"/>
                        <a:pt x="17647" y="3703"/>
                        <a:pt x="17580" y="3703"/>
                      </a:cubicBezTo>
                      <a:cubicBezTo>
                        <a:pt x="17413" y="3736"/>
                        <a:pt x="17213" y="3769"/>
                        <a:pt x="17080" y="3803"/>
                      </a:cubicBezTo>
                      <a:cubicBezTo>
                        <a:pt x="16913" y="3870"/>
                        <a:pt x="16746" y="3903"/>
                        <a:pt x="16579" y="3903"/>
                      </a:cubicBezTo>
                      <a:cubicBezTo>
                        <a:pt x="16413" y="3903"/>
                        <a:pt x="16246" y="3870"/>
                        <a:pt x="16112" y="3736"/>
                      </a:cubicBezTo>
                      <a:lnTo>
                        <a:pt x="15979" y="3736"/>
                      </a:lnTo>
                      <a:cubicBezTo>
                        <a:pt x="15879" y="3736"/>
                        <a:pt x="15812" y="3736"/>
                        <a:pt x="15712" y="3703"/>
                      </a:cubicBezTo>
                      <a:lnTo>
                        <a:pt x="15412" y="3669"/>
                      </a:lnTo>
                      <a:cubicBezTo>
                        <a:pt x="14778" y="3569"/>
                        <a:pt x="14178" y="3503"/>
                        <a:pt x="14044" y="2535"/>
                      </a:cubicBezTo>
                      <a:cubicBezTo>
                        <a:pt x="13944" y="1935"/>
                        <a:pt x="13477" y="1468"/>
                        <a:pt x="12877" y="1401"/>
                      </a:cubicBezTo>
                      <a:lnTo>
                        <a:pt x="12710" y="1401"/>
                      </a:lnTo>
                      <a:cubicBezTo>
                        <a:pt x="12510" y="1434"/>
                        <a:pt x="12310" y="1468"/>
                        <a:pt x="12110" y="1468"/>
                      </a:cubicBezTo>
                      <a:cubicBezTo>
                        <a:pt x="11643" y="1468"/>
                        <a:pt x="11142" y="1368"/>
                        <a:pt x="10675" y="1234"/>
                      </a:cubicBezTo>
                      <a:cubicBezTo>
                        <a:pt x="10508" y="1168"/>
                        <a:pt x="10308" y="1134"/>
                        <a:pt x="10141" y="1068"/>
                      </a:cubicBezTo>
                      <a:cubicBezTo>
                        <a:pt x="10041" y="1001"/>
                        <a:pt x="9975" y="901"/>
                        <a:pt x="9908" y="834"/>
                      </a:cubicBezTo>
                      <a:cubicBezTo>
                        <a:pt x="9741" y="567"/>
                        <a:pt x="9474" y="400"/>
                        <a:pt x="9207" y="300"/>
                      </a:cubicBezTo>
                      <a:lnTo>
                        <a:pt x="9141" y="300"/>
                      </a:lnTo>
                      <a:cubicBezTo>
                        <a:pt x="9107" y="267"/>
                        <a:pt x="9041" y="267"/>
                        <a:pt x="9007" y="267"/>
                      </a:cubicBezTo>
                      <a:cubicBezTo>
                        <a:pt x="8874" y="234"/>
                        <a:pt x="8774" y="200"/>
                        <a:pt x="8674" y="167"/>
                      </a:cubicBezTo>
                      <a:cubicBezTo>
                        <a:pt x="8507" y="100"/>
                        <a:pt x="8340" y="33"/>
                        <a:pt x="8173" y="33"/>
                      </a:cubicBezTo>
                      <a:cubicBezTo>
                        <a:pt x="7940" y="33"/>
                        <a:pt x="7773" y="234"/>
                        <a:pt x="7706" y="634"/>
                      </a:cubicBezTo>
                      <a:cubicBezTo>
                        <a:pt x="7573" y="734"/>
                        <a:pt x="7406" y="767"/>
                        <a:pt x="7239" y="801"/>
                      </a:cubicBezTo>
                      <a:cubicBezTo>
                        <a:pt x="7139" y="767"/>
                        <a:pt x="7006" y="767"/>
                        <a:pt x="6906" y="734"/>
                      </a:cubicBezTo>
                      <a:lnTo>
                        <a:pt x="6772" y="667"/>
                      </a:lnTo>
                      <a:lnTo>
                        <a:pt x="6405" y="567"/>
                      </a:lnTo>
                      <a:cubicBezTo>
                        <a:pt x="6039" y="434"/>
                        <a:pt x="5638" y="334"/>
                        <a:pt x="5205" y="300"/>
                      </a:cubicBezTo>
                      <a:cubicBezTo>
                        <a:pt x="5071" y="300"/>
                        <a:pt x="4938" y="334"/>
                        <a:pt x="4804" y="367"/>
                      </a:cubicBezTo>
                      <a:cubicBezTo>
                        <a:pt x="4738" y="367"/>
                        <a:pt x="4704" y="400"/>
                        <a:pt x="4671" y="400"/>
                      </a:cubicBezTo>
                      <a:cubicBezTo>
                        <a:pt x="4604" y="400"/>
                        <a:pt x="4537" y="367"/>
                        <a:pt x="4437" y="267"/>
                      </a:cubicBezTo>
                      <a:lnTo>
                        <a:pt x="4371" y="33"/>
                      </a:lnTo>
                      <a:lnTo>
                        <a:pt x="4271" y="33"/>
                      </a:lnTo>
                      <a:cubicBezTo>
                        <a:pt x="4237" y="0"/>
                        <a:pt x="4171" y="0"/>
                        <a:pt x="413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7" name="Google Shape;426;p16">
                  <a:extLst>
                    <a:ext uri="{FF2B5EF4-FFF2-40B4-BE49-F238E27FC236}">
                      <a16:creationId xmlns:a16="http://schemas.microsoft.com/office/drawing/2014/main" xmlns="" id="{4853D903-6316-C667-B6E1-6BC786E902E9}"/>
                    </a:ext>
                  </a:extLst>
                </p:cNvPr>
                <p:cNvSpPr/>
                <p:nvPr/>
              </p:nvSpPr>
              <p:spPr>
                <a:xfrm>
                  <a:off x="4283038" y="3195225"/>
                  <a:ext cx="40900" cy="26850"/>
                </a:xfrm>
                <a:custGeom>
                  <a:avLst/>
                  <a:gdLst/>
                  <a:ahLst/>
                  <a:cxnLst/>
                  <a:rect l="l" t="t" r="r" b="b"/>
                  <a:pathLst>
                    <a:path w="1636" h="1074" extrusionOk="0">
                      <a:moveTo>
                        <a:pt x="869" y="0"/>
                      </a:moveTo>
                      <a:cubicBezTo>
                        <a:pt x="835" y="0"/>
                        <a:pt x="801" y="2"/>
                        <a:pt x="768" y="7"/>
                      </a:cubicBezTo>
                      <a:lnTo>
                        <a:pt x="568" y="7"/>
                      </a:lnTo>
                      <a:cubicBezTo>
                        <a:pt x="334" y="40"/>
                        <a:pt x="34" y="73"/>
                        <a:pt x="1" y="407"/>
                      </a:cubicBezTo>
                      <a:cubicBezTo>
                        <a:pt x="1" y="640"/>
                        <a:pt x="67" y="841"/>
                        <a:pt x="201" y="974"/>
                      </a:cubicBezTo>
                      <a:cubicBezTo>
                        <a:pt x="234" y="1041"/>
                        <a:pt x="267" y="1074"/>
                        <a:pt x="334" y="1074"/>
                      </a:cubicBezTo>
                      <a:lnTo>
                        <a:pt x="367" y="1074"/>
                      </a:lnTo>
                      <a:cubicBezTo>
                        <a:pt x="534" y="1007"/>
                        <a:pt x="734" y="941"/>
                        <a:pt x="901" y="941"/>
                      </a:cubicBezTo>
                      <a:cubicBezTo>
                        <a:pt x="929" y="944"/>
                        <a:pt x="956" y="946"/>
                        <a:pt x="984" y="946"/>
                      </a:cubicBezTo>
                      <a:cubicBezTo>
                        <a:pt x="1222" y="946"/>
                        <a:pt x="1452" y="820"/>
                        <a:pt x="1602" y="640"/>
                      </a:cubicBezTo>
                      <a:cubicBezTo>
                        <a:pt x="1635" y="540"/>
                        <a:pt x="1535" y="374"/>
                        <a:pt x="1502" y="307"/>
                      </a:cubicBezTo>
                      <a:cubicBezTo>
                        <a:pt x="1356" y="102"/>
                        <a:pt x="1108" y="0"/>
                        <a:pt x="8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8" name="Google Shape;427;p16">
                  <a:extLst>
                    <a:ext uri="{FF2B5EF4-FFF2-40B4-BE49-F238E27FC236}">
                      <a16:creationId xmlns:a16="http://schemas.microsoft.com/office/drawing/2014/main" xmlns="" id="{E684F70A-C0A2-AAE2-A817-C1E30BD5F5D1}"/>
                    </a:ext>
                  </a:extLst>
                </p:cNvPr>
                <p:cNvSpPr/>
                <p:nvPr/>
              </p:nvSpPr>
              <p:spPr>
                <a:xfrm>
                  <a:off x="4017013" y="3071125"/>
                  <a:ext cx="28375" cy="33375"/>
                </a:xfrm>
                <a:custGeom>
                  <a:avLst/>
                  <a:gdLst/>
                  <a:ahLst/>
                  <a:cxnLst/>
                  <a:rect l="l" t="t" r="r" b="b"/>
                  <a:pathLst>
                    <a:path w="1135" h="1335" extrusionOk="0">
                      <a:moveTo>
                        <a:pt x="434" y="0"/>
                      </a:moveTo>
                      <a:cubicBezTo>
                        <a:pt x="301" y="0"/>
                        <a:pt x="134" y="34"/>
                        <a:pt x="1" y="134"/>
                      </a:cubicBezTo>
                      <a:cubicBezTo>
                        <a:pt x="34" y="234"/>
                        <a:pt x="67" y="334"/>
                        <a:pt x="134" y="401"/>
                      </a:cubicBezTo>
                      <a:cubicBezTo>
                        <a:pt x="301" y="567"/>
                        <a:pt x="334" y="801"/>
                        <a:pt x="267" y="1001"/>
                      </a:cubicBezTo>
                      <a:cubicBezTo>
                        <a:pt x="234" y="1068"/>
                        <a:pt x="234" y="1134"/>
                        <a:pt x="267" y="1201"/>
                      </a:cubicBezTo>
                      <a:cubicBezTo>
                        <a:pt x="334" y="1301"/>
                        <a:pt x="568" y="1335"/>
                        <a:pt x="734" y="1335"/>
                      </a:cubicBezTo>
                      <a:lnTo>
                        <a:pt x="801" y="1335"/>
                      </a:lnTo>
                      <a:cubicBezTo>
                        <a:pt x="868" y="1335"/>
                        <a:pt x="968" y="1301"/>
                        <a:pt x="1035" y="1235"/>
                      </a:cubicBezTo>
                      <a:lnTo>
                        <a:pt x="1068" y="1235"/>
                      </a:lnTo>
                      <a:cubicBezTo>
                        <a:pt x="1101" y="1134"/>
                        <a:pt x="1101" y="1034"/>
                        <a:pt x="1068" y="968"/>
                      </a:cubicBezTo>
                      <a:cubicBezTo>
                        <a:pt x="1035" y="868"/>
                        <a:pt x="1035" y="734"/>
                        <a:pt x="1068" y="634"/>
                      </a:cubicBezTo>
                      <a:cubicBezTo>
                        <a:pt x="1101" y="534"/>
                        <a:pt x="1135" y="434"/>
                        <a:pt x="1135" y="334"/>
                      </a:cubicBezTo>
                      <a:cubicBezTo>
                        <a:pt x="968" y="134"/>
                        <a:pt x="701" y="0"/>
                        <a:pt x="43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9" name="Google Shape;428;p16">
                  <a:extLst>
                    <a:ext uri="{FF2B5EF4-FFF2-40B4-BE49-F238E27FC236}">
                      <a16:creationId xmlns:a16="http://schemas.microsoft.com/office/drawing/2014/main" xmlns="" id="{61B43FCF-6A48-DDD1-EF4F-46492E35811E}"/>
                    </a:ext>
                  </a:extLst>
                </p:cNvPr>
                <p:cNvSpPr/>
                <p:nvPr/>
              </p:nvSpPr>
              <p:spPr>
                <a:xfrm>
                  <a:off x="4191313" y="3214550"/>
                  <a:ext cx="20875" cy="20875"/>
                </a:xfrm>
                <a:custGeom>
                  <a:avLst/>
                  <a:gdLst/>
                  <a:ahLst/>
                  <a:cxnLst/>
                  <a:rect l="l" t="t" r="r" b="b"/>
                  <a:pathLst>
                    <a:path w="835" h="835" extrusionOk="0">
                      <a:moveTo>
                        <a:pt x="534" y="1"/>
                      </a:moveTo>
                      <a:cubicBezTo>
                        <a:pt x="434" y="1"/>
                        <a:pt x="367" y="34"/>
                        <a:pt x="300" y="68"/>
                      </a:cubicBezTo>
                      <a:cubicBezTo>
                        <a:pt x="167" y="134"/>
                        <a:pt x="34" y="268"/>
                        <a:pt x="0" y="434"/>
                      </a:cubicBezTo>
                      <a:cubicBezTo>
                        <a:pt x="0" y="568"/>
                        <a:pt x="34" y="701"/>
                        <a:pt x="167" y="801"/>
                      </a:cubicBezTo>
                      <a:lnTo>
                        <a:pt x="300" y="801"/>
                      </a:lnTo>
                      <a:cubicBezTo>
                        <a:pt x="367" y="835"/>
                        <a:pt x="401" y="835"/>
                        <a:pt x="434" y="835"/>
                      </a:cubicBezTo>
                      <a:cubicBezTo>
                        <a:pt x="567" y="835"/>
                        <a:pt x="667" y="768"/>
                        <a:pt x="734" y="668"/>
                      </a:cubicBezTo>
                      <a:cubicBezTo>
                        <a:pt x="767" y="635"/>
                        <a:pt x="767" y="601"/>
                        <a:pt x="801" y="601"/>
                      </a:cubicBezTo>
                      <a:lnTo>
                        <a:pt x="801" y="568"/>
                      </a:lnTo>
                      <a:cubicBezTo>
                        <a:pt x="801" y="501"/>
                        <a:pt x="834" y="434"/>
                        <a:pt x="834" y="368"/>
                      </a:cubicBezTo>
                      <a:lnTo>
                        <a:pt x="834" y="334"/>
                      </a:lnTo>
                      <a:cubicBezTo>
                        <a:pt x="734" y="168"/>
                        <a:pt x="667" y="1"/>
                        <a:pt x="5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60" name="Google Shape;429;p16">
                  <a:extLst>
                    <a:ext uri="{FF2B5EF4-FFF2-40B4-BE49-F238E27FC236}">
                      <a16:creationId xmlns:a16="http://schemas.microsoft.com/office/drawing/2014/main" xmlns="" id="{DD811D74-8237-84AF-5E68-0C7D4E8781EA}"/>
                    </a:ext>
                  </a:extLst>
                </p:cNvPr>
                <p:cNvSpPr/>
                <p:nvPr/>
              </p:nvSpPr>
              <p:spPr>
                <a:xfrm>
                  <a:off x="4348088" y="3332150"/>
                  <a:ext cx="95100" cy="76050"/>
                </a:xfrm>
                <a:custGeom>
                  <a:avLst/>
                  <a:gdLst/>
                  <a:ahLst/>
                  <a:cxnLst/>
                  <a:rect l="l" t="t" r="r" b="b"/>
                  <a:pathLst>
                    <a:path w="3804" h="3042" extrusionOk="0">
                      <a:moveTo>
                        <a:pt x="2235" y="0"/>
                      </a:moveTo>
                      <a:cubicBezTo>
                        <a:pt x="2035" y="0"/>
                        <a:pt x="1802" y="67"/>
                        <a:pt x="1602" y="134"/>
                      </a:cubicBezTo>
                      <a:cubicBezTo>
                        <a:pt x="1301" y="167"/>
                        <a:pt x="1068" y="400"/>
                        <a:pt x="1001" y="701"/>
                      </a:cubicBezTo>
                      <a:lnTo>
                        <a:pt x="868" y="901"/>
                      </a:lnTo>
                      <a:lnTo>
                        <a:pt x="834" y="968"/>
                      </a:lnTo>
                      <a:lnTo>
                        <a:pt x="868" y="968"/>
                      </a:lnTo>
                      <a:cubicBezTo>
                        <a:pt x="801" y="1068"/>
                        <a:pt x="801" y="1201"/>
                        <a:pt x="834" y="1301"/>
                      </a:cubicBezTo>
                      <a:lnTo>
                        <a:pt x="834" y="1368"/>
                      </a:lnTo>
                      <a:cubicBezTo>
                        <a:pt x="834" y="1501"/>
                        <a:pt x="801" y="1601"/>
                        <a:pt x="801" y="1735"/>
                      </a:cubicBezTo>
                      <a:cubicBezTo>
                        <a:pt x="634" y="2035"/>
                        <a:pt x="334" y="2268"/>
                        <a:pt x="0" y="2335"/>
                      </a:cubicBezTo>
                      <a:cubicBezTo>
                        <a:pt x="0" y="2535"/>
                        <a:pt x="100" y="2702"/>
                        <a:pt x="301" y="2769"/>
                      </a:cubicBezTo>
                      <a:cubicBezTo>
                        <a:pt x="475" y="2944"/>
                        <a:pt x="701" y="3042"/>
                        <a:pt x="955" y="3042"/>
                      </a:cubicBezTo>
                      <a:cubicBezTo>
                        <a:pt x="992" y="3042"/>
                        <a:pt x="1030" y="3040"/>
                        <a:pt x="1068" y="3036"/>
                      </a:cubicBezTo>
                      <a:lnTo>
                        <a:pt x="3203" y="3036"/>
                      </a:lnTo>
                      <a:cubicBezTo>
                        <a:pt x="3003" y="2669"/>
                        <a:pt x="3103" y="2235"/>
                        <a:pt x="3403" y="1968"/>
                      </a:cubicBezTo>
                      <a:cubicBezTo>
                        <a:pt x="3503" y="1835"/>
                        <a:pt x="3570" y="1635"/>
                        <a:pt x="3536" y="1468"/>
                      </a:cubicBezTo>
                      <a:cubicBezTo>
                        <a:pt x="3570" y="1435"/>
                        <a:pt x="3603" y="1401"/>
                        <a:pt x="3636" y="1368"/>
                      </a:cubicBezTo>
                      <a:cubicBezTo>
                        <a:pt x="3770" y="1201"/>
                        <a:pt x="3803" y="1001"/>
                        <a:pt x="3770" y="767"/>
                      </a:cubicBezTo>
                      <a:cubicBezTo>
                        <a:pt x="3670" y="534"/>
                        <a:pt x="3470" y="367"/>
                        <a:pt x="3236" y="267"/>
                      </a:cubicBezTo>
                      <a:cubicBezTo>
                        <a:pt x="2936" y="100"/>
                        <a:pt x="2602" y="34"/>
                        <a:pt x="22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3" name="Google Shape;430;p16">
                <a:extLst>
                  <a:ext uri="{FF2B5EF4-FFF2-40B4-BE49-F238E27FC236}">
                    <a16:creationId xmlns:a16="http://schemas.microsoft.com/office/drawing/2014/main" xmlns="" id="{6D6A3FE7-A0DC-5738-58DD-733D4D47EEE5}"/>
                  </a:ext>
                </a:extLst>
              </p:cNvPr>
              <p:cNvGrpSpPr/>
              <p:nvPr/>
            </p:nvGrpSpPr>
            <p:grpSpPr>
              <a:xfrm>
                <a:off x="4633313" y="2067900"/>
                <a:ext cx="823100" cy="1189200"/>
                <a:chOff x="4629963" y="2067900"/>
                <a:chExt cx="823100" cy="1189200"/>
              </a:xfrm>
              <a:grpFill/>
            </p:grpSpPr>
            <p:sp>
              <p:nvSpPr>
                <p:cNvPr id="45" name="Google Shape;431;p16">
                  <a:extLst>
                    <a:ext uri="{FF2B5EF4-FFF2-40B4-BE49-F238E27FC236}">
                      <a16:creationId xmlns:a16="http://schemas.microsoft.com/office/drawing/2014/main" xmlns="" id="{8BD77F9A-DCFD-77BE-3F8F-C2FE0D590BCD}"/>
                    </a:ext>
                  </a:extLst>
                </p:cNvPr>
                <p:cNvSpPr/>
                <p:nvPr/>
              </p:nvSpPr>
              <p:spPr>
                <a:xfrm>
                  <a:off x="5406338" y="2067900"/>
                  <a:ext cx="46725" cy="81750"/>
                </a:xfrm>
                <a:custGeom>
                  <a:avLst/>
                  <a:gdLst/>
                  <a:ahLst/>
                  <a:cxnLst/>
                  <a:rect l="l" t="t" r="r" b="b"/>
                  <a:pathLst>
                    <a:path w="1869" h="3270" extrusionOk="0">
                      <a:moveTo>
                        <a:pt x="701" y="1"/>
                      </a:moveTo>
                      <a:cubicBezTo>
                        <a:pt x="601" y="67"/>
                        <a:pt x="501" y="101"/>
                        <a:pt x="468" y="201"/>
                      </a:cubicBezTo>
                      <a:cubicBezTo>
                        <a:pt x="468" y="267"/>
                        <a:pt x="468" y="368"/>
                        <a:pt x="501" y="434"/>
                      </a:cubicBezTo>
                      <a:lnTo>
                        <a:pt x="568" y="1268"/>
                      </a:lnTo>
                      <a:cubicBezTo>
                        <a:pt x="568" y="1302"/>
                        <a:pt x="568" y="1368"/>
                        <a:pt x="634" y="1402"/>
                      </a:cubicBezTo>
                      <a:cubicBezTo>
                        <a:pt x="668" y="1535"/>
                        <a:pt x="668" y="1668"/>
                        <a:pt x="634" y="1769"/>
                      </a:cubicBezTo>
                      <a:cubicBezTo>
                        <a:pt x="568" y="1869"/>
                        <a:pt x="501" y="1902"/>
                        <a:pt x="401" y="1935"/>
                      </a:cubicBezTo>
                      <a:cubicBezTo>
                        <a:pt x="234" y="1935"/>
                        <a:pt x="101" y="2035"/>
                        <a:pt x="34" y="2169"/>
                      </a:cubicBezTo>
                      <a:cubicBezTo>
                        <a:pt x="34" y="2202"/>
                        <a:pt x="34" y="2236"/>
                        <a:pt x="34" y="2236"/>
                      </a:cubicBezTo>
                      <a:cubicBezTo>
                        <a:pt x="34" y="2236"/>
                        <a:pt x="34" y="2269"/>
                        <a:pt x="34" y="2269"/>
                      </a:cubicBezTo>
                      <a:cubicBezTo>
                        <a:pt x="1" y="2336"/>
                        <a:pt x="1" y="2369"/>
                        <a:pt x="34" y="2436"/>
                      </a:cubicBezTo>
                      <a:cubicBezTo>
                        <a:pt x="34" y="2436"/>
                        <a:pt x="34" y="2436"/>
                        <a:pt x="34" y="2469"/>
                      </a:cubicBezTo>
                      <a:cubicBezTo>
                        <a:pt x="34" y="2469"/>
                        <a:pt x="34" y="2502"/>
                        <a:pt x="67" y="2536"/>
                      </a:cubicBezTo>
                      <a:cubicBezTo>
                        <a:pt x="101" y="2636"/>
                        <a:pt x="134" y="2736"/>
                        <a:pt x="167" y="2836"/>
                      </a:cubicBezTo>
                      <a:cubicBezTo>
                        <a:pt x="201" y="3003"/>
                        <a:pt x="267" y="3203"/>
                        <a:pt x="434" y="3236"/>
                      </a:cubicBezTo>
                      <a:cubicBezTo>
                        <a:pt x="468" y="3270"/>
                        <a:pt x="501" y="3270"/>
                        <a:pt x="568" y="3270"/>
                      </a:cubicBezTo>
                      <a:cubicBezTo>
                        <a:pt x="634" y="3270"/>
                        <a:pt x="734" y="3236"/>
                        <a:pt x="801" y="3203"/>
                      </a:cubicBezTo>
                      <a:cubicBezTo>
                        <a:pt x="868" y="3170"/>
                        <a:pt x="901" y="3103"/>
                        <a:pt x="935" y="3036"/>
                      </a:cubicBezTo>
                      <a:cubicBezTo>
                        <a:pt x="1135" y="2869"/>
                        <a:pt x="1235" y="2602"/>
                        <a:pt x="1201" y="2369"/>
                      </a:cubicBezTo>
                      <a:cubicBezTo>
                        <a:pt x="1201" y="2135"/>
                        <a:pt x="1268" y="1935"/>
                        <a:pt x="1402" y="1769"/>
                      </a:cubicBezTo>
                      <a:cubicBezTo>
                        <a:pt x="1435" y="1702"/>
                        <a:pt x="1468" y="1635"/>
                        <a:pt x="1502" y="1568"/>
                      </a:cubicBezTo>
                      <a:cubicBezTo>
                        <a:pt x="1869" y="901"/>
                        <a:pt x="1435" y="101"/>
                        <a:pt x="70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6" name="Google Shape;432;p16">
                  <a:extLst>
                    <a:ext uri="{FF2B5EF4-FFF2-40B4-BE49-F238E27FC236}">
                      <a16:creationId xmlns:a16="http://schemas.microsoft.com/office/drawing/2014/main" xmlns="" id="{FEE7B257-9397-0D37-7109-97E0D4076238}"/>
                    </a:ext>
                  </a:extLst>
                </p:cNvPr>
                <p:cNvSpPr/>
                <p:nvPr/>
              </p:nvSpPr>
              <p:spPr>
                <a:xfrm>
                  <a:off x="5028563" y="2626625"/>
                  <a:ext cx="87600" cy="59250"/>
                </a:xfrm>
                <a:custGeom>
                  <a:avLst/>
                  <a:gdLst/>
                  <a:ahLst/>
                  <a:cxnLst/>
                  <a:rect l="l" t="t" r="r" b="b"/>
                  <a:pathLst>
                    <a:path w="3504" h="2370" extrusionOk="0">
                      <a:moveTo>
                        <a:pt x="1435" y="1"/>
                      </a:moveTo>
                      <a:cubicBezTo>
                        <a:pt x="1202" y="1"/>
                        <a:pt x="968" y="34"/>
                        <a:pt x="768" y="134"/>
                      </a:cubicBezTo>
                      <a:cubicBezTo>
                        <a:pt x="735" y="201"/>
                        <a:pt x="701" y="234"/>
                        <a:pt x="701" y="301"/>
                      </a:cubicBezTo>
                      <a:cubicBezTo>
                        <a:pt x="568" y="335"/>
                        <a:pt x="468" y="401"/>
                        <a:pt x="401" y="535"/>
                      </a:cubicBezTo>
                      <a:cubicBezTo>
                        <a:pt x="368" y="668"/>
                        <a:pt x="301" y="768"/>
                        <a:pt x="234" y="868"/>
                      </a:cubicBezTo>
                      <a:cubicBezTo>
                        <a:pt x="34" y="1102"/>
                        <a:pt x="1" y="1435"/>
                        <a:pt x="134" y="1669"/>
                      </a:cubicBezTo>
                      <a:cubicBezTo>
                        <a:pt x="334" y="2036"/>
                        <a:pt x="535" y="2169"/>
                        <a:pt x="768" y="2169"/>
                      </a:cubicBezTo>
                      <a:cubicBezTo>
                        <a:pt x="901" y="2169"/>
                        <a:pt x="1002" y="2136"/>
                        <a:pt x="1102" y="2069"/>
                      </a:cubicBezTo>
                      <a:cubicBezTo>
                        <a:pt x="1168" y="2036"/>
                        <a:pt x="1235" y="2036"/>
                        <a:pt x="1302" y="2002"/>
                      </a:cubicBezTo>
                      <a:cubicBezTo>
                        <a:pt x="1368" y="2002"/>
                        <a:pt x="1402" y="2036"/>
                        <a:pt x="1502" y="2136"/>
                      </a:cubicBezTo>
                      <a:cubicBezTo>
                        <a:pt x="1569" y="2236"/>
                        <a:pt x="1735" y="2369"/>
                        <a:pt x="1835" y="2369"/>
                      </a:cubicBezTo>
                      <a:cubicBezTo>
                        <a:pt x="1936" y="2369"/>
                        <a:pt x="2069" y="2236"/>
                        <a:pt x="2169" y="1969"/>
                      </a:cubicBezTo>
                      <a:lnTo>
                        <a:pt x="2302" y="1836"/>
                      </a:lnTo>
                      <a:lnTo>
                        <a:pt x="2436" y="1836"/>
                      </a:lnTo>
                      <a:cubicBezTo>
                        <a:pt x="2636" y="1836"/>
                        <a:pt x="2836" y="1769"/>
                        <a:pt x="3003" y="1669"/>
                      </a:cubicBezTo>
                      <a:cubicBezTo>
                        <a:pt x="3337" y="1502"/>
                        <a:pt x="3503" y="1335"/>
                        <a:pt x="3503" y="1135"/>
                      </a:cubicBezTo>
                      <a:cubicBezTo>
                        <a:pt x="3503" y="935"/>
                        <a:pt x="3370" y="735"/>
                        <a:pt x="3103" y="535"/>
                      </a:cubicBezTo>
                      <a:cubicBezTo>
                        <a:pt x="2970" y="468"/>
                        <a:pt x="2836" y="435"/>
                        <a:pt x="2703" y="368"/>
                      </a:cubicBezTo>
                      <a:cubicBezTo>
                        <a:pt x="2302" y="168"/>
                        <a:pt x="1869" y="34"/>
                        <a:pt x="14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7" name="Google Shape;433;p16">
                  <a:extLst>
                    <a:ext uri="{FF2B5EF4-FFF2-40B4-BE49-F238E27FC236}">
                      <a16:creationId xmlns:a16="http://schemas.microsoft.com/office/drawing/2014/main" xmlns="" id="{000D469A-9FD6-D6C3-E657-EB24C3C707A8}"/>
                    </a:ext>
                  </a:extLst>
                </p:cNvPr>
                <p:cNvSpPr/>
                <p:nvPr/>
              </p:nvSpPr>
              <p:spPr>
                <a:xfrm>
                  <a:off x="5312113" y="2146300"/>
                  <a:ext cx="42550" cy="47550"/>
                </a:xfrm>
                <a:custGeom>
                  <a:avLst/>
                  <a:gdLst/>
                  <a:ahLst/>
                  <a:cxnLst/>
                  <a:rect l="l" t="t" r="r" b="b"/>
                  <a:pathLst>
                    <a:path w="1702" h="1902" extrusionOk="0">
                      <a:moveTo>
                        <a:pt x="601" y="0"/>
                      </a:moveTo>
                      <a:cubicBezTo>
                        <a:pt x="401" y="34"/>
                        <a:pt x="234" y="100"/>
                        <a:pt x="100" y="200"/>
                      </a:cubicBezTo>
                      <a:cubicBezTo>
                        <a:pt x="0" y="434"/>
                        <a:pt x="0" y="701"/>
                        <a:pt x="134" y="901"/>
                      </a:cubicBezTo>
                      <a:lnTo>
                        <a:pt x="701" y="1735"/>
                      </a:lnTo>
                      <a:cubicBezTo>
                        <a:pt x="701" y="1768"/>
                        <a:pt x="734" y="1768"/>
                        <a:pt x="767" y="1801"/>
                      </a:cubicBezTo>
                      <a:lnTo>
                        <a:pt x="801" y="1835"/>
                      </a:lnTo>
                      <a:cubicBezTo>
                        <a:pt x="834" y="1868"/>
                        <a:pt x="901" y="1868"/>
                        <a:pt x="934" y="1902"/>
                      </a:cubicBezTo>
                      <a:lnTo>
                        <a:pt x="1068" y="1902"/>
                      </a:lnTo>
                      <a:cubicBezTo>
                        <a:pt x="1201" y="1902"/>
                        <a:pt x="1335" y="1835"/>
                        <a:pt x="1435" y="1768"/>
                      </a:cubicBezTo>
                      <a:cubicBezTo>
                        <a:pt x="1668" y="1601"/>
                        <a:pt x="1701" y="1368"/>
                        <a:pt x="1535" y="1034"/>
                      </a:cubicBezTo>
                      <a:cubicBezTo>
                        <a:pt x="1468" y="968"/>
                        <a:pt x="1401" y="901"/>
                        <a:pt x="1368" y="834"/>
                      </a:cubicBezTo>
                      <a:cubicBezTo>
                        <a:pt x="1234" y="734"/>
                        <a:pt x="1101" y="567"/>
                        <a:pt x="1034" y="434"/>
                      </a:cubicBezTo>
                      <a:cubicBezTo>
                        <a:pt x="901" y="167"/>
                        <a:pt x="767"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8" name="Google Shape;434;p16">
                  <a:extLst>
                    <a:ext uri="{FF2B5EF4-FFF2-40B4-BE49-F238E27FC236}">
                      <a16:creationId xmlns:a16="http://schemas.microsoft.com/office/drawing/2014/main" xmlns="" id="{30445E55-D57D-F9A7-03A8-7B83FE2AA6B8}"/>
                    </a:ext>
                  </a:extLst>
                </p:cNvPr>
                <p:cNvSpPr/>
                <p:nvPr/>
              </p:nvSpPr>
              <p:spPr>
                <a:xfrm>
                  <a:off x="4915988" y="2544900"/>
                  <a:ext cx="50900" cy="35900"/>
                </a:xfrm>
                <a:custGeom>
                  <a:avLst/>
                  <a:gdLst/>
                  <a:ahLst/>
                  <a:cxnLst/>
                  <a:rect l="l" t="t" r="r" b="b"/>
                  <a:pathLst>
                    <a:path w="2036" h="1436" extrusionOk="0">
                      <a:moveTo>
                        <a:pt x="1568" y="1"/>
                      </a:moveTo>
                      <a:lnTo>
                        <a:pt x="1502" y="34"/>
                      </a:lnTo>
                      <a:cubicBezTo>
                        <a:pt x="1335" y="34"/>
                        <a:pt x="1168" y="101"/>
                        <a:pt x="1035" y="168"/>
                      </a:cubicBezTo>
                      <a:lnTo>
                        <a:pt x="935" y="168"/>
                      </a:lnTo>
                      <a:cubicBezTo>
                        <a:pt x="568" y="368"/>
                        <a:pt x="267" y="668"/>
                        <a:pt x="34" y="1002"/>
                      </a:cubicBezTo>
                      <a:cubicBezTo>
                        <a:pt x="1" y="1068"/>
                        <a:pt x="1" y="1135"/>
                        <a:pt x="1" y="1202"/>
                      </a:cubicBezTo>
                      <a:lnTo>
                        <a:pt x="34" y="1302"/>
                      </a:lnTo>
                      <a:lnTo>
                        <a:pt x="201" y="1435"/>
                      </a:lnTo>
                      <a:lnTo>
                        <a:pt x="568" y="1302"/>
                      </a:lnTo>
                      <a:cubicBezTo>
                        <a:pt x="868" y="1235"/>
                        <a:pt x="1135" y="1135"/>
                        <a:pt x="1402" y="1035"/>
                      </a:cubicBezTo>
                      <a:cubicBezTo>
                        <a:pt x="1668" y="935"/>
                        <a:pt x="1969" y="802"/>
                        <a:pt x="2002" y="635"/>
                      </a:cubicBezTo>
                      <a:cubicBezTo>
                        <a:pt x="2035" y="501"/>
                        <a:pt x="1869" y="301"/>
                        <a:pt x="15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9" name="Google Shape;435;p16">
                  <a:extLst>
                    <a:ext uri="{FF2B5EF4-FFF2-40B4-BE49-F238E27FC236}">
                      <a16:creationId xmlns:a16="http://schemas.microsoft.com/office/drawing/2014/main" xmlns="" id="{E9616C11-A43C-68F6-B768-365646221D34}"/>
                    </a:ext>
                  </a:extLst>
                </p:cNvPr>
                <p:cNvSpPr/>
                <p:nvPr/>
              </p:nvSpPr>
              <p:spPr>
                <a:xfrm>
                  <a:off x="4831763" y="3237075"/>
                  <a:ext cx="32550" cy="20025"/>
                </a:xfrm>
                <a:custGeom>
                  <a:avLst/>
                  <a:gdLst/>
                  <a:ahLst/>
                  <a:cxnLst/>
                  <a:rect l="l" t="t" r="r" b="b"/>
                  <a:pathLst>
                    <a:path w="1302" h="801" extrusionOk="0">
                      <a:moveTo>
                        <a:pt x="201" y="0"/>
                      </a:moveTo>
                      <a:lnTo>
                        <a:pt x="167" y="67"/>
                      </a:lnTo>
                      <a:cubicBezTo>
                        <a:pt x="101" y="201"/>
                        <a:pt x="1" y="301"/>
                        <a:pt x="34" y="401"/>
                      </a:cubicBezTo>
                      <a:lnTo>
                        <a:pt x="67" y="401"/>
                      </a:lnTo>
                      <a:cubicBezTo>
                        <a:pt x="67" y="434"/>
                        <a:pt x="101" y="434"/>
                        <a:pt x="101" y="434"/>
                      </a:cubicBezTo>
                      <a:cubicBezTo>
                        <a:pt x="101" y="434"/>
                        <a:pt x="101" y="467"/>
                        <a:pt x="134" y="467"/>
                      </a:cubicBezTo>
                      <a:cubicBezTo>
                        <a:pt x="234" y="501"/>
                        <a:pt x="367" y="568"/>
                        <a:pt x="468" y="601"/>
                      </a:cubicBezTo>
                      <a:cubicBezTo>
                        <a:pt x="634" y="701"/>
                        <a:pt x="801" y="768"/>
                        <a:pt x="1001" y="801"/>
                      </a:cubicBezTo>
                      <a:cubicBezTo>
                        <a:pt x="1101" y="801"/>
                        <a:pt x="1201" y="768"/>
                        <a:pt x="1301" y="701"/>
                      </a:cubicBezTo>
                      <a:lnTo>
                        <a:pt x="1301" y="568"/>
                      </a:lnTo>
                      <a:cubicBezTo>
                        <a:pt x="1301" y="568"/>
                        <a:pt x="1301" y="534"/>
                        <a:pt x="1301" y="534"/>
                      </a:cubicBezTo>
                      <a:cubicBezTo>
                        <a:pt x="1301" y="467"/>
                        <a:pt x="1301" y="401"/>
                        <a:pt x="1268" y="367"/>
                      </a:cubicBezTo>
                      <a:cubicBezTo>
                        <a:pt x="1268" y="301"/>
                        <a:pt x="1235" y="267"/>
                        <a:pt x="1201" y="234"/>
                      </a:cubicBezTo>
                      <a:cubicBezTo>
                        <a:pt x="1201" y="234"/>
                        <a:pt x="1201" y="234"/>
                        <a:pt x="1201" y="201"/>
                      </a:cubicBezTo>
                      <a:cubicBezTo>
                        <a:pt x="1035" y="67"/>
                        <a:pt x="834" y="34"/>
                        <a:pt x="634" y="34"/>
                      </a:cubicBezTo>
                      <a:cubicBezTo>
                        <a:pt x="468" y="34"/>
                        <a:pt x="334" y="34"/>
                        <a:pt x="2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0" name="Google Shape;436;p16">
                  <a:extLst>
                    <a:ext uri="{FF2B5EF4-FFF2-40B4-BE49-F238E27FC236}">
                      <a16:creationId xmlns:a16="http://schemas.microsoft.com/office/drawing/2014/main" xmlns="" id="{F827BC73-03D6-6495-F86F-C442ABE345FA}"/>
                    </a:ext>
                  </a:extLst>
                </p:cNvPr>
                <p:cNvSpPr/>
                <p:nvPr/>
              </p:nvSpPr>
              <p:spPr>
                <a:xfrm>
                  <a:off x="5098613" y="3035050"/>
                  <a:ext cx="26725" cy="21075"/>
                </a:xfrm>
                <a:custGeom>
                  <a:avLst/>
                  <a:gdLst/>
                  <a:ahLst/>
                  <a:cxnLst/>
                  <a:rect l="l" t="t" r="r" b="b"/>
                  <a:pathLst>
                    <a:path w="1069" h="843" extrusionOk="0">
                      <a:moveTo>
                        <a:pt x="635" y="1"/>
                      </a:moveTo>
                      <a:cubicBezTo>
                        <a:pt x="476" y="1"/>
                        <a:pt x="318" y="59"/>
                        <a:pt x="201" y="176"/>
                      </a:cubicBezTo>
                      <a:cubicBezTo>
                        <a:pt x="1" y="309"/>
                        <a:pt x="101" y="476"/>
                        <a:pt x="201" y="576"/>
                      </a:cubicBezTo>
                      <a:lnTo>
                        <a:pt x="301" y="709"/>
                      </a:lnTo>
                      <a:cubicBezTo>
                        <a:pt x="434" y="776"/>
                        <a:pt x="601" y="810"/>
                        <a:pt x="768" y="843"/>
                      </a:cubicBezTo>
                      <a:cubicBezTo>
                        <a:pt x="868" y="843"/>
                        <a:pt x="935" y="810"/>
                        <a:pt x="968" y="743"/>
                      </a:cubicBezTo>
                      <a:cubicBezTo>
                        <a:pt x="1035" y="543"/>
                        <a:pt x="1068" y="343"/>
                        <a:pt x="1068" y="176"/>
                      </a:cubicBezTo>
                      <a:cubicBezTo>
                        <a:pt x="952" y="59"/>
                        <a:pt x="793" y="1"/>
                        <a:pt x="635"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1" name="Google Shape;437;p16">
                  <a:extLst>
                    <a:ext uri="{FF2B5EF4-FFF2-40B4-BE49-F238E27FC236}">
                      <a16:creationId xmlns:a16="http://schemas.microsoft.com/office/drawing/2014/main" xmlns="" id="{3E9A92B9-967F-1474-6F1D-6E85A600320D}"/>
                    </a:ext>
                  </a:extLst>
                </p:cNvPr>
                <p:cNvSpPr/>
                <p:nvPr/>
              </p:nvSpPr>
              <p:spPr>
                <a:xfrm>
                  <a:off x="4629963" y="2350600"/>
                  <a:ext cx="655475" cy="740550"/>
                </a:xfrm>
                <a:custGeom>
                  <a:avLst/>
                  <a:gdLst/>
                  <a:ahLst/>
                  <a:cxnLst/>
                  <a:rect l="l" t="t" r="r" b="b"/>
                  <a:pathLst>
                    <a:path w="26219" h="29622" extrusionOk="0">
                      <a:moveTo>
                        <a:pt x="18613" y="9774"/>
                      </a:moveTo>
                      <a:lnTo>
                        <a:pt x="18560" y="9801"/>
                      </a:lnTo>
                      <a:lnTo>
                        <a:pt x="18560" y="9801"/>
                      </a:lnTo>
                      <a:cubicBezTo>
                        <a:pt x="18569" y="9785"/>
                        <a:pt x="18580" y="9774"/>
                        <a:pt x="18580" y="9774"/>
                      </a:cubicBezTo>
                      <a:close/>
                      <a:moveTo>
                        <a:pt x="16045" y="10742"/>
                      </a:moveTo>
                      <a:cubicBezTo>
                        <a:pt x="16078" y="10742"/>
                        <a:pt x="16112" y="10775"/>
                        <a:pt x="16145" y="10775"/>
                      </a:cubicBezTo>
                      <a:cubicBezTo>
                        <a:pt x="16112" y="10775"/>
                        <a:pt x="16078" y="10775"/>
                        <a:pt x="16045" y="10742"/>
                      </a:cubicBezTo>
                      <a:close/>
                      <a:moveTo>
                        <a:pt x="25051" y="1"/>
                      </a:moveTo>
                      <a:cubicBezTo>
                        <a:pt x="24951" y="1"/>
                        <a:pt x="24885" y="1"/>
                        <a:pt x="24784" y="34"/>
                      </a:cubicBezTo>
                      <a:lnTo>
                        <a:pt x="24618" y="268"/>
                      </a:lnTo>
                      <a:cubicBezTo>
                        <a:pt x="24518" y="368"/>
                        <a:pt x="24451" y="501"/>
                        <a:pt x="24351" y="601"/>
                      </a:cubicBezTo>
                      <a:cubicBezTo>
                        <a:pt x="24151" y="968"/>
                        <a:pt x="23784" y="1235"/>
                        <a:pt x="23350" y="1302"/>
                      </a:cubicBezTo>
                      <a:cubicBezTo>
                        <a:pt x="23283" y="1302"/>
                        <a:pt x="23183" y="1402"/>
                        <a:pt x="23150" y="1502"/>
                      </a:cubicBezTo>
                      <a:cubicBezTo>
                        <a:pt x="22983" y="1769"/>
                        <a:pt x="22750" y="2002"/>
                        <a:pt x="22483" y="2202"/>
                      </a:cubicBezTo>
                      <a:cubicBezTo>
                        <a:pt x="22383" y="2269"/>
                        <a:pt x="22283" y="2369"/>
                        <a:pt x="22183" y="2436"/>
                      </a:cubicBezTo>
                      <a:cubicBezTo>
                        <a:pt x="21749" y="2869"/>
                        <a:pt x="21215" y="3203"/>
                        <a:pt x="20615" y="3336"/>
                      </a:cubicBezTo>
                      <a:lnTo>
                        <a:pt x="20581" y="3336"/>
                      </a:lnTo>
                      <a:cubicBezTo>
                        <a:pt x="20415" y="3370"/>
                        <a:pt x="20248" y="3403"/>
                        <a:pt x="20081" y="3403"/>
                      </a:cubicBezTo>
                      <a:cubicBezTo>
                        <a:pt x="19948" y="3403"/>
                        <a:pt x="19814" y="3403"/>
                        <a:pt x="19681" y="3370"/>
                      </a:cubicBezTo>
                      <a:cubicBezTo>
                        <a:pt x="19214" y="3303"/>
                        <a:pt x="18780" y="3170"/>
                        <a:pt x="18380" y="2970"/>
                      </a:cubicBezTo>
                      <a:cubicBezTo>
                        <a:pt x="18280" y="2869"/>
                        <a:pt x="18113" y="2803"/>
                        <a:pt x="17980" y="2803"/>
                      </a:cubicBezTo>
                      <a:cubicBezTo>
                        <a:pt x="17846" y="2803"/>
                        <a:pt x="17746" y="2836"/>
                        <a:pt x="17646" y="2869"/>
                      </a:cubicBezTo>
                      <a:cubicBezTo>
                        <a:pt x="17579" y="2903"/>
                        <a:pt x="17513" y="2970"/>
                        <a:pt x="17479" y="3036"/>
                      </a:cubicBezTo>
                      <a:lnTo>
                        <a:pt x="16712" y="3403"/>
                      </a:lnTo>
                      <a:lnTo>
                        <a:pt x="15311" y="3103"/>
                      </a:lnTo>
                      <a:cubicBezTo>
                        <a:pt x="15178" y="3003"/>
                        <a:pt x="15011" y="2936"/>
                        <a:pt x="14811" y="2936"/>
                      </a:cubicBezTo>
                      <a:lnTo>
                        <a:pt x="14510" y="2936"/>
                      </a:lnTo>
                      <a:cubicBezTo>
                        <a:pt x="14444" y="2869"/>
                        <a:pt x="14377" y="2869"/>
                        <a:pt x="14277" y="2836"/>
                      </a:cubicBezTo>
                      <a:cubicBezTo>
                        <a:pt x="14177" y="2836"/>
                        <a:pt x="14077" y="2803"/>
                        <a:pt x="14010" y="2703"/>
                      </a:cubicBezTo>
                      <a:lnTo>
                        <a:pt x="14010" y="2669"/>
                      </a:lnTo>
                      <a:lnTo>
                        <a:pt x="14010" y="2636"/>
                      </a:lnTo>
                      <a:lnTo>
                        <a:pt x="13977" y="2669"/>
                      </a:lnTo>
                      <a:lnTo>
                        <a:pt x="13777" y="2669"/>
                      </a:lnTo>
                      <a:cubicBezTo>
                        <a:pt x="13777" y="2636"/>
                        <a:pt x="13777" y="2636"/>
                        <a:pt x="13743" y="2603"/>
                      </a:cubicBezTo>
                      <a:cubicBezTo>
                        <a:pt x="13510" y="2436"/>
                        <a:pt x="13243" y="2302"/>
                        <a:pt x="12943" y="2236"/>
                      </a:cubicBezTo>
                      <a:cubicBezTo>
                        <a:pt x="12809" y="2236"/>
                        <a:pt x="12676" y="2269"/>
                        <a:pt x="12542" y="2302"/>
                      </a:cubicBezTo>
                      <a:cubicBezTo>
                        <a:pt x="12376" y="2336"/>
                        <a:pt x="12175" y="2336"/>
                        <a:pt x="11975" y="2336"/>
                      </a:cubicBezTo>
                      <a:cubicBezTo>
                        <a:pt x="11941" y="2340"/>
                        <a:pt x="11906" y="2342"/>
                        <a:pt x="11872" y="2342"/>
                      </a:cubicBezTo>
                      <a:cubicBezTo>
                        <a:pt x="11641" y="2342"/>
                        <a:pt x="11416" y="2247"/>
                        <a:pt x="11241" y="2102"/>
                      </a:cubicBezTo>
                      <a:cubicBezTo>
                        <a:pt x="11175" y="2036"/>
                        <a:pt x="11108" y="1969"/>
                        <a:pt x="11041" y="1902"/>
                      </a:cubicBezTo>
                      <a:lnTo>
                        <a:pt x="11008" y="1902"/>
                      </a:lnTo>
                      <a:cubicBezTo>
                        <a:pt x="11008" y="1869"/>
                        <a:pt x="11008" y="1869"/>
                        <a:pt x="11008" y="1835"/>
                      </a:cubicBezTo>
                      <a:lnTo>
                        <a:pt x="10441" y="1835"/>
                      </a:lnTo>
                      <a:cubicBezTo>
                        <a:pt x="10441" y="1802"/>
                        <a:pt x="10408" y="1802"/>
                        <a:pt x="10374" y="1802"/>
                      </a:cubicBezTo>
                      <a:lnTo>
                        <a:pt x="10341" y="1802"/>
                      </a:lnTo>
                      <a:cubicBezTo>
                        <a:pt x="10007" y="1602"/>
                        <a:pt x="9607" y="1535"/>
                        <a:pt x="9207" y="1535"/>
                      </a:cubicBezTo>
                      <a:lnTo>
                        <a:pt x="8640" y="1535"/>
                      </a:lnTo>
                      <a:cubicBezTo>
                        <a:pt x="8439" y="1602"/>
                        <a:pt x="8406" y="1735"/>
                        <a:pt x="8373" y="1869"/>
                      </a:cubicBezTo>
                      <a:cubicBezTo>
                        <a:pt x="8373" y="1902"/>
                        <a:pt x="8373" y="1969"/>
                        <a:pt x="8339" y="2002"/>
                      </a:cubicBezTo>
                      <a:lnTo>
                        <a:pt x="8306" y="2503"/>
                      </a:lnTo>
                      <a:lnTo>
                        <a:pt x="8206" y="2669"/>
                      </a:lnTo>
                      <a:lnTo>
                        <a:pt x="7906" y="2936"/>
                      </a:lnTo>
                      <a:lnTo>
                        <a:pt x="7839" y="2936"/>
                      </a:lnTo>
                      <a:cubicBezTo>
                        <a:pt x="7706" y="2936"/>
                        <a:pt x="7639" y="3036"/>
                        <a:pt x="7606" y="3170"/>
                      </a:cubicBezTo>
                      <a:cubicBezTo>
                        <a:pt x="7472" y="3403"/>
                        <a:pt x="7339" y="3637"/>
                        <a:pt x="7105" y="3637"/>
                      </a:cubicBezTo>
                      <a:lnTo>
                        <a:pt x="7005" y="3637"/>
                      </a:lnTo>
                      <a:cubicBezTo>
                        <a:pt x="6805" y="3570"/>
                        <a:pt x="6805" y="3370"/>
                        <a:pt x="6805" y="3170"/>
                      </a:cubicBezTo>
                      <a:cubicBezTo>
                        <a:pt x="6805" y="3103"/>
                        <a:pt x="6805" y="3036"/>
                        <a:pt x="6805" y="2970"/>
                      </a:cubicBezTo>
                      <a:cubicBezTo>
                        <a:pt x="6705" y="2869"/>
                        <a:pt x="6571" y="2836"/>
                        <a:pt x="6438" y="2836"/>
                      </a:cubicBezTo>
                      <a:cubicBezTo>
                        <a:pt x="6338" y="2836"/>
                        <a:pt x="6205" y="2869"/>
                        <a:pt x="6104" y="2936"/>
                      </a:cubicBezTo>
                      <a:cubicBezTo>
                        <a:pt x="6104" y="2970"/>
                        <a:pt x="6104" y="2970"/>
                        <a:pt x="6038" y="2970"/>
                      </a:cubicBezTo>
                      <a:cubicBezTo>
                        <a:pt x="5838" y="3070"/>
                        <a:pt x="5838" y="3236"/>
                        <a:pt x="5838" y="3437"/>
                      </a:cubicBezTo>
                      <a:lnTo>
                        <a:pt x="5904" y="3537"/>
                      </a:lnTo>
                      <a:lnTo>
                        <a:pt x="5804" y="3603"/>
                      </a:lnTo>
                      <a:cubicBezTo>
                        <a:pt x="5604" y="3737"/>
                        <a:pt x="5471" y="3870"/>
                        <a:pt x="5337" y="4037"/>
                      </a:cubicBezTo>
                      <a:cubicBezTo>
                        <a:pt x="5237" y="4037"/>
                        <a:pt x="5204" y="4104"/>
                        <a:pt x="5170" y="4170"/>
                      </a:cubicBezTo>
                      <a:lnTo>
                        <a:pt x="5137" y="4237"/>
                      </a:lnTo>
                      <a:cubicBezTo>
                        <a:pt x="5170" y="4437"/>
                        <a:pt x="5070" y="4637"/>
                        <a:pt x="4904" y="4737"/>
                      </a:cubicBezTo>
                      <a:cubicBezTo>
                        <a:pt x="4837" y="4804"/>
                        <a:pt x="4737" y="4938"/>
                        <a:pt x="4703" y="5038"/>
                      </a:cubicBezTo>
                      <a:cubicBezTo>
                        <a:pt x="4670" y="5104"/>
                        <a:pt x="4603" y="5204"/>
                        <a:pt x="4537" y="5271"/>
                      </a:cubicBezTo>
                      <a:cubicBezTo>
                        <a:pt x="4303" y="5638"/>
                        <a:pt x="4036" y="6005"/>
                        <a:pt x="4270" y="6405"/>
                      </a:cubicBezTo>
                      <a:cubicBezTo>
                        <a:pt x="4270" y="6439"/>
                        <a:pt x="4303" y="6472"/>
                        <a:pt x="4337" y="6505"/>
                      </a:cubicBezTo>
                      <a:lnTo>
                        <a:pt x="4370" y="6572"/>
                      </a:lnTo>
                      <a:cubicBezTo>
                        <a:pt x="4437" y="6639"/>
                        <a:pt x="4503" y="6706"/>
                        <a:pt x="4570" y="6739"/>
                      </a:cubicBezTo>
                      <a:cubicBezTo>
                        <a:pt x="4503" y="6772"/>
                        <a:pt x="4470" y="6806"/>
                        <a:pt x="4403" y="6806"/>
                      </a:cubicBezTo>
                      <a:cubicBezTo>
                        <a:pt x="4337" y="6806"/>
                        <a:pt x="4270" y="6772"/>
                        <a:pt x="4203" y="6772"/>
                      </a:cubicBezTo>
                      <a:cubicBezTo>
                        <a:pt x="4136" y="6739"/>
                        <a:pt x="4070" y="6706"/>
                        <a:pt x="4003" y="6706"/>
                      </a:cubicBezTo>
                      <a:cubicBezTo>
                        <a:pt x="3870" y="6706"/>
                        <a:pt x="3736" y="6806"/>
                        <a:pt x="3703" y="6939"/>
                      </a:cubicBezTo>
                      <a:cubicBezTo>
                        <a:pt x="3603" y="7139"/>
                        <a:pt x="3636" y="7373"/>
                        <a:pt x="3769" y="7539"/>
                      </a:cubicBezTo>
                      <a:cubicBezTo>
                        <a:pt x="3803" y="7606"/>
                        <a:pt x="3836" y="7673"/>
                        <a:pt x="3870" y="7740"/>
                      </a:cubicBezTo>
                      <a:cubicBezTo>
                        <a:pt x="4003" y="8540"/>
                        <a:pt x="4070" y="9307"/>
                        <a:pt x="3369" y="9941"/>
                      </a:cubicBezTo>
                      <a:cubicBezTo>
                        <a:pt x="3302" y="9975"/>
                        <a:pt x="3269" y="10075"/>
                        <a:pt x="3269" y="10141"/>
                      </a:cubicBezTo>
                      <a:cubicBezTo>
                        <a:pt x="3269" y="10241"/>
                        <a:pt x="3236" y="10308"/>
                        <a:pt x="3169" y="10375"/>
                      </a:cubicBezTo>
                      <a:lnTo>
                        <a:pt x="3169" y="10642"/>
                      </a:lnTo>
                      <a:lnTo>
                        <a:pt x="2869" y="11209"/>
                      </a:lnTo>
                      <a:cubicBezTo>
                        <a:pt x="2168" y="11909"/>
                        <a:pt x="2002" y="12977"/>
                        <a:pt x="2435" y="13877"/>
                      </a:cubicBezTo>
                      <a:lnTo>
                        <a:pt x="2435" y="14178"/>
                      </a:lnTo>
                      <a:lnTo>
                        <a:pt x="2469" y="14511"/>
                      </a:lnTo>
                      <a:cubicBezTo>
                        <a:pt x="1768" y="14911"/>
                        <a:pt x="1768" y="15612"/>
                        <a:pt x="1768" y="16179"/>
                      </a:cubicBezTo>
                      <a:cubicBezTo>
                        <a:pt x="1701" y="16246"/>
                        <a:pt x="1701" y="16279"/>
                        <a:pt x="1701" y="16346"/>
                      </a:cubicBezTo>
                      <a:cubicBezTo>
                        <a:pt x="1535" y="16746"/>
                        <a:pt x="1168" y="17046"/>
                        <a:pt x="767" y="17180"/>
                      </a:cubicBezTo>
                      <a:lnTo>
                        <a:pt x="601" y="17046"/>
                      </a:lnTo>
                      <a:cubicBezTo>
                        <a:pt x="534" y="17113"/>
                        <a:pt x="467" y="17180"/>
                        <a:pt x="367" y="17246"/>
                      </a:cubicBezTo>
                      <a:cubicBezTo>
                        <a:pt x="200" y="17413"/>
                        <a:pt x="0" y="17547"/>
                        <a:pt x="67" y="17880"/>
                      </a:cubicBezTo>
                      <a:cubicBezTo>
                        <a:pt x="67" y="17980"/>
                        <a:pt x="100" y="18080"/>
                        <a:pt x="200" y="18147"/>
                      </a:cubicBezTo>
                      <a:cubicBezTo>
                        <a:pt x="267" y="18180"/>
                        <a:pt x="300" y="18247"/>
                        <a:pt x="334" y="18314"/>
                      </a:cubicBezTo>
                      <a:lnTo>
                        <a:pt x="467" y="18314"/>
                      </a:lnTo>
                      <a:cubicBezTo>
                        <a:pt x="534" y="18514"/>
                        <a:pt x="500" y="18747"/>
                        <a:pt x="400" y="18948"/>
                      </a:cubicBezTo>
                      <a:cubicBezTo>
                        <a:pt x="300" y="19114"/>
                        <a:pt x="267" y="19348"/>
                        <a:pt x="334" y="19581"/>
                      </a:cubicBezTo>
                      <a:lnTo>
                        <a:pt x="334" y="19715"/>
                      </a:lnTo>
                      <a:cubicBezTo>
                        <a:pt x="300" y="19948"/>
                        <a:pt x="334" y="20148"/>
                        <a:pt x="467" y="20315"/>
                      </a:cubicBezTo>
                      <a:cubicBezTo>
                        <a:pt x="467" y="20415"/>
                        <a:pt x="467" y="20515"/>
                        <a:pt x="567" y="20549"/>
                      </a:cubicBezTo>
                      <a:cubicBezTo>
                        <a:pt x="701" y="20849"/>
                        <a:pt x="867" y="21016"/>
                        <a:pt x="1168" y="21016"/>
                      </a:cubicBezTo>
                      <a:cubicBezTo>
                        <a:pt x="1268" y="21016"/>
                        <a:pt x="1401" y="20982"/>
                        <a:pt x="1535" y="20949"/>
                      </a:cubicBezTo>
                      <a:lnTo>
                        <a:pt x="1768" y="20882"/>
                      </a:lnTo>
                      <a:cubicBezTo>
                        <a:pt x="2035" y="20749"/>
                        <a:pt x="2335" y="20649"/>
                        <a:pt x="2635" y="20649"/>
                      </a:cubicBezTo>
                      <a:lnTo>
                        <a:pt x="2835" y="20649"/>
                      </a:lnTo>
                      <a:cubicBezTo>
                        <a:pt x="2869" y="20682"/>
                        <a:pt x="2869" y="20716"/>
                        <a:pt x="2902" y="20749"/>
                      </a:cubicBezTo>
                      <a:cubicBezTo>
                        <a:pt x="2936" y="20816"/>
                        <a:pt x="2969" y="20882"/>
                        <a:pt x="2969" y="20949"/>
                      </a:cubicBezTo>
                      <a:cubicBezTo>
                        <a:pt x="2735" y="21583"/>
                        <a:pt x="3036" y="22050"/>
                        <a:pt x="3369" y="22483"/>
                      </a:cubicBezTo>
                      <a:cubicBezTo>
                        <a:pt x="3469" y="22584"/>
                        <a:pt x="3503" y="22717"/>
                        <a:pt x="3503" y="22850"/>
                      </a:cubicBezTo>
                      <a:cubicBezTo>
                        <a:pt x="3503" y="22917"/>
                        <a:pt x="3503" y="22984"/>
                        <a:pt x="3536" y="23051"/>
                      </a:cubicBezTo>
                      <a:cubicBezTo>
                        <a:pt x="3603" y="23718"/>
                        <a:pt x="3536" y="24418"/>
                        <a:pt x="3269" y="25019"/>
                      </a:cubicBezTo>
                      <a:cubicBezTo>
                        <a:pt x="3069" y="25486"/>
                        <a:pt x="2969" y="25953"/>
                        <a:pt x="2936" y="26453"/>
                      </a:cubicBezTo>
                      <a:cubicBezTo>
                        <a:pt x="2936" y="26520"/>
                        <a:pt x="2936" y="26586"/>
                        <a:pt x="2936" y="26686"/>
                      </a:cubicBezTo>
                      <a:cubicBezTo>
                        <a:pt x="2936" y="26753"/>
                        <a:pt x="2835" y="26820"/>
                        <a:pt x="2802" y="26887"/>
                      </a:cubicBezTo>
                      <a:cubicBezTo>
                        <a:pt x="2435" y="27220"/>
                        <a:pt x="2302" y="27687"/>
                        <a:pt x="2435" y="28154"/>
                      </a:cubicBezTo>
                      <a:cubicBezTo>
                        <a:pt x="2435" y="28488"/>
                        <a:pt x="2635" y="28788"/>
                        <a:pt x="2969" y="28888"/>
                      </a:cubicBezTo>
                      <a:cubicBezTo>
                        <a:pt x="3036" y="28921"/>
                        <a:pt x="3102" y="28955"/>
                        <a:pt x="3136" y="28988"/>
                      </a:cubicBezTo>
                      <a:cubicBezTo>
                        <a:pt x="3302" y="29055"/>
                        <a:pt x="3436" y="29188"/>
                        <a:pt x="3536" y="29322"/>
                      </a:cubicBezTo>
                      <a:cubicBezTo>
                        <a:pt x="3636" y="29522"/>
                        <a:pt x="3836" y="29622"/>
                        <a:pt x="4036" y="29622"/>
                      </a:cubicBezTo>
                      <a:cubicBezTo>
                        <a:pt x="4303" y="29622"/>
                        <a:pt x="4537" y="29455"/>
                        <a:pt x="4670" y="29222"/>
                      </a:cubicBezTo>
                      <a:cubicBezTo>
                        <a:pt x="4904" y="29222"/>
                        <a:pt x="5137" y="29188"/>
                        <a:pt x="5337" y="29122"/>
                      </a:cubicBezTo>
                      <a:cubicBezTo>
                        <a:pt x="5604" y="29088"/>
                        <a:pt x="5838" y="29055"/>
                        <a:pt x="6104" y="29021"/>
                      </a:cubicBezTo>
                      <a:cubicBezTo>
                        <a:pt x="6371" y="29021"/>
                        <a:pt x="6672" y="29122"/>
                        <a:pt x="6938" y="29288"/>
                      </a:cubicBezTo>
                      <a:cubicBezTo>
                        <a:pt x="6972" y="29322"/>
                        <a:pt x="7005" y="29322"/>
                        <a:pt x="7038" y="29322"/>
                      </a:cubicBezTo>
                      <a:cubicBezTo>
                        <a:pt x="7139" y="29322"/>
                        <a:pt x="7239" y="29255"/>
                        <a:pt x="7272" y="29155"/>
                      </a:cubicBezTo>
                      <a:cubicBezTo>
                        <a:pt x="7339" y="29021"/>
                        <a:pt x="7205" y="28955"/>
                        <a:pt x="7105" y="28888"/>
                      </a:cubicBezTo>
                      <a:lnTo>
                        <a:pt x="7072" y="28855"/>
                      </a:lnTo>
                      <a:cubicBezTo>
                        <a:pt x="7105" y="28755"/>
                        <a:pt x="7072" y="28621"/>
                        <a:pt x="6972" y="28554"/>
                      </a:cubicBezTo>
                      <a:cubicBezTo>
                        <a:pt x="6938" y="28521"/>
                        <a:pt x="6905" y="28488"/>
                        <a:pt x="6905" y="28454"/>
                      </a:cubicBezTo>
                      <a:cubicBezTo>
                        <a:pt x="6872" y="28154"/>
                        <a:pt x="6838" y="27854"/>
                        <a:pt x="6738" y="27554"/>
                      </a:cubicBezTo>
                      <a:cubicBezTo>
                        <a:pt x="6571" y="27087"/>
                        <a:pt x="6571" y="26620"/>
                        <a:pt x="6672" y="26153"/>
                      </a:cubicBezTo>
                      <a:cubicBezTo>
                        <a:pt x="6705" y="26086"/>
                        <a:pt x="6705" y="26019"/>
                        <a:pt x="6738" y="25986"/>
                      </a:cubicBezTo>
                      <a:cubicBezTo>
                        <a:pt x="7005" y="25486"/>
                        <a:pt x="7239" y="24985"/>
                        <a:pt x="6872" y="24418"/>
                      </a:cubicBezTo>
                      <a:lnTo>
                        <a:pt x="6872" y="24318"/>
                      </a:lnTo>
                      <a:cubicBezTo>
                        <a:pt x="6905" y="24118"/>
                        <a:pt x="6838" y="23884"/>
                        <a:pt x="6772" y="23718"/>
                      </a:cubicBezTo>
                      <a:cubicBezTo>
                        <a:pt x="6772" y="23484"/>
                        <a:pt x="6805" y="23251"/>
                        <a:pt x="6805" y="23051"/>
                      </a:cubicBezTo>
                      <a:cubicBezTo>
                        <a:pt x="6772" y="22550"/>
                        <a:pt x="6872" y="22083"/>
                        <a:pt x="7038" y="21650"/>
                      </a:cubicBezTo>
                      <a:cubicBezTo>
                        <a:pt x="7072" y="21549"/>
                        <a:pt x="7072" y="21483"/>
                        <a:pt x="7038" y="21383"/>
                      </a:cubicBezTo>
                      <a:lnTo>
                        <a:pt x="7038" y="21349"/>
                      </a:lnTo>
                      <a:lnTo>
                        <a:pt x="7005" y="21349"/>
                      </a:lnTo>
                      <a:lnTo>
                        <a:pt x="7005" y="20015"/>
                      </a:lnTo>
                      <a:cubicBezTo>
                        <a:pt x="7072" y="19982"/>
                        <a:pt x="7105" y="19915"/>
                        <a:pt x="7105" y="19848"/>
                      </a:cubicBezTo>
                      <a:cubicBezTo>
                        <a:pt x="7105" y="19815"/>
                        <a:pt x="7105" y="19782"/>
                        <a:pt x="7105" y="19748"/>
                      </a:cubicBezTo>
                      <a:cubicBezTo>
                        <a:pt x="7105" y="19648"/>
                        <a:pt x="7105" y="19548"/>
                        <a:pt x="6972" y="19548"/>
                      </a:cubicBezTo>
                      <a:cubicBezTo>
                        <a:pt x="6972" y="19381"/>
                        <a:pt x="6905" y="19248"/>
                        <a:pt x="6838" y="19181"/>
                      </a:cubicBezTo>
                      <a:cubicBezTo>
                        <a:pt x="6672" y="19014"/>
                        <a:pt x="6605" y="18814"/>
                        <a:pt x="6638" y="18614"/>
                      </a:cubicBezTo>
                      <a:cubicBezTo>
                        <a:pt x="6672" y="18414"/>
                        <a:pt x="6838" y="18247"/>
                        <a:pt x="7005" y="18147"/>
                      </a:cubicBezTo>
                      <a:cubicBezTo>
                        <a:pt x="7139" y="18080"/>
                        <a:pt x="7239" y="17980"/>
                        <a:pt x="7339" y="17880"/>
                      </a:cubicBezTo>
                      <a:cubicBezTo>
                        <a:pt x="7339" y="17847"/>
                        <a:pt x="7372" y="17813"/>
                        <a:pt x="7405" y="17780"/>
                      </a:cubicBezTo>
                      <a:cubicBezTo>
                        <a:pt x="7505" y="17680"/>
                        <a:pt x="7606" y="17613"/>
                        <a:pt x="7739" y="17580"/>
                      </a:cubicBezTo>
                      <a:cubicBezTo>
                        <a:pt x="7839" y="17580"/>
                        <a:pt x="7906" y="17513"/>
                        <a:pt x="8006" y="17480"/>
                      </a:cubicBezTo>
                      <a:lnTo>
                        <a:pt x="8506" y="17480"/>
                      </a:lnTo>
                      <a:cubicBezTo>
                        <a:pt x="8552" y="17474"/>
                        <a:pt x="8597" y="17471"/>
                        <a:pt x="8641" y="17471"/>
                      </a:cubicBezTo>
                      <a:cubicBezTo>
                        <a:pt x="8853" y="17471"/>
                        <a:pt x="9047" y="17536"/>
                        <a:pt x="9240" y="17647"/>
                      </a:cubicBezTo>
                      <a:lnTo>
                        <a:pt x="9273" y="18547"/>
                      </a:lnTo>
                      <a:cubicBezTo>
                        <a:pt x="9307" y="18781"/>
                        <a:pt x="9207" y="19048"/>
                        <a:pt x="9040" y="19214"/>
                      </a:cubicBezTo>
                      <a:cubicBezTo>
                        <a:pt x="8840" y="19381"/>
                        <a:pt x="8740" y="19615"/>
                        <a:pt x="8706" y="19882"/>
                      </a:cubicBezTo>
                      <a:cubicBezTo>
                        <a:pt x="8573" y="20115"/>
                        <a:pt x="8506" y="20349"/>
                        <a:pt x="8540" y="20615"/>
                      </a:cubicBezTo>
                      <a:cubicBezTo>
                        <a:pt x="8540" y="20649"/>
                        <a:pt x="8540" y="20649"/>
                        <a:pt x="8540" y="20682"/>
                      </a:cubicBezTo>
                      <a:cubicBezTo>
                        <a:pt x="8540" y="20749"/>
                        <a:pt x="8573" y="20816"/>
                        <a:pt x="8606" y="20882"/>
                      </a:cubicBezTo>
                      <a:cubicBezTo>
                        <a:pt x="8606" y="20916"/>
                        <a:pt x="8606" y="20916"/>
                        <a:pt x="8640" y="20949"/>
                      </a:cubicBezTo>
                      <a:cubicBezTo>
                        <a:pt x="8640" y="20982"/>
                        <a:pt x="8673" y="21016"/>
                        <a:pt x="8706" y="21049"/>
                      </a:cubicBezTo>
                      <a:cubicBezTo>
                        <a:pt x="9340" y="21750"/>
                        <a:pt x="10107" y="22383"/>
                        <a:pt x="10941" y="22917"/>
                      </a:cubicBezTo>
                      <a:cubicBezTo>
                        <a:pt x="10975" y="22984"/>
                        <a:pt x="11041" y="23017"/>
                        <a:pt x="11108" y="23017"/>
                      </a:cubicBezTo>
                      <a:lnTo>
                        <a:pt x="11241" y="23017"/>
                      </a:lnTo>
                      <a:cubicBezTo>
                        <a:pt x="11342" y="23084"/>
                        <a:pt x="11408" y="23117"/>
                        <a:pt x="11408" y="23184"/>
                      </a:cubicBezTo>
                      <a:cubicBezTo>
                        <a:pt x="11442" y="23284"/>
                        <a:pt x="11408" y="23384"/>
                        <a:pt x="11342" y="23451"/>
                      </a:cubicBezTo>
                      <a:cubicBezTo>
                        <a:pt x="11208" y="23584"/>
                        <a:pt x="11141" y="23818"/>
                        <a:pt x="11208" y="24018"/>
                      </a:cubicBezTo>
                      <a:cubicBezTo>
                        <a:pt x="10875" y="24385"/>
                        <a:pt x="10808" y="24885"/>
                        <a:pt x="11008" y="25319"/>
                      </a:cubicBezTo>
                      <a:cubicBezTo>
                        <a:pt x="11008" y="25352"/>
                        <a:pt x="11041" y="25386"/>
                        <a:pt x="11041" y="25419"/>
                      </a:cubicBezTo>
                      <a:cubicBezTo>
                        <a:pt x="11442" y="26153"/>
                        <a:pt x="12109" y="26253"/>
                        <a:pt x="12709" y="26253"/>
                      </a:cubicBezTo>
                      <a:cubicBezTo>
                        <a:pt x="12843" y="26320"/>
                        <a:pt x="12943" y="26353"/>
                        <a:pt x="13076" y="26353"/>
                      </a:cubicBezTo>
                      <a:cubicBezTo>
                        <a:pt x="13310" y="26353"/>
                        <a:pt x="13543" y="26219"/>
                        <a:pt x="13710" y="26053"/>
                      </a:cubicBezTo>
                      <a:cubicBezTo>
                        <a:pt x="13810" y="25886"/>
                        <a:pt x="13777" y="25686"/>
                        <a:pt x="13643" y="25552"/>
                      </a:cubicBezTo>
                      <a:cubicBezTo>
                        <a:pt x="13610" y="25552"/>
                        <a:pt x="13576" y="25519"/>
                        <a:pt x="13543" y="25486"/>
                      </a:cubicBezTo>
                      <a:cubicBezTo>
                        <a:pt x="13510" y="25386"/>
                        <a:pt x="13510" y="25252"/>
                        <a:pt x="13543" y="25119"/>
                      </a:cubicBezTo>
                      <a:cubicBezTo>
                        <a:pt x="13576" y="25085"/>
                        <a:pt x="13610" y="25019"/>
                        <a:pt x="13643" y="24985"/>
                      </a:cubicBezTo>
                      <a:cubicBezTo>
                        <a:pt x="13643" y="24952"/>
                        <a:pt x="13677" y="24952"/>
                        <a:pt x="13677" y="24919"/>
                      </a:cubicBezTo>
                      <a:cubicBezTo>
                        <a:pt x="13743" y="24919"/>
                        <a:pt x="13777" y="24885"/>
                        <a:pt x="13843" y="24885"/>
                      </a:cubicBezTo>
                      <a:cubicBezTo>
                        <a:pt x="13943" y="24885"/>
                        <a:pt x="14010" y="24852"/>
                        <a:pt x="14077" y="24818"/>
                      </a:cubicBezTo>
                      <a:lnTo>
                        <a:pt x="14110" y="24818"/>
                      </a:lnTo>
                      <a:cubicBezTo>
                        <a:pt x="14177" y="24818"/>
                        <a:pt x="14244" y="24818"/>
                        <a:pt x="14310" y="24785"/>
                      </a:cubicBezTo>
                      <a:cubicBezTo>
                        <a:pt x="14444" y="24752"/>
                        <a:pt x="14577" y="24718"/>
                        <a:pt x="14677" y="24652"/>
                      </a:cubicBezTo>
                      <a:lnTo>
                        <a:pt x="14744" y="24618"/>
                      </a:lnTo>
                      <a:cubicBezTo>
                        <a:pt x="14777" y="24652"/>
                        <a:pt x="14844" y="24652"/>
                        <a:pt x="14877" y="24652"/>
                      </a:cubicBezTo>
                      <a:cubicBezTo>
                        <a:pt x="14944" y="24652"/>
                        <a:pt x="15011" y="24652"/>
                        <a:pt x="15044" y="24585"/>
                      </a:cubicBezTo>
                      <a:cubicBezTo>
                        <a:pt x="15144" y="24685"/>
                        <a:pt x="15244" y="24785"/>
                        <a:pt x="15344" y="24818"/>
                      </a:cubicBezTo>
                      <a:cubicBezTo>
                        <a:pt x="15411" y="24852"/>
                        <a:pt x="15478" y="24885"/>
                        <a:pt x="15545" y="24919"/>
                      </a:cubicBezTo>
                      <a:lnTo>
                        <a:pt x="15678" y="24952"/>
                      </a:lnTo>
                      <a:lnTo>
                        <a:pt x="15745" y="25019"/>
                      </a:lnTo>
                      <a:lnTo>
                        <a:pt x="15645" y="25019"/>
                      </a:lnTo>
                      <a:cubicBezTo>
                        <a:pt x="15311" y="25052"/>
                        <a:pt x="15011" y="25185"/>
                        <a:pt x="14811" y="25419"/>
                      </a:cubicBezTo>
                      <a:lnTo>
                        <a:pt x="14577" y="25586"/>
                      </a:lnTo>
                      <a:cubicBezTo>
                        <a:pt x="14544" y="25586"/>
                        <a:pt x="14510" y="25619"/>
                        <a:pt x="14444" y="25652"/>
                      </a:cubicBezTo>
                      <a:cubicBezTo>
                        <a:pt x="14410" y="25652"/>
                        <a:pt x="14410" y="25686"/>
                        <a:pt x="14377" y="25719"/>
                      </a:cubicBezTo>
                      <a:lnTo>
                        <a:pt x="14244" y="25853"/>
                      </a:lnTo>
                      <a:lnTo>
                        <a:pt x="14110" y="25986"/>
                      </a:lnTo>
                      <a:cubicBezTo>
                        <a:pt x="14310" y="26353"/>
                        <a:pt x="14344" y="26753"/>
                        <a:pt x="14210" y="27153"/>
                      </a:cubicBezTo>
                      <a:cubicBezTo>
                        <a:pt x="14144" y="27254"/>
                        <a:pt x="14077" y="27320"/>
                        <a:pt x="13977" y="27420"/>
                      </a:cubicBezTo>
                      <a:cubicBezTo>
                        <a:pt x="13843" y="28121"/>
                        <a:pt x="13977" y="28288"/>
                        <a:pt x="14644" y="28421"/>
                      </a:cubicBezTo>
                      <a:lnTo>
                        <a:pt x="14744" y="28421"/>
                      </a:lnTo>
                      <a:cubicBezTo>
                        <a:pt x="14877" y="28421"/>
                        <a:pt x="15044" y="28454"/>
                        <a:pt x="15111" y="28621"/>
                      </a:cubicBezTo>
                      <a:lnTo>
                        <a:pt x="15144" y="28721"/>
                      </a:lnTo>
                      <a:cubicBezTo>
                        <a:pt x="15178" y="28788"/>
                        <a:pt x="15178" y="28888"/>
                        <a:pt x="15211" y="28955"/>
                      </a:cubicBezTo>
                      <a:cubicBezTo>
                        <a:pt x="15211" y="28988"/>
                        <a:pt x="15244" y="29021"/>
                        <a:pt x="15244" y="29088"/>
                      </a:cubicBezTo>
                      <a:lnTo>
                        <a:pt x="15244" y="29155"/>
                      </a:lnTo>
                      <a:cubicBezTo>
                        <a:pt x="15278" y="29188"/>
                        <a:pt x="15311" y="29255"/>
                        <a:pt x="15344" y="29322"/>
                      </a:cubicBezTo>
                      <a:cubicBezTo>
                        <a:pt x="15344" y="29355"/>
                        <a:pt x="15378" y="29388"/>
                        <a:pt x="15411" y="29388"/>
                      </a:cubicBezTo>
                      <a:cubicBezTo>
                        <a:pt x="15444" y="29422"/>
                        <a:pt x="15478" y="29455"/>
                        <a:pt x="15511" y="29488"/>
                      </a:cubicBezTo>
                      <a:cubicBezTo>
                        <a:pt x="15545" y="29522"/>
                        <a:pt x="15578" y="29522"/>
                        <a:pt x="15611" y="29555"/>
                      </a:cubicBezTo>
                      <a:cubicBezTo>
                        <a:pt x="15678" y="29589"/>
                        <a:pt x="15745" y="29589"/>
                        <a:pt x="15811" y="29589"/>
                      </a:cubicBezTo>
                      <a:lnTo>
                        <a:pt x="15911" y="29589"/>
                      </a:lnTo>
                      <a:cubicBezTo>
                        <a:pt x="15928" y="29605"/>
                        <a:pt x="15945" y="29614"/>
                        <a:pt x="15962" y="29614"/>
                      </a:cubicBezTo>
                      <a:cubicBezTo>
                        <a:pt x="15978" y="29614"/>
                        <a:pt x="15995" y="29605"/>
                        <a:pt x="16012" y="29589"/>
                      </a:cubicBezTo>
                      <a:lnTo>
                        <a:pt x="16078" y="29589"/>
                      </a:lnTo>
                      <a:cubicBezTo>
                        <a:pt x="16579" y="29589"/>
                        <a:pt x="16779" y="29355"/>
                        <a:pt x="16845" y="28821"/>
                      </a:cubicBezTo>
                      <a:cubicBezTo>
                        <a:pt x="16845" y="28721"/>
                        <a:pt x="16879" y="28621"/>
                        <a:pt x="16912" y="28521"/>
                      </a:cubicBezTo>
                      <a:cubicBezTo>
                        <a:pt x="16946" y="28454"/>
                        <a:pt x="16946" y="28421"/>
                        <a:pt x="16946" y="28388"/>
                      </a:cubicBezTo>
                      <a:lnTo>
                        <a:pt x="17012" y="28388"/>
                      </a:lnTo>
                      <a:lnTo>
                        <a:pt x="17079" y="28321"/>
                      </a:lnTo>
                      <a:cubicBezTo>
                        <a:pt x="17112" y="28354"/>
                        <a:pt x="17179" y="28388"/>
                        <a:pt x="17246" y="28388"/>
                      </a:cubicBezTo>
                      <a:cubicBezTo>
                        <a:pt x="17379" y="28354"/>
                        <a:pt x="17546" y="28288"/>
                        <a:pt x="17646" y="28154"/>
                      </a:cubicBezTo>
                      <a:cubicBezTo>
                        <a:pt x="17880" y="28087"/>
                        <a:pt x="18280" y="27987"/>
                        <a:pt x="18180" y="27620"/>
                      </a:cubicBezTo>
                      <a:cubicBezTo>
                        <a:pt x="18146" y="27420"/>
                        <a:pt x="18046" y="27254"/>
                        <a:pt x="17880" y="27153"/>
                      </a:cubicBezTo>
                      <a:cubicBezTo>
                        <a:pt x="17779" y="27087"/>
                        <a:pt x="17679" y="27087"/>
                        <a:pt x="17579" y="27053"/>
                      </a:cubicBezTo>
                      <a:lnTo>
                        <a:pt x="17513" y="27053"/>
                      </a:lnTo>
                      <a:cubicBezTo>
                        <a:pt x="17212" y="26887"/>
                        <a:pt x="17146" y="26686"/>
                        <a:pt x="17346" y="26320"/>
                      </a:cubicBezTo>
                      <a:cubicBezTo>
                        <a:pt x="17346" y="26286"/>
                        <a:pt x="17379" y="26253"/>
                        <a:pt x="17413" y="26219"/>
                      </a:cubicBezTo>
                      <a:cubicBezTo>
                        <a:pt x="17479" y="26086"/>
                        <a:pt x="17513" y="25986"/>
                        <a:pt x="17646" y="25986"/>
                      </a:cubicBezTo>
                      <a:cubicBezTo>
                        <a:pt x="17746" y="25986"/>
                        <a:pt x="17813" y="26019"/>
                        <a:pt x="17880" y="26053"/>
                      </a:cubicBezTo>
                      <a:cubicBezTo>
                        <a:pt x="17946" y="26086"/>
                        <a:pt x="17980" y="26086"/>
                        <a:pt x="18013" y="26086"/>
                      </a:cubicBezTo>
                      <a:cubicBezTo>
                        <a:pt x="18046" y="26086"/>
                        <a:pt x="18046" y="26086"/>
                        <a:pt x="18080" y="26053"/>
                      </a:cubicBezTo>
                      <a:cubicBezTo>
                        <a:pt x="18146" y="26053"/>
                        <a:pt x="18180" y="25986"/>
                        <a:pt x="18213" y="25919"/>
                      </a:cubicBezTo>
                      <a:cubicBezTo>
                        <a:pt x="18213" y="25919"/>
                        <a:pt x="18213" y="25886"/>
                        <a:pt x="18213" y="25886"/>
                      </a:cubicBezTo>
                      <a:lnTo>
                        <a:pt x="18213" y="25853"/>
                      </a:lnTo>
                      <a:cubicBezTo>
                        <a:pt x="18246" y="25786"/>
                        <a:pt x="18246" y="25752"/>
                        <a:pt x="18213" y="25719"/>
                      </a:cubicBezTo>
                      <a:lnTo>
                        <a:pt x="18213" y="25652"/>
                      </a:lnTo>
                      <a:cubicBezTo>
                        <a:pt x="18213" y="25652"/>
                        <a:pt x="18213" y="25619"/>
                        <a:pt x="18213" y="25619"/>
                      </a:cubicBezTo>
                      <a:cubicBezTo>
                        <a:pt x="18080" y="25419"/>
                        <a:pt x="17980" y="25185"/>
                        <a:pt x="17946" y="24952"/>
                      </a:cubicBezTo>
                      <a:cubicBezTo>
                        <a:pt x="17846" y="24485"/>
                        <a:pt x="17746" y="23985"/>
                        <a:pt x="17012" y="23951"/>
                      </a:cubicBezTo>
                      <a:cubicBezTo>
                        <a:pt x="16996" y="23968"/>
                        <a:pt x="16987" y="23976"/>
                        <a:pt x="16979" y="23976"/>
                      </a:cubicBezTo>
                      <a:cubicBezTo>
                        <a:pt x="16971" y="23976"/>
                        <a:pt x="16962" y="23968"/>
                        <a:pt x="16946" y="23951"/>
                      </a:cubicBezTo>
                      <a:lnTo>
                        <a:pt x="16912" y="23951"/>
                      </a:lnTo>
                      <a:cubicBezTo>
                        <a:pt x="16879" y="23918"/>
                        <a:pt x="16879" y="23851"/>
                        <a:pt x="16879" y="23784"/>
                      </a:cubicBezTo>
                      <a:cubicBezTo>
                        <a:pt x="16879" y="23718"/>
                        <a:pt x="16845" y="23651"/>
                        <a:pt x="16812" y="23584"/>
                      </a:cubicBezTo>
                      <a:cubicBezTo>
                        <a:pt x="16879" y="23551"/>
                        <a:pt x="16912" y="23518"/>
                        <a:pt x="16946" y="23518"/>
                      </a:cubicBezTo>
                      <a:cubicBezTo>
                        <a:pt x="17012" y="23518"/>
                        <a:pt x="17046" y="23551"/>
                        <a:pt x="17079" y="23618"/>
                      </a:cubicBezTo>
                      <a:cubicBezTo>
                        <a:pt x="17212" y="23751"/>
                        <a:pt x="17413" y="23818"/>
                        <a:pt x="17613" y="23851"/>
                      </a:cubicBezTo>
                      <a:cubicBezTo>
                        <a:pt x="17779" y="23818"/>
                        <a:pt x="17946" y="23718"/>
                        <a:pt x="18080" y="23584"/>
                      </a:cubicBezTo>
                      <a:cubicBezTo>
                        <a:pt x="18180" y="23351"/>
                        <a:pt x="18246" y="23084"/>
                        <a:pt x="18213" y="22850"/>
                      </a:cubicBezTo>
                      <a:cubicBezTo>
                        <a:pt x="18180" y="22617"/>
                        <a:pt x="18146" y="22350"/>
                        <a:pt x="17980" y="22350"/>
                      </a:cubicBezTo>
                      <a:lnTo>
                        <a:pt x="17913" y="22350"/>
                      </a:lnTo>
                      <a:cubicBezTo>
                        <a:pt x="17779" y="22383"/>
                        <a:pt x="17646" y="22417"/>
                        <a:pt x="17479" y="22417"/>
                      </a:cubicBezTo>
                      <a:cubicBezTo>
                        <a:pt x="17445" y="22411"/>
                        <a:pt x="17411" y="22408"/>
                        <a:pt x="17376" y="22408"/>
                      </a:cubicBezTo>
                      <a:cubicBezTo>
                        <a:pt x="17211" y="22408"/>
                        <a:pt x="17050" y="22473"/>
                        <a:pt x="16912" y="22584"/>
                      </a:cubicBezTo>
                      <a:lnTo>
                        <a:pt x="16879" y="22617"/>
                      </a:lnTo>
                      <a:cubicBezTo>
                        <a:pt x="16845" y="22650"/>
                        <a:pt x="16812" y="22684"/>
                        <a:pt x="16812" y="22717"/>
                      </a:cubicBezTo>
                      <a:lnTo>
                        <a:pt x="16378" y="22617"/>
                      </a:lnTo>
                      <a:cubicBezTo>
                        <a:pt x="16345" y="22584"/>
                        <a:pt x="16312" y="22584"/>
                        <a:pt x="16278" y="22584"/>
                      </a:cubicBezTo>
                      <a:cubicBezTo>
                        <a:pt x="16212" y="22584"/>
                        <a:pt x="16112" y="22617"/>
                        <a:pt x="16045" y="22650"/>
                      </a:cubicBezTo>
                      <a:cubicBezTo>
                        <a:pt x="16012" y="22684"/>
                        <a:pt x="15978" y="22717"/>
                        <a:pt x="15911" y="22717"/>
                      </a:cubicBezTo>
                      <a:cubicBezTo>
                        <a:pt x="15911" y="22717"/>
                        <a:pt x="15878" y="22717"/>
                        <a:pt x="15845" y="22650"/>
                      </a:cubicBezTo>
                      <a:cubicBezTo>
                        <a:pt x="15845" y="22584"/>
                        <a:pt x="15811" y="22550"/>
                        <a:pt x="15778" y="22483"/>
                      </a:cubicBezTo>
                      <a:cubicBezTo>
                        <a:pt x="15611" y="22150"/>
                        <a:pt x="15378" y="21883"/>
                        <a:pt x="15111" y="21650"/>
                      </a:cubicBezTo>
                      <a:cubicBezTo>
                        <a:pt x="14644" y="21249"/>
                        <a:pt x="14210" y="20849"/>
                        <a:pt x="14310" y="20115"/>
                      </a:cubicBezTo>
                      <a:cubicBezTo>
                        <a:pt x="14410" y="20048"/>
                        <a:pt x="14510" y="19982"/>
                        <a:pt x="14611" y="19948"/>
                      </a:cubicBezTo>
                      <a:cubicBezTo>
                        <a:pt x="14777" y="19848"/>
                        <a:pt x="14911" y="19748"/>
                        <a:pt x="15011" y="19581"/>
                      </a:cubicBezTo>
                      <a:cubicBezTo>
                        <a:pt x="15044" y="19548"/>
                        <a:pt x="15078" y="19515"/>
                        <a:pt x="15078" y="19448"/>
                      </a:cubicBezTo>
                      <a:cubicBezTo>
                        <a:pt x="15111" y="19381"/>
                        <a:pt x="15111" y="19315"/>
                        <a:pt x="15111" y="19281"/>
                      </a:cubicBezTo>
                      <a:cubicBezTo>
                        <a:pt x="15111" y="19081"/>
                        <a:pt x="15011" y="19014"/>
                        <a:pt x="14844" y="18981"/>
                      </a:cubicBezTo>
                      <a:lnTo>
                        <a:pt x="14444" y="18681"/>
                      </a:lnTo>
                      <a:cubicBezTo>
                        <a:pt x="14444" y="18614"/>
                        <a:pt x="14444" y="18547"/>
                        <a:pt x="14444" y="18514"/>
                      </a:cubicBezTo>
                      <a:cubicBezTo>
                        <a:pt x="14377" y="18247"/>
                        <a:pt x="14244" y="18014"/>
                        <a:pt x="14043" y="17813"/>
                      </a:cubicBezTo>
                      <a:cubicBezTo>
                        <a:pt x="13977" y="17747"/>
                        <a:pt x="13910" y="17680"/>
                        <a:pt x="13877" y="17613"/>
                      </a:cubicBezTo>
                      <a:cubicBezTo>
                        <a:pt x="13810" y="17547"/>
                        <a:pt x="13743" y="17513"/>
                        <a:pt x="13710" y="17480"/>
                      </a:cubicBezTo>
                      <a:lnTo>
                        <a:pt x="13677" y="17447"/>
                      </a:lnTo>
                      <a:cubicBezTo>
                        <a:pt x="13543" y="17280"/>
                        <a:pt x="13410" y="17113"/>
                        <a:pt x="13310" y="16946"/>
                      </a:cubicBezTo>
                      <a:cubicBezTo>
                        <a:pt x="13210" y="16779"/>
                        <a:pt x="13109" y="16646"/>
                        <a:pt x="13009" y="16513"/>
                      </a:cubicBezTo>
                      <a:lnTo>
                        <a:pt x="12175" y="15378"/>
                      </a:lnTo>
                      <a:cubicBezTo>
                        <a:pt x="12142" y="15345"/>
                        <a:pt x="12109" y="15312"/>
                        <a:pt x="12042" y="15278"/>
                      </a:cubicBezTo>
                      <a:cubicBezTo>
                        <a:pt x="11942" y="15212"/>
                        <a:pt x="11875" y="15145"/>
                        <a:pt x="11809" y="15045"/>
                      </a:cubicBezTo>
                      <a:cubicBezTo>
                        <a:pt x="11775" y="15011"/>
                        <a:pt x="11742" y="14978"/>
                        <a:pt x="11742" y="14911"/>
                      </a:cubicBezTo>
                      <a:cubicBezTo>
                        <a:pt x="12075" y="14811"/>
                        <a:pt x="12342" y="14578"/>
                        <a:pt x="12476" y="14244"/>
                      </a:cubicBezTo>
                      <a:cubicBezTo>
                        <a:pt x="12576" y="14044"/>
                        <a:pt x="12709" y="13877"/>
                        <a:pt x="12876" y="13744"/>
                      </a:cubicBezTo>
                      <a:lnTo>
                        <a:pt x="13009" y="13711"/>
                      </a:lnTo>
                      <a:lnTo>
                        <a:pt x="13109" y="13711"/>
                      </a:lnTo>
                      <a:cubicBezTo>
                        <a:pt x="13376" y="13711"/>
                        <a:pt x="13643" y="13610"/>
                        <a:pt x="13877" y="13444"/>
                      </a:cubicBezTo>
                      <a:cubicBezTo>
                        <a:pt x="13910" y="13377"/>
                        <a:pt x="13943" y="13344"/>
                        <a:pt x="14010" y="13277"/>
                      </a:cubicBezTo>
                      <a:lnTo>
                        <a:pt x="14043" y="13244"/>
                      </a:lnTo>
                      <a:cubicBezTo>
                        <a:pt x="14210" y="13110"/>
                        <a:pt x="14410" y="12977"/>
                        <a:pt x="14611" y="12877"/>
                      </a:cubicBezTo>
                      <a:cubicBezTo>
                        <a:pt x="14777" y="12777"/>
                        <a:pt x="14944" y="12643"/>
                        <a:pt x="15111" y="12543"/>
                      </a:cubicBezTo>
                      <a:cubicBezTo>
                        <a:pt x="15344" y="12543"/>
                        <a:pt x="15444" y="12343"/>
                        <a:pt x="15511" y="12176"/>
                      </a:cubicBezTo>
                      <a:cubicBezTo>
                        <a:pt x="15511" y="12143"/>
                        <a:pt x="15511" y="12076"/>
                        <a:pt x="15511" y="12043"/>
                      </a:cubicBezTo>
                      <a:cubicBezTo>
                        <a:pt x="15811" y="11843"/>
                        <a:pt x="16012" y="11542"/>
                        <a:pt x="16078" y="11209"/>
                      </a:cubicBezTo>
                      <a:cubicBezTo>
                        <a:pt x="16212" y="11142"/>
                        <a:pt x="16312" y="11009"/>
                        <a:pt x="16378" y="10875"/>
                      </a:cubicBezTo>
                      <a:lnTo>
                        <a:pt x="16445" y="10875"/>
                      </a:lnTo>
                      <a:cubicBezTo>
                        <a:pt x="16579" y="10808"/>
                        <a:pt x="16712" y="10775"/>
                        <a:pt x="16845" y="10708"/>
                      </a:cubicBezTo>
                      <a:lnTo>
                        <a:pt x="17079" y="10642"/>
                      </a:lnTo>
                      <a:lnTo>
                        <a:pt x="17212" y="10642"/>
                      </a:lnTo>
                      <a:lnTo>
                        <a:pt x="17312" y="10675"/>
                      </a:lnTo>
                      <a:cubicBezTo>
                        <a:pt x="17513" y="10708"/>
                        <a:pt x="17679" y="10808"/>
                        <a:pt x="17813" y="10942"/>
                      </a:cubicBezTo>
                      <a:cubicBezTo>
                        <a:pt x="17946" y="11075"/>
                        <a:pt x="18080" y="11142"/>
                        <a:pt x="18280" y="11142"/>
                      </a:cubicBezTo>
                      <a:lnTo>
                        <a:pt x="18413" y="11142"/>
                      </a:lnTo>
                      <a:cubicBezTo>
                        <a:pt x="18480" y="11109"/>
                        <a:pt x="18547" y="11075"/>
                        <a:pt x="18580" y="11075"/>
                      </a:cubicBezTo>
                      <a:cubicBezTo>
                        <a:pt x="18613" y="11042"/>
                        <a:pt x="18647" y="11009"/>
                        <a:pt x="18680" y="11009"/>
                      </a:cubicBezTo>
                      <a:lnTo>
                        <a:pt x="18747" y="10975"/>
                      </a:lnTo>
                      <a:cubicBezTo>
                        <a:pt x="18747" y="10808"/>
                        <a:pt x="18780" y="10675"/>
                        <a:pt x="18847" y="10542"/>
                      </a:cubicBezTo>
                      <a:cubicBezTo>
                        <a:pt x="18947" y="10375"/>
                        <a:pt x="18980" y="10175"/>
                        <a:pt x="18914" y="9975"/>
                      </a:cubicBezTo>
                      <a:cubicBezTo>
                        <a:pt x="19014" y="9474"/>
                        <a:pt x="18847" y="9207"/>
                        <a:pt x="18313" y="9007"/>
                      </a:cubicBezTo>
                      <a:cubicBezTo>
                        <a:pt x="18113" y="8940"/>
                        <a:pt x="17880" y="8907"/>
                        <a:pt x="17646" y="8907"/>
                      </a:cubicBezTo>
                      <a:cubicBezTo>
                        <a:pt x="17279" y="8907"/>
                        <a:pt x="16946" y="8974"/>
                        <a:pt x="16579" y="9107"/>
                      </a:cubicBezTo>
                      <a:cubicBezTo>
                        <a:pt x="16345" y="9174"/>
                        <a:pt x="16078" y="9241"/>
                        <a:pt x="15811" y="9307"/>
                      </a:cubicBezTo>
                      <a:lnTo>
                        <a:pt x="15478" y="9674"/>
                      </a:lnTo>
                      <a:cubicBezTo>
                        <a:pt x="15444" y="9674"/>
                        <a:pt x="15411" y="9708"/>
                        <a:pt x="15411" y="9708"/>
                      </a:cubicBezTo>
                      <a:lnTo>
                        <a:pt x="13877" y="9708"/>
                      </a:lnTo>
                      <a:cubicBezTo>
                        <a:pt x="13810" y="9708"/>
                        <a:pt x="13710" y="9741"/>
                        <a:pt x="13643" y="9774"/>
                      </a:cubicBezTo>
                      <a:cubicBezTo>
                        <a:pt x="13610" y="9841"/>
                        <a:pt x="13576" y="9908"/>
                        <a:pt x="13576" y="10008"/>
                      </a:cubicBezTo>
                      <a:lnTo>
                        <a:pt x="13576" y="10075"/>
                      </a:lnTo>
                      <a:lnTo>
                        <a:pt x="13576" y="10141"/>
                      </a:lnTo>
                      <a:cubicBezTo>
                        <a:pt x="13310" y="10375"/>
                        <a:pt x="12976" y="10508"/>
                        <a:pt x="12642" y="10508"/>
                      </a:cubicBezTo>
                      <a:cubicBezTo>
                        <a:pt x="12242" y="10508"/>
                        <a:pt x="11875" y="10308"/>
                        <a:pt x="11642" y="9975"/>
                      </a:cubicBezTo>
                      <a:lnTo>
                        <a:pt x="11508" y="9975"/>
                      </a:lnTo>
                      <a:cubicBezTo>
                        <a:pt x="11442" y="9941"/>
                        <a:pt x="11375" y="9941"/>
                        <a:pt x="11342" y="9941"/>
                      </a:cubicBezTo>
                      <a:cubicBezTo>
                        <a:pt x="11208" y="9941"/>
                        <a:pt x="11141" y="10008"/>
                        <a:pt x="11108" y="10175"/>
                      </a:cubicBezTo>
                      <a:lnTo>
                        <a:pt x="10908" y="10308"/>
                      </a:lnTo>
                      <a:lnTo>
                        <a:pt x="10741" y="10308"/>
                      </a:lnTo>
                      <a:cubicBezTo>
                        <a:pt x="10374" y="10442"/>
                        <a:pt x="10141" y="10808"/>
                        <a:pt x="10141" y="11209"/>
                      </a:cubicBezTo>
                      <a:cubicBezTo>
                        <a:pt x="10141" y="11242"/>
                        <a:pt x="10141" y="11275"/>
                        <a:pt x="10174" y="11342"/>
                      </a:cubicBezTo>
                      <a:cubicBezTo>
                        <a:pt x="10107" y="11409"/>
                        <a:pt x="10041" y="11476"/>
                        <a:pt x="9941" y="11509"/>
                      </a:cubicBezTo>
                      <a:cubicBezTo>
                        <a:pt x="9740" y="11642"/>
                        <a:pt x="9607" y="11843"/>
                        <a:pt x="9574" y="12076"/>
                      </a:cubicBezTo>
                      <a:cubicBezTo>
                        <a:pt x="9540" y="12109"/>
                        <a:pt x="9507" y="12143"/>
                        <a:pt x="9474" y="12209"/>
                      </a:cubicBezTo>
                      <a:cubicBezTo>
                        <a:pt x="9440" y="12243"/>
                        <a:pt x="9440" y="12310"/>
                        <a:pt x="9440" y="12343"/>
                      </a:cubicBezTo>
                      <a:cubicBezTo>
                        <a:pt x="9340" y="12376"/>
                        <a:pt x="9240" y="12376"/>
                        <a:pt x="9140" y="12376"/>
                      </a:cubicBezTo>
                      <a:cubicBezTo>
                        <a:pt x="9007" y="12376"/>
                        <a:pt x="8906" y="12343"/>
                        <a:pt x="8806" y="12343"/>
                      </a:cubicBezTo>
                      <a:cubicBezTo>
                        <a:pt x="8773" y="12276"/>
                        <a:pt x="8740" y="12243"/>
                        <a:pt x="8706" y="12209"/>
                      </a:cubicBezTo>
                      <a:lnTo>
                        <a:pt x="8573" y="12209"/>
                      </a:lnTo>
                      <a:lnTo>
                        <a:pt x="8506" y="12176"/>
                      </a:lnTo>
                      <a:cubicBezTo>
                        <a:pt x="8139" y="12076"/>
                        <a:pt x="7839" y="11976"/>
                        <a:pt x="7739" y="11576"/>
                      </a:cubicBezTo>
                      <a:cubicBezTo>
                        <a:pt x="7706" y="11509"/>
                        <a:pt x="7672" y="11442"/>
                        <a:pt x="7639" y="11376"/>
                      </a:cubicBezTo>
                      <a:cubicBezTo>
                        <a:pt x="7539" y="11275"/>
                        <a:pt x="7472" y="11142"/>
                        <a:pt x="7472" y="11009"/>
                      </a:cubicBezTo>
                      <a:cubicBezTo>
                        <a:pt x="7439" y="10942"/>
                        <a:pt x="7439" y="10909"/>
                        <a:pt x="7439" y="10842"/>
                      </a:cubicBezTo>
                      <a:cubicBezTo>
                        <a:pt x="7439" y="10808"/>
                        <a:pt x="7405" y="10742"/>
                        <a:pt x="7372" y="10708"/>
                      </a:cubicBezTo>
                      <a:cubicBezTo>
                        <a:pt x="7339" y="10675"/>
                        <a:pt x="7305" y="10675"/>
                        <a:pt x="7305" y="10675"/>
                      </a:cubicBezTo>
                      <a:lnTo>
                        <a:pt x="7239" y="10675"/>
                      </a:lnTo>
                      <a:lnTo>
                        <a:pt x="7272" y="10642"/>
                      </a:lnTo>
                      <a:cubicBezTo>
                        <a:pt x="7305" y="10542"/>
                        <a:pt x="7272" y="10442"/>
                        <a:pt x="7205" y="10341"/>
                      </a:cubicBezTo>
                      <a:cubicBezTo>
                        <a:pt x="7072" y="10208"/>
                        <a:pt x="6905" y="10141"/>
                        <a:pt x="6738" y="10108"/>
                      </a:cubicBezTo>
                      <a:cubicBezTo>
                        <a:pt x="6471" y="10075"/>
                        <a:pt x="6205" y="9874"/>
                        <a:pt x="6138" y="9608"/>
                      </a:cubicBezTo>
                      <a:cubicBezTo>
                        <a:pt x="5738" y="8340"/>
                        <a:pt x="5537" y="6906"/>
                        <a:pt x="6705" y="5638"/>
                      </a:cubicBezTo>
                      <a:cubicBezTo>
                        <a:pt x="6885" y="5428"/>
                        <a:pt x="7145" y="5299"/>
                        <a:pt x="7438" y="5299"/>
                      </a:cubicBezTo>
                      <a:cubicBezTo>
                        <a:pt x="7471" y="5299"/>
                        <a:pt x="7505" y="5301"/>
                        <a:pt x="7539" y="5305"/>
                      </a:cubicBezTo>
                      <a:cubicBezTo>
                        <a:pt x="7672" y="5305"/>
                        <a:pt x="7806" y="5305"/>
                        <a:pt x="7939" y="5338"/>
                      </a:cubicBezTo>
                      <a:lnTo>
                        <a:pt x="8439" y="5338"/>
                      </a:lnTo>
                      <a:lnTo>
                        <a:pt x="8473" y="5305"/>
                      </a:lnTo>
                      <a:cubicBezTo>
                        <a:pt x="8560" y="5450"/>
                        <a:pt x="8698" y="5544"/>
                        <a:pt x="8864" y="5544"/>
                      </a:cubicBezTo>
                      <a:cubicBezTo>
                        <a:pt x="8889" y="5544"/>
                        <a:pt x="8914" y="5542"/>
                        <a:pt x="8940" y="5538"/>
                      </a:cubicBezTo>
                      <a:lnTo>
                        <a:pt x="9040" y="5538"/>
                      </a:lnTo>
                      <a:cubicBezTo>
                        <a:pt x="9107" y="5538"/>
                        <a:pt x="9140" y="5505"/>
                        <a:pt x="9173" y="5505"/>
                      </a:cubicBezTo>
                      <a:cubicBezTo>
                        <a:pt x="9240" y="5571"/>
                        <a:pt x="9307" y="5605"/>
                        <a:pt x="9407" y="5605"/>
                      </a:cubicBezTo>
                      <a:cubicBezTo>
                        <a:pt x="9540" y="5605"/>
                        <a:pt x="9674" y="5538"/>
                        <a:pt x="9740" y="5438"/>
                      </a:cubicBezTo>
                      <a:cubicBezTo>
                        <a:pt x="9840" y="5371"/>
                        <a:pt x="9907" y="5305"/>
                        <a:pt x="10007" y="5271"/>
                      </a:cubicBezTo>
                      <a:cubicBezTo>
                        <a:pt x="10007" y="5238"/>
                        <a:pt x="10041" y="5204"/>
                        <a:pt x="10041" y="5204"/>
                      </a:cubicBezTo>
                      <a:lnTo>
                        <a:pt x="10307" y="5271"/>
                      </a:lnTo>
                      <a:cubicBezTo>
                        <a:pt x="10474" y="5338"/>
                        <a:pt x="10674" y="5405"/>
                        <a:pt x="10875" y="5405"/>
                      </a:cubicBezTo>
                      <a:lnTo>
                        <a:pt x="10975" y="5405"/>
                      </a:lnTo>
                      <a:cubicBezTo>
                        <a:pt x="11075" y="5405"/>
                        <a:pt x="11175" y="5338"/>
                        <a:pt x="11275" y="5271"/>
                      </a:cubicBezTo>
                      <a:lnTo>
                        <a:pt x="11442" y="5305"/>
                      </a:lnTo>
                      <a:cubicBezTo>
                        <a:pt x="11542" y="5338"/>
                        <a:pt x="11642" y="5338"/>
                        <a:pt x="11708" y="5338"/>
                      </a:cubicBezTo>
                      <a:lnTo>
                        <a:pt x="11942" y="5338"/>
                      </a:lnTo>
                      <a:cubicBezTo>
                        <a:pt x="12009" y="5338"/>
                        <a:pt x="12042" y="5305"/>
                        <a:pt x="12109" y="5305"/>
                      </a:cubicBezTo>
                      <a:cubicBezTo>
                        <a:pt x="12242" y="5371"/>
                        <a:pt x="12409" y="5405"/>
                        <a:pt x="12576" y="5438"/>
                      </a:cubicBezTo>
                      <a:cubicBezTo>
                        <a:pt x="12676" y="5438"/>
                        <a:pt x="12743" y="5405"/>
                        <a:pt x="12843" y="5371"/>
                      </a:cubicBezTo>
                      <a:cubicBezTo>
                        <a:pt x="12843" y="5371"/>
                        <a:pt x="12876" y="5371"/>
                        <a:pt x="12876" y="5405"/>
                      </a:cubicBezTo>
                      <a:lnTo>
                        <a:pt x="12943" y="5438"/>
                      </a:lnTo>
                      <a:cubicBezTo>
                        <a:pt x="12976" y="5438"/>
                        <a:pt x="12976" y="5438"/>
                        <a:pt x="13009" y="5471"/>
                      </a:cubicBezTo>
                      <a:cubicBezTo>
                        <a:pt x="13076" y="5471"/>
                        <a:pt x="13128" y="5486"/>
                        <a:pt x="13185" y="5486"/>
                      </a:cubicBezTo>
                      <a:cubicBezTo>
                        <a:pt x="13213" y="5486"/>
                        <a:pt x="13243" y="5482"/>
                        <a:pt x="13276" y="5471"/>
                      </a:cubicBezTo>
                      <a:cubicBezTo>
                        <a:pt x="13410" y="5471"/>
                        <a:pt x="13543" y="5471"/>
                        <a:pt x="13677" y="5438"/>
                      </a:cubicBezTo>
                      <a:lnTo>
                        <a:pt x="13810" y="5438"/>
                      </a:lnTo>
                      <a:cubicBezTo>
                        <a:pt x="13910" y="5405"/>
                        <a:pt x="13943" y="5338"/>
                        <a:pt x="14010" y="5271"/>
                      </a:cubicBezTo>
                      <a:lnTo>
                        <a:pt x="15278" y="5171"/>
                      </a:lnTo>
                      <a:lnTo>
                        <a:pt x="16245" y="5171"/>
                      </a:lnTo>
                      <a:lnTo>
                        <a:pt x="16345" y="5271"/>
                      </a:lnTo>
                      <a:lnTo>
                        <a:pt x="16979" y="5271"/>
                      </a:lnTo>
                      <a:cubicBezTo>
                        <a:pt x="17112" y="5271"/>
                        <a:pt x="17246" y="5305"/>
                        <a:pt x="17379" y="5338"/>
                      </a:cubicBezTo>
                      <a:cubicBezTo>
                        <a:pt x="17513" y="5405"/>
                        <a:pt x="17613" y="5505"/>
                        <a:pt x="17713" y="5605"/>
                      </a:cubicBezTo>
                      <a:cubicBezTo>
                        <a:pt x="17813" y="5805"/>
                        <a:pt x="18013" y="5905"/>
                        <a:pt x="18213" y="5938"/>
                      </a:cubicBezTo>
                      <a:cubicBezTo>
                        <a:pt x="18246" y="5938"/>
                        <a:pt x="18313" y="5905"/>
                        <a:pt x="18380" y="5905"/>
                      </a:cubicBezTo>
                      <a:lnTo>
                        <a:pt x="19147" y="5905"/>
                      </a:lnTo>
                      <a:cubicBezTo>
                        <a:pt x="19381" y="5938"/>
                        <a:pt x="19647" y="5938"/>
                        <a:pt x="19881" y="5938"/>
                      </a:cubicBezTo>
                      <a:cubicBezTo>
                        <a:pt x="19953" y="5944"/>
                        <a:pt x="20026" y="5947"/>
                        <a:pt x="20098" y="5947"/>
                      </a:cubicBezTo>
                      <a:cubicBezTo>
                        <a:pt x="20458" y="5947"/>
                        <a:pt x="20815" y="5877"/>
                        <a:pt x="21149" y="5738"/>
                      </a:cubicBezTo>
                      <a:lnTo>
                        <a:pt x="21549" y="5738"/>
                      </a:lnTo>
                      <a:cubicBezTo>
                        <a:pt x="21716" y="5738"/>
                        <a:pt x="21882" y="5705"/>
                        <a:pt x="22016" y="5638"/>
                      </a:cubicBezTo>
                      <a:lnTo>
                        <a:pt x="22316" y="5638"/>
                      </a:lnTo>
                      <a:cubicBezTo>
                        <a:pt x="22349" y="5605"/>
                        <a:pt x="22383" y="5605"/>
                        <a:pt x="22449" y="5571"/>
                      </a:cubicBezTo>
                      <a:lnTo>
                        <a:pt x="22483" y="5571"/>
                      </a:lnTo>
                      <a:cubicBezTo>
                        <a:pt x="22516" y="5538"/>
                        <a:pt x="22550" y="5505"/>
                        <a:pt x="22550" y="5471"/>
                      </a:cubicBezTo>
                      <a:cubicBezTo>
                        <a:pt x="23050" y="5271"/>
                        <a:pt x="23450" y="4871"/>
                        <a:pt x="23650" y="4371"/>
                      </a:cubicBezTo>
                      <a:lnTo>
                        <a:pt x="23717" y="4270"/>
                      </a:lnTo>
                      <a:cubicBezTo>
                        <a:pt x="23817" y="4004"/>
                        <a:pt x="24017" y="3803"/>
                        <a:pt x="24251" y="3637"/>
                      </a:cubicBezTo>
                      <a:cubicBezTo>
                        <a:pt x="25018" y="3203"/>
                        <a:pt x="25285" y="2503"/>
                        <a:pt x="25552" y="1769"/>
                      </a:cubicBezTo>
                      <a:lnTo>
                        <a:pt x="25618" y="1569"/>
                      </a:lnTo>
                      <a:cubicBezTo>
                        <a:pt x="25819" y="1569"/>
                        <a:pt x="25985" y="1468"/>
                        <a:pt x="26119" y="1302"/>
                      </a:cubicBezTo>
                      <a:cubicBezTo>
                        <a:pt x="26219" y="1135"/>
                        <a:pt x="26119" y="901"/>
                        <a:pt x="26019" y="701"/>
                      </a:cubicBezTo>
                      <a:cubicBezTo>
                        <a:pt x="25985" y="601"/>
                        <a:pt x="25952" y="534"/>
                        <a:pt x="25919" y="434"/>
                      </a:cubicBezTo>
                      <a:cubicBezTo>
                        <a:pt x="25852" y="401"/>
                        <a:pt x="25785" y="368"/>
                        <a:pt x="25718" y="301"/>
                      </a:cubicBezTo>
                      <a:cubicBezTo>
                        <a:pt x="25552" y="134"/>
                        <a:pt x="25285" y="34"/>
                        <a:pt x="25051"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2" name="Google Shape;438;p16">
                  <a:extLst>
                    <a:ext uri="{FF2B5EF4-FFF2-40B4-BE49-F238E27FC236}">
                      <a16:creationId xmlns:a16="http://schemas.microsoft.com/office/drawing/2014/main" xmlns="" id="{134E8A2E-CCA3-741A-C2C1-DF969777D026}"/>
                    </a:ext>
                  </a:extLst>
                </p:cNvPr>
                <p:cNvSpPr/>
                <p:nvPr/>
              </p:nvSpPr>
              <p:spPr>
                <a:xfrm>
                  <a:off x="4819263" y="3212900"/>
                  <a:ext cx="21700" cy="22525"/>
                </a:xfrm>
                <a:custGeom>
                  <a:avLst/>
                  <a:gdLst/>
                  <a:ahLst/>
                  <a:cxnLst/>
                  <a:rect l="l" t="t" r="r" b="b"/>
                  <a:pathLst>
                    <a:path w="868" h="901" extrusionOk="0">
                      <a:moveTo>
                        <a:pt x="467" y="0"/>
                      </a:moveTo>
                      <a:cubicBezTo>
                        <a:pt x="334" y="33"/>
                        <a:pt x="234" y="67"/>
                        <a:pt x="134" y="134"/>
                      </a:cubicBezTo>
                      <a:cubicBezTo>
                        <a:pt x="134" y="134"/>
                        <a:pt x="100" y="134"/>
                        <a:pt x="100" y="167"/>
                      </a:cubicBezTo>
                      <a:cubicBezTo>
                        <a:pt x="34" y="234"/>
                        <a:pt x="0" y="334"/>
                        <a:pt x="0" y="434"/>
                      </a:cubicBezTo>
                      <a:cubicBezTo>
                        <a:pt x="0" y="734"/>
                        <a:pt x="167" y="901"/>
                        <a:pt x="367" y="901"/>
                      </a:cubicBezTo>
                      <a:cubicBezTo>
                        <a:pt x="434" y="901"/>
                        <a:pt x="501" y="867"/>
                        <a:pt x="567" y="867"/>
                      </a:cubicBezTo>
                      <a:lnTo>
                        <a:pt x="834" y="534"/>
                      </a:lnTo>
                      <a:cubicBezTo>
                        <a:pt x="867" y="400"/>
                        <a:pt x="867" y="234"/>
                        <a:pt x="767" y="134"/>
                      </a:cubicBezTo>
                      <a:cubicBezTo>
                        <a:pt x="701" y="33"/>
                        <a:pt x="567" y="0"/>
                        <a:pt x="4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3" name="Google Shape;439;p16">
                  <a:extLst>
                    <a:ext uri="{FF2B5EF4-FFF2-40B4-BE49-F238E27FC236}">
                      <a16:creationId xmlns:a16="http://schemas.microsoft.com/office/drawing/2014/main" xmlns="" id="{BFDFE17C-7D98-F330-8C3C-98ADD023C1A1}"/>
                    </a:ext>
                  </a:extLst>
                </p:cNvPr>
                <p:cNvSpPr/>
                <p:nvPr/>
              </p:nvSpPr>
              <p:spPr>
                <a:xfrm>
                  <a:off x="5286263" y="2241350"/>
                  <a:ext cx="18375" cy="22550"/>
                </a:xfrm>
                <a:custGeom>
                  <a:avLst/>
                  <a:gdLst/>
                  <a:ahLst/>
                  <a:cxnLst/>
                  <a:rect l="l" t="t" r="r" b="b"/>
                  <a:pathLst>
                    <a:path w="735" h="902" extrusionOk="0">
                      <a:moveTo>
                        <a:pt x="334" y="1"/>
                      </a:moveTo>
                      <a:cubicBezTo>
                        <a:pt x="234" y="1"/>
                        <a:pt x="134" y="34"/>
                        <a:pt x="67" y="101"/>
                      </a:cubicBezTo>
                      <a:cubicBezTo>
                        <a:pt x="34" y="168"/>
                        <a:pt x="34" y="268"/>
                        <a:pt x="67" y="368"/>
                      </a:cubicBezTo>
                      <a:cubicBezTo>
                        <a:pt x="100" y="435"/>
                        <a:pt x="100" y="535"/>
                        <a:pt x="67" y="635"/>
                      </a:cubicBezTo>
                      <a:cubicBezTo>
                        <a:pt x="34" y="668"/>
                        <a:pt x="0" y="735"/>
                        <a:pt x="34" y="801"/>
                      </a:cubicBezTo>
                      <a:cubicBezTo>
                        <a:pt x="34" y="835"/>
                        <a:pt x="67" y="835"/>
                        <a:pt x="67" y="835"/>
                      </a:cubicBezTo>
                      <a:cubicBezTo>
                        <a:pt x="134" y="868"/>
                        <a:pt x="200" y="902"/>
                        <a:pt x="267" y="902"/>
                      </a:cubicBezTo>
                      <a:lnTo>
                        <a:pt x="334" y="902"/>
                      </a:lnTo>
                      <a:cubicBezTo>
                        <a:pt x="667" y="868"/>
                        <a:pt x="734" y="601"/>
                        <a:pt x="734" y="334"/>
                      </a:cubicBezTo>
                      <a:cubicBezTo>
                        <a:pt x="734" y="68"/>
                        <a:pt x="601" y="1"/>
                        <a:pt x="33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4" name="Google Shape;440;p16">
                  <a:extLst>
                    <a:ext uri="{FF2B5EF4-FFF2-40B4-BE49-F238E27FC236}">
                      <a16:creationId xmlns:a16="http://schemas.microsoft.com/office/drawing/2014/main" xmlns="" id="{FF2A438B-4FA7-F47B-2276-774E0F288460}"/>
                    </a:ext>
                  </a:extLst>
                </p:cNvPr>
                <p:cNvSpPr/>
                <p:nvPr/>
              </p:nvSpPr>
              <p:spPr>
                <a:xfrm>
                  <a:off x="4794238" y="3089475"/>
                  <a:ext cx="29200" cy="80075"/>
                </a:xfrm>
                <a:custGeom>
                  <a:avLst/>
                  <a:gdLst/>
                  <a:ahLst/>
                  <a:cxnLst/>
                  <a:rect l="l" t="t" r="r" b="b"/>
                  <a:pathLst>
                    <a:path w="1168" h="3203" extrusionOk="0">
                      <a:moveTo>
                        <a:pt x="601" y="0"/>
                      </a:moveTo>
                      <a:cubicBezTo>
                        <a:pt x="267" y="100"/>
                        <a:pt x="67" y="434"/>
                        <a:pt x="134" y="767"/>
                      </a:cubicBezTo>
                      <a:cubicBezTo>
                        <a:pt x="101" y="1334"/>
                        <a:pt x="134" y="1868"/>
                        <a:pt x="267" y="2402"/>
                      </a:cubicBezTo>
                      <a:cubicBezTo>
                        <a:pt x="101" y="2435"/>
                        <a:pt x="34" y="2502"/>
                        <a:pt x="0" y="2569"/>
                      </a:cubicBezTo>
                      <a:cubicBezTo>
                        <a:pt x="0" y="2669"/>
                        <a:pt x="34" y="2769"/>
                        <a:pt x="167" y="2902"/>
                      </a:cubicBezTo>
                      <a:cubicBezTo>
                        <a:pt x="201" y="2936"/>
                        <a:pt x="267" y="2969"/>
                        <a:pt x="301" y="3036"/>
                      </a:cubicBezTo>
                      <a:cubicBezTo>
                        <a:pt x="334" y="3102"/>
                        <a:pt x="434" y="3169"/>
                        <a:pt x="568" y="3202"/>
                      </a:cubicBezTo>
                      <a:cubicBezTo>
                        <a:pt x="634" y="3202"/>
                        <a:pt x="701" y="3169"/>
                        <a:pt x="734" y="3136"/>
                      </a:cubicBezTo>
                      <a:lnTo>
                        <a:pt x="801" y="2469"/>
                      </a:lnTo>
                      <a:cubicBezTo>
                        <a:pt x="1168" y="1768"/>
                        <a:pt x="1135" y="1501"/>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55" name="Google Shape;441;p16">
                  <a:extLst>
                    <a:ext uri="{FF2B5EF4-FFF2-40B4-BE49-F238E27FC236}">
                      <a16:creationId xmlns:a16="http://schemas.microsoft.com/office/drawing/2014/main" xmlns="" id="{FE0297C6-C815-6825-1190-B2B07643E336}"/>
                    </a:ext>
                  </a:extLst>
                </p:cNvPr>
                <p:cNvSpPr/>
                <p:nvPr/>
              </p:nvSpPr>
              <p:spPr>
                <a:xfrm>
                  <a:off x="4933513" y="3017750"/>
                  <a:ext cx="33375" cy="55900"/>
                </a:xfrm>
                <a:custGeom>
                  <a:avLst/>
                  <a:gdLst/>
                  <a:ahLst/>
                  <a:cxnLst/>
                  <a:rect l="l" t="t" r="r" b="b"/>
                  <a:pathLst>
                    <a:path w="1335" h="2236" extrusionOk="0">
                      <a:moveTo>
                        <a:pt x="667" y="0"/>
                      </a:moveTo>
                      <a:cubicBezTo>
                        <a:pt x="534" y="0"/>
                        <a:pt x="434" y="67"/>
                        <a:pt x="367" y="167"/>
                      </a:cubicBezTo>
                      <a:cubicBezTo>
                        <a:pt x="300" y="234"/>
                        <a:pt x="234" y="267"/>
                        <a:pt x="200" y="301"/>
                      </a:cubicBezTo>
                      <a:lnTo>
                        <a:pt x="167" y="534"/>
                      </a:lnTo>
                      <a:cubicBezTo>
                        <a:pt x="0" y="768"/>
                        <a:pt x="0" y="1068"/>
                        <a:pt x="167" y="1268"/>
                      </a:cubicBezTo>
                      <a:lnTo>
                        <a:pt x="567" y="1835"/>
                      </a:lnTo>
                      <a:cubicBezTo>
                        <a:pt x="634" y="2002"/>
                        <a:pt x="801" y="2169"/>
                        <a:pt x="967" y="2235"/>
                      </a:cubicBezTo>
                      <a:cubicBezTo>
                        <a:pt x="1001" y="2202"/>
                        <a:pt x="1034" y="2169"/>
                        <a:pt x="1068" y="2135"/>
                      </a:cubicBezTo>
                      <a:cubicBezTo>
                        <a:pt x="1134" y="2102"/>
                        <a:pt x="1168" y="2069"/>
                        <a:pt x="1168" y="1969"/>
                      </a:cubicBezTo>
                      <a:cubicBezTo>
                        <a:pt x="1134" y="1768"/>
                        <a:pt x="1168" y="1568"/>
                        <a:pt x="1268" y="1401"/>
                      </a:cubicBezTo>
                      <a:cubicBezTo>
                        <a:pt x="1334" y="1168"/>
                        <a:pt x="1301" y="901"/>
                        <a:pt x="1168" y="668"/>
                      </a:cubicBezTo>
                      <a:cubicBezTo>
                        <a:pt x="1168" y="367"/>
                        <a:pt x="1101" y="67"/>
                        <a:pt x="7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4" name="Google Shape;442;p16">
                <a:extLst>
                  <a:ext uri="{FF2B5EF4-FFF2-40B4-BE49-F238E27FC236}">
                    <a16:creationId xmlns:a16="http://schemas.microsoft.com/office/drawing/2014/main" xmlns="" id="{463B0738-E537-6801-1230-22E86C8954E1}"/>
                  </a:ext>
                </a:extLst>
              </p:cNvPr>
              <p:cNvGrpSpPr/>
              <p:nvPr/>
            </p:nvGrpSpPr>
            <p:grpSpPr>
              <a:xfrm>
                <a:off x="4431488" y="3213725"/>
                <a:ext cx="1315125" cy="397800"/>
                <a:chOff x="4428138" y="3213725"/>
                <a:chExt cx="1315125" cy="397800"/>
              </a:xfrm>
              <a:grpFill/>
            </p:grpSpPr>
            <p:sp>
              <p:nvSpPr>
                <p:cNvPr id="33" name="Google Shape;443;p16">
                  <a:extLst>
                    <a:ext uri="{FF2B5EF4-FFF2-40B4-BE49-F238E27FC236}">
                      <a16:creationId xmlns:a16="http://schemas.microsoft.com/office/drawing/2014/main" xmlns="" id="{3AF0931E-3F42-D6FC-4149-095CE9863846}"/>
                    </a:ext>
                  </a:extLst>
                </p:cNvPr>
                <p:cNvSpPr/>
                <p:nvPr/>
              </p:nvSpPr>
              <p:spPr>
                <a:xfrm>
                  <a:off x="5033563" y="3342975"/>
                  <a:ext cx="457875" cy="268550"/>
                </a:xfrm>
                <a:custGeom>
                  <a:avLst/>
                  <a:gdLst/>
                  <a:ahLst/>
                  <a:cxnLst/>
                  <a:rect l="l" t="t" r="r" b="b"/>
                  <a:pathLst>
                    <a:path w="18315" h="10742" extrusionOk="0">
                      <a:moveTo>
                        <a:pt x="16813" y="1"/>
                      </a:moveTo>
                      <a:cubicBezTo>
                        <a:pt x="16413" y="1"/>
                        <a:pt x="15979" y="134"/>
                        <a:pt x="15679" y="401"/>
                      </a:cubicBezTo>
                      <a:cubicBezTo>
                        <a:pt x="15512" y="535"/>
                        <a:pt x="15345" y="601"/>
                        <a:pt x="15178" y="635"/>
                      </a:cubicBezTo>
                      <a:cubicBezTo>
                        <a:pt x="15045" y="635"/>
                        <a:pt x="14945" y="601"/>
                        <a:pt x="14878" y="535"/>
                      </a:cubicBezTo>
                      <a:cubicBezTo>
                        <a:pt x="14878" y="434"/>
                        <a:pt x="14778" y="401"/>
                        <a:pt x="14711" y="401"/>
                      </a:cubicBezTo>
                      <a:cubicBezTo>
                        <a:pt x="14678" y="368"/>
                        <a:pt x="14645" y="368"/>
                        <a:pt x="14611" y="368"/>
                      </a:cubicBezTo>
                      <a:lnTo>
                        <a:pt x="14111" y="368"/>
                      </a:lnTo>
                      <a:cubicBezTo>
                        <a:pt x="13944" y="401"/>
                        <a:pt x="13811" y="434"/>
                        <a:pt x="13677" y="501"/>
                      </a:cubicBezTo>
                      <a:cubicBezTo>
                        <a:pt x="13511" y="601"/>
                        <a:pt x="13310" y="635"/>
                        <a:pt x="13110" y="635"/>
                      </a:cubicBezTo>
                      <a:cubicBezTo>
                        <a:pt x="12944" y="635"/>
                        <a:pt x="12777" y="668"/>
                        <a:pt x="12643" y="701"/>
                      </a:cubicBezTo>
                      <a:cubicBezTo>
                        <a:pt x="12543" y="701"/>
                        <a:pt x="12410" y="701"/>
                        <a:pt x="12310" y="735"/>
                      </a:cubicBezTo>
                      <a:cubicBezTo>
                        <a:pt x="12176" y="668"/>
                        <a:pt x="12043" y="635"/>
                        <a:pt x="11909" y="635"/>
                      </a:cubicBezTo>
                      <a:cubicBezTo>
                        <a:pt x="11442" y="668"/>
                        <a:pt x="10975" y="701"/>
                        <a:pt x="10542" y="835"/>
                      </a:cubicBezTo>
                      <a:cubicBezTo>
                        <a:pt x="10442" y="835"/>
                        <a:pt x="10308" y="868"/>
                        <a:pt x="10175" y="868"/>
                      </a:cubicBezTo>
                      <a:cubicBezTo>
                        <a:pt x="9708" y="935"/>
                        <a:pt x="9241" y="1002"/>
                        <a:pt x="9041" y="1469"/>
                      </a:cubicBezTo>
                      <a:cubicBezTo>
                        <a:pt x="8674" y="2302"/>
                        <a:pt x="7973" y="2603"/>
                        <a:pt x="7239" y="2903"/>
                      </a:cubicBezTo>
                      <a:cubicBezTo>
                        <a:pt x="7106" y="3003"/>
                        <a:pt x="6939" y="3070"/>
                        <a:pt x="6772" y="3136"/>
                      </a:cubicBezTo>
                      <a:cubicBezTo>
                        <a:pt x="5672" y="3470"/>
                        <a:pt x="4604" y="4004"/>
                        <a:pt x="3704" y="4738"/>
                      </a:cubicBezTo>
                      <a:cubicBezTo>
                        <a:pt x="3437" y="4904"/>
                        <a:pt x="3237" y="5205"/>
                        <a:pt x="3170" y="5505"/>
                      </a:cubicBezTo>
                      <a:cubicBezTo>
                        <a:pt x="3103" y="5872"/>
                        <a:pt x="3036" y="6205"/>
                        <a:pt x="2903" y="6539"/>
                      </a:cubicBezTo>
                      <a:cubicBezTo>
                        <a:pt x="2836" y="6706"/>
                        <a:pt x="2770" y="6872"/>
                        <a:pt x="2736" y="7073"/>
                      </a:cubicBezTo>
                      <a:cubicBezTo>
                        <a:pt x="2736" y="7073"/>
                        <a:pt x="2736" y="7106"/>
                        <a:pt x="2703" y="7106"/>
                      </a:cubicBezTo>
                      <a:lnTo>
                        <a:pt x="2703" y="7139"/>
                      </a:lnTo>
                      <a:lnTo>
                        <a:pt x="2636" y="7139"/>
                      </a:lnTo>
                      <a:cubicBezTo>
                        <a:pt x="2436" y="7139"/>
                        <a:pt x="2236" y="7273"/>
                        <a:pt x="2136" y="7439"/>
                      </a:cubicBezTo>
                      <a:lnTo>
                        <a:pt x="2036" y="7540"/>
                      </a:lnTo>
                      <a:cubicBezTo>
                        <a:pt x="1902" y="7673"/>
                        <a:pt x="1836" y="7840"/>
                        <a:pt x="1836" y="8040"/>
                      </a:cubicBezTo>
                      <a:cubicBezTo>
                        <a:pt x="1936" y="8740"/>
                        <a:pt x="1469" y="9007"/>
                        <a:pt x="1035" y="9274"/>
                      </a:cubicBezTo>
                      <a:lnTo>
                        <a:pt x="935" y="9341"/>
                      </a:lnTo>
                      <a:cubicBezTo>
                        <a:pt x="835" y="9374"/>
                        <a:pt x="768" y="9441"/>
                        <a:pt x="668" y="9508"/>
                      </a:cubicBezTo>
                      <a:cubicBezTo>
                        <a:pt x="535" y="9674"/>
                        <a:pt x="368" y="9774"/>
                        <a:pt x="134" y="9841"/>
                      </a:cubicBezTo>
                      <a:cubicBezTo>
                        <a:pt x="134" y="9841"/>
                        <a:pt x="101" y="9875"/>
                        <a:pt x="101" y="9875"/>
                      </a:cubicBezTo>
                      <a:cubicBezTo>
                        <a:pt x="168" y="9975"/>
                        <a:pt x="101" y="10108"/>
                        <a:pt x="101" y="10241"/>
                      </a:cubicBezTo>
                      <a:cubicBezTo>
                        <a:pt x="68" y="10375"/>
                        <a:pt x="1" y="10542"/>
                        <a:pt x="101" y="10642"/>
                      </a:cubicBezTo>
                      <a:lnTo>
                        <a:pt x="134" y="10675"/>
                      </a:lnTo>
                      <a:cubicBezTo>
                        <a:pt x="201" y="10742"/>
                        <a:pt x="301" y="10742"/>
                        <a:pt x="401" y="10742"/>
                      </a:cubicBezTo>
                      <a:lnTo>
                        <a:pt x="535" y="10742"/>
                      </a:lnTo>
                      <a:lnTo>
                        <a:pt x="701" y="10642"/>
                      </a:lnTo>
                      <a:lnTo>
                        <a:pt x="802" y="10675"/>
                      </a:lnTo>
                      <a:cubicBezTo>
                        <a:pt x="902" y="10675"/>
                        <a:pt x="1035" y="10642"/>
                        <a:pt x="1168" y="10642"/>
                      </a:cubicBezTo>
                      <a:cubicBezTo>
                        <a:pt x="1669" y="10608"/>
                        <a:pt x="2169" y="10542"/>
                        <a:pt x="2336" y="9841"/>
                      </a:cubicBezTo>
                      <a:cubicBezTo>
                        <a:pt x="2603" y="9608"/>
                        <a:pt x="2703" y="9241"/>
                        <a:pt x="2603" y="8907"/>
                      </a:cubicBezTo>
                      <a:lnTo>
                        <a:pt x="2603" y="8674"/>
                      </a:lnTo>
                      <a:cubicBezTo>
                        <a:pt x="2603" y="8574"/>
                        <a:pt x="2636" y="8474"/>
                        <a:pt x="2670" y="8407"/>
                      </a:cubicBezTo>
                      <a:cubicBezTo>
                        <a:pt x="2703" y="8373"/>
                        <a:pt x="2736" y="8373"/>
                        <a:pt x="2803" y="8373"/>
                      </a:cubicBezTo>
                      <a:cubicBezTo>
                        <a:pt x="2870" y="8373"/>
                        <a:pt x="2970" y="8407"/>
                        <a:pt x="3036" y="8440"/>
                      </a:cubicBezTo>
                      <a:cubicBezTo>
                        <a:pt x="3303" y="8507"/>
                        <a:pt x="3570" y="8507"/>
                        <a:pt x="3837" y="8507"/>
                      </a:cubicBezTo>
                      <a:cubicBezTo>
                        <a:pt x="3881" y="8510"/>
                        <a:pt x="3925" y="8512"/>
                        <a:pt x="3968" y="8512"/>
                      </a:cubicBezTo>
                      <a:cubicBezTo>
                        <a:pt x="4358" y="8512"/>
                        <a:pt x="4741" y="8380"/>
                        <a:pt x="5071" y="8140"/>
                      </a:cubicBezTo>
                      <a:cubicBezTo>
                        <a:pt x="5371" y="7873"/>
                        <a:pt x="5772" y="7706"/>
                        <a:pt x="6205" y="7706"/>
                      </a:cubicBezTo>
                      <a:cubicBezTo>
                        <a:pt x="6305" y="7740"/>
                        <a:pt x="6406" y="7740"/>
                        <a:pt x="6539" y="7740"/>
                      </a:cubicBezTo>
                      <a:lnTo>
                        <a:pt x="6672" y="7740"/>
                      </a:lnTo>
                      <a:cubicBezTo>
                        <a:pt x="6772" y="7740"/>
                        <a:pt x="6873" y="7706"/>
                        <a:pt x="6973" y="7640"/>
                      </a:cubicBezTo>
                      <a:cubicBezTo>
                        <a:pt x="7106" y="7540"/>
                        <a:pt x="7173" y="7406"/>
                        <a:pt x="7173" y="7239"/>
                      </a:cubicBezTo>
                      <a:lnTo>
                        <a:pt x="7239" y="7239"/>
                      </a:lnTo>
                      <a:lnTo>
                        <a:pt x="7373" y="7073"/>
                      </a:lnTo>
                      <a:lnTo>
                        <a:pt x="7540" y="6906"/>
                      </a:lnTo>
                      <a:cubicBezTo>
                        <a:pt x="7673" y="6839"/>
                        <a:pt x="7840" y="6772"/>
                        <a:pt x="7807" y="6606"/>
                      </a:cubicBezTo>
                      <a:cubicBezTo>
                        <a:pt x="7940" y="6572"/>
                        <a:pt x="8040" y="6472"/>
                        <a:pt x="8073" y="6339"/>
                      </a:cubicBezTo>
                      <a:lnTo>
                        <a:pt x="8107" y="6305"/>
                      </a:lnTo>
                      <a:cubicBezTo>
                        <a:pt x="8207" y="6105"/>
                        <a:pt x="8407" y="5972"/>
                        <a:pt x="8607" y="5972"/>
                      </a:cubicBezTo>
                      <a:cubicBezTo>
                        <a:pt x="8674" y="5938"/>
                        <a:pt x="8707" y="5905"/>
                        <a:pt x="8774" y="5872"/>
                      </a:cubicBezTo>
                      <a:cubicBezTo>
                        <a:pt x="8874" y="5738"/>
                        <a:pt x="8974" y="5571"/>
                        <a:pt x="9007" y="5405"/>
                      </a:cubicBezTo>
                      <a:cubicBezTo>
                        <a:pt x="9074" y="5138"/>
                        <a:pt x="9141" y="4938"/>
                        <a:pt x="9408" y="4838"/>
                      </a:cubicBezTo>
                      <a:cubicBezTo>
                        <a:pt x="9708" y="4738"/>
                        <a:pt x="10008" y="4571"/>
                        <a:pt x="10275" y="4437"/>
                      </a:cubicBezTo>
                      <a:cubicBezTo>
                        <a:pt x="10709" y="4170"/>
                        <a:pt x="11176" y="3970"/>
                        <a:pt x="11643" y="3870"/>
                      </a:cubicBezTo>
                      <a:cubicBezTo>
                        <a:pt x="11709" y="3837"/>
                        <a:pt x="11776" y="3837"/>
                        <a:pt x="11843" y="3837"/>
                      </a:cubicBezTo>
                      <a:lnTo>
                        <a:pt x="12110" y="3837"/>
                      </a:lnTo>
                      <a:cubicBezTo>
                        <a:pt x="12210" y="3837"/>
                        <a:pt x="12310" y="3804"/>
                        <a:pt x="12376" y="3737"/>
                      </a:cubicBezTo>
                      <a:lnTo>
                        <a:pt x="12543" y="3670"/>
                      </a:lnTo>
                      <a:cubicBezTo>
                        <a:pt x="12643" y="3603"/>
                        <a:pt x="12743" y="3537"/>
                        <a:pt x="12843" y="3470"/>
                      </a:cubicBezTo>
                      <a:cubicBezTo>
                        <a:pt x="13177" y="3236"/>
                        <a:pt x="13577" y="3070"/>
                        <a:pt x="14011" y="3036"/>
                      </a:cubicBezTo>
                      <a:cubicBezTo>
                        <a:pt x="14545" y="2936"/>
                        <a:pt x="15145" y="2836"/>
                        <a:pt x="15445" y="2202"/>
                      </a:cubicBezTo>
                      <a:cubicBezTo>
                        <a:pt x="15479" y="2169"/>
                        <a:pt x="15545" y="2169"/>
                        <a:pt x="15579" y="2169"/>
                      </a:cubicBezTo>
                      <a:cubicBezTo>
                        <a:pt x="16012" y="2102"/>
                        <a:pt x="16446" y="1969"/>
                        <a:pt x="16813" y="1735"/>
                      </a:cubicBezTo>
                      <a:cubicBezTo>
                        <a:pt x="16980" y="1635"/>
                        <a:pt x="17180" y="1569"/>
                        <a:pt x="17380" y="1469"/>
                      </a:cubicBezTo>
                      <a:cubicBezTo>
                        <a:pt x="17413" y="1469"/>
                        <a:pt x="17480" y="1435"/>
                        <a:pt x="17513" y="1435"/>
                      </a:cubicBezTo>
                      <a:cubicBezTo>
                        <a:pt x="17747" y="1302"/>
                        <a:pt x="17980" y="1102"/>
                        <a:pt x="18114" y="868"/>
                      </a:cubicBezTo>
                      <a:lnTo>
                        <a:pt x="18247" y="701"/>
                      </a:lnTo>
                      <a:cubicBezTo>
                        <a:pt x="18314" y="468"/>
                        <a:pt x="18181" y="401"/>
                        <a:pt x="18081" y="334"/>
                      </a:cubicBezTo>
                      <a:cubicBezTo>
                        <a:pt x="18014" y="301"/>
                        <a:pt x="17980" y="268"/>
                        <a:pt x="17947" y="234"/>
                      </a:cubicBezTo>
                      <a:cubicBezTo>
                        <a:pt x="17580" y="101"/>
                        <a:pt x="17213" y="34"/>
                        <a:pt x="1681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4" name="Google Shape;444;p16">
                  <a:extLst>
                    <a:ext uri="{FF2B5EF4-FFF2-40B4-BE49-F238E27FC236}">
                      <a16:creationId xmlns:a16="http://schemas.microsoft.com/office/drawing/2014/main" xmlns="" id="{F5B0C46C-ABE2-4A78-CB69-C342EA0F38FB}"/>
                    </a:ext>
                  </a:extLst>
                </p:cNvPr>
                <p:cNvSpPr/>
                <p:nvPr/>
              </p:nvSpPr>
              <p:spPr>
                <a:xfrm>
                  <a:off x="4684988" y="3318800"/>
                  <a:ext cx="586275" cy="100100"/>
                </a:xfrm>
                <a:custGeom>
                  <a:avLst/>
                  <a:gdLst/>
                  <a:ahLst/>
                  <a:cxnLst/>
                  <a:rect l="l" t="t" r="r" b="b"/>
                  <a:pathLst>
                    <a:path w="23451" h="4004" extrusionOk="0">
                      <a:moveTo>
                        <a:pt x="14544" y="0"/>
                      </a:moveTo>
                      <a:cubicBezTo>
                        <a:pt x="14478" y="0"/>
                        <a:pt x="14378" y="34"/>
                        <a:pt x="14311" y="101"/>
                      </a:cubicBezTo>
                      <a:cubicBezTo>
                        <a:pt x="14044" y="134"/>
                        <a:pt x="13877" y="201"/>
                        <a:pt x="13811" y="301"/>
                      </a:cubicBezTo>
                      <a:cubicBezTo>
                        <a:pt x="13710" y="434"/>
                        <a:pt x="13811" y="801"/>
                        <a:pt x="13911" y="1101"/>
                      </a:cubicBezTo>
                      <a:lnTo>
                        <a:pt x="13610" y="1101"/>
                      </a:lnTo>
                      <a:cubicBezTo>
                        <a:pt x="13477" y="1101"/>
                        <a:pt x="13377" y="1101"/>
                        <a:pt x="13243" y="1168"/>
                      </a:cubicBezTo>
                      <a:cubicBezTo>
                        <a:pt x="13243" y="1151"/>
                        <a:pt x="13243" y="1143"/>
                        <a:pt x="13239" y="1143"/>
                      </a:cubicBezTo>
                      <a:cubicBezTo>
                        <a:pt x="13235" y="1143"/>
                        <a:pt x="13227" y="1151"/>
                        <a:pt x="13210" y="1168"/>
                      </a:cubicBezTo>
                      <a:cubicBezTo>
                        <a:pt x="13143" y="1201"/>
                        <a:pt x="13077" y="1235"/>
                        <a:pt x="13010" y="1301"/>
                      </a:cubicBezTo>
                      <a:lnTo>
                        <a:pt x="13010" y="1335"/>
                      </a:lnTo>
                      <a:cubicBezTo>
                        <a:pt x="12910" y="1401"/>
                        <a:pt x="12877" y="1535"/>
                        <a:pt x="12810" y="1635"/>
                      </a:cubicBezTo>
                      <a:cubicBezTo>
                        <a:pt x="12710" y="2002"/>
                        <a:pt x="12510" y="2202"/>
                        <a:pt x="12209" y="2202"/>
                      </a:cubicBezTo>
                      <a:cubicBezTo>
                        <a:pt x="12009" y="2169"/>
                        <a:pt x="11809" y="2135"/>
                        <a:pt x="11642" y="2002"/>
                      </a:cubicBezTo>
                      <a:cubicBezTo>
                        <a:pt x="11609" y="1935"/>
                        <a:pt x="11542" y="1902"/>
                        <a:pt x="11476" y="1902"/>
                      </a:cubicBezTo>
                      <a:lnTo>
                        <a:pt x="11342" y="1902"/>
                      </a:lnTo>
                      <a:cubicBezTo>
                        <a:pt x="11309" y="1868"/>
                        <a:pt x="11275" y="1802"/>
                        <a:pt x="11242" y="1768"/>
                      </a:cubicBezTo>
                      <a:cubicBezTo>
                        <a:pt x="11142" y="1602"/>
                        <a:pt x="11042" y="1435"/>
                        <a:pt x="10808" y="1435"/>
                      </a:cubicBezTo>
                      <a:lnTo>
                        <a:pt x="10675" y="1435"/>
                      </a:lnTo>
                      <a:cubicBezTo>
                        <a:pt x="10475" y="1502"/>
                        <a:pt x="10275" y="1568"/>
                        <a:pt x="10041" y="1602"/>
                      </a:cubicBezTo>
                      <a:cubicBezTo>
                        <a:pt x="9641" y="1735"/>
                        <a:pt x="9241" y="1835"/>
                        <a:pt x="8807" y="1868"/>
                      </a:cubicBezTo>
                      <a:cubicBezTo>
                        <a:pt x="8340" y="1868"/>
                        <a:pt x="7906" y="1668"/>
                        <a:pt x="7573" y="1368"/>
                      </a:cubicBezTo>
                      <a:cubicBezTo>
                        <a:pt x="7539" y="1335"/>
                        <a:pt x="7473" y="1335"/>
                        <a:pt x="7406" y="1335"/>
                      </a:cubicBezTo>
                      <a:lnTo>
                        <a:pt x="7306" y="1335"/>
                      </a:lnTo>
                      <a:cubicBezTo>
                        <a:pt x="7160" y="1130"/>
                        <a:pt x="6937" y="1028"/>
                        <a:pt x="6705" y="1028"/>
                      </a:cubicBezTo>
                      <a:cubicBezTo>
                        <a:pt x="6672" y="1028"/>
                        <a:pt x="6639" y="1030"/>
                        <a:pt x="6605" y="1035"/>
                      </a:cubicBezTo>
                      <a:cubicBezTo>
                        <a:pt x="6569" y="1041"/>
                        <a:pt x="6532" y="1043"/>
                        <a:pt x="6495" y="1043"/>
                      </a:cubicBezTo>
                      <a:cubicBezTo>
                        <a:pt x="6333" y="1043"/>
                        <a:pt x="6175" y="989"/>
                        <a:pt x="6038" y="934"/>
                      </a:cubicBezTo>
                      <a:cubicBezTo>
                        <a:pt x="6005" y="834"/>
                        <a:pt x="5938" y="834"/>
                        <a:pt x="5905" y="834"/>
                      </a:cubicBezTo>
                      <a:cubicBezTo>
                        <a:pt x="5838" y="801"/>
                        <a:pt x="5805" y="801"/>
                        <a:pt x="5771" y="768"/>
                      </a:cubicBezTo>
                      <a:lnTo>
                        <a:pt x="5338" y="734"/>
                      </a:lnTo>
                      <a:cubicBezTo>
                        <a:pt x="5204" y="601"/>
                        <a:pt x="5038" y="568"/>
                        <a:pt x="4871" y="568"/>
                      </a:cubicBezTo>
                      <a:cubicBezTo>
                        <a:pt x="4637" y="568"/>
                        <a:pt x="4437" y="634"/>
                        <a:pt x="4237" y="734"/>
                      </a:cubicBezTo>
                      <a:cubicBezTo>
                        <a:pt x="4070" y="801"/>
                        <a:pt x="3903" y="868"/>
                        <a:pt x="3737" y="901"/>
                      </a:cubicBezTo>
                      <a:cubicBezTo>
                        <a:pt x="3703" y="868"/>
                        <a:pt x="3703" y="868"/>
                        <a:pt x="3670" y="868"/>
                      </a:cubicBezTo>
                      <a:cubicBezTo>
                        <a:pt x="3670" y="868"/>
                        <a:pt x="3637" y="868"/>
                        <a:pt x="3637" y="901"/>
                      </a:cubicBezTo>
                      <a:cubicBezTo>
                        <a:pt x="3470" y="1001"/>
                        <a:pt x="3303" y="1101"/>
                        <a:pt x="3103" y="1201"/>
                      </a:cubicBezTo>
                      <a:cubicBezTo>
                        <a:pt x="2669" y="1435"/>
                        <a:pt x="2236" y="1668"/>
                        <a:pt x="2102" y="2269"/>
                      </a:cubicBezTo>
                      <a:cubicBezTo>
                        <a:pt x="2069" y="2302"/>
                        <a:pt x="2002" y="2335"/>
                        <a:pt x="1935" y="2335"/>
                      </a:cubicBezTo>
                      <a:cubicBezTo>
                        <a:pt x="1869" y="2335"/>
                        <a:pt x="1802" y="2269"/>
                        <a:pt x="1735" y="2235"/>
                      </a:cubicBezTo>
                      <a:cubicBezTo>
                        <a:pt x="1669" y="2169"/>
                        <a:pt x="1602" y="2102"/>
                        <a:pt x="1502" y="2102"/>
                      </a:cubicBezTo>
                      <a:cubicBezTo>
                        <a:pt x="1502" y="2102"/>
                        <a:pt x="1468" y="2102"/>
                        <a:pt x="1435" y="2135"/>
                      </a:cubicBezTo>
                      <a:cubicBezTo>
                        <a:pt x="1402" y="1802"/>
                        <a:pt x="1202" y="1535"/>
                        <a:pt x="935" y="1368"/>
                      </a:cubicBezTo>
                      <a:lnTo>
                        <a:pt x="868" y="1335"/>
                      </a:lnTo>
                      <a:lnTo>
                        <a:pt x="568" y="1468"/>
                      </a:lnTo>
                      <a:cubicBezTo>
                        <a:pt x="434" y="1602"/>
                        <a:pt x="368" y="1802"/>
                        <a:pt x="368" y="2002"/>
                      </a:cubicBezTo>
                      <a:cubicBezTo>
                        <a:pt x="334" y="2102"/>
                        <a:pt x="334" y="2169"/>
                        <a:pt x="301" y="2269"/>
                      </a:cubicBezTo>
                      <a:cubicBezTo>
                        <a:pt x="277" y="2292"/>
                        <a:pt x="254" y="2316"/>
                        <a:pt x="230" y="2316"/>
                      </a:cubicBezTo>
                      <a:cubicBezTo>
                        <a:pt x="220" y="2316"/>
                        <a:pt x="211" y="2312"/>
                        <a:pt x="201" y="2302"/>
                      </a:cubicBezTo>
                      <a:cubicBezTo>
                        <a:pt x="1" y="2502"/>
                        <a:pt x="1" y="2836"/>
                        <a:pt x="201" y="3036"/>
                      </a:cubicBezTo>
                      <a:cubicBezTo>
                        <a:pt x="334" y="3136"/>
                        <a:pt x="468" y="3169"/>
                        <a:pt x="634" y="3169"/>
                      </a:cubicBezTo>
                      <a:cubicBezTo>
                        <a:pt x="835" y="3169"/>
                        <a:pt x="1001" y="3069"/>
                        <a:pt x="1068" y="2903"/>
                      </a:cubicBezTo>
                      <a:lnTo>
                        <a:pt x="1168" y="2769"/>
                      </a:lnTo>
                      <a:cubicBezTo>
                        <a:pt x="1202" y="2969"/>
                        <a:pt x="1335" y="3136"/>
                        <a:pt x="1502" y="3269"/>
                      </a:cubicBezTo>
                      <a:cubicBezTo>
                        <a:pt x="1568" y="3303"/>
                        <a:pt x="1635" y="3336"/>
                        <a:pt x="1702" y="3370"/>
                      </a:cubicBezTo>
                      <a:lnTo>
                        <a:pt x="1835" y="3370"/>
                      </a:lnTo>
                      <a:cubicBezTo>
                        <a:pt x="1902" y="3370"/>
                        <a:pt x="1935" y="3336"/>
                        <a:pt x="1969" y="3303"/>
                      </a:cubicBezTo>
                      <a:cubicBezTo>
                        <a:pt x="2002" y="3303"/>
                        <a:pt x="2035" y="3269"/>
                        <a:pt x="2069" y="3236"/>
                      </a:cubicBezTo>
                      <a:cubicBezTo>
                        <a:pt x="2136" y="3303"/>
                        <a:pt x="2202" y="3370"/>
                        <a:pt x="2269" y="3403"/>
                      </a:cubicBezTo>
                      <a:cubicBezTo>
                        <a:pt x="2336" y="3436"/>
                        <a:pt x="2436" y="3470"/>
                        <a:pt x="2502" y="3470"/>
                      </a:cubicBezTo>
                      <a:cubicBezTo>
                        <a:pt x="2769" y="3503"/>
                        <a:pt x="3003" y="3503"/>
                        <a:pt x="3203" y="3503"/>
                      </a:cubicBezTo>
                      <a:lnTo>
                        <a:pt x="4170" y="3503"/>
                      </a:lnTo>
                      <a:cubicBezTo>
                        <a:pt x="4265" y="3479"/>
                        <a:pt x="4359" y="3456"/>
                        <a:pt x="4453" y="3456"/>
                      </a:cubicBezTo>
                      <a:cubicBezTo>
                        <a:pt x="4492" y="3456"/>
                        <a:pt x="4532" y="3460"/>
                        <a:pt x="4571" y="3470"/>
                      </a:cubicBezTo>
                      <a:lnTo>
                        <a:pt x="5038" y="3470"/>
                      </a:lnTo>
                      <a:cubicBezTo>
                        <a:pt x="5171" y="3503"/>
                        <a:pt x="5304" y="3503"/>
                        <a:pt x="5471" y="3503"/>
                      </a:cubicBezTo>
                      <a:cubicBezTo>
                        <a:pt x="5605" y="3503"/>
                        <a:pt x="5738" y="3503"/>
                        <a:pt x="5872" y="3470"/>
                      </a:cubicBezTo>
                      <a:lnTo>
                        <a:pt x="5872" y="3470"/>
                      </a:lnTo>
                      <a:lnTo>
                        <a:pt x="5838" y="3503"/>
                      </a:lnTo>
                      <a:cubicBezTo>
                        <a:pt x="5938" y="3670"/>
                        <a:pt x="6105" y="3770"/>
                        <a:pt x="6272" y="3770"/>
                      </a:cubicBezTo>
                      <a:lnTo>
                        <a:pt x="6572" y="3770"/>
                      </a:lnTo>
                      <a:cubicBezTo>
                        <a:pt x="6639" y="3736"/>
                        <a:pt x="6672" y="3703"/>
                        <a:pt x="6739" y="3703"/>
                      </a:cubicBezTo>
                      <a:cubicBezTo>
                        <a:pt x="6772" y="3703"/>
                        <a:pt x="6772" y="3703"/>
                        <a:pt x="6806" y="3736"/>
                      </a:cubicBezTo>
                      <a:cubicBezTo>
                        <a:pt x="6872" y="3770"/>
                        <a:pt x="6872" y="3837"/>
                        <a:pt x="6872" y="3937"/>
                      </a:cubicBezTo>
                      <a:cubicBezTo>
                        <a:pt x="6972" y="3970"/>
                        <a:pt x="7039" y="4003"/>
                        <a:pt x="7139" y="4003"/>
                      </a:cubicBezTo>
                      <a:lnTo>
                        <a:pt x="7206" y="4003"/>
                      </a:lnTo>
                      <a:lnTo>
                        <a:pt x="7573" y="3903"/>
                      </a:lnTo>
                      <a:cubicBezTo>
                        <a:pt x="8140" y="3736"/>
                        <a:pt x="8740" y="3636"/>
                        <a:pt x="9341" y="3603"/>
                      </a:cubicBezTo>
                      <a:cubicBezTo>
                        <a:pt x="9574" y="3603"/>
                        <a:pt x="9841" y="3636"/>
                        <a:pt x="10108" y="3703"/>
                      </a:cubicBezTo>
                      <a:cubicBezTo>
                        <a:pt x="10141" y="3703"/>
                        <a:pt x="10175" y="3670"/>
                        <a:pt x="10208" y="3636"/>
                      </a:cubicBezTo>
                      <a:cubicBezTo>
                        <a:pt x="10508" y="3536"/>
                        <a:pt x="10808" y="3436"/>
                        <a:pt x="11109" y="3403"/>
                      </a:cubicBezTo>
                      <a:cubicBezTo>
                        <a:pt x="11209" y="3370"/>
                        <a:pt x="11309" y="3336"/>
                        <a:pt x="11409" y="3336"/>
                      </a:cubicBezTo>
                      <a:cubicBezTo>
                        <a:pt x="11555" y="3287"/>
                        <a:pt x="11720" y="3256"/>
                        <a:pt x="11876" y="3256"/>
                      </a:cubicBezTo>
                      <a:cubicBezTo>
                        <a:pt x="11933" y="3256"/>
                        <a:pt x="11989" y="3261"/>
                        <a:pt x="12043" y="3269"/>
                      </a:cubicBezTo>
                      <a:lnTo>
                        <a:pt x="12476" y="3269"/>
                      </a:lnTo>
                      <a:cubicBezTo>
                        <a:pt x="12576" y="3236"/>
                        <a:pt x="12710" y="3203"/>
                        <a:pt x="12810" y="3169"/>
                      </a:cubicBezTo>
                      <a:cubicBezTo>
                        <a:pt x="12910" y="3103"/>
                        <a:pt x="13010" y="3069"/>
                        <a:pt x="13143" y="3069"/>
                      </a:cubicBezTo>
                      <a:cubicBezTo>
                        <a:pt x="13510" y="3003"/>
                        <a:pt x="13844" y="2903"/>
                        <a:pt x="14177" y="2736"/>
                      </a:cubicBezTo>
                      <a:cubicBezTo>
                        <a:pt x="14578" y="2536"/>
                        <a:pt x="15011" y="2402"/>
                        <a:pt x="15478" y="2369"/>
                      </a:cubicBezTo>
                      <a:cubicBezTo>
                        <a:pt x="15679" y="2369"/>
                        <a:pt x="15879" y="2402"/>
                        <a:pt x="16079" y="2469"/>
                      </a:cubicBezTo>
                      <a:cubicBezTo>
                        <a:pt x="16112" y="2469"/>
                        <a:pt x="16146" y="2469"/>
                        <a:pt x="16179" y="2436"/>
                      </a:cubicBezTo>
                      <a:cubicBezTo>
                        <a:pt x="16212" y="2502"/>
                        <a:pt x="16279" y="2536"/>
                        <a:pt x="16346" y="2536"/>
                      </a:cubicBezTo>
                      <a:lnTo>
                        <a:pt x="16446" y="2536"/>
                      </a:lnTo>
                      <a:cubicBezTo>
                        <a:pt x="16446" y="2502"/>
                        <a:pt x="16479" y="2502"/>
                        <a:pt x="16512" y="2502"/>
                      </a:cubicBezTo>
                      <a:cubicBezTo>
                        <a:pt x="16579" y="2502"/>
                        <a:pt x="16613" y="2436"/>
                        <a:pt x="16579" y="2436"/>
                      </a:cubicBezTo>
                      <a:cubicBezTo>
                        <a:pt x="17213" y="2169"/>
                        <a:pt x="17747" y="1802"/>
                        <a:pt x="18214" y="1335"/>
                      </a:cubicBezTo>
                      <a:lnTo>
                        <a:pt x="18247" y="1335"/>
                      </a:lnTo>
                      <a:cubicBezTo>
                        <a:pt x="18147" y="1468"/>
                        <a:pt x="18114" y="1668"/>
                        <a:pt x="18147" y="1835"/>
                      </a:cubicBezTo>
                      <a:cubicBezTo>
                        <a:pt x="18247" y="2035"/>
                        <a:pt x="18414" y="2169"/>
                        <a:pt x="18614" y="2235"/>
                      </a:cubicBezTo>
                      <a:cubicBezTo>
                        <a:pt x="18781" y="2369"/>
                        <a:pt x="18981" y="2469"/>
                        <a:pt x="19214" y="2502"/>
                      </a:cubicBezTo>
                      <a:lnTo>
                        <a:pt x="19314" y="2502"/>
                      </a:lnTo>
                      <a:cubicBezTo>
                        <a:pt x="19381" y="2469"/>
                        <a:pt x="19481" y="2469"/>
                        <a:pt x="19548" y="2402"/>
                      </a:cubicBezTo>
                      <a:lnTo>
                        <a:pt x="19581" y="2402"/>
                      </a:lnTo>
                      <a:cubicBezTo>
                        <a:pt x="19615" y="2402"/>
                        <a:pt x="19648" y="2369"/>
                        <a:pt x="19681" y="2335"/>
                      </a:cubicBezTo>
                      <a:cubicBezTo>
                        <a:pt x="19820" y="2225"/>
                        <a:pt x="20004" y="2160"/>
                        <a:pt x="20176" y="2160"/>
                      </a:cubicBezTo>
                      <a:cubicBezTo>
                        <a:pt x="20212" y="2160"/>
                        <a:pt x="20247" y="2163"/>
                        <a:pt x="20282" y="2169"/>
                      </a:cubicBezTo>
                      <a:cubicBezTo>
                        <a:pt x="20382" y="2169"/>
                        <a:pt x="20482" y="2135"/>
                        <a:pt x="20582" y="2135"/>
                      </a:cubicBezTo>
                      <a:cubicBezTo>
                        <a:pt x="20814" y="1990"/>
                        <a:pt x="21072" y="1895"/>
                        <a:pt x="21355" y="1895"/>
                      </a:cubicBezTo>
                      <a:cubicBezTo>
                        <a:pt x="21397" y="1895"/>
                        <a:pt x="21440" y="1897"/>
                        <a:pt x="21483" y="1902"/>
                      </a:cubicBezTo>
                      <a:lnTo>
                        <a:pt x="21716" y="1902"/>
                      </a:lnTo>
                      <a:cubicBezTo>
                        <a:pt x="21916" y="1902"/>
                        <a:pt x="22116" y="1902"/>
                        <a:pt x="22317" y="1835"/>
                      </a:cubicBezTo>
                      <a:cubicBezTo>
                        <a:pt x="22483" y="1835"/>
                        <a:pt x="22650" y="1735"/>
                        <a:pt x="22750" y="1568"/>
                      </a:cubicBezTo>
                      <a:cubicBezTo>
                        <a:pt x="22798" y="1576"/>
                        <a:pt x="22843" y="1580"/>
                        <a:pt x="22887" y="1580"/>
                      </a:cubicBezTo>
                      <a:cubicBezTo>
                        <a:pt x="23029" y="1580"/>
                        <a:pt x="23157" y="1537"/>
                        <a:pt x="23284" y="1435"/>
                      </a:cubicBezTo>
                      <a:cubicBezTo>
                        <a:pt x="23384" y="1301"/>
                        <a:pt x="23451" y="1101"/>
                        <a:pt x="23417" y="934"/>
                      </a:cubicBezTo>
                      <a:cubicBezTo>
                        <a:pt x="23417" y="501"/>
                        <a:pt x="23217" y="401"/>
                        <a:pt x="22950" y="401"/>
                      </a:cubicBezTo>
                      <a:lnTo>
                        <a:pt x="20215" y="401"/>
                      </a:lnTo>
                      <a:cubicBezTo>
                        <a:pt x="20082" y="401"/>
                        <a:pt x="19915" y="401"/>
                        <a:pt x="19748" y="334"/>
                      </a:cubicBezTo>
                      <a:lnTo>
                        <a:pt x="19448" y="634"/>
                      </a:lnTo>
                      <a:cubicBezTo>
                        <a:pt x="19314" y="801"/>
                        <a:pt x="19148" y="901"/>
                        <a:pt x="18948" y="901"/>
                      </a:cubicBezTo>
                      <a:cubicBezTo>
                        <a:pt x="18747" y="901"/>
                        <a:pt x="18547" y="768"/>
                        <a:pt x="18347" y="501"/>
                      </a:cubicBezTo>
                      <a:cubicBezTo>
                        <a:pt x="18314" y="401"/>
                        <a:pt x="18180" y="301"/>
                        <a:pt x="18047" y="301"/>
                      </a:cubicBezTo>
                      <a:cubicBezTo>
                        <a:pt x="17947" y="301"/>
                        <a:pt x="17847" y="334"/>
                        <a:pt x="17780" y="434"/>
                      </a:cubicBezTo>
                      <a:cubicBezTo>
                        <a:pt x="17547" y="601"/>
                        <a:pt x="17246" y="701"/>
                        <a:pt x="16946" y="701"/>
                      </a:cubicBezTo>
                      <a:lnTo>
                        <a:pt x="16112" y="701"/>
                      </a:lnTo>
                      <a:lnTo>
                        <a:pt x="15979" y="668"/>
                      </a:lnTo>
                      <a:cubicBezTo>
                        <a:pt x="15945" y="601"/>
                        <a:pt x="15879" y="568"/>
                        <a:pt x="15779" y="568"/>
                      </a:cubicBezTo>
                      <a:cubicBezTo>
                        <a:pt x="15712" y="568"/>
                        <a:pt x="15612" y="601"/>
                        <a:pt x="15512" y="668"/>
                      </a:cubicBezTo>
                      <a:cubicBezTo>
                        <a:pt x="15412" y="734"/>
                        <a:pt x="15312" y="768"/>
                        <a:pt x="15178" y="801"/>
                      </a:cubicBezTo>
                      <a:cubicBezTo>
                        <a:pt x="14978" y="801"/>
                        <a:pt x="14945" y="568"/>
                        <a:pt x="14911" y="367"/>
                      </a:cubicBezTo>
                      <a:cubicBezTo>
                        <a:pt x="14911" y="301"/>
                        <a:pt x="14878" y="234"/>
                        <a:pt x="14845" y="167"/>
                      </a:cubicBezTo>
                      <a:cubicBezTo>
                        <a:pt x="14778" y="67"/>
                        <a:pt x="14678" y="0"/>
                        <a:pt x="1454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5" name="Google Shape;445;p16">
                  <a:extLst>
                    <a:ext uri="{FF2B5EF4-FFF2-40B4-BE49-F238E27FC236}">
                      <a16:creationId xmlns:a16="http://schemas.microsoft.com/office/drawing/2014/main" xmlns="" id="{CCF894C5-52C8-CB96-F046-36DB956D5785}"/>
                    </a:ext>
                  </a:extLst>
                </p:cNvPr>
                <p:cNvSpPr/>
                <p:nvPr/>
              </p:nvSpPr>
              <p:spPr>
                <a:xfrm>
                  <a:off x="4428138" y="3317125"/>
                  <a:ext cx="256050" cy="117625"/>
                </a:xfrm>
                <a:custGeom>
                  <a:avLst/>
                  <a:gdLst/>
                  <a:ahLst/>
                  <a:cxnLst/>
                  <a:rect l="l" t="t" r="r" b="b"/>
                  <a:pathLst>
                    <a:path w="10242" h="4705" extrusionOk="0">
                      <a:moveTo>
                        <a:pt x="5104" y="1"/>
                      </a:moveTo>
                      <a:cubicBezTo>
                        <a:pt x="4737" y="1"/>
                        <a:pt x="4370" y="134"/>
                        <a:pt x="4070" y="334"/>
                      </a:cubicBezTo>
                      <a:cubicBezTo>
                        <a:pt x="3970" y="401"/>
                        <a:pt x="3870" y="434"/>
                        <a:pt x="3737" y="434"/>
                      </a:cubicBezTo>
                      <a:lnTo>
                        <a:pt x="3436" y="434"/>
                      </a:lnTo>
                      <a:cubicBezTo>
                        <a:pt x="3303" y="434"/>
                        <a:pt x="3203" y="434"/>
                        <a:pt x="3203" y="568"/>
                      </a:cubicBezTo>
                      <a:cubicBezTo>
                        <a:pt x="3136" y="1202"/>
                        <a:pt x="2936" y="1302"/>
                        <a:pt x="2502" y="1302"/>
                      </a:cubicBezTo>
                      <a:lnTo>
                        <a:pt x="2069" y="1302"/>
                      </a:lnTo>
                      <a:cubicBezTo>
                        <a:pt x="1502" y="1402"/>
                        <a:pt x="935" y="1702"/>
                        <a:pt x="568" y="2169"/>
                      </a:cubicBezTo>
                      <a:cubicBezTo>
                        <a:pt x="334" y="2436"/>
                        <a:pt x="201" y="2769"/>
                        <a:pt x="167" y="3136"/>
                      </a:cubicBezTo>
                      <a:cubicBezTo>
                        <a:pt x="167" y="3336"/>
                        <a:pt x="101" y="3570"/>
                        <a:pt x="34" y="3737"/>
                      </a:cubicBezTo>
                      <a:cubicBezTo>
                        <a:pt x="1" y="4037"/>
                        <a:pt x="167" y="4270"/>
                        <a:pt x="401" y="4371"/>
                      </a:cubicBezTo>
                      <a:lnTo>
                        <a:pt x="768" y="4471"/>
                      </a:lnTo>
                      <a:cubicBezTo>
                        <a:pt x="1168" y="4604"/>
                        <a:pt x="1535" y="4671"/>
                        <a:pt x="1935" y="4704"/>
                      </a:cubicBezTo>
                      <a:lnTo>
                        <a:pt x="2169" y="4704"/>
                      </a:lnTo>
                      <a:cubicBezTo>
                        <a:pt x="2236" y="4704"/>
                        <a:pt x="2302" y="4671"/>
                        <a:pt x="2369" y="4671"/>
                      </a:cubicBezTo>
                      <a:cubicBezTo>
                        <a:pt x="2703" y="4604"/>
                        <a:pt x="3003" y="4504"/>
                        <a:pt x="3336" y="4437"/>
                      </a:cubicBezTo>
                      <a:cubicBezTo>
                        <a:pt x="3837" y="4270"/>
                        <a:pt x="4337" y="4170"/>
                        <a:pt x="4871" y="4070"/>
                      </a:cubicBezTo>
                      <a:lnTo>
                        <a:pt x="5138" y="3803"/>
                      </a:lnTo>
                      <a:cubicBezTo>
                        <a:pt x="5271" y="3770"/>
                        <a:pt x="5438" y="3770"/>
                        <a:pt x="5571" y="3737"/>
                      </a:cubicBezTo>
                      <a:cubicBezTo>
                        <a:pt x="5805" y="3737"/>
                        <a:pt x="6038" y="3670"/>
                        <a:pt x="6238" y="3537"/>
                      </a:cubicBezTo>
                      <a:cubicBezTo>
                        <a:pt x="6272" y="3537"/>
                        <a:pt x="6305" y="3503"/>
                        <a:pt x="6305" y="3470"/>
                      </a:cubicBezTo>
                      <a:cubicBezTo>
                        <a:pt x="6339" y="3470"/>
                        <a:pt x="6372" y="3437"/>
                        <a:pt x="6372" y="3437"/>
                      </a:cubicBezTo>
                      <a:lnTo>
                        <a:pt x="6472" y="3503"/>
                      </a:lnTo>
                      <a:lnTo>
                        <a:pt x="6605" y="3603"/>
                      </a:lnTo>
                      <a:cubicBezTo>
                        <a:pt x="6739" y="3770"/>
                        <a:pt x="6939" y="3870"/>
                        <a:pt x="7172" y="3904"/>
                      </a:cubicBezTo>
                      <a:cubicBezTo>
                        <a:pt x="7206" y="3904"/>
                        <a:pt x="7273" y="3870"/>
                        <a:pt x="7339" y="3870"/>
                      </a:cubicBezTo>
                      <a:cubicBezTo>
                        <a:pt x="7673" y="3770"/>
                        <a:pt x="8040" y="3703"/>
                        <a:pt x="8407" y="3670"/>
                      </a:cubicBezTo>
                      <a:cubicBezTo>
                        <a:pt x="8607" y="3670"/>
                        <a:pt x="8807" y="3637"/>
                        <a:pt x="9040" y="3603"/>
                      </a:cubicBezTo>
                      <a:cubicBezTo>
                        <a:pt x="9574" y="3437"/>
                        <a:pt x="10141" y="3336"/>
                        <a:pt x="10241" y="2636"/>
                      </a:cubicBezTo>
                      <a:cubicBezTo>
                        <a:pt x="10241" y="2569"/>
                        <a:pt x="10208" y="2469"/>
                        <a:pt x="10175" y="2402"/>
                      </a:cubicBezTo>
                      <a:cubicBezTo>
                        <a:pt x="10108" y="2236"/>
                        <a:pt x="9974" y="2136"/>
                        <a:pt x="9808" y="2069"/>
                      </a:cubicBezTo>
                      <a:lnTo>
                        <a:pt x="9641" y="1935"/>
                      </a:lnTo>
                      <a:cubicBezTo>
                        <a:pt x="9641" y="1669"/>
                        <a:pt x="9674" y="1402"/>
                        <a:pt x="9741" y="1135"/>
                      </a:cubicBezTo>
                      <a:cubicBezTo>
                        <a:pt x="9774" y="1068"/>
                        <a:pt x="9841" y="1035"/>
                        <a:pt x="9874" y="1001"/>
                      </a:cubicBezTo>
                      <a:cubicBezTo>
                        <a:pt x="10008" y="901"/>
                        <a:pt x="10108" y="801"/>
                        <a:pt x="9941" y="568"/>
                      </a:cubicBezTo>
                      <a:cubicBezTo>
                        <a:pt x="9941" y="468"/>
                        <a:pt x="9874" y="434"/>
                        <a:pt x="9808" y="434"/>
                      </a:cubicBezTo>
                      <a:lnTo>
                        <a:pt x="9741" y="434"/>
                      </a:lnTo>
                      <a:cubicBezTo>
                        <a:pt x="9474" y="468"/>
                        <a:pt x="9241" y="568"/>
                        <a:pt x="9074" y="735"/>
                      </a:cubicBezTo>
                      <a:cubicBezTo>
                        <a:pt x="8940" y="835"/>
                        <a:pt x="8774" y="901"/>
                        <a:pt x="8607" y="968"/>
                      </a:cubicBezTo>
                      <a:lnTo>
                        <a:pt x="8373" y="1001"/>
                      </a:lnTo>
                      <a:lnTo>
                        <a:pt x="8340" y="1001"/>
                      </a:lnTo>
                      <a:cubicBezTo>
                        <a:pt x="8307" y="1001"/>
                        <a:pt x="8273" y="1001"/>
                        <a:pt x="8240" y="1035"/>
                      </a:cubicBezTo>
                      <a:lnTo>
                        <a:pt x="7673" y="901"/>
                      </a:lnTo>
                      <a:cubicBezTo>
                        <a:pt x="7606" y="801"/>
                        <a:pt x="7473" y="735"/>
                        <a:pt x="7339" y="735"/>
                      </a:cubicBezTo>
                      <a:cubicBezTo>
                        <a:pt x="7172" y="735"/>
                        <a:pt x="7006" y="835"/>
                        <a:pt x="6906" y="968"/>
                      </a:cubicBezTo>
                      <a:cubicBezTo>
                        <a:pt x="6839" y="1035"/>
                        <a:pt x="6772" y="1068"/>
                        <a:pt x="6705" y="1135"/>
                      </a:cubicBezTo>
                      <a:cubicBezTo>
                        <a:pt x="6238" y="1035"/>
                        <a:pt x="6172" y="735"/>
                        <a:pt x="6072" y="368"/>
                      </a:cubicBezTo>
                      <a:cubicBezTo>
                        <a:pt x="6072" y="301"/>
                        <a:pt x="6038" y="234"/>
                        <a:pt x="6005" y="168"/>
                      </a:cubicBezTo>
                      <a:cubicBezTo>
                        <a:pt x="5938" y="134"/>
                        <a:pt x="5838" y="134"/>
                        <a:pt x="5771" y="101"/>
                      </a:cubicBezTo>
                      <a:cubicBezTo>
                        <a:pt x="5605" y="34"/>
                        <a:pt x="5471" y="34"/>
                        <a:pt x="530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6" name="Google Shape;446;p16">
                  <a:extLst>
                    <a:ext uri="{FF2B5EF4-FFF2-40B4-BE49-F238E27FC236}">
                      <a16:creationId xmlns:a16="http://schemas.microsoft.com/office/drawing/2014/main" xmlns="" id="{DC7887F2-4FA8-F32F-BE18-85AE1486E1ED}"/>
                    </a:ext>
                  </a:extLst>
                </p:cNvPr>
                <p:cNvSpPr/>
                <p:nvPr/>
              </p:nvSpPr>
              <p:spPr>
                <a:xfrm>
                  <a:off x="5324613" y="3265425"/>
                  <a:ext cx="111775" cy="54225"/>
                </a:xfrm>
                <a:custGeom>
                  <a:avLst/>
                  <a:gdLst/>
                  <a:ahLst/>
                  <a:cxnLst/>
                  <a:rect l="l" t="t" r="r" b="b"/>
                  <a:pathLst>
                    <a:path w="4471" h="2169" extrusionOk="0">
                      <a:moveTo>
                        <a:pt x="3403" y="1"/>
                      </a:moveTo>
                      <a:cubicBezTo>
                        <a:pt x="3136" y="34"/>
                        <a:pt x="2869" y="134"/>
                        <a:pt x="2669" y="267"/>
                      </a:cubicBezTo>
                      <a:cubicBezTo>
                        <a:pt x="2402" y="434"/>
                        <a:pt x="2102" y="534"/>
                        <a:pt x="1769" y="568"/>
                      </a:cubicBezTo>
                      <a:cubicBezTo>
                        <a:pt x="1502" y="568"/>
                        <a:pt x="1268" y="468"/>
                        <a:pt x="1068" y="301"/>
                      </a:cubicBezTo>
                      <a:cubicBezTo>
                        <a:pt x="935" y="534"/>
                        <a:pt x="768" y="768"/>
                        <a:pt x="501" y="901"/>
                      </a:cubicBezTo>
                      <a:cubicBezTo>
                        <a:pt x="167" y="1101"/>
                        <a:pt x="1" y="1502"/>
                        <a:pt x="101" y="1869"/>
                      </a:cubicBezTo>
                      <a:cubicBezTo>
                        <a:pt x="101" y="2069"/>
                        <a:pt x="167" y="2169"/>
                        <a:pt x="301" y="2169"/>
                      </a:cubicBezTo>
                      <a:cubicBezTo>
                        <a:pt x="368" y="2169"/>
                        <a:pt x="434" y="2135"/>
                        <a:pt x="501" y="2102"/>
                      </a:cubicBezTo>
                      <a:cubicBezTo>
                        <a:pt x="950" y="1892"/>
                        <a:pt x="1426" y="1763"/>
                        <a:pt x="1905" y="1763"/>
                      </a:cubicBezTo>
                      <a:cubicBezTo>
                        <a:pt x="1960" y="1763"/>
                        <a:pt x="2014" y="1765"/>
                        <a:pt x="2069" y="1769"/>
                      </a:cubicBezTo>
                      <a:lnTo>
                        <a:pt x="2869" y="1769"/>
                      </a:lnTo>
                      <a:cubicBezTo>
                        <a:pt x="2903" y="1802"/>
                        <a:pt x="2969" y="1835"/>
                        <a:pt x="3036" y="1835"/>
                      </a:cubicBezTo>
                      <a:cubicBezTo>
                        <a:pt x="3203" y="1802"/>
                        <a:pt x="3336" y="1735"/>
                        <a:pt x="3403" y="1602"/>
                      </a:cubicBezTo>
                      <a:cubicBezTo>
                        <a:pt x="3570" y="1368"/>
                        <a:pt x="3837" y="1201"/>
                        <a:pt x="4104" y="1201"/>
                      </a:cubicBezTo>
                      <a:lnTo>
                        <a:pt x="4370" y="1035"/>
                      </a:lnTo>
                      <a:cubicBezTo>
                        <a:pt x="4437" y="968"/>
                        <a:pt x="4470" y="901"/>
                        <a:pt x="4470" y="801"/>
                      </a:cubicBezTo>
                      <a:lnTo>
                        <a:pt x="4470" y="734"/>
                      </a:lnTo>
                      <a:cubicBezTo>
                        <a:pt x="4437" y="634"/>
                        <a:pt x="4304" y="568"/>
                        <a:pt x="4170" y="501"/>
                      </a:cubicBezTo>
                      <a:lnTo>
                        <a:pt x="4070" y="434"/>
                      </a:lnTo>
                      <a:cubicBezTo>
                        <a:pt x="3903" y="201"/>
                        <a:pt x="3670" y="34"/>
                        <a:pt x="3403"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7" name="Google Shape;447;p16">
                  <a:extLst>
                    <a:ext uri="{FF2B5EF4-FFF2-40B4-BE49-F238E27FC236}">
                      <a16:creationId xmlns:a16="http://schemas.microsoft.com/office/drawing/2014/main" xmlns="" id="{40CA79D4-C436-D20D-017A-E4FBF9FD7C12}"/>
                    </a:ext>
                  </a:extLst>
                </p:cNvPr>
                <p:cNvSpPr/>
                <p:nvPr/>
              </p:nvSpPr>
              <p:spPr>
                <a:xfrm>
                  <a:off x="5523913" y="3320475"/>
                  <a:ext cx="44225" cy="27525"/>
                </a:xfrm>
                <a:custGeom>
                  <a:avLst/>
                  <a:gdLst/>
                  <a:ahLst/>
                  <a:cxnLst/>
                  <a:rect l="l" t="t" r="r" b="b"/>
                  <a:pathLst>
                    <a:path w="1769" h="1101" extrusionOk="0">
                      <a:moveTo>
                        <a:pt x="301" y="0"/>
                      </a:moveTo>
                      <a:cubicBezTo>
                        <a:pt x="201" y="0"/>
                        <a:pt x="101" y="67"/>
                        <a:pt x="34" y="167"/>
                      </a:cubicBezTo>
                      <a:cubicBezTo>
                        <a:pt x="1" y="267"/>
                        <a:pt x="1" y="367"/>
                        <a:pt x="68" y="467"/>
                      </a:cubicBezTo>
                      <a:cubicBezTo>
                        <a:pt x="268" y="734"/>
                        <a:pt x="535" y="901"/>
                        <a:pt x="835" y="968"/>
                      </a:cubicBezTo>
                      <a:cubicBezTo>
                        <a:pt x="935" y="1001"/>
                        <a:pt x="1035" y="1068"/>
                        <a:pt x="1135" y="1101"/>
                      </a:cubicBezTo>
                      <a:lnTo>
                        <a:pt x="1202" y="1101"/>
                      </a:lnTo>
                      <a:cubicBezTo>
                        <a:pt x="1402" y="1068"/>
                        <a:pt x="1569" y="934"/>
                        <a:pt x="1669" y="734"/>
                      </a:cubicBezTo>
                      <a:cubicBezTo>
                        <a:pt x="1702" y="734"/>
                        <a:pt x="1702" y="701"/>
                        <a:pt x="1702" y="667"/>
                      </a:cubicBezTo>
                      <a:cubicBezTo>
                        <a:pt x="1736" y="667"/>
                        <a:pt x="1736" y="634"/>
                        <a:pt x="1769" y="634"/>
                      </a:cubicBezTo>
                      <a:lnTo>
                        <a:pt x="1736" y="534"/>
                      </a:lnTo>
                      <a:cubicBezTo>
                        <a:pt x="1702" y="467"/>
                        <a:pt x="1669" y="400"/>
                        <a:pt x="1635" y="400"/>
                      </a:cubicBezTo>
                      <a:cubicBezTo>
                        <a:pt x="1469" y="367"/>
                        <a:pt x="1335" y="300"/>
                        <a:pt x="1202" y="234"/>
                      </a:cubicBezTo>
                      <a:cubicBezTo>
                        <a:pt x="968" y="100"/>
                        <a:pt x="701" y="34"/>
                        <a:pt x="4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8" name="Google Shape;448;p16">
                  <a:extLst>
                    <a:ext uri="{FF2B5EF4-FFF2-40B4-BE49-F238E27FC236}">
                      <a16:creationId xmlns:a16="http://schemas.microsoft.com/office/drawing/2014/main" xmlns="" id="{88856FF4-BA06-770B-2509-7CFFAC78DF1D}"/>
                    </a:ext>
                  </a:extLst>
                </p:cNvPr>
                <p:cNvSpPr/>
                <p:nvPr/>
              </p:nvSpPr>
              <p:spPr>
                <a:xfrm>
                  <a:off x="5598988" y="3213725"/>
                  <a:ext cx="29200" cy="30050"/>
                </a:xfrm>
                <a:custGeom>
                  <a:avLst/>
                  <a:gdLst/>
                  <a:ahLst/>
                  <a:cxnLst/>
                  <a:rect l="l" t="t" r="r" b="b"/>
                  <a:pathLst>
                    <a:path w="1168" h="1202" extrusionOk="0">
                      <a:moveTo>
                        <a:pt x="567" y="0"/>
                      </a:moveTo>
                      <a:cubicBezTo>
                        <a:pt x="467" y="0"/>
                        <a:pt x="367" y="34"/>
                        <a:pt x="300" y="101"/>
                      </a:cubicBezTo>
                      <a:cubicBezTo>
                        <a:pt x="100" y="267"/>
                        <a:pt x="0" y="534"/>
                        <a:pt x="67" y="768"/>
                      </a:cubicBezTo>
                      <a:cubicBezTo>
                        <a:pt x="134" y="1001"/>
                        <a:pt x="300" y="1168"/>
                        <a:pt x="534" y="1201"/>
                      </a:cubicBezTo>
                      <a:lnTo>
                        <a:pt x="601" y="1201"/>
                      </a:lnTo>
                      <a:cubicBezTo>
                        <a:pt x="801" y="1201"/>
                        <a:pt x="867" y="1035"/>
                        <a:pt x="934" y="901"/>
                      </a:cubicBezTo>
                      <a:cubicBezTo>
                        <a:pt x="934" y="801"/>
                        <a:pt x="1001" y="701"/>
                        <a:pt x="1068" y="634"/>
                      </a:cubicBezTo>
                      <a:cubicBezTo>
                        <a:pt x="1134" y="601"/>
                        <a:pt x="1168" y="501"/>
                        <a:pt x="1168" y="434"/>
                      </a:cubicBezTo>
                      <a:cubicBezTo>
                        <a:pt x="1134" y="367"/>
                        <a:pt x="1101" y="301"/>
                        <a:pt x="1034" y="267"/>
                      </a:cubicBezTo>
                      <a:cubicBezTo>
                        <a:pt x="967" y="234"/>
                        <a:pt x="934" y="201"/>
                        <a:pt x="867" y="167"/>
                      </a:cubicBezTo>
                      <a:cubicBezTo>
                        <a:pt x="801" y="67"/>
                        <a:pt x="667" y="34"/>
                        <a:pt x="567"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9" name="Google Shape;449;p16">
                  <a:extLst>
                    <a:ext uri="{FF2B5EF4-FFF2-40B4-BE49-F238E27FC236}">
                      <a16:creationId xmlns:a16="http://schemas.microsoft.com/office/drawing/2014/main" xmlns="" id="{31BE2C6D-892A-EAB9-D163-734827E3B479}"/>
                    </a:ext>
                  </a:extLst>
                </p:cNvPr>
                <p:cNvSpPr/>
                <p:nvPr/>
              </p:nvSpPr>
              <p:spPr>
                <a:xfrm>
                  <a:off x="5625663" y="3327150"/>
                  <a:ext cx="34225" cy="21700"/>
                </a:xfrm>
                <a:custGeom>
                  <a:avLst/>
                  <a:gdLst/>
                  <a:ahLst/>
                  <a:cxnLst/>
                  <a:rect l="l" t="t" r="r" b="b"/>
                  <a:pathLst>
                    <a:path w="1369" h="868" extrusionOk="0">
                      <a:moveTo>
                        <a:pt x="668" y="0"/>
                      </a:moveTo>
                      <a:cubicBezTo>
                        <a:pt x="434" y="0"/>
                        <a:pt x="201" y="100"/>
                        <a:pt x="67" y="334"/>
                      </a:cubicBezTo>
                      <a:cubicBezTo>
                        <a:pt x="34" y="367"/>
                        <a:pt x="1" y="434"/>
                        <a:pt x="34" y="500"/>
                      </a:cubicBezTo>
                      <a:cubicBezTo>
                        <a:pt x="34" y="500"/>
                        <a:pt x="67" y="534"/>
                        <a:pt x="67" y="534"/>
                      </a:cubicBezTo>
                      <a:cubicBezTo>
                        <a:pt x="101" y="567"/>
                        <a:pt x="167" y="600"/>
                        <a:pt x="234" y="634"/>
                      </a:cubicBezTo>
                      <a:lnTo>
                        <a:pt x="267" y="634"/>
                      </a:lnTo>
                      <a:cubicBezTo>
                        <a:pt x="434" y="767"/>
                        <a:pt x="634" y="867"/>
                        <a:pt x="834" y="867"/>
                      </a:cubicBezTo>
                      <a:cubicBezTo>
                        <a:pt x="1168" y="801"/>
                        <a:pt x="1368" y="634"/>
                        <a:pt x="1335" y="400"/>
                      </a:cubicBezTo>
                      <a:cubicBezTo>
                        <a:pt x="1335" y="167"/>
                        <a:pt x="1101" y="33"/>
                        <a:pt x="868"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0" name="Google Shape;450;p16">
                  <a:extLst>
                    <a:ext uri="{FF2B5EF4-FFF2-40B4-BE49-F238E27FC236}">
                      <a16:creationId xmlns:a16="http://schemas.microsoft.com/office/drawing/2014/main" xmlns="" id="{FA6B2555-871F-05A0-004D-4FDB9023CC08}"/>
                    </a:ext>
                  </a:extLst>
                </p:cNvPr>
                <p:cNvSpPr/>
                <p:nvPr/>
              </p:nvSpPr>
              <p:spPr>
                <a:xfrm>
                  <a:off x="5704888" y="3286800"/>
                  <a:ext cx="38375" cy="37025"/>
                </a:xfrm>
                <a:custGeom>
                  <a:avLst/>
                  <a:gdLst/>
                  <a:ahLst/>
                  <a:cxnLst/>
                  <a:rect l="l" t="t" r="r" b="b"/>
                  <a:pathLst>
                    <a:path w="1535" h="1481" extrusionOk="0">
                      <a:moveTo>
                        <a:pt x="354" y="0"/>
                      </a:moveTo>
                      <a:cubicBezTo>
                        <a:pt x="272" y="0"/>
                        <a:pt x="184" y="38"/>
                        <a:pt x="134" y="113"/>
                      </a:cubicBezTo>
                      <a:cubicBezTo>
                        <a:pt x="34" y="246"/>
                        <a:pt x="0" y="447"/>
                        <a:pt x="34" y="613"/>
                      </a:cubicBezTo>
                      <a:cubicBezTo>
                        <a:pt x="34" y="680"/>
                        <a:pt x="34" y="747"/>
                        <a:pt x="34" y="847"/>
                      </a:cubicBezTo>
                      <a:cubicBezTo>
                        <a:pt x="167" y="1280"/>
                        <a:pt x="301" y="1481"/>
                        <a:pt x="534" y="1481"/>
                      </a:cubicBezTo>
                      <a:cubicBezTo>
                        <a:pt x="701" y="1481"/>
                        <a:pt x="901" y="1381"/>
                        <a:pt x="1035" y="1280"/>
                      </a:cubicBezTo>
                      <a:lnTo>
                        <a:pt x="1101" y="1280"/>
                      </a:lnTo>
                      <a:cubicBezTo>
                        <a:pt x="1168" y="1280"/>
                        <a:pt x="1268" y="1280"/>
                        <a:pt x="1268" y="1114"/>
                      </a:cubicBezTo>
                      <a:lnTo>
                        <a:pt x="1435" y="980"/>
                      </a:lnTo>
                      <a:cubicBezTo>
                        <a:pt x="1502" y="914"/>
                        <a:pt x="1535" y="780"/>
                        <a:pt x="1468" y="680"/>
                      </a:cubicBezTo>
                      <a:cubicBezTo>
                        <a:pt x="1435" y="647"/>
                        <a:pt x="1435" y="613"/>
                        <a:pt x="1401" y="580"/>
                      </a:cubicBezTo>
                      <a:cubicBezTo>
                        <a:pt x="1368" y="447"/>
                        <a:pt x="1301" y="313"/>
                        <a:pt x="1135" y="280"/>
                      </a:cubicBezTo>
                      <a:cubicBezTo>
                        <a:pt x="1001" y="113"/>
                        <a:pt x="801" y="13"/>
                        <a:pt x="601" y="13"/>
                      </a:cubicBezTo>
                      <a:lnTo>
                        <a:pt x="434" y="13"/>
                      </a:lnTo>
                      <a:cubicBezTo>
                        <a:pt x="409" y="5"/>
                        <a:pt x="382" y="0"/>
                        <a:pt x="354"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1" name="Google Shape;451;p16">
                  <a:extLst>
                    <a:ext uri="{FF2B5EF4-FFF2-40B4-BE49-F238E27FC236}">
                      <a16:creationId xmlns:a16="http://schemas.microsoft.com/office/drawing/2014/main" xmlns="" id="{D716D15F-390B-BB19-92A0-E0B8CB5DEB2D}"/>
                    </a:ext>
                  </a:extLst>
                </p:cNvPr>
                <p:cNvSpPr/>
                <p:nvPr/>
              </p:nvSpPr>
              <p:spPr>
                <a:xfrm>
                  <a:off x="5481388" y="3262100"/>
                  <a:ext cx="22550" cy="22525"/>
                </a:xfrm>
                <a:custGeom>
                  <a:avLst/>
                  <a:gdLst/>
                  <a:ahLst/>
                  <a:cxnLst/>
                  <a:rect l="l" t="t" r="r" b="b"/>
                  <a:pathLst>
                    <a:path w="902" h="901" extrusionOk="0">
                      <a:moveTo>
                        <a:pt x="434" y="0"/>
                      </a:moveTo>
                      <a:cubicBezTo>
                        <a:pt x="301" y="0"/>
                        <a:pt x="201" y="67"/>
                        <a:pt x="168" y="167"/>
                      </a:cubicBezTo>
                      <a:cubicBezTo>
                        <a:pt x="234" y="267"/>
                        <a:pt x="168" y="367"/>
                        <a:pt x="101" y="467"/>
                      </a:cubicBezTo>
                      <a:cubicBezTo>
                        <a:pt x="34" y="567"/>
                        <a:pt x="1" y="601"/>
                        <a:pt x="34" y="701"/>
                      </a:cubicBezTo>
                      <a:cubicBezTo>
                        <a:pt x="34" y="734"/>
                        <a:pt x="67" y="801"/>
                        <a:pt x="134" y="801"/>
                      </a:cubicBezTo>
                      <a:cubicBezTo>
                        <a:pt x="201" y="867"/>
                        <a:pt x="301" y="901"/>
                        <a:pt x="401" y="901"/>
                      </a:cubicBezTo>
                      <a:cubicBezTo>
                        <a:pt x="501" y="901"/>
                        <a:pt x="568" y="867"/>
                        <a:pt x="668" y="834"/>
                      </a:cubicBezTo>
                      <a:cubicBezTo>
                        <a:pt x="901" y="701"/>
                        <a:pt x="835" y="501"/>
                        <a:pt x="768" y="300"/>
                      </a:cubicBezTo>
                      <a:cubicBezTo>
                        <a:pt x="735" y="200"/>
                        <a:pt x="735" y="100"/>
                        <a:pt x="7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2" name="Google Shape;452;p16">
                  <a:extLst>
                    <a:ext uri="{FF2B5EF4-FFF2-40B4-BE49-F238E27FC236}">
                      <a16:creationId xmlns:a16="http://schemas.microsoft.com/office/drawing/2014/main" xmlns="" id="{C6B5DABA-9B2E-81AB-7285-2DD3D8975519}"/>
                    </a:ext>
                  </a:extLst>
                </p:cNvPr>
                <p:cNvSpPr/>
                <p:nvPr/>
              </p:nvSpPr>
              <p:spPr>
                <a:xfrm>
                  <a:off x="5301263" y="3327150"/>
                  <a:ext cx="21700" cy="21700"/>
                </a:xfrm>
                <a:custGeom>
                  <a:avLst/>
                  <a:gdLst/>
                  <a:ahLst/>
                  <a:cxnLst/>
                  <a:rect l="l" t="t" r="r" b="b"/>
                  <a:pathLst>
                    <a:path w="868" h="868" extrusionOk="0">
                      <a:moveTo>
                        <a:pt x="601" y="0"/>
                      </a:moveTo>
                      <a:cubicBezTo>
                        <a:pt x="301" y="0"/>
                        <a:pt x="34" y="234"/>
                        <a:pt x="1" y="500"/>
                      </a:cubicBezTo>
                      <a:cubicBezTo>
                        <a:pt x="1" y="600"/>
                        <a:pt x="1" y="667"/>
                        <a:pt x="34" y="767"/>
                      </a:cubicBezTo>
                      <a:cubicBezTo>
                        <a:pt x="34" y="767"/>
                        <a:pt x="34" y="801"/>
                        <a:pt x="67" y="801"/>
                      </a:cubicBezTo>
                      <a:cubicBezTo>
                        <a:pt x="101" y="867"/>
                        <a:pt x="134" y="867"/>
                        <a:pt x="201" y="867"/>
                      </a:cubicBezTo>
                      <a:lnTo>
                        <a:pt x="234" y="867"/>
                      </a:lnTo>
                      <a:cubicBezTo>
                        <a:pt x="534" y="834"/>
                        <a:pt x="768" y="634"/>
                        <a:pt x="868" y="367"/>
                      </a:cubicBezTo>
                      <a:cubicBezTo>
                        <a:pt x="868" y="267"/>
                        <a:pt x="868" y="167"/>
                        <a:pt x="801" y="67"/>
                      </a:cubicBezTo>
                      <a:cubicBezTo>
                        <a:pt x="734" y="33"/>
                        <a:pt x="668"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3" name="Google Shape;453;p16">
                  <a:extLst>
                    <a:ext uri="{FF2B5EF4-FFF2-40B4-BE49-F238E27FC236}">
                      <a16:creationId xmlns:a16="http://schemas.microsoft.com/office/drawing/2014/main" xmlns="" id="{13F073D1-C257-6D07-87B1-0FC1F0EC4DCB}"/>
                    </a:ext>
                  </a:extLst>
                </p:cNvPr>
                <p:cNvSpPr/>
                <p:nvPr/>
              </p:nvSpPr>
              <p:spPr>
                <a:xfrm>
                  <a:off x="4651638" y="3440750"/>
                  <a:ext cx="192650" cy="110750"/>
                </a:xfrm>
                <a:custGeom>
                  <a:avLst/>
                  <a:gdLst/>
                  <a:ahLst/>
                  <a:cxnLst/>
                  <a:rect l="l" t="t" r="r" b="b"/>
                  <a:pathLst>
                    <a:path w="7706" h="4430" extrusionOk="0">
                      <a:moveTo>
                        <a:pt x="4024" y="1"/>
                      </a:moveTo>
                      <a:cubicBezTo>
                        <a:pt x="4003" y="1"/>
                        <a:pt x="3987" y="9"/>
                        <a:pt x="3970" y="26"/>
                      </a:cubicBezTo>
                      <a:cubicBezTo>
                        <a:pt x="3503" y="93"/>
                        <a:pt x="3036" y="159"/>
                        <a:pt x="2569" y="159"/>
                      </a:cubicBezTo>
                      <a:cubicBezTo>
                        <a:pt x="2449" y="148"/>
                        <a:pt x="2330" y="142"/>
                        <a:pt x="2211" y="142"/>
                      </a:cubicBezTo>
                      <a:cubicBezTo>
                        <a:pt x="1640" y="142"/>
                        <a:pt x="1093" y="272"/>
                        <a:pt x="567" y="493"/>
                      </a:cubicBezTo>
                      <a:cubicBezTo>
                        <a:pt x="201" y="726"/>
                        <a:pt x="34" y="927"/>
                        <a:pt x="0" y="1127"/>
                      </a:cubicBezTo>
                      <a:cubicBezTo>
                        <a:pt x="0" y="1327"/>
                        <a:pt x="134" y="1594"/>
                        <a:pt x="534" y="1961"/>
                      </a:cubicBezTo>
                      <a:cubicBezTo>
                        <a:pt x="734" y="2127"/>
                        <a:pt x="1001" y="2228"/>
                        <a:pt x="1268" y="2228"/>
                      </a:cubicBezTo>
                      <a:lnTo>
                        <a:pt x="1902" y="2228"/>
                      </a:lnTo>
                      <a:cubicBezTo>
                        <a:pt x="1935" y="2216"/>
                        <a:pt x="1968" y="2213"/>
                        <a:pt x="2001" y="2213"/>
                      </a:cubicBezTo>
                      <a:cubicBezTo>
                        <a:pt x="2065" y="2213"/>
                        <a:pt x="2124" y="2228"/>
                        <a:pt x="2169" y="2228"/>
                      </a:cubicBezTo>
                      <a:lnTo>
                        <a:pt x="2502" y="2228"/>
                      </a:lnTo>
                      <a:cubicBezTo>
                        <a:pt x="2702" y="2228"/>
                        <a:pt x="2902" y="2261"/>
                        <a:pt x="2969" y="2561"/>
                      </a:cubicBezTo>
                      <a:cubicBezTo>
                        <a:pt x="3269" y="2895"/>
                        <a:pt x="3670" y="3162"/>
                        <a:pt x="4103" y="3295"/>
                      </a:cubicBezTo>
                      <a:cubicBezTo>
                        <a:pt x="4103" y="3395"/>
                        <a:pt x="4170" y="3495"/>
                        <a:pt x="4270" y="3562"/>
                      </a:cubicBezTo>
                      <a:cubicBezTo>
                        <a:pt x="4337" y="3962"/>
                        <a:pt x="4670" y="4096"/>
                        <a:pt x="4971" y="4196"/>
                      </a:cubicBezTo>
                      <a:cubicBezTo>
                        <a:pt x="5071" y="4229"/>
                        <a:pt x="5137" y="4262"/>
                        <a:pt x="5237" y="4296"/>
                      </a:cubicBezTo>
                      <a:lnTo>
                        <a:pt x="5271" y="4296"/>
                      </a:lnTo>
                      <a:lnTo>
                        <a:pt x="5304" y="4329"/>
                      </a:lnTo>
                      <a:cubicBezTo>
                        <a:pt x="5371" y="4362"/>
                        <a:pt x="5471" y="4396"/>
                        <a:pt x="5538" y="4396"/>
                      </a:cubicBezTo>
                      <a:cubicBezTo>
                        <a:pt x="5604" y="4396"/>
                        <a:pt x="5671" y="4362"/>
                        <a:pt x="5704" y="4329"/>
                      </a:cubicBezTo>
                      <a:cubicBezTo>
                        <a:pt x="5771" y="4396"/>
                        <a:pt x="5838" y="4429"/>
                        <a:pt x="5905" y="4429"/>
                      </a:cubicBezTo>
                      <a:lnTo>
                        <a:pt x="6372" y="4296"/>
                      </a:lnTo>
                      <a:lnTo>
                        <a:pt x="6472" y="4229"/>
                      </a:lnTo>
                      <a:cubicBezTo>
                        <a:pt x="6505" y="4196"/>
                        <a:pt x="6538" y="4162"/>
                        <a:pt x="6605" y="4129"/>
                      </a:cubicBezTo>
                      <a:cubicBezTo>
                        <a:pt x="7306" y="3929"/>
                        <a:pt x="7639" y="3729"/>
                        <a:pt x="7706" y="3462"/>
                      </a:cubicBezTo>
                      <a:cubicBezTo>
                        <a:pt x="7706" y="3428"/>
                        <a:pt x="7706" y="3395"/>
                        <a:pt x="7706" y="3395"/>
                      </a:cubicBezTo>
                      <a:cubicBezTo>
                        <a:pt x="7706" y="3362"/>
                        <a:pt x="7706" y="3362"/>
                        <a:pt x="7706" y="3362"/>
                      </a:cubicBezTo>
                      <a:cubicBezTo>
                        <a:pt x="7673" y="2961"/>
                        <a:pt x="7506" y="2628"/>
                        <a:pt x="7239" y="2361"/>
                      </a:cubicBezTo>
                      <a:lnTo>
                        <a:pt x="6872" y="2061"/>
                      </a:lnTo>
                      <a:lnTo>
                        <a:pt x="6772" y="1994"/>
                      </a:lnTo>
                      <a:cubicBezTo>
                        <a:pt x="6672" y="1827"/>
                        <a:pt x="6505" y="1694"/>
                        <a:pt x="6305" y="1627"/>
                      </a:cubicBezTo>
                      <a:cubicBezTo>
                        <a:pt x="6138" y="1427"/>
                        <a:pt x="5905" y="1294"/>
                        <a:pt x="5638" y="1227"/>
                      </a:cubicBezTo>
                      <a:lnTo>
                        <a:pt x="5504" y="1160"/>
                      </a:lnTo>
                      <a:lnTo>
                        <a:pt x="5338" y="993"/>
                      </a:lnTo>
                      <a:cubicBezTo>
                        <a:pt x="4971" y="526"/>
                        <a:pt x="4537" y="26"/>
                        <a:pt x="4103" y="26"/>
                      </a:cubicBezTo>
                      <a:cubicBezTo>
                        <a:pt x="4070" y="9"/>
                        <a:pt x="4045" y="1"/>
                        <a:pt x="402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44" name="Google Shape;454;p16">
                  <a:extLst>
                    <a:ext uri="{FF2B5EF4-FFF2-40B4-BE49-F238E27FC236}">
                      <a16:creationId xmlns:a16="http://schemas.microsoft.com/office/drawing/2014/main" xmlns="" id="{6CFF75FF-1CA3-5294-029D-9AC25D02BF01}"/>
                    </a:ext>
                  </a:extLst>
                </p:cNvPr>
                <p:cNvSpPr/>
                <p:nvPr/>
              </p:nvSpPr>
              <p:spPr>
                <a:xfrm>
                  <a:off x="4923488" y="3552300"/>
                  <a:ext cx="41725" cy="28375"/>
                </a:xfrm>
                <a:custGeom>
                  <a:avLst/>
                  <a:gdLst/>
                  <a:ahLst/>
                  <a:cxnLst/>
                  <a:rect l="l" t="t" r="r" b="b"/>
                  <a:pathLst>
                    <a:path w="1669" h="1135" extrusionOk="0">
                      <a:moveTo>
                        <a:pt x="868" y="0"/>
                      </a:moveTo>
                      <a:lnTo>
                        <a:pt x="801" y="67"/>
                      </a:lnTo>
                      <a:cubicBezTo>
                        <a:pt x="735" y="101"/>
                        <a:pt x="668" y="167"/>
                        <a:pt x="635" y="234"/>
                      </a:cubicBezTo>
                      <a:cubicBezTo>
                        <a:pt x="568" y="334"/>
                        <a:pt x="434" y="401"/>
                        <a:pt x="334" y="434"/>
                      </a:cubicBezTo>
                      <a:cubicBezTo>
                        <a:pt x="201" y="501"/>
                        <a:pt x="68" y="568"/>
                        <a:pt x="34" y="701"/>
                      </a:cubicBezTo>
                      <a:cubicBezTo>
                        <a:pt x="1" y="768"/>
                        <a:pt x="1" y="868"/>
                        <a:pt x="68" y="934"/>
                      </a:cubicBezTo>
                      <a:cubicBezTo>
                        <a:pt x="134" y="1068"/>
                        <a:pt x="301" y="1135"/>
                        <a:pt x="468" y="1135"/>
                      </a:cubicBezTo>
                      <a:cubicBezTo>
                        <a:pt x="601" y="1135"/>
                        <a:pt x="735" y="1101"/>
                        <a:pt x="868" y="1068"/>
                      </a:cubicBezTo>
                      <a:lnTo>
                        <a:pt x="1035" y="1035"/>
                      </a:lnTo>
                      <a:lnTo>
                        <a:pt x="1135" y="1035"/>
                      </a:lnTo>
                      <a:lnTo>
                        <a:pt x="1268" y="934"/>
                      </a:lnTo>
                      <a:cubicBezTo>
                        <a:pt x="1469" y="868"/>
                        <a:pt x="1669" y="768"/>
                        <a:pt x="1635" y="501"/>
                      </a:cubicBezTo>
                      <a:cubicBezTo>
                        <a:pt x="1569" y="201"/>
                        <a:pt x="1302" y="0"/>
                        <a:pt x="10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5" name="Google Shape;455;p16">
                <a:extLst>
                  <a:ext uri="{FF2B5EF4-FFF2-40B4-BE49-F238E27FC236}">
                    <a16:creationId xmlns:a16="http://schemas.microsoft.com/office/drawing/2014/main" xmlns="" id="{307FC20C-9E19-7167-8FBB-EA5ED15AF0DD}"/>
                  </a:ext>
                </a:extLst>
              </p:cNvPr>
              <p:cNvGrpSpPr/>
              <p:nvPr/>
            </p:nvGrpSpPr>
            <p:grpSpPr>
              <a:xfrm>
                <a:off x="5185363" y="2253875"/>
                <a:ext cx="1658700" cy="1175025"/>
                <a:chOff x="5182013" y="2253875"/>
                <a:chExt cx="1658700" cy="1175025"/>
              </a:xfrm>
              <a:grpFill/>
            </p:grpSpPr>
            <p:sp>
              <p:nvSpPr>
                <p:cNvPr id="16" name="Google Shape;456;p16">
                  <a:extLst>
                    <a:ext uri="{FF2B5EF4-FFF2-40B4-BE49-F238E27FC236}">
                      <a16:creationId xmlns:a16="http://schemas.microsoft.com/office/drawing/2014/main" xmlns="" id="{B049B48D-D7F4-18D3-2E11-241C41AA0B4E}"/>
                    </a:ext>
                  </a:extLst>
                </p:cNvPr>
                <p:cNvSpPr/>
                <p:nvPr/>
              </p:nvSpPr>
              <p:spPr>
                <a:xfrm>
                  <a:off x="5787438" y="2549075"/>
                  <a:ext cx="1053275" cy="879825"/>
                </a:xfrm>
                <a:custGeom>
                  <a:avLst/>
                  <a:gdLst/>
                  <a:ahLst/>
                  <a:cxnLst/>
                  <a:rect l="l" t="t" r="r" b="b"/>
                  <a:pathLst>
                    <a:path w="42131" h="35193" extrusionOk="0">
                      <a:moveTo>
                        <a:pt x="8740" y="11709"/>
                      </a:moveTo>
                      <a:cubicBezTo>
                        <a:pt x="8740" y="11742"/>
                        <a:pt x="8740" y="11776"/>
                        <a:pt x="8740" y="11776"/>
                      </a:cubicBezTo>
                      <a:lnTo>
                        <a:pt x="8774" y="11709"/>
                      </a:lnTo>
                      <a:close/>
                      <a:moveTo>
                        <a:pt x="8607" y="1"/>
                      </a:moveTo>
                      <a:cubicBezTo>
                        <a:pt x="8474" y="1"/>
                        <a:pt x="8373" y="1"/>
                        <a:pt x="8240" y="34"/>
                      </a:cubicBezTo>
                      <a:lnTo>
                        <a:pt x="7406" y="34"/>
                      </a:lnTo>
                      <a:lnTo>
                        <a:pt x="6939" y="301"/>
                      </a:lnTo>
                      <a:lnTo>
                        <a:pt x="6606" y="468"/>
                      </a:lnTo>
                      <a:lnTo>
                        <a:pt x="6472" y="635"/>
                      </a:lnTo>
                      <a:lnTo>
                        <a:pt x="6405" y="635"/>
                      </a:lnTo>
                      <a:cubicBezTo>
                        <a:pt x="6239" y="668"/>
                        <a:pt x="6072" y="801"/>
                        <a:pt x="6005" y="968"/>
                      </a:cubicBezTo>
                      <a:cubicBezTo>
                        <a:pt x="5950" y="1079"/>
                        <a:pt x="5826" y="1143"/>
                        <a:pt x="5709" y="1143"/>
                      </a:cubicBezTo>
                      <a:cubicBezTo>
                        <a:pt x="5685" y="1143"/>
                        <a:pt x="5661" y="1141"/>
                        <a:pt x="5638" y="1135"/>
                      </a:cubicBezTo>
                      <a:cubicBezTo>
                        <a:pt x="5605" y="1135"/>
                        <a:pt x="5605" y="1168"/>
                        <a:pt x="5571" y="1168"/>
                      </a:cubicBezTo>
                      <a:cubicBezTo>
                        <a:pt x="5471" y="1135"/>
                        <a:pt x="5371" y="1135"/>
                        <a:pt x="5271" y="1135"/>
                      </a:cubicBezTo>
                      <a:cubicBezTo>
                        <a:pt x="5249" y="1130"/>
                        <a:pt x="5227" y="1128"/>
                        <a:pt x="5206" y="1128"/>
                      </a:cubicBezTo>
                      <a:cubicBezTo>
                        <a:pt x="5069" y="1128"/>
                        <a:pt x="4958" y="1215"/>
                        <a:pt x="4871" y="1302"/>
                      </a:cubicBezTo>
                      <a:cubicBezTo>
                        <a:pt x="4838" y="1335"/>
                        <a:pt x="4804" y="1368"/>
                        <a:pt x="4804" y="1402"/>
                      </a:cubicBezTo>
                      <a:lnTo>
                        <a:pt x="4804" y="1435"/>
                      </a:lnTo>
                      <a:lnTo>
                        <a:pt x="4738" y="1302"/>
                      </a:lnTo>
                      <a:cubicBezTo>
                        <a:pt x="4671" y="1302"/>
                        <a:pt x="4571" y="1268"/>
                        <a:pt x="4471" y="1268"/>
                      </a:cubicBezTo>
                      <a:cubicBezTo>
                        <a:pt x="4271" y="1268"/>
                        <a:pt x="4104" y="1335"/>
                        <a:pt x="3904" y="1402"/>
                      </a:cubicBezTo>
                      <a:lnTo>
                        <a:pt x="3770" y="1435"/>
                      </a:lnTo>
                      <a:cubicBezTo>
                        <a:pt x="3437" y="1702"/>
                        <a:pt x="3203" y="2069"/>
                        <a:pt x="3170" y="2469"/>
                      </a:cubicBezTo>
                      <a:cubicBezTo>
                        <a:pt x="3170" y="2569"/>
                        <a:pt x="3170" y="2669"/>
                        <a:pt x="3170" y="2769"/>
                      </a:cubicBezTo>
                      <a:cubicBezTo>
                        <a:pt x="3136" y="2703"/>
                        <a:pt x="3103" y="2603"/>
                        <a:pt x="3070" y="2536"/>
                      </a:cubicBezTo>
                      <a:cubicBezTo>
                        <a:pt x="3003" y="2369"/>
                        <a:pt x="2936" y="2169"/>
                        <a:pt x="2703" y="2102"/>
                      </a:cubicBezTo>
                      <a:lnTo>
                        <a:pt x="2636" y="2102"/>
                      </a:lnTo>
                      <a:cubicBezTo>
                        <a:pt x="2569" y="2102"/>
                        <a:pt x="2503" y="2102"/>
                        <a:pt x="2436" y="2069"/>
                      </a:cubicBezTo>
                      <a:cubicBezTo>
                        <a:pt x="2403" y="1969"/>
                        <a:pt x="2403" y="1835"/>
                        <a:pt x="2403" y="1735"/>
                      </a:cubicBezTo>
                      <a:cubicBezTo>
                        <a:pt x="2436" y="1669"/>
                        <a:pt x="2436" y="1602"/>
                        <a:pt x="2403" y="1535"/>
                      </a:cubicBezTo>
                      <a:lnTo>
                        <a:pt x="2302" y="1502"/>
                      </a:lnTo>
                      <a:cubicBezTo>
                        <a:pt x="2236" y="1468"/>
                        <a:pt x="2169" y="1435"/>
                        <a:pt x="2102" y="1435"/>
                      </a:cubicBezTo>
                      <a:cubicBezTo>
                        <a:pt x="2036" y="1435"/>
                        <a:pt x="1969" y="1502"/>
                        <a:pt x="1902" y="1569"/>
                      </a:cubicBezTo>
                      <a:lnTo>
                        <a:pt x="1869" y="1569"/>
                      </a:lnTo>
                      <a:cubicBezTo>
                        <a:pt x="1635" y="1569"/>
                        <a:pt x="1402" y="1635"/>
                        <a:pt x="1202" y="1702"/>
                      </a:cubicBezTo>
                      <a:cubicBezTo>
                        <a:pt x="1135" y="1769"/>
                        <a:pt x="1068" y="1802"/>
                        <a:pt x="968" y="1802"/>
                      </a:cubicBezTo>
                      <a:lnTo>
                        <a:pt x="468" y="1802"/>
                      </a:lnTo>
                      <a:lnTo>
                        <a:pt x="401" y="1869"/>
                      </a:lnTo>
                      <a:lnTo>
                        <a:pt x="301" y="1869"/>
                      </a:lnTo>
                      <a:cubicBezTo>
                        <a:pt x="234" y="1902"/>
                        <a:pt x="168" y="1969"/>
                        <a:pt x="134" y="2036"/>
                      </a:cubicBezTo>
                      <a:cubicBezTo>
                        <a:pt x="134" y="2069"/>
                        <a:pt x="134" y="2069"/>
                        <a:pt x="101" y="2102"/>
                      </a:cubicBezTo>
                      <a:cubicBezTo>
                        <a:pt x="1" y="2269"/>
                        <a:pt x="1" y="2469"/>
                        <a:pt x="34" y="2636"/>
                      </a:cubicBezTo>
                      <a:cubicBezTo>
                        <a:pt x="134" y="2636"/>
                        <a:pt x="234" y="2603"/>
                        <a:pt x="334" y="2536"/>
                      </a:cubicBezTo>
                      <a:cubicBezTo>
                        <a:pt x="434" y="2503"/>
                        <a:pt x="568" y="2469"/>
                        <a:pt x="701" y="2469"/>
                      </a:cubicBezTo>
                      <a:lnTo>
                        <a:pt x="868" y="2469"/>
                      </a:lnTo>
                      <a:cubicBezTo>
                        <a:pt x="935" y="2603"/>
                        <a:pt x="968" y="2703"/>
                        <a:pt x="968" y="2836"/>
                      </a:cubicBezTo>
                      <a:cubicBezTo>
                        <a:pt x="968" y="3036"/>
                        <a:pt x="1035" y="3203"/>
                        <a:pt x="1168" y="3336"/>
                      </a:cubicBezTo>
                      <a:cubicBezTo>
                        <a:pt x="1368" y="3737"/>
                        <a:pt x="1702" y="4104"/>
                        <a:pt x="2136" y="4304"/>
                      </a:cubicBezTo>
                      <a:cubicBezTo>
                        <a:pt x="2169" y="4404"/>
                        <a:pt x="2269" y="4471"/>
                        <a:pt x="2369" y="4471"/>
                      </a:cubicBezTo>
                      <a:cubicBezTo>
                        <a:pt x="2469" y="4571"/>
                        <a:pt x="2603" y="4637"/>
                        <a:pt x="2736" y="4637"/>
                      </a:cubicBezTo>
                      <a:cubicBezTo>
                        <a:pt x="2836" y="4637"/>
                        <a:pt x="2903" y="4671"/>
                        <a:pt x="2970" y="4704"/>
                      </a:cubicBezTo>
                      <a:lnTo>
                        <a:pt x="3036" y="4737"/>
                      </a:lnTo>
                      <a:lnTo>
                        <a:pt x="3103" y="4737"/>
                      </a:lnTo>
                      <a:cubicBezTo>
                        <a:pt x="3170" y="4838"/>
                        <a:pt x="3270" y="4871"/>
                        <a:pt x="3403" y="4871"/>
                      </a:cubicBezTo>
                      <a:cubicBezTo>
                        <a:pt x="3503" y="4871"/>
                        <a:pt x="3603" y="4838"/>
                        <a:pt x="3703" y="4771"/>
                      </a:cubicBezTo>
                      <a:lnTo>
                        <a:pt x="3804" y="4771"/>
                      </a:lnTo>
                      <a:cubicBezTo>
                        <a:pt x="3904" y="4771"/>
                        <a:pt x="4037" y="4771"/>
                        <a:pt x="4104" y="4637"/>
                      </a:cubicBezTo>
                      <a:lnTo>
                        <a:pt x="5772" y="5271"/>
                      </a:lnTo>
                      <a:cubicBezTo>
                        <a:pt x="5938" y="5438"/>
                        <a:pt x="6005" y="5671"/>
                        <a:pt x="5938" y="5905"/>
                      </a:cubicBezTo>
                      <a:cubicBezTo>
                        <a:pt x="5938" y="6072"/>
                        <a:pt x="5938" y="6272"/>
                        <a:pt x="6038" y="6405"/>
                      </a:cubicBezTo>
                      <a:cubicBezTo>
                        <a:pt x="6038" y="6906"/>
                        <a:pt x="6339" y="7139"/>
                        <a:pt x="6739" y="7373"/>
                      </a:cubicBezTo>
                      <a:cubicBezTo>
                        <a:pt x="6839" y="7406"/>
                        <a:pt x="6906" y="7439"/>
                        <a:pt x="7006" y="7473"/>
                      </a:cubicBezTo>
                      <a:cubicBezTo>
                        <a:pt x="7206" y="7506"/>
                        <a:pt x="7373" y="7573"/>
                        <a:pt x="7406" y="7840"/>
                      </a:cubicBezTo>
                      <a:cubicBezTo>
                        <a:pt x="7506" y="7940"/>
                        <a:pt x="7606" y="8006"/>
                        <a:pt x="7740" y="8040"/>
                      </a:cubicBezTo>
                      <a:cubicBezTo>
                        <a:pt x="7840" y="8040"/>
                        <a:pt x="7940" y="8006"/>
                        <a:pt x="7973" y="7906"/>
                      </a:cubicBezTo>
                      <a:cubicBezTo>
                        <a:pt x="8007" y="7840"/>
                        <a:pt x="8073" y="7740"/>
                        <a:pt x="8173" y="7740"/>
                      </a:cubicBezTo>
                      <a:lnTo>
                        <a:pt x="8207" y="7740"/>
                      </a:lnTo>
                      <a:cubicBezTo>
                        <a:pt x="8307" y="7740"/>
                        <a:pt x="8407" y="7773"/>
                        <a:pt x="8507" y="7773"/>
                      </a:cubicBezTo>
                      <a:lnTo>
                        <a:pt x="8574" y="7773"/>
                      </a:lnTo>
                      <a:cubicBezTo>
                        <a:pt x="8874" y="7840"/>
                        <a:pt x="9141" y="7873"/>
                        <a:pt x="9408" y="7873"/>
                      </a:cubicBezTo>
                      <a:cubicBezTo>
                        <a:pt x="9808" y="7873"/>
                        <a:pt x="10208" y="7840"/>
                        <a:pt x="10575" y="7806"/>
                      </a:cubicBezTo>
                      <a:lnTo>
                        <a:pt x="10909" y="7773"/>
                      </a:lnTo>
                      <a:cubicBezTo>
                        <a:pt x="11175" y="7840"/>
                        <a:pt x="11476" y="7840"/>
                        <a:pt x="11776" y="7840"/>
                      </a:cubicBezTo>
                      <a:cubicBezTo>
                        <a:pt x="11838" y="7849"/>
                        <a:pt x="11901" y="7853"/>
                        <a:pt x="11964" y="7853"/>
                      </a:cubicBezTo>
                      <a:cubicBezTo>
                        <a:pt x="12135" y="7853"/>
                        <a:pt x="12305" y="7822"/>
                        <a:pt x="12476" y="7773"/>
                      </a:cubicBezTo>
                      <a:cubicBezTo>
                        <a:pt x="12543" y="7740"/>
                        <a:pt x="12610" y="7673"/>
                        <a:pt x="12677" y="7640"/>
                      </a:cubicBezTo>
                      <a:cubicBezTo>
                        <a:pt x="12777" y="7640"/>
                        <a:pt x="12843" y="7606"/>
                        <a:pt x="12943" y="7573"/>
                      </a:cubicBezTo>
                      <a:cubicBezTo>
                        <a:pt x="13043" y="7573"/>
                        <a:pt x="13110" y="7539"/>
                        <a:pt x="13210" y="7539"/>
                      </a:cubicBezTo>
                      <a:cubicBezTo>
                        <a:pt x="13277" y="7539"/>
                        <a:pt x="13344" y="7573"/>
                        <a:pt x="13410" y="7606"/>
                      </a:cubicBezTo>
                      <a:cubicBezTo>
                        <a:pt x="13410" y="7706"/>
                        <a:pt x="13410" y="7773"/>
                        <a:pt x="13377" y="7873"/>
                      </a:cubicBezTo>
                      <a:cubicBezTo>
                        <a:pt x="13110" y="8207"/>
                        <a:pt x="12943" y="8407"/>
                        <a:pt x="12743" y="8407"/>
                      </a:cubicBezTo>
                      <a:cubicBezTo>
                        <a:pt x="12510" y="8373"/>
                        <a:pt x="12310" y="8307"/>
                        <a:pt x="12143" y="8173"/>
                      </a:cubicBezTo>
                      <a:lnTo>
                        <a:pt x="12043" y="8107"/>
                      </a:lnTo>
                      <a:cubicBezTo>
                        <a:pt x="11909" y="8006"/>
                        <a:pt x="11709" y="7940"/>
                        <a:pt x="11509" y="7906"/>
                      </a:cubicBezTo>
                      <a:cubicBezTo>
                        <a:pt x="11409" y="7906"/>
                        <a:pt x="11276" y="7973"/>
                        <a:pt x="11175" y="8040"/>
                      </a:cubicBezTo>
                      <a:cubicBezTo>
                        <a:pt x="10809" y="8107"/>
                        <a:pt x="10442" y="8307"/>
                        <a:pt x="10208" y="8607"/>
                      </a:cubicBezTo>
                      <a:cubicBezTo>
                        <a:pt x="10008" y="8674"/>
                        <a:pt x="9875" y="8840"/>
                        <a:pt x="9908" y="9041"/>
                      </a:cubicBezTo>
                      <a:cubicBezTo>
                        <a:pt x="9875" y="9041"/>
                        <a:pt x="9808" y="9041"/>
                        <a:pt x="9774" y="9074"/>
                      </a:cubicBezTo>
                      <a:cubicBezTo>
                        <a:pt x="9641" y="9074"/>
                        <a:pt x="9574" y="9207"/>
                        <a:pt x="9541" y="9341"/>
                      </a:cubicBezTo>
                      <a:cubicBezTo>
                        <a:pt x="9508" y="9441"/>
                        <a:pt x="9441" y="9608"/>
                        <a:pt x="9241" y="9608"/>
                      </a:cubicBezTo>
                      <a:cubicBezTo>
                        <a:pt x="8941" y="9307"/>
                        <a:pt x="8173" y="9174"/>
                        <a:pt x="7506" y="9174"/>
                      </a:cubicBezTo>
                      <a:cubicBezTo>
                        <a:pt x="7448" y="9170"/>
                        <a:pt x="7389" y="9168"/>
                        <a:pt x="7331" y="9168"/>
                      </a:cubicBezTo>
                      <a:cubicBezTo>
                        <a:pt x="6923" y="9168"/>
                        <a:pt x="6522" y="9270"/>
                        <a:pt x="6172" y="9474"/>
                      </a:cubicBezTo>
                      <a:cubicBezTo>
                        <a:pt x="6072" y="9541"/>
                        <a:pt x="6072" y="9674"/>
                        <a:pt x="6139" y="9741"/>
                      </a:cubicBezTo>
                      <a:cubicBezTo>
                        <a:pt x="6305" y="10175"/>
                        <a:pt x="6505" y="10575"/>
                        <a:pt x="7039" y="10575"/>
                      </a:cubicBezTo>
                      <a:lnTo>
                        <a:pt x="7439" y="10575"/>
                      </a:lnTo>
                      <a:cubicBezTo>
                        <a:pt x="7906" y="10575"/>
                        <a:pt x="8373" y="10842"/>
                        <a:pt x="8607" y="11242"/>
                      </a:cubicBezTo>
                      <a:cubicBezTo>
                        <a:pt x="8674" y="11376"/>
                        <a:pt x="8740" y="11509"/>
                        <a:pt x="8774" y="11609"/>
                      </a:cubicBezTo>
                      <a:cubicBezTo>
                        <a:pt x="8907" y="12009"/>
                        <a:pt x="9207" y="12310"/>
                        <a:pt x="9608" y="12410"/>
                      </a:cubicBezTo>
                      <a:lnTo>
                        <a:pt x="9674" y="12676"/>
                      </a:lnTo>
                      <a:lnTo>
                        <a:pt x="9374" y="13244"/>
                      </a:lnTo>
                      <a:cubicBezTo>
                        <a:pt x="9207" y="13610"/>
                        <a:pt x="9207" y="14011"/>
                        <a:pt x="9374" y="14378"/>
                      </a:cubicBezTo>
                      <a:cubicBezTo>
                        <a:pt x="9474" y="14645"/>
                        <a:pt x="9674" y="14845"/>
                        <a:pt x="9908" y="14945"/>
                      </a:cubicBezTo>
                      <a:cubicBezTo>
                        <a:pt x="9975" y="15011"/>
                        <a:pt x="10041" y="15045"/>
                        <a:pt x="10108" y="15078"/>
                      </a:cubicBezTo>
                      <a:cubicBezTo>
                        <a:pt x="10141" y="15112"/>
                        <a:pt x="10175" y="15112"/>
                        <a:pt x="10175" y="15112"/>
                      </a:cubicBezTo>
                      <a:cubicBezTo>
                        <a:pt x="10308" y="15112"/>
                        <a:pt x="10442" y="15045"/>
                        <a:pt x="10542" y="14945"/>
                      </a:cubicBezTo>
                      <a:lnTo>
                        <a:pt x="10608" y="14911"/>
                      </a:lnTo>
                      <a:lnTo>
                        <a:pt x="11042" y="14945"/>
                      </a:lnTo>
                      <a:cubicBezTo>
                        <a:pt x="11142" y="15045"/>
                        <a:pt x="11276" y="15112"/>
                        <a:pt x="11409" y="15112"/>
                      </a:cubicBezTo>
                      <a:cubicBezTo>
                        <a:pt x="11476" y="15145"/>
                        <a:pt x="11542" y="15178"/>
                        <a:pt x="11609" y="15178"/>
                      </a:cubicBezTo>
                      <a:cubicBezTo>
                        <a:pt x="11743" y="15378"/>
                        <a:pt x="11909" y="15512"/>
                        <a:pt x="12109" y="15612"/>
                      </a:cubicBezTo>
                      <a:cubicBezTo>
                        <a:pt x="12210" y="15645"/>
                        <a:pt x="12276" y="15712"/>
                        <a:pt x="12376" y="15779"/>
                      </a:cubicBezTo>
                      <a:lnTo>
                        <a:pt x="12443" y="15812"/>
                      </a:lnTo>
                      <a:cubicBezTo>
                        <a:pt x="12510" y="15912"/>
                        <a:pt x="12610" y="15945"/>
                        <a:pt x="12710" y="15979"/>
                      </a:cubicBezTo>
                      <a:cubicBezTo>
                        <a:pt x="12810" y="15979"/>
                        <a:pt x="12877" y="15912"/>
                        <a:pt x="12910" y="15845"/>
                      </a:cubicBezTo>
                      <a:cubicBezTo>
                        <a:pt x="13043" y="15579"/>
                        <a:pt x="12743" y="15412"/>
                        <a:pt x="12643" y="15345"/>
                      </a:cubicBezTo>
                      <a:cubicBezTo>
                        <a:pt x="12543" y="15278"/>
                        <a:pt x="12443" y="15245"/>
                        <a:pt x="12343" y="15178"/>
                      </a:cubicBezTo>
                      <a:cubicBezTo>
                        <a:pt x="12076" y="15112"/>
                        <a:pt x="11876" y="14911"/>
                        <a:pt x="11743" y="14645"/>
                      </a:cubicBezTo>
                      <a:lnTo>
                        <a:pt x="12043" y="14311"/>
                      </a:lnTo>
                      <a:cubicBezTo>
                        <a:pt x="12410" y="14178"/>
                        <a:pt x="12376" y="13944"/>
                        <a:pt x="12310" y="13711"/>
                      </a:cubicBezTo>
                      <a:cubicBezTo>
                        <a:pt x="12310" y="13610"/>
                        <a:pt x="12310" y="13510"/>
                        <a:pt x="12310" y="13410"/>
                      </a:cubicBezTo>
                      <a:cubicBezTo>
                        <a:pt x="12476" y="13310"/>
                        <a:pt x="12643" y="13244"/>
                        <a:pt x="12843" y="13210"/>
                      </a:cubicBezTo>
                      <a:cubicBezTo>
                        <a:pt x="12977" y="13244"/>
                        <a:pt x="13144" y="13310"/>
                        <a:pt x="13244" y="13410"/>
                      </a:cubicBezTo>
                      <a:cubicBezTo>
                        <a:pt x="13327" y="13521"/>
                        <a:pt x="13432" y="13586"/>
                        <a:pt x="13561" y="13586"/>
                      </a:cubicBezTo>
                      <a:cubicBezTo>
                        <a:pt x="13588" y="13586"/>
                        <a:pt x="13615" y="13583"/>
                        <a:pt x="13644" y="13577"/>
                      </a:cubicBezTo>
                      <a:cubicBezTo>
                        <a:pt x="13711" y="13610"/>
                        <a:pt x="13777" y="13610"/>
                        <a:pt x="13844" y="13644"/>
                      </a:cubicBezTo>
                      <a:lnTo>
                        <a:pt x="14044" y="13744"/>
                      </a:lnTo>
                      <a:cubicBezTo>
                        <a:pt x="14611" y="14077"/>
                        <a:pt x="15045" y="14544"/>
                        <a:pt x="15345" y="15112"/>
                      </a:cubicBezTo>
                      <a:lnTo>
                        <a:pt x="15412" y="15112"/>
                      </a:lnTo>
                      <a:cubicBezTo>
                        <a:pt x="15512" y="15112"/>
                        <a:pt x="15579" y="15078"/>
                        <a:pt x="15612" y="14978"/>
                      </a:cubicBezTo>
                      <a:cubicBezTo>
                        <a:pt x="15645" y="14945"/>
                        <a:pt x="15679" y="14911"/>
                        <a:pt x="15712" y="14845"/>
                      </a:cubicBezTo>
                      <a:cubicBezTo>
                        <a:pt x="15745" y="14745"/>
                        <a:pt x="15779" y="14678"/>
                        <a:pt x="15845" y="14678"/>
                      </a:cubicBezTo>
                      <a:cubicBezTo>
                        <a:pt x="15912" y="14711"/>
                        <a:pt x="15979" y="14745"/>
                        <a:pt x="16012" y="14778"/>
                      </a:cubicBezTo>
                      <a:cubicBezTo>
                        <a:pt x="16413" y="15178"/>
                        <a:pt x="16880" y="15545"/>
                        <a:pt x="17380" y="15812"/>
                      </a:cubicBezTo>
                      <a:lnTo>
                        <a:pt x="17680" y="15979"/>
                      </a:lnTo>
                      <a:lnTo>
                        <a:pt x="17780" y="15945"/>
                      </a:lnTo>
                      <a:lnTo>
                        <a:pt x="17814" y="16012"/>
                      </a:lnTo>
                      <a:cubicBezTo>
                        <a:pt x="17847" y="16012"/>
                        <a:pt x="17880" y="16046"/>
                        <a:pt x="17914" y="16046"/>
                      </a:cubicBezTo>
                      <a:cubicBezTo>
                        <a:pt x="18014" y="16312"/>
                        <a:pt x="18281" y="16412"/>
                        <a:pt x="18514" y="16479"/>
                      </a:cubicBezTo>
                      <a:lnTo>
                        <a:pt x="18647" y="16513"/>
                      </a:lnTo>
                      <a:lnTo>
                        <a:pt x="19081" y="16646"/>
                      </a:lnTo>
                      <a:cubicBezTo>
                        <a:pt x="19315" y="16679"/>
                        <a:pt x="19581" y="16713"/>
                        <a:pt x="19815" y="16746"/>
                      </a:cubicBezTo>
                      <a:cubicBezTo>
                        <a:pt x="20182" y="16779"/>
                        <a:pt x="20549" y="16846"/>
                        <a:pt x="20882" y="16913"/>
                      </a:cubicBezTo>
                      <a:cubicBezTo>
                        <a:pt x="22383" y="17213"/>
                        <a:pt x="23851" y="17747"/>
                        <a:pt x="25185" y="18481"/>
                      </a:cubicBezTo>
                      <a:lnTo>
                        <a:pt x="25919" y="18714"/>
                      </a:lnTo>
                      <a:cubicBezTo>
                        <a:pt x="26153" y="18781"/>
                        <a:pt x="26386" y="18881"/>
                        <a:pt x="26620" y="18948"/>
                      </a:cubicBezTo>
                      <a:cubicBezTo>
                        <a:pt x="26953" y="19048"/>
                        <a:pt x="27320" y="19148"/>
                        <a:pt x="27621" y="19315"/>
                      </a:cubicBezTo>
                      <a:lnTo>
                        <a:pt x="27654" y="19315"/>
                      </a:lnTo>
                      <a:cubicBezTo>
                        <a:pt x="27754" y="19348"/>
                        <a:pt x="27854" y="19381"/>
                        <a:pt x="27954" y="19448"/>
                      </a:cubicBezTo>
                      <a:cubicBezTo>
                        <a:pt x="27987" y="19548"/>
                        <a:pt x="28088" y="19581"/>
                        <a:pt x="28154" y="19581"/>
                      </a:cubicBezTo>
                      <a:cubicBezTo>
                        <a:pt x="28188" y="19581"/>
                        <a:pt x="28254" y="19615"/>
                        <a:pt x="28288" y="19615"/>
                      </a:cubicBezTo>
                      <a:lnTo>
                        <a:pt x="28354" y="19648"/>
                      </a:lnTo>
                      <a:lnTo>
                        <a:pt x="28454" y="19715"/>
                      </a:lnTo>
                      <a:lnTo>
                        <a:pt x="28454" y="19748"/>
                      </a:lnTo>
                      <a:cubicBezTo>
                        <a:pt x="28655" y="19948"/>
                        <a:pt x="28888" y="20115"/>
                        <a:pt x="29122" y="20282"/>
                      </a:cubicBezTo>
                      <a:cubicBezTo>
                        <a:pt x="29622" y="20515"/>
                        <a:pt x="30022" y="20982"/>
                        <a:pt x="30189" y="21516"/>
                      </a:cubicBezTo>
                      <a:lnTo>
                        <a:pt x="30222" y="21650"/>
                      </a:lnTo>
                      <a:lnTo>
                        <a:pt x="30256" y="21783"/>
                      </a:lnTo>
                      <a:lnTo>
                        <a:pt x="30423" y="21850"/>
                      </a:lnTo>
                      <a:cubicBezTo>
                        <a:pt x="30723" y="21983"/>
                        <a:pt x="30956" y="22217"/>
                        <a:pt x="31056" y="22550"/>
                      </a:cubicBezTo>
                      <a:lnTo>
                        <a:pt x="31090" y="22717"/>
                      </a:lnTo>
                      <a:cubicBezTo>
                        <a:pt x="31290" y="23451"/>
                        <a:pt x="31523" y="24251"/>
                        <a:pt x="32190" y="24785"/>
                      </a:cubicBezTo>
                      <a:cubicBezTo>
                        <a:pt x="32391" y="24985"/>
                        <a:pt x="32491" y="25252"/>
                        <a:pt x="32424" y="25552"/>
                      </a:cubicBezTo>
                      <a:cubicBezTo>
                        <a:pt x="32357" y="25619"/>
                        <a:pt x="32324" y="25719"/>
                        <a:pt x="32291" y="25853"/>
                      </a:cubicBezTo>
                      <a:cubicBezTo>
                        <a:pt x="32257" y="25953"/>
                        <a:pt x="32224" y="26053"/>
                        <a:pt x="32157" y="26153"/>
                      </a:cubicBezTo>
                      <a:cubicBezTo>
                        <a:pt x="32157" y="26186"/>
                        <a:pt x="32124" y="26220"/>
                        <a:pt x="32124" y="26253"/>
                      </a:cubicBezTo>
                      <a:cubicBezTo>
                        <a:pt x="32090" y="26320"/>
                        <a:pt x="32090" y="26386"/>
                        <a:pt x="32090" y="26420"/>
                      </a:cubicBezTo>
                      <a:cubicBezTo>
                        <a:pt x="32090" y="26453"/>
                        <a:pt x="32090" y="26486"/>
                        <a:pt x="32090" y="26486"/>
                      </a:cubicBezTo>
                      <a:lnTo>
                        <a:pt x="32090" y="26553"/>
                      </a:lnTo>
                      <a:cubicBezTo>
                        <a:pt x="32124" y="26620"/>
                        <a:pt x="32157" y="26687"/>
                        <a:pt x="32224" y="26720"/>
                      </a:cubicBezTo>
                      <a:cubicBezTo>
                        <a:pt x="32257" y="26720"/>
                        <a:pt x="32291" y="26753"/>
                        <a:pt x="32324" y="26753"/>
                      </a:cubicBezTo>
                      <a:cubicBezTo>
                        <a:pt x="32324" y="26820"/>
                        <a:pt x="32357" y="26853"/>
                        <a:pt x="32391" y="26887"/>
                      </a:cubicBezTo>
                      <a:cubicBezTo>
                        <a:pt x="32457" y="26953"/>
                        <a:pt x="32524" y="27020"/>
                        <a:pt x="32424" y="27154"/>
                      </a:cubicBezTo>
                      <a:cubicBezTo>
                        <a:pt x="32291" y="27320"/>
                        <a:pt x="32291" y="27520"/>
                        <a:pt x="32391" y="27687"/>
                      </a:cubicBezTo>
                      <a:cubicBezTo>
                        <a:pt x="32391" y="27721"/>
                        <a:pt x="32424" y="27721"/>
                        <a:pt x="32424" y="27754"/>
                      </a:cubicBezTo>
                      <a:cubicBezTo>
                        <a:pt x="32257" y="27754"/>
                        <a:pt x="32124" y="27787"/>
                        <a:pt x="31990" y="27887"/>
                      </a:cubicBezTo>
                      <a:cubicBezTo>
                        <a:pt x="31824" y="28054"/>
                        <a:pt x="31623" y="28154"/>
                        <a:pt x="31390" y="28154"/>
                      </a:cubicBezTo>
                      <a:cubicBezTo>
                        <a:pt x="31362" y="28151"/>
                        <a:pt x="31335" y="28149"/>
                        <a:pt x="31308" y="28149"/>
                      </a:cubicBezTo>
                      <a:cubicBezTo>
                        <a:pt x="31075" y="28149"/>
                        <a:pt x="30872" y="28272"/>
                        <a:pt x="30723" y="28421"/>
                      </a:cubicBezTo>
                      <a:cubicBezTo>
                        <a:pt x="29755" y="28955"/>
                        <a:pt x="29355" y="29889"/>
                        <a:pt x="28955" y="30756"/>
                      </a:cubicBezTo>
                      <a:lnTo>
                        <a:pt x="28755" y="31223"/>
                      </a:lnTo>
                      <a:cubicBezTo>
                        <a:pt x="28755" y="31223"/>
                        <a:pt x="28721" y="31223"/>
                        <a:pt x="28721" y="31256"/>
                      </a:cubicBezTo>
                      <a:cubicBezTo>
                        <a:pt x="28688" y="31290"/>
                        <a:pt x="28688" y="31323"/>
                        <a:pt x="28688" y="31357"/>
                      </a:cubicBezTo>
                      <a:lnTo>
                        <a:pt x="28688" y="31390"/>
                      </a:lnTo>
                      <a:cubicBezTo>
                        <a:pt x="28688" y="31423"/>
                        <a:pt x="28621" y="31523"/>
                        <a:pt x="28588" y="31590"/>
                      </a:cubicBezTo>
                      <a:cubicBezTo>
                        <a:pt x="28454" y="31824"/>
                        <a:pt x="28321" y="32024"/>
                        <a:pt x="28521" y="32324"/>
                      </a:cubicBezTo>
                      <a:cubicBezTo>
                        <a:pt x="28555" y="32391"/>
                        <a:pt x="28621" y="32457"/>
                        <a:pt x="28688" y="32457"/>
                      </a:cubicBezTo>
                      <a:lnTo>
                        <a:pt x="28788" y="32457"/>
                      </a:lnTo>
                      <a:cubicBezTo>
                        <a:pt x="28888" y="32457"/>
                        <a:pt x="28955" y="32424"/>
                        <a:pt x="29055" y="32391"/>
                      </a:cubicBezTo>
                      <a:cubicBezTo>
                        <a:pt x="29122" y="32357"/>
                        <a:pt x="29222" y="32324"/>
                        <a:pt x="29322" y="32324"/>
                      </a:cubicBezTo>
                      <a:lnTo>
                        <a:pt x="29589" y="32324"/>
                      </a:lnTo>
                      <a:cubicBezTo>
                        <a:pt x="29714" y="32286"/>
                        <a:pt x="29848" y="32268"/>
                        <a:pt x="29983" y="32268"/>
                      </a:cubicBezTo>
                      <a:cubicBezTo>
                        <a:pt x="30208" y="32268"/>
                        <a:pt x="30435" y="32320"/>
                        <a:pt x="30623" y="32424"/>
                      </a:cubicBezTo>
                      <a:cubicBezTo>
                        <a:pt x="30856" y="32557"/>
                        <a:pt x="31090" y="32624"/>
                        <a:pt x="31323" y="32657"/>
                      </a:cubicBezTo>
                      <a:cubicBezTo>
                        <a:pt x="31457" y="32657"/>
                        <a:pt x="31590" y="32624"/>
                        <a:pt x="31723" y="32557"/>
                      </a:cubicBezTo>
                      <a:cubicBezTo>
                        <a:pt x="31857" y="32457"/>
                        <a:pt x="32024" y="32424"/>
                        <a:pt x="32190" y="32424"/>
                      </a:cubicBezTo>
                      <a:cubicBezTo>
                        <a:pt x="32424" y="32424"/>
                        <a:pt x="32624" y="32491"/>
                        <a:pt x="32824" y="32557"/>
                      </a:cubicBezTo>
                      <a:lnTo>
                        <a:pt x="32891" y="32557"/>
                      </a:lnTo>
                      <a:cubicBezTo>
                        <a:pt x="32958" y="32524"/>
                        <a:pt x="33058" y="32524"/>
                        <a:pt x="33125" y="32491"/>
                      </a:cubicBezTo>
                      <a:lnTo>
                        <a:pt x="33258" y="32491"/>
                      </a:lnTo>
                      <a:cubicBezTo>
                        <a:pt x="33391" y="32491"/>
                        <a:pt x="33491" y="32457"/>
                        <a:pt x="33558" y="32357"/>
                      </a:cubicBezTo>
                      <a:lnTo>
                        <a:pt x="33625" y="32357"/>
                      </a:lnTo>
                      <a:cubicBezTo>
                        <a:pt x="33758" y="32324"/>
                        <a:pt x="33858" y="32224"/>
                        <a:pt x="33958" y="32124"/>
                      </a:cubicBezTo>
                      <a:cubicBezTo>
                        <a:pt x="34292" y="31657"/>
                        <a:pt x="34425" y="31457"/>
                        <a:pt x="34659" y="31457"/>
                      </a:cubicBezTo>
                      <a:cubicBezTo>
                        <a:pt x="34926" y="31490"/>
                        <a:pt x="35193" y="31590"/>
                        <a:pt x="35426" y="31690"/>
                      </a:cubicBezTo>
                      <a:cubicBezTo>
                        <a:pt x="35469" y="31694"/>
                        <a:pt x="35510" y="31696"/>
                        <a:pt x="35552" y="31696"/>
                      </a:cubicBezTo>
                      <a:cubicBezTo>
                        <a:pt x="35835" y="31696"/>
                        <a:pt x="36090" y="31598"/>
                        <a:pt x="36293" y="31423"/>
                      </a:cubicBezTo>
                      <a:cubicBezTo>
                        <a:pt x="36327" y="31423"/>
                        <a:pt x="36327" y="31390"/>
                        <a:pt x="36360" y="31390"/>
                      </a:cubicBezTo>
                      <a:cubicBezTo>
                        <a:pt x="36394" y="31390"/>
                        <a:pt x="36460" y="31423"/>
                        <a:pt x="36527" y="31423"/>
                      </a:cubicBezTo>
                      <a:cubicBezTo>
                        <a:pt x="36627" y="31390"/>
                        <a:pt x="36727" y="31390"/>
                        <a:pt x="36794" y="31390"/>
                      </a:cubicBezTo>
                      <a:cubicBezTo>
                        <a:pt x="36894" y="31357"/>
                        <a:pt x="36994" y="31357"/>
                        <a:pt x="37061" y="31357"/>
                      </a:cubicBezTo>
                      <a:lnTo>
                        <a:pt x="37194" y="31357"/>
                      </a:lnTo>
                      <a:cubicBezTo>
                        <a:pt x="37328" y="31357"/>
                        <a:pt x="37428" y="31357"/>
                        <a:pt x="37494" y="31390"/>
                      </a:cubicBezTo>
                      <a:lnTo>
                        <a:pt x="37561" y="31390"/>
                      </a:lnTo>
                      <a:cubicBezTo>
                        <a:pt x="37628" y="31390"/>
                        <a:pt x="37694" y="31390"/>
                        <a:pt x="37728" y="31457"/>
                      </a:cubicBezTo>
                      <a:lnTo>
                        <a:pt x="37861" y="31457"/>
                      </a:lnTo>
                      <a:cubicBezTo>
                        <a:pt x="37895" y="31623"/>
                        <a:pt x="38028" y="31723"/>
                        <a:pt x="38161" y="31790"/>
                      </a:cubicBezTo>
                      <a:cubicBezTo>
                        <a:pt x="38262" y="31857"/>
                        <a:pt x="38362" y="31924"/>
                        <a:pt x="38428" y="32024"/>
                      </a:cubicBezTo>
                      <a:cubicBezTo>
                        <a:pt x="38495" y="32190"/>
                        <a:pt x="38628" y="32324"/>
                        <a:pt x="38795" y="32391"/>
                      </a:cubicBezTo>
                      <a:lnTo>
                        <a:pt x="38862" y="32424"/>
                      </a:lnTo>
                      <a:lnTo>
                        <a:pt x="39062" y="32524"/>
                      </a:lnTo>
                      <a:lnTo>
                        <a:pt x="39129" y="32557"/>
                      </a:lnTo>
                      <a:cubicBezTo>
                        <a:pt x="39162" y="32724"/>
                        <a:pt x="39296" y="32791"/>
                        <a:pt x="39429" y="32824"/>
                      </a:cubicBezTo>
                      <a:cubicBezTo>
                        <a:pt x="39629" y="33024"/>
                        <a:pt x="39829" y="33258"/>
                        <a:pt x="39996" y="33525"/>
                      </a:cubicBezTo>
                      <a:cubicBezTo>
                        <a:pt x="40196" y="33892"/>
                        <a:pt x="40463" y="34192"/>
                        <a:pt x="40797" y="34392"/>
                      </a:cubicBezTo>
                      <a:cubicBezTo>
                        <a:pt x="40930" y="34492"/>
                        <a:pt x="41064" y="34626"/>
                        <a:pt x="41130" y="34759"/>
                      </a:cubicBezTo>
                      <a:cubicBezTo>
                        <a:pt x="41264" y="34959"/>
                        <a:pt x="41464" y="35126"/>
                        <a:pt x="41697" y="35193"/>
                      </a:cubicBezTo>
                      <a:lnTo>
                        <a:pt x="42064" y="35193"/>
                      </a:lnTo>
                      <a:lnTo>
                        <a:pt x="42064" y="26286"/>
                      </a:lnTo>
                      <a:lnTo>
                        <a:pt x="41964" y="26286"/>
                      </a:lnTo>
                      <a:cubicBezTo>
                        <a:pt x="41764" y="25652"/>
                        <a:pt x="41797" y="24952"/>
                        <a:pt x="42064" y="24318"/>
                      </a:cubicBezTo>
                      <a:lnTo>
                        <a:pt x="42131" y="13310"/>
                      </a:lnTo>
                      <a:lnTo>
                        <a:pt x="42131" y="9241"/>
                      </a:lnTo>
                      <a:cubicBezTo>
                        <a:pt x="42098" y="9241"/>
                        <a:pt x="42064" y="9207"/>
                        <a:pt x="42031" y="9207"/>
                      </a:cubicBezTo>
                      <a:lnTo>
                        <a:pt x="41998" y="9207"/>
                      </a:lnTo>
                      <a:cubicBezTo>
                        <a:pt x="41864" y="9174"/>
                        <a:pt x="41764" y="9174"/>
                        <a:pt x="41631" y="9141"/>
                      </a:cubicBezTo>
                      <a:cubicBezTo>
                        <a:pt x="41596" y="9146"/>
                        <a:pt x="41563" y="9149"/>
                        <a:pt x="41531" y="9149"/>
                      </a:cubicBezTo>
                      <a:cubicBezTo>
                        <a:pt x="41374" y="9149"/>
                        <a:pt x="41241" y="9084"/>
                        <a:pt x="41130" y="8974"/>
                      </a:cubicBezTo>
                      <a:lnTo>
                        <a:pt x="40897" y="8674"/>
                      </a:lnTo>
                      <a:cubicBezTo>
                        <a:pt x="40805" y="8399"/>
                        <a:pt x="40546" y="8236"/>
                        <a:pt x="40272" y="8236"/>
                      </a:cubicBezTo>
                      <a:cubicBezTo>
                        <a:pt x="40247" y="8236"/>
                        <a:pt x="40222" y="8237"/>
                        <a:pt x="40196" y="8240"/>
                      </a:cubicBezTo>
                      <a:lnTo>
                        <a:pt x="39396" y="8240"/>
                      </a:lnTo>
                      <a:cubicBezTo>
                        <a:pt x="39262" y="8240"/>
                        <a:pt x="39129" y="8173"/>
                        <a:pt x="39029" y="8107"/>
                      </a:cubicBezTo>
                      <a:cubicBezTo>
                        <a:pt x="38929" y="7906"/>
                        <a:pt x="38729" y="7773"/>
                        <a:pt x="38528" y="7773"/>
                      </a:cubicBezTo>
                      <a:cubicBezTo>
                        <a:pt x="38328" y="7773"/>
                        <a:pt x="38128" y="7840"/>
                        <a:pt x="37928" y="7973"/>
                      </a:cubicBezTo>
                      <a:lnTo>
                        <a:pt x="37361" y="7973"/>
                      </a:lnTo>
                      <a:lnTo>
                        <a:pt x="36861" y="7806"/>
                      </a:lnTo>
                      <a:cubicBezTo>
                        <a:pt x="36394" y="7439"/>
                        <a:pt x="35860" y="7206"/>
                        <a:pt x="35293" y="7072"/>
                      </a:cubicBezTo>
                      <a:cubicBezTo>
                        <a:pt x="34959" y="6972"/>
                        <a:pt x="34626" y="6839"/>
                        <a:pt x="34292" y="6706"/>
                      </a:cubicBezTo>
                      <a:cubicBezTo>
                        <a:pt x="33958" y="6539"/>
                        <a:pt x="33658" y="6372"/>
                        <a:pt x="33358" y="6138"/>
                      </a:cubicBezTo>
                      <a:cubicBezTo>
                        <a:pt x="32858" y="5738"/>
                        <a:pt x="32291" y="5505"/>
                        <a:pt x="31690" y="5405"/>
                      </a:cubicBezTo>
                      <a:cubicBezTo>
                        <a:pt x="31190" y="5405"/>
                        <a:pt x="30689" y="5271"/>
                        <a:pt x="30289" y="4938"/>
                      </a:cubicBezTo>
                      <a:cubicBezTo>
                        <a:pt x="30122" y="4704"/>
                        <a:pt x="29822" y="4571"/>
                        <a:pt x="29522" y="4571"/>
                      </a:cubicBezTo>
                      <a:cubicBezTo>
                        <a:pt x="29322" y="4571"/>
                        <a:pt x="29122" y="4604"/>
                        <a:pt x="28921" y="4671"/>
                      </a:cubicBezTo>
                      <a:lnTo>
                        <a:pt x="28788" y="4704"/>
                      </a:lnTo>
                      <a:cubicBezTo>
                        <a:pt x="28588" y="4771"/>
                        <a:pt x="28354" y="4871"/>
                        <a:pt x="28154" y="5004"/>
                      </a:cubicBezTo>
                      <a:lnTo>
                        <a:pt x="27887" y="5138"/>
                      </a:lnTo>
                      <a:lnTo>
                        <a:pt x="27587" y="5271"/>
                      </a:lnTo>
                      <a:cubicBezTo>
                        <a:pt x="27354" y="5405"/>
                        <a:pt x="27087" y="5471"/>
                        <a:pt x="26853" y="5571"/>
                      </a:cubicBezTo>
                      <a:lnTo>
                        <a:pt x="26753" y="5605"/>
                      </a:lnTo>
                      <a:cubicBezTo>
                        <a:pt x="26586" y="5638"/>
                        <a:pt x="26420" y="5705"/>
                        <a:pt x="26386" y="5905"/>
                      </a:cubicBezTo>
                      <a:cubicBezTo>
                        <a:pt x="26386" y="5938"/>
                        <a:pt x="26386" y="5972"/>
                        <a:pt x="26386" y="6005"/>
                      </a:cubicBezTo>
                      <a:lnTo>
                        <a:pt x="26386" y="6372"/>
                      </a:lnTo>
                      <a:cubicBezTo>
                        <a:pt x="26320" y="6439"/>
                        <a:pt x="26386" y="6539"/>
                        <a:pt x="26453" y="6605"/>
                      </a:cubicBezTo>
                      <a:cubicBezTo>
                        <a:pt x="26520" y="6706"/>
                        <a:pt x="26586" y="6772"/>
                        <a:pt x="26553" y="6806"/>
                      </a:cubicBezTo>
                      <a:cubicBezTo>
                        <a:pt x="26553" y="6872"/>
                        <a:pt x="26453" y="6906"/>
                        <a:pt x="26320" y="6972"/>
                      </a:cubicBezTo>
                      <a:cubicBezTo>
                        <a:pt x="26320" y="6972"/>
                        <a:pt x="26320" y="7006"/>
                        <a:pt x="26320" y="7039"/>
                      </a:cubicBezTo>
                      <a:lnTo>
                        <a:pt x="26153" y="7106"/>
                      </a:lnTo>
                      <a:lnTo>
                        <a:pt x="26086" y="7139"/>
                      </a:lnTo>
                      <a:cubicBezTo>
                        <a:pt x="26053" y="7139"/>
                        <a:pt x="25986" y="7106"/>
                        <a:pt x="25953" y="7106"/>
                      </a:cubicBezTo>
                      <a:cubicBezTo>
                        <a:pt x="25853" y="7139"/>
                        <a:pt x="25753" y="7173"/>
                        <a:pt x="25652" y="7206"/>
                      </a:cubicBezTo>
                      <a:cubicBezTo>
                        <a:pt x="25586" y="7273"/>
                        <a:pt x="25519" y="7273"/>
                        <a:pt x="25452" y="7273"/>
                      </a:cubicBezTo>
                      <a:lnTo>
                        <a:pt x="25252" y="7273"/>
                      </a:lnTo>
                      <a:cubicBezTo>
                        <a:pt x="25152" y="7273"/>
                        <a:pt x="25052" y="7306"/>
                        <a:pt x="24985" y="7406"/>
                      </a:cubicBezTo>
                      <a:lnTo>
                        <a:pt x="24919" y="7439"/>
                      </a:lnTo>
                      <a:cubicBezTo>
                        <a:pt x="24852" y="7473"/>
                        <a:pt x="24819" y="7506"/>
                        <a:pt x="24752" y="7506"/>
                      </a:cubicBezTo>
                      <a:lnTo>
                        <a:pt x="24385" y="7506"/>
                      </a:lnTo>
                      <a:cubicBezTo>
                        <a:pt x="24333" y="7497"/>
                        <a:pt x="24281" y="7493"/>
                        <a:pt x="24230" y="7493"/>
                      </a:cubicBezTo>
                      <a:cubicBezTo>
                        <a:pt x="23725" y="7493"/>
                        <a:pt x="23287" y="7925"/>
                        <a:pt x="23317" y="8440"/>
                      </a:cubicBezTo>
                      <a:cubicBezTo>
                        <a:pt x="23317" y="8473"/>
                        <a:pt x="23317" y="8507"/>
                        <a:pt x="23284" y="8540"/>
                      </a:cubicBezTo>
                      <a:cubicBezTo>
                        <a:pt x="23184" y="8774"/>
                        <a:pt x="22984" y="8974"/>
                        <a:pt x="22750" y="9074"/>
                      </a:cubicBezTo>
                      <a:cubicBezTo>
                        <a:pt x="22183" y="9141"/>
                        <a:pt x="21750" y="9608"/>
                        <a:pt x="21716" y="10175"/>
                      </a:cubicBezTo>
                      <a:cubicBezTo>
                        <a:pt x="21683" y="10241"/>
                        <a:pt x="21650" y="10341"/>
                        <a:pt x="21616" y="10375"/>
                      </a:cubicBezTo>
                      <a:cubicBezTo>
                        <a:pt x="21583" y="10442"/>
                        <a:pt x="21550" y="10475"/>
                        <a:pt x="21516" y="10508"/>
                      </a:cubicBezTo>
                      <a:cubicBezTo>
                        <a:pt x="21483" y="10542"/>
                        <a:pt x="21416" y="10608"/>
                        <a:pt x="21383" y="10642"/>
                      </a:cubicBezTo>
                      <a:cubicBezTo>
                        <a:pt x="21216" y="10742"/>
                        <a:pt x="21116" y="10942"/>
                        <a:pt x="21083" y="11142"/>
                      </a:cubicBezTo>
                      <a:cubicBezTo>
                        <a:pt x="21016" y="11175"/>
                        <a:pt x="20949" y="11175"/>
                        <a:pt x="20882" y="11209"/>
                      </a:cubicBezTo>
                      <a:cubicBezTo>
                        <a:pt x="20749" y="11242"/>
                        <a:pt x="20616" y="11309"/>
                        <a:pt x="20515" y="11442"/>
                      </a:cubicBezTo>
                      <a:lnTo>
                        <a:pt x="20249" y="11876"/>
                      </a:lnTo>
                      <a:lnTo>
                        <a:pt x="20115" y="11876"/>
                      </a:lnTo>
                      <a:cubicBezTo>
                        <a:pt x="19782" y="11976"/>
                        <a:pt x="19481" y="12009"/>
                        <a:pt x="19114" y="12009"/>
                      </a:cubicBezTo>
                      <a:cubicBezTo>
                        <a:pt x="19081" y="12012"/>
                        <a:pt x="19047" y="12013"/>
                        <a:pt x="19014" y="12013"/>
                      </a:cubicBezTo>
                      <a:cubicBezTo>
                        <a:pt x="18581" y="12013"/>
                        <a:pt x="18159" y="11814"/>
                        <a:pt x="17880" y="11442"/>
                      </a:cubicBezTo>
                      <a:lnTo>
                        <a:pt x="17780" y="11209"/>
                      </a:lnTo>
                      <a:cubicBezTo>
                        <a:pt x="17780" y="11175"/>
                        <a:pt x="17780" y="11175"/>
                        <a:pt x="17747" y="11142"/>
                      </a:cubicBezTo>
                      <a:cubicBezTo>
                        <a:pt x="17780" y="11142"/>
                        <a:pt x="17780" y="11075"/>
                        <a:pt x="17747" y="11042"/>
                      </a:cubicBezTo>
                      <a:cubicBezTo>
                        <a:pt x="17780" y="10942"/>
                        <a:pt x="17814" y="10875"/>
                        <a:pt x="17880" y="10808"/>
                      </a:cubicBezTo>
                      <a:cubicBezTo>
                        <a:pt x="18014" y="10642"/>
                        <a:pt x="18114" y="10442"/>
                        <a:pt x="17880" y="10208"/>
                      </a:cubicBezTo>
                      <a:cubicBezTo>
                        <a:pt x="17847" y="10141"/>
                        <a:pt x="17747" y="10108"/>
                        <a:pt x="17680" y="10108"/>
                      </a:cubicBezTo>
                      <a:cubicBezTo>
                        <a:pt x="17580" y="10141"/>
                        <a:pt x="17480" y="10175"/>
                        <a:pt x="17413" y="10241"/>
                      </a:cubicBezTo>
                      <a:lnTo>
                        <a:pt x="17347" y="10308"/>
                      </a:lnTo>
                      <a:lnTo>
                        <a:pt x="17180" y="9908"/>
                      </a:lnTo>
                      <a:cubicBezTo>
                        <a:pt x="17180" y="9774"/>
                        <a:pt x="17180" y="9674"/>
                        <a:pt x="17180" y="9541"/>
                      </a:cubicBezTo>
                      <a:cubicBezTo>
                        <a:pt x="17213" y="9207"/>
                        <a:pt x="17246" y="8840"/>
                        <a:pt x="16779" y="8640"/>
                      </a:cubicBezTo>
                      <a:cubicBezTo>
                        <a:pt x="16779" y="8607"/>
                        <a:pt x="16746" y="8574"/>
                        <a:pt x="16746" y="8540"/>
                      </a:cubicBezTo>
                      <a:cubicBezTo>
                        <a:pt x="16679" y="8507"/>
                        <a:pt x="16613" y="8507"/>
                        <a:pt x="16513" y="8507"/>
                      </a:cubicBezTo>
                      <a:lnTo>
                        <a:pt x="16413" y="8507"/>
                      </a:lnTo>
                      <a:cubicBezTo>
                        <a:pt x="16346" y="8507"/>
                        <a:pt x="16312" y="8540"/>
                        <a:pt x="16246" y="8574"/>
                      </a:cubicBezTo>
                      <a:lnTo>
                        <a:pt x="16212" y="8607"/>
                      </a:lnTo>
                      <a:cubicBezTo>
                        <a:pt x="16112" y="8740"/>
                        <a:pt x="16046" y="8907"/>
                        <a:pt x="16012" y="9074"/>
                      </a:cubicBezTo>
                      <a:lnTo>
                        <a:pt x="15712" y="8707"/>
                      </a:lnTo>
                      <a:lnTo>
                        <a:pt x="15445" y="8373"/>
                      </a:lnTo>
                      <a:cubicBezTo>
                        <a:pt x="15479" y="8307"/>
                        <a:pt x="15479" y="8240"/>
                        <a:pt x="15479" y="8173"/>
                      </a:cubicBezTo>
                      <a:cubicBezTo>
                        <a:pt x="15212" y="7740"/>
                        <a:pt x="15078" y="7206"/>
                        <a:pt x="15145" y="6672"/>
                      </a:cubicBezTo>
                      <a:lnTo>
                        <a:pt x="15145" y="6339"/>
                      </a:lnTo>
                      <a:cubicBezTo>
                        <a:pt x="15112" y="6005"/>
                        <a:pt x="15178" y="5638"/>
                        <a:pt x="15312" y="5338"/>
                      </a:cubicBezTo>
                      <a:cubicBezTo>
                        <a:pt x="15412" y="5171"/>
                        <a:pt x="15445" y="5004"/>
                        <a:pt x="15479" y="4804"/>
                      </a:cubicBezTo>
                      <a:lnTo>
                        <a:pt x="15479" y="4304"/>
                      </a:lnTo>
                      <a:cubicBezTo>
                        <a:pt x="15545" y="3870"/>
                        <a:pt x="15345" y="3503"/>
                        <a:pt x="14978" y="3303"/>
                      </a:cubicBezTo>
                      <a:lnTo>
                        <a:pt x="14778" y="3036"/>
                      </a:lnTo>
                      <a:cubicBezTo>
                        <a:pt x="14745" y="3003"/>
                        <a:pt x="14745" y="2970"/>
                        <a:pt x="14711" y="2936"/>
                      </a:cubicBezTo>
                      <a:cubicBezTo>
                        <a:pt x="14645" y="2836"/>
                        <a:pt x="14645" y="2703"/>
                        <a:pt x="14678" y="2603"/>
                      </a:cubicBezTo>
                      <a:cubicBezTo>
                        <a:pt x="14778" y="2436"/>
                        <a:pt x="14811" y="2269"/>
                        <a:pt x="14778" y="2102"/>
                      </a:cubicBezTo>
                      <a:cubicBezTo>
                        <a:pt x="14745" y="1902"/>
                        <a:pt x="14545" y="1835"/>
                        <a:pt x="14344" y="1702"/>
                      </a:cubicBezTo>
                      <a:lnTo>
                        <a:pt x="14144" y="1602"/>
                      </a:lnTo>
                      <a:cubicBezTo>
                        <a:pt x="13977" y="1502"/>
                        <a:pt x="13777" y="1468"/>
                        <a:pt x="13577" y="1468"/>
                      </a:cubicBezTo>
                      <a:cubicBezTo>
                        <a:pt x="13444" y="1468"/>
                        <a:pt x="13310" y="1468"/>
                        <a:pt x="13177" y="1502"/>
                      </a:cubicBezTo>
                      <a:cubicBezTo>
                        <a:pt x="13043" y="1502"/>
                        <a:pt x="12943" y="1535"/>
                        <a:pt x="12810" y="1535"/>
                      </a:cubicBezTo>
                      <a:cubicBezTo>
                        <a:pt x="12677" y="1535"/>
                        <a:pt x="12543" y="1502"/>
                        <a:pt x="12443" y="1468"/>
                      </a:cubicBezTo>
                      <a:cubicBezTo>
                        <a:pt x="12310" y="1368"/>
                        <a:pt x="12176" y="1302"/>
                        <a:pt x="12009" y="1302"/>
                      </a:cubicBezTo>
                      <a:cubicBezTo>
                        <a:pt x="11993" y="1285"/>
                        <a:pt x="11976" y="1277"/>
                        <a:pt x="11959" y="1277"/>
                      </a:cubicBezTo>
                      <a:cubicBezTo>
                        <a:pt x="11943" y="1277"/>
                        <a:pt x="11926" y="1285"/>
                        <a:pt x="11909" y="1302"/>
                      </a:cubicBezTo>
                      <a:cubicBezTo>
                        <a:pt x="11909" y="1268"/>
                        <a:pt x="11909" y="1235"/>
                        <a:pt x="11843" y="1202"/>
                      </a:cubicBezTo>
                      <a:cubicBezTo>
                        <a:pt x="11676" y="1202"/>
                        <a:pt x="11509" y="1102"/>
                        <a:pt x="11442" y="968"/>
                      </a:cubicBezTo>
                      <a:cubicBezTo>
                        <a:pt x="11342" y="868"/>
                        <a:pt x="11276" y="801"/>
                        <a:pt x="11175" y="735"/>
                      </a:cubicBezTo>
                      <a:lnTo>
                        <a:pt x="11075" y="735"/>
                      </a:lnTo>
                      <a:cubicBezTo>
                        <a:pt x="11042" y="735"/>
                        <a:pt x="11042" y="701"/>
                        <a:pt x="11009" y="668"/>
                      </a:cubicBezTo>
                      <a:cubicBezTo>
                        <a:pt x="10942" y="635"/>
                        <a:pt x="10842" y="601"/>
                        <a:pt x="10708" y="601"/>
                      </a:cubicBezTo>
                      <a:cubicBezTo>
                        <a:pt x="10675" y="601"/>
                        <a:pt x="10642" y="601"/>
                        <a:pt x="10608" y="635"/>
                      </a:cubicBezTo>
                      <a:cubicBezTo>
                        <a:pt x="10175" y="368"/>
                        <a:pt x="9708" y="168"/>
                        <a:pt x="9207" y="34"/>
                      </a:cubicBezTo>
                      <a:lnTo>
                        <a:pt x="9007" y="34"/>
                      </a:lnTo>
                      <a:cubicBezTo>
                        <a:pt x="8874" y="1"/>
                        <a:pt x="8740" y="1"/>
                        <a:pt x="860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7" name="Google Shape;457;p16">
                  <a:extLst>
                    <a:ext uri="{FF2B5EF4-FFF2-40B4-BE49-F238E27FC236}">
                      <a16:creationId xmlns:a16="http://schemas.microsoft.com/office/drawing/2014/main" xmlns="" id="{09560A04-177A-7704-625C-369BB9687310}"/>
                    </a:ext>
                  </a:extLst>
                </p:cNvPr>
                <p:cNvSpPr/>
                <p:nvPr/>
              </p:nvSpPr>
              <p:spPr>
                <a:xfrm>
                  <a:off x="6136038" y="3053600"/>
                  <a:ext cx="102600" cy="155975"/>
                </a:xfrm>
                <a:custGeom>
                  <a:avLst/>
                  <a:gdLst/>
                  <a:ahLst/>
                  <a:cxnLst/>
                  <a:rect l="l" t="t" r="r" b="b"/>
                  <a:pathLst>
                    <a:path w="4104" h="6239" extrusionOk="0">
                      <a:moveTo>
                        <a:pt x="2502" y="1"/>
                      </a:moveTo>
                      <a:cubicBezTo>
                        <a:pt x="2335" y="34"/>
                        <a:pt x="2202" y="268"/>
                        <a:pt x="2035" y="601"/>
                      </a:cubicBezTo>
                      <a:cubicBezTo>
                        <a:pt x="1935" y="868"/>
                        <a:pt x="1668" y="1068"/>
                        <a:pt x="1368" y="1102"/>
                      </a:cubicBezTo>
                      <a:cubicBezTo>
                        <a:pt x="1201" y="1135"/>
                        <a:pt x="1101" y="1235"/>
                        <a:pt x="1068" y="1402"/>
                      </a:cubicBezTo>
                      <a:cubicBezTo>
                        <a:pt x="1034" y="1502"/>
                        <a:pt x="1101" y="1635"/>
                        <a:pt x="1201" y="1702"/>
                      </a:cubicBezTo>
                      <a:cubicBezTo>
                        <a:pt x="1368" y="1769"/>
                        <a:pt x="1434" y="1869"/>
                        <a:pt x="1434" y="1969"/>
                      </a:cubicBezTo>
                      <a:cubicBezTo>
                        <a:pt x="1434" y="2036"/>
                        <a:pt x="1268" y="2169"/>
                        <a:pt x="1134" y="2269"/>
                      </a:cubicBezTo>
                      <a:cubicBezTo>
                        <a:pt x="534" y="2603"/>
                        <a:pt x="400" y="3003"/>
                        <a:pt x="634" y="3703"/>
                      </a:cubicBezTo>
                      <a:cubicBezTo>
                        <a:pt x="767" y="4237"/>
                        <a:pt x="601" y="4804"/>
                        <a:pt x="167" y="5138"/>
                      </a:cubicBezTo>
                      <a:cubicBezTo>
                        <a:pt x="0" y="5638"/>
                        <a:pt x="67" y="5705"/>
                        <a:pt x="667" y="6105"/>
                      </a:cubicBezTo>
                      <a:cubicBezTo>
                        <a:pt x="734" y="6105"/>
                        <a:pt x="767" y="6139"/>
                        <a:pt x="834" y="6172"/>
                      </a:cubicBezTo>
                      <a:cubicBezTo>
                        <a:pt x="901" y="6205"/>
                        <a:pt x="1001" y="6239"/>
                        <a:pt x="1101" y="6239"/>
                      </a:cubicBezTo>
                      <a:cubicBezTo>
                        <a:pt x="1134" y="6239"/>
                        <a:pt x="1201" y="6239"/>
                        <a:pt x="1234" y="6205"/>
                      </a:cubicBezTo>
                      <a:lnTo>
                        <a:pt x="1601" y="6005"/>
                      </a:lnTo>
                      <a:cubicBezTo>
                        <a:pt x="1635" y="6005"/>
                        <a:pt x="1635" y="5972"/>
                        <a:pt x="1668" y="5972"/>
                      </a:cubicBezTo>
                      <a:cubicBezTo>
                        <a:pt x="2102" y="5672"/>
                        <a:pt x="2402" y="5271"/>
                        <a:pt x="2602" y="4804"/>
                      </a:cubicBezTo>
                      <a:lnTo>
                        <a:pt x="2669" y="4771"/>
                      </a:lnTo>
                      <a:lnTo>
                        <a:pt x="2769" y="4738"/>
                      </a:lnTo>
                      <a:lnTo>
                        <a:pt x="2802" y="4738"/>
                      </a:lnTo>
                      <a:cubicBezTo>
                        <a:pt x="2802" y="4771"/>
                        <a:pt x="2802" y="4804"/>
                        <a:pt x="2802" y="4838"/>
                      </a:cubicBezTo>
                      <a:cubicBezTo>
                        <a:pt x="2802" y="4938"/>
                        <a:pt x="2835" y="5038"/>
                        <a:pt x="2735" y="5104"/>
                      </a:cubicBezTo>
                      <a:cubicBezTo>
                        <a:pt x="2635" y="5205"/>
                        <a:pt x="2569" y="5338"/>
                        <a:pt x="2569" y="5505"/>
                      </a:cubicBezTo>
                      <a:cubicBezTo>
                        <a:pt x="2569" y="5605"/>
                        <a:pt x="2635" y="5672"/>
                        <a:pt x="2735" y="5738"/>
                      </a:cubicBezTo>
                      <a:cubicBezTo>
                        <a:pt x="2802" y="5772"/>
                        <a:pt x="2869" y="5772"/>
                        <a:pt x="2902" y="5772"/>
                      </a:cubicBezTo>
                      <a:cubicBezTo>
                        <a:pt x="3069" y="5772"/>
                        <a:pt x="3169" y="5638"/>
                        <a:pt x="3236" y="5471"/>
                      </a:cubicBezTo>
                      <a:cubicBezTo>
                        <a:pt x="3269" y="5405"/>
                        <a:pt x="3336" y="5338"/>
                        <a:pt x="3369" y="5305"/>
                      </a:cubicBezTo>
                      <a:cubicBezTo>
                        <a:pt x="3436" y="5238"/>
                        <a:pt x="3503" y="5171"/>
                        <a:pt x="3503" y="5071"/>
                      </a:cubicBezTo>
                      <a:cubicBezTo>
                        <a:pt x="3503" y="4971"/>
                        <a:pt x="3436" y="4904"/>
                        <a:pt x="3369" y="4838"/>
                      </a:cubicBezTo>
                      <a:cubicBezTo>
                        <a:pt x="3336" y="4804"/>
                        <a:pt x="3302" y="4771"/>
                        <a:pt x="3302" y="4738"/>
                      </a:cubicBezTo>
                      <a:cubicBezTo>
                        <a:pt x="3236" y="4571"/>
                        <a:pt x="3169" y="4504"/>
                        <a:pt x="3102" y="4504"/>
                      </a:cubicBezTo>
                      <a:cubicBezTo>
                        <a:pt x="3169" y="4471"/>
                        <a:pt x="3236" y="4437"/>
                        <a:pt x="3302" y="4437"/>
                      </a:cubicBezTo>
                      <a:lnTo>
                        <a:pt x="3503" y="4437"/>
                      </a:lnTo>
                      <a:cubicBezTo>
                        <a:pt x="3529" y="4446"/>
                        <a:pt x="3554" y="4450"/>
                        <a:pt x="3577" y="4450"/>
                      </a:cubicBezTo>
                      <a:cubicBezTo>
                        <a:pt x="3638" y="4450"/>
                        <a:pt x="3687" y="4419"/>
                        <a:pt x="3736" y="4371"/>
                      </a:cubicBezTo>
                      <a:cubicBezTo>
                        <a:pt x="3769" y="4337"/>
                        <a:pt x="3803" y="4304"/>
                        <a:pt x="3836" y="4271"/>
                      </a:cubicBezTo>
                      <a:cubicBezTo>
                        <a:pt x="3970" y="4070"/>
                        <a:pt x="4103" y="3937"/>
                        <a:pt x="4070" y="3770"/>
                      </a:cubicBezTo>
                      <a:cubicBezTo>
                        <a:pt x="4003" y="3603"/>
                        <a:pt x="3903" y="3537"/>
                        <a:pt x="3703" y="3403"/>
                      </a:cubicBezTo>
                      <a:cubicBezTo>
                        <a:pt x="3503" y="3337"/>
                        <a:pt x="3503" y="3070"/>
                        <a:pt x="3503" y="2803"/>
                      </a:cubicBezTo>
                      <a:cubicBezTo>
                        <a:pt x="3503" y="2336"/>
                        <a:pt x="3436" y="1835"/>
                        <a:pt x="3302" y="1368"/>
                      </a:cubicBezTo>
                      <a:cubicBezTo>
                        <a:pt x="3269" y="1235"/>
                        <a:pt x="3236" y="1068"/>
                        <a:pt x="3269" y="935"/>
                      </a:cubicBezTo>
                      <a:cubicBezTo>
                        <a:pt x="3302" y="735"/>
                        <a:pt x="3269" y="535"/>
                        <a:pt x="3169" y="368"/>
                      </a:cubicBezTo>
                      <a:cubicBezTo>
                        <a:pt x="2936" y="168"/>
                        <a:pt x="2735" y="1"/>
                        <a:pt x="2569"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8" name="Google Shape;458;p16">
                  <a:extLst>
                    <a:ext uri="{FF2B5EF4-FFF2-40B4-BE49-F238E27FC236}">
                      <a16:creationId xmlns:a16="http://schemas.microsoft.com/office/drawing/2014/main" xmlns="" id="{D664734C-3B9B-B231-1002-2BADF9F52C98}"/>
                    </a:ext>
                  </a:extLst>
                </p:cNvPr>
                <p:cNvSpPr/>
                <p:nvPr/>
              </p:nvSpPr>
              <p:spPr>
                <a:xfrm>
                  <a:off x="5817463" y="3218725"/>
                  <a:ext cx="135125" cy="135125"/>
                </a:xfrm>
                <a:custGeom>
                  <a:avLst/>
                  <a:gdLst/>
                  <a:ahLst/>
                  <a:cxnLst/>
                  <a:rect l="l" t="t" r="r" b="b"/>
                  <a:pathLst>
                    <a:path w="5405" h="5405" extrusionOk="0">
                      <a:moveTo>
                        <a:pt x="4137" y="1"/>
                      </a:moveTo>
                      <a:cubicBezTo>
                        <a:pt x="3903" y="34"/>
                        <a:pt x="3703" y="101"/>
                        <a:pt x="3503" y="234"/>
                      </a:cubicBezTo>
                      <a:lnTo>
                        <a:pt x="3470" y="267"/>
                      </a:lnTo>
                      <a:cubicBezTo>
                        <a:pt x="3403" y="334"/>
                        <a:pt x="3336" y="368"/>
                        <a:pt x="3303" y="434"/>
                      </a:cubicBezTo>
                      <a:cubicBezTo>
                        <a:pt x="3236" y="501"/>
                        <a:pt x="3203" y="534"/>
                        <a:pt x="3170" y="601"/>
                      </a:cubicBezTo>
                      <a:cubicBezTo>
                        <a:pt x="2969" y="1101"/>
                        <a:pt x="2502" y="1402"/>
                        <a:pt x="1969" y="1402"/>
                      </a:cubicBezTo>
                      <a:lnTo>
                        <a:pt x="1669" y="1402"/>
                      </a:lnTo>
                      <a:cubicBezTo>
                        <a:pt x="1568" y="1402"/>
                        <a:pt x="1468" y="1435"/>
                        <a:pt x="1368" y="1468"/>
                      </a:cubicBezTo>
                      <a:cubicBezTo>
                        <a:pt x="1168" y="1468"/>
                        <a:pt x="1068" y="1635"/>
                        <a:pt x="1101" y="1802"/>
                      </a:cubicBezTo>
                      <a:cubicBezTo>
                        <a:pt x="1135" y="1935"/>
                        <a:pt x="1235" y="2035"/>
                        <a:pt x="1368" y="2035"/>
                      </a:cubicBezTo>
                      <a:lnTo>
                        <a:pt x="1435" y="2035"/>
                      </a:lnTo>
                      <a:cubicBezTo>
                        <a:pt x="1502" y="2002"/>
                        <a:pt x="1568" y="2002"/>
                        <a:pt x="1669" y="2002"/>
                      </a:cubicBezTo>
                      <a:cubicBezTo>
                        <a:pt x="1677" y="1993"/>
                        <a:pt x="1691" y="1989"/>
                        <a:pt x="1707" y="1989"/>
                      </a:cubicBezTo>
                      <a:cubicBezTo>
                        <a:pt x="1751" y="1989"/>
                        <a:pt x="1811" y="2020"/>
                        <a:pt x="1835" y="2069"/>
                      </a:cubicBezTo>
                      <a:cubicBezTo>
                        <a:pt x="1902" y="2135"/>
                        <a:pt x="1835" y="2269"/>
                        <a:pt x="1769" y="2402"/>
                      </a:cubicBezTo>
                      <a:cubicBezTo>
                        <a:pt x="1769" y="2469"/>
                        <a:pt x="1735" y="2502"/>
                        <a:pt x="1735" y="2569"/>
                      </a:cubicBezTo>
                      <a:cubicBezTo>
                        <a:pt x="1702" y="2703"/>
                        <a:pt x="1635" y="2836"/>
                        <a:pt x="1535" y="2936"/>
                      </a:cubicBezTo>
                      <a:cubicBezTo>
                        <a:pt x="1368" y="3203"/>
                        <a:pt x="1168" y="3470"/>
                        <a:pt x="1535" y="3903"/>
                      </a:cubicBezTo>
                      <a:cubicBezTo>
                        <a:pt x="1535" y="3970"/>
                        <a:pt x="1402" y="4037"/>
                        <a:pt x="1335" y="4104"/>
                      </a:cubicBezTo>
                      <a:lnTo>
                        <a:pt x="701" y="4504"/>
                      </a:lnTo>
                      <a:lnTo>
                        <a:pt x="534" y="4604"/>
                      </a:lnTo>
                      <a:cubicBezTo>
                        <a:pt x="268" y="4771"/>
                        <a:pt x="1" y="4937"/>
                        <a:pt x="34" y="5371"/>
                      </a:cubicBezTo>
                      <a:cubicBezTo>
                        <a:pt x="101" y="5371"/>
                        <a:pt x="167" y="5404"/>
                        <a:pt x="201" y="5404"/>
                      </a:cubicBezTo>
                      <a:cubicBezTo>
                        <a:pt x="368" y="5371"/>
                        <a:pt x="501" y="5338"/>
                        <a:pt x="634" y="5238"/>
                      </a:cubicBezTo>
                      <a:cubicBezTo>
                        <a:pt x="735" y="5138"/>
                        <a:pt x="868" y="5104"/>
                        <a:pt x="1001" y="5071"/>
                      </a:cubicBezTo>
                      <a:cubicBezTo>
                        <a:pt x="1502" y="5071"/>
                        <a:pt x="2035" y="5004"/>
                        <a:pt x="2269" y="4370"/>
                      </a:cubicBezTo>
                      <a:cubicBezTo>
                        <a:pt x="2302" y="4270"/>
                        <a:pt x="2369" y="4237"/>
                        <a:pt x="2469" y="4204"/>
                      </a:cubicBezTo>
                      <a:cubicBezTo>
                        <a:pt x="2569" y="4137"/>
                        <a:pt x="2669" y="4104"/>
                        <a:pt x="2703" y="3970"/>
                      </a:cubicBezTo>
                      <a:lnTo>
                        <a:pt x="3270" y="3003"/>
                      </a:lnTo>
                      <a:cubicBezTo>
                        <a:pt x="3837" y="2502"/>
                        <a:pt x="4304" y="2002"/>
                        <a:pt x="4004" y="1201"/>
                      </a:cubicBezTo>
                      <a:cubicBezTo>
                        <a:pt x="4004" y="1168"/>
                        <a:pt x="4004" y="1101"/>
                        <a:pt x="4004" y="1101"/>
                      </a:cubicBezTo>
                      <a:cubicBezTo>
                        <a:pt x="4037" y="1035"/>
                        <a:pt x="4104" y="1035"/>
                        <a:pt x="4204" y="1001"/>
                      </a:cubicBezTo>
                      <a:lnTo>
                        <a:pt x="4404" y="1001"/>
                      </a:lnTo>
                      <a:cubicBezTo>
                        <a:pt x="4437" y="1001"/>
                        <a:pt x="4504" y="968"/>
                        <a:pt x="4571" y="968"/>
                      </a:cubicBezTo>
                      <a:cubicBezTo>
                        <a:pt x="4637" y="968"/>
                        <a:pt x="4704" y="1001"/>
                        <a:pt x="4771" y="1035"/>
                      </a:cubicBezTo>
                      <a:cubicBezTo>
                        <a:pt x="5038" y="1035"/>
                        <a:pt x="5371" y="1001"/>
                        <a:pt x="5405" y="701"/>
                      </a:cubicBezTo>
                      <a:lnTo>
                        <a:pt x="5405" y="634"/>
                      </a:lnTo>
                      <a:cubicBezTo>
                        <a:pt x="5405" y="601"/>
                        <a:pt x="5371" y="601"/>
                        <a:pt x="5371" y="601"/>
                      </a:cubicBezTo>
                      <a:cubicBezTo>
                        <a:pt x="5304" y="401"/>
                        <a:pt x="5138" y="267"/>
                        <a:pt x="4904" y="134"/>
                      </a:cubicBezTo>
                      <a:cubicBezTo>
                        <a:pt x="4737" y="34"/>
                        <a:pt x="4537" y="1"/>
                        <a:pt x="433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19" name="Google Shape;459;p16">
                  <a:extLst>
                    <a:ext uri="{FF2B5EF4-FFF2-40B4-BE49-F238E27FC236}">
                      <a16:creationId xmlns:a16="http://schemas.microsoft.com/office/drawing/2014/main" xmlns="" id="{13FB491E-1BCD-2298-2F27-84C0B095F2BB}"/>
                    </a:ext>
                  </a:extLst>
                </p:cNvPr>
                <p:cNvSpPr/>
                <p:nvPr/>
              </p:nvSpPr>
              <p:spPr>
                <a:xfrm>
                  <a:off x="5565613" y="2253875"/>
                  <a:ext cx="55900" cy="74250"/>
                </a:xfrm>
                <a:custGeom>
                  <a:avLst/>
                  <a:gdLst/>
                  <a:ahLst/>
                  <a:cxnLst/>
                  <a:rect l="l" t="t" r="r" b="b"/>
                  <a:pathLst>
                    <a:path w="2236" h="2970" extrusionOk="0">
                      <a:moveTo>
                        <a:pt x="1469" y="0"/>
                      </a:moveTo>
                      <a:cubicBezTo>
                        <a:pt x="868" y="267"/>
                        <a:pt x="401" y="767"/>
                        <a:pt x="168" y="1401"/>
                      </a:cubicBezTo>
                      <a:cubicBezTo>
                        <a:pt x="1" y="1868"/>
                        <a:pt x="34" y="2402"/>
                        <a:pt x="268" y="2836"/>
                      </a:cubicBezTo>
                      <a:cubicBezTo>
                        <a:pt x="301" y="2936"/>
                        <a:pt x="368" y="2969"/>
                        <a:pt x="468" y="2969"/>
                      </a:cubicBezTo>
                      <a:cubicBezTo>
                        <a:pt x="1602" y="2969"/>
                        <a:pt x="2236" y="2302"/>
                        <a:pt x="2236" y="1134"/>
                      </a:cubicBezTo>
                      <a:cubicBezTo>
                        <a:pt x="2236" y="767"/>
                        <a:pt x="2136" y="434"/>
                        <a:pt x="1869" y="167"/>
                      </a:cubicBezTo>
                      <a:cubicBezTo>
                        <a:pt x="1802" y="67"/>
                        <a:pt x="1702" y="0"/>
                        <a:pt x="15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0" name="Google Shape;460;p16">
                  <a:extLst>
                    <a:ext uri="{FF2B5EF4-FFF2-40B4-BE49-F238E27FC236}">
                      <a16:creationId xmlns:a16="http://schemas.microsoft.com/office/drawing/2014/main" xmlns="" id="{28B5599C-6D0D-3D99-BAE9-D49C22DA3527}"/>
                    </a:ext>
                  </a:extLst>
                </p:cNvPr>
                <p:cNvSpPr/>
                <p:nvPr/>
              </p:nvSpPr>
              <p:spPr>
                <a:xfrm>
                  <a:off x="5484738" y="2630800"/>
                  <a:ext cx="83400" cy="69250"/>
                </a:xfrm>
                <a:custGeom>
                  <a:avLst/>
                  <a:gdLst/>
                  <a:ahLst/>
                  <a:cxnLst/>
                  <a:rect l="l" t="t" r="r" b="b"/>
                  <a:pathLst>
                    <a:path w="3336" h="2770" extrusionOk="0">
                      <a:moveTo>
                        <a:pt x="867" y="1"/>
                      </a:moveTo>
                      <a:cubicBezTo>
                        <a:pt x="767" y="1"/>
                        <a:pt x="634" y="67"/>
                        <a:pt x="534" y="168"/>
                      </a:cubicBezTo>
                      <a:cubicBezTo>
                        <a:pt x="534" y="201"/>
                        <a:pt x="501" y="201"/>
                        <a:pt x="501" y="234"/>
                      </a:cubicBezTo>
                      <a:lnTo>
                        <a:pt x="501" y="268"/>
                      </a:lnTo>
                      <a:cubicBezTo>
                        <a:pt x="501" y="301"/>
                        <a:pt x="467" y="301"/>
                        <a:pt x="467" y="334"/>
                      </a:cubicBezTo>
                      <a:lnTo>
                        <a:pt x="367" y="468"/>
                      </a:lnTo>
                      <a:cubicBezTo>
                        <a:pt x="234" y="601"/>
                        <a:pt x="334" y="735"/>
                        <a:pt x="400" y="835"/>
                      </a:cubicBezTo>
                      <a:cubicBezTo>
                        <a:pt x="467" y="901"/>
                        <a:pt x="501" y="1001"/>
                        <a:pt x="501" y="1102"/>
                      </a:cubicBezTo>
                      <a:lnTo>
                        <a:pt x="367" y="1102"/>
                      </a:lnTo>
                      <a:cubicBezTo>
                        <a:pt x="300" y="1102"/>
                        <a:pt x="234" y="1102"/>
                        <a:pt x="167" y="1202"/>
                      </a:cubicBezTo>
                      <a:cubicBezTo>
                        <a:pt x="0" y="1468"/>
                        <a:pt x="0" y="1835"/>
                        <a:pt x="167" y="2102"/>
                      </a:cubicBezTo>
                      <a:lnTo>
                        <a:pt x="200" y="2302"/>
                      </a:lnTo>
                      <a:cubicBezTo>
                        <a:pt x="334" y="2503"/>
                        <a:pt x="434" y="2736"/>
                        <a:pt x="634" y="2769"/>
                      </a:cubicBezTo>
                      <a:lnTo>
                        <a:pt x="701" y="2769"/>
                      </a:lnTo>
                      <a:cubicBezTo>
                        <a:pt x="834" y="2769"/>
                        <a:pt x="934" y="2703"/>
                        <a:pt x="1034" y="2636"/>
                      </a:cubicBezTo>
                      <a:cubicBezTo>
                        <a:pt x="1234" y="2503"/>
                        <a:pt x="1468" y="2469"/>
                        <a:pt x="1701" y="2469"/>
                      </a:cubicBezTo>
                      <a:lnTo>
                        <a:pt x="2335" y="2469"/>
                      </a:lnTo>
                      <a:cubicBezTo>
                        <a:pt x="2435" y="2469"/>
                        <a:pt x="2535" y="2469"/>
                        <a:pt x="2669" y="2436"/>
                      </a:cubicBezTo>
                      <a:lnTo>
                        <a:pt x="2702" y="2436"/>
                      </a:lnTo>
                      <a:cubicBezTo>
                        <a:pt x="2769" y="2436"/>
                        <a:pt x="2836" y="2469"/>
                        <a:pt x="2902" y="2469"/>
                      </a:cubicBezTo>
                      <a:cubicBezTo>
                        <a:pt x="2969" y="2503"/>
                        <a:pt x="3036" y="2503"/>
                        <a:pt x="3102" y="2503"/>
                      </a:cubicBezTo>
                      <a:cubicBezTo>
                        <a:pt x="3236" y="2503"/>
                        <a:pt x="3303" y="2436"/>
                        <a:pt x="3336" y="2236"/>
                      </a:cubicBezTo>
                      <a:lnTo>
                        <a:pt x="3336" y="2136"/>
                      </a:lnTo>
                      <a:lnTo>
                        <a:pt x="3336" y="2036"/>
                      </a:lnTo>
                      <a:cubicBezTo>
                        <a:pt x="3336" y="1969"/>
                        <a:pt x="3336" y="1902"/>
                        <a:pt x="3336" y="1835"/>
                      </a:cubicBezTo>
                      <a:cubicBezTo>
                        <a:pt x="3336" y="1769"/>
                        <a:pt x="3303" y="1735"/>
                        <a:pt x="3303" y="1669"/>
                      </a:cubicBezTo>
                      <a:cubicBezTo>
                        <a:pt x="3269" y="1635"/>
                        <a:pt x="3236" y="1602"/>
                        <a:pt x="3236" y="1569"/>
                      </a:cubicBezTo>
                      <a:cubicBezTo>
                        <a:pt x="3202" y="1535"/>
                        <a:pt x="3169" y="1535"/>
                        <a:pt x="3136" y="1502"/>
                      </a:cubicBezTo>
                      <a:cubicBezTo>
                        <a:pt x="3102" y="1468"/>
                        <a:pt x="3036" y="1435"/>
                        <a:pt x="3002" y="1435"/>
                      </a:cubicBezTo>
                      <a:cubicBezTo>
                        <a:pt x="2969" y="1402"/>
                        <a:pt x="2936" y="1402"/>
                        <a:pt x="2936" y="1402"/>
                      </a:cubicBezTo>
                      <a:cubicBezTo>
                        <a:pt x="2869" y="1402"/>
                        <a:pt x="2836" y="1335"/>
                        <a:pt x="2802" y="1335"/>
                      </a:cubicBezTo>
                      <a:cubicBezTo>
                        <a:pt x="2502" y="1268"/>
                        <a:pt x="2235" y="1102"/>
                        <a:pt x="2035" y="901"/>
                      </a:cubicBezTo>
                      <a:cubicBezTo>
                        <a:pt x="1968" y="801"/>
                        <a:pt x="1868" y="701"/>
                        <a:pt x="1735" y="668"/>
                      </a:cubicBezTo>
                      <a:lnTo>
                        <a:pt x="1668" y="668"/>
                      </a:lnTo>
                      <a:lnTo>
                        <a:pt x="1601" y="534"/>
                      </a:lnTo>
                      <a:lnTo>
                        <a:pt x="1401" y="401"/>
                      </a:lnTo>
                      <a:lnTo>
                        <a:pt x="1334" y="268"/>
                      </a:lnTo>
                      <a:cubicBezTo>
                        <a:pt x="1234" y="101"/>
                        <a:pt x="1068" y="34"/>
                        <a:pt x="86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1" name="Google Shape;461;p16">
                  <a:extLst>
                    <a:ext uri="{FF2B5EF4-FFF2-40B4-BE49-F238E27FC236}">
                      <a16:creationId xmlns:a16="http://schemas.microsoft.com/office/drawing/2014/main" xmlns="" id="{0AD29ECD-7F55-2016-1DD6-F912D59BC314}"/>
                    </a:ext>
                  </a:extLst>
                </p:cNvPr>
                <p:cNvSpPr/>
                <p:nvPr/>
              </p:nvSpPr>
              <p:spPr>
                <a:xfrm>
                  <a:off x="5765763" y="2517400"/>
                  <a:ext cx="121775" cy="62550"/>
                </a:xfrm>
                <a:custGeom>
                  <a:avLst/>
                  <a:gdLst/>
                  <a:ahLst/>
                  <a:cxnLst/>
                  <a:rect l="l" t="t" r="r" b="b"/>
                  <a:pathLst>
                    <a:path w="4871" h="2502" extrusionOk="0">
                      <a:moveTo>
                        <a:pt x="2369" y="0"/>
                      </a:moveTo>
                      <a:cubicBezTo>
                        <a:pt x="1902" y="34"/>
                        <a:pt x="1468" y="100"/>
                        <a:pt x="1068" y="267"/>
                      </a:cubicBezTo>
                      <a:cubicBezTo>
                        <a:pt x="834" y="334"/>
                        <a:pt x="601" y="400"/>
                        <a:pt x="367" y="434"/>
                      </a:cubicBezTo>
                      <a:cubicBezTo>
                        <a:pt x="234" y="434"/>
                        <a:pt x="101" y="567"/>
                        <a:pt x="34" y="701"/>
                      </a:cubicBezTo>
                      <a:cubicBezTo>
                        <a:pt x="1" y="934"/>
                        <a:pt x="67" y="1134"/>
                        <a:pt x="234" y="1301"/>
                      </a:cubicBezTo>
                      <a:cubicBezTo>
                        <a:pt x="401" y="1501"/>
                        <a:pt x="668" y="1601"/>
                        <a:pt x="935" y="1601"/>
                      </a:cubicBezTo>
                      <a:lnTo>
                        <a:pt x="1068" y="1601"/>
                      </a:lnTo>
                      <a:cubicBezTo>
                        <a:pt x="1068" y="1668"/>
                        <a:pt x="1068" y="1735"/>
                        <a:pt x="1001" y="1801"/>
                      </a:cubicBezTo>
                      <a:cubicBezTo>
                        <a:pt x="968" y="1902"/>
                        <a:pt x="935" y="2002"/>
                        <a:pt x="968" y="2102"/>
                      </a:cubicBezTo>
                      <a:lnTo>
                        <a:pt x="1201" y="2302"/>
                      </a:lnTo>
                      <a:lnTo>
                        <a:pt x="1368" y="2435"/>
                      </a:lnTo>
                      <a:cubicBezTo>
                        <a:pt x="1468" y="2502"/>
                        <a:pt x="1602" y="2502"/>
                        <a:pt x="1735" y="2502"/>
                      </a:cubicBezTo>
                      <a:cubicBezTo>
                        <a:pt x="2102" y="2469"/>
                        <a:pt x="2436" y="2335"/>
                        <a:pt x="2736" y="2135"/>
                      </a:cubicBezTo>
                      <a:lnTo>
                        <a:pt x="2903" y="2002"/>
                      </a:lnTo>
                      <a:cubicBezTo>
                        <a:pt x="2936" y="2068"/>
                        <a:pt x="3003" y="2102"/>
                        <a:pt x="3069" y="2102"/>
                      </a:cubicBezTo>
                      <a:cubicBezTo>
                        <a:pt x="3236" y="2102"/>
                        <a:pt x="3403" y="2068"/>
                        <a:pt x="3536" y="2035"/>
                      </a:cubicBezTo>
                      <a:lnTo>
                        <a:pt x="3670" y="1968"/>
                      </a:lnTo>
                      <a:cubicBezTo>
                        <a:pt x="3770" y="1935"/>
                        <a:pt x="3870" y="1935"/>
                        <a:pt x="3970" y="1935"/>
                      </a:cubicBezTo>
                      <a:cubicBezTo>
                        <a:pt x="4170" y="1935"/>
                        <a:pt x="4370" y="1835"/>
                        <a:pt x="4504" y="1668"/>
                      </a:cubicBezTo>
                      <a:cubicBezTo>
                        <a:pt x="4504" y="1635"/>
                        <a:pt x="4504" y="1601"/>
                        <a:pt x="4504" y="1568"/>
                      </a:cubicBezTo>
                      <a:lnTo>
                        <a:pt x="4537" y="1535"/>
                      </a:lnTo>
                      <a:cubicBezTo>
                        <a:pt x="4704" y="1468"/>
                        <a:pt x="4837" y="1401"/>
                        <a:pt x="4871" y="1168"/>
                      </a:cubicBezTo>
                      <a:lnTo>
                        <a:pt x="4570" y="867"/>
                      </a:lnTo>
                      <a:lnTo>
                        <a:pt x="4404" y="601"/>
                      </a:lnTo>
                      <a:lnTo>
                        <a:pt x="3803" y="200"/>
                      </a:lnTo>
                      <a:cubicBezTo>
                        <a:pt x="3770" y="234"/>
                        <a:pt x="3703" y="234"/>
                        <a:pt x="3636" y="234"/>
                      </a:cubicBezTo>
                      <a:cubicBezTo>
                        <a:pt x="3503" y="234"/>
                        <a:pt x="3336" y="200"/>
                        <a:pt x="3203" y="134"/>
                      </a:cubicBezTo>
                      <a:cubicBezTo>
                        <a:pt x="3069" y="67"/>
                        <a:pt x="2936" y="34"/>
                        <a:pt x="2803" y="34"/>
                      </a:cubicBezTo>
                      <a:lnTo>
                        <a:pt x="2736" y="34"/>
                      </a:lnTo>
                      <a:cubicBezTo>
                        <a:pt x="2602" y="0"/>
                        <a:pt x="2502" y="0"/>
                        <a:pt x="2369"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2" name="Google Shape;462;p16">
                  <a:extLst>
                    <a:ext uri="{FF2B5EF4-FFF2-40B4-BE49-F238E27FC236}">
                      <a16:creationId xmlns:a16="http://schemas.microsoft.com/office/drawing/2014/main" xmlns="" id="{0E52E58D-BA14-FE5A-36AA-5D95332B581A}"/>
                    </a:ext>
                  </a:extLst>
                </p:cNvPr>
                <p:cNvSpPr/>
                <p:nvPr/>
              </p:nvSpPr>
              <p:spPr>
                <a:xfrm>
                  <a:off x="5718238" y="2680850"/>
                  <a:ext cx="77575" cy="51725"/>
                </a:xfrm>
                <a:custGeom>
                  <a:avLst/>
                  <a:gdLst/>
                  <a:ahLst/>
                  <a:cxnLst/>
                  <a:rect l="l" t="t" r="r" b="b"/>
                  <a:pathLst>
                    <a:path w="3103" h="2069" extrusionOk="0">
                      <a:moveTo>
                        <a:pt x="2335" y="0"/>
                      </a:moveTo>
                      <a:cubicBezTo>
                        <a:pt x="2268" y="0"/>
                        <a:pt x="2202" y="34"/>
                        <a:pt x="2168" y="67"/>
                      </a:cubicBezTo>
                      <a:cubicBezTo>
                        <a:pt x="1902" y="267"/>
                        <a:pt x="1568" y="367"/>
                        <a:pt x="1234" y="367"/>
                      </a:cubicBezTo>
                      <a:lnTo>
                        <a:pt x="1068" y="367"/>
                      </a:lnTo>
                      <a:cubicBezTo>
                        <a:pt x="767" y="367"/>
                        <a:pt x="467" y="501"/>
                        <a:pt x="234" y="667"/>
                      </a:cubicBezTo>
                      <a:cubicBezTo>
                        <a:pt x="100" y="767"/>
                        <a:pt x="34" y="867"/>
                        <a:pt x="0" y="1034"/>
                      </a:cubicBezTo>
                      <a:cubicBezTo>
                        <a:pt x="0" y="1034"/>
                        <a:pt x="0" y="1068"/>
                        <a:pt x="0" y="1068"/>
                      </a:cubicBezTo>
                      <a:lnTo>
                        <a:pt x="34" y="1101"/>
                      </a:lnTo>
                      <a:cubicBezTo>
                        <a:pt x="34" y="1134"/>
                        <a:pt x="67" y="1201"/>
                        <a:pt x="100" y="1234"/>
                      </a:cubicBezTo>
                      <a:cubicBezTo>
                        <a:pt x="134" y="1268"/>
                        <a:pt x="167" y="1268"/>
                        <a:pt x="200" y="1301"/>
                      </a:cubicBezTo>
                      <a:cubicBezTo>
                        <a:pt x="534" y="1568"/>
                        <a:pt x="901" y="1801"/>
                        <a:pt x="1301" y="2002"/>
                      </a:cubicBezTo>
                      <a:cubicBezTo>
                        <a:pt x="1435" y="2068"/>
                        <a:pt x="1535" y="2068"/>
                        <a:pt x="1668" y="2068"/>
                      </a:cubicBezTo>
                      <a:cubicBezTo>
                        <a:pt x="2202" y="2068"/>
                        <a:pt x="2936" y="1768"/>
                        <a:pt x="2969" y="1468"/>
                      </a:cubicBezTo>
                      <a:cubicBezTo>
                        <a:pt x="3102" y="1034"/>
                        <a:pt x="3002" y="567"/>
                        <a:pt x="2735" y="234"/>
                      </a:cubicBezTo>
                      <a:lnTo>
                        <a:pt x="2602" y="134"/>
                      </a:lnTo>
                      <a:cubicBezTo>
                        <a:pt x="2535" y="100"/>
                        <a:pt x="2469" y="34"/>
                        <a:pt x="2402" y="34"/>
                      </a:cubicBezTo>
                      <a:cubicBezTo>
                        <a:pt x="2369" y="0"/>
                        <a:pt x="2369" y="0"/>
                        <a:pt x="23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3" name="Google Shape;463;p16">
                  <a:extLst>
                    <a:ext uri="{FF2B5EF4-FFF2-40B4-BE49-F238E27FC236}">
                      <a16:creationId xmlns:a16="http://schemas.microsoft.com/office/drawing/2014/main" xmlns="" id="{778F698B-12F6-AD3D-E26D-A7A1E891858C}"/>
                    </a:ext>
                  </a:extLst>
                </p:cNvPr>
                <p:cNvSpPr/>
                <p:nvPr/>
              </p:nvSpPr>
              <p:spPr>
                <a:xfrm>
                  <a:off x="5456388" y="2299725"/>
                  <a:ext cx="190150" cy="316100"/>
                </a:xfrm>
                <a:custGeom>
                  <a:avLst/>
                  <a:gdLst/>
                  <a:ahLst/>
                  <a:cxnLst/>
                  <a:rect l="l" t="t" r="r" b="b"/>
                  <a:pathLst>
                    <a:path w="7606" h="12644" extrusionOk="0">
                      <a:moveTo>
                        <a:pt x="3469" y="4504"/>
                      </a:moveTo>
                      <a:cubicBezTo>
                        <a:pt x="3469" y="4538"/>
                        <a:pt x="3436" y="4571"/>
                        <a:pt x="3436" y="4571"/>
                      </a:cubicBezTo>
                      <a:cubicBezTo>
                        <a:pt x="3436" y="4571"/>
                        <a:pt x="3436" y="4538"/>
                        <a:pt x="3436" y="4538"/>
                      </a:cubicBezTo>
                      <a:cubicBezTo>
                        <a:pt x="3436" y="4538"/>
                        <a:pt x="3469" y="4504"/>
                        <a:pt x="3469" y="4504"/>
                      </a:cubicBezTo>
                      <a:close/>
                      <a:moveTo>
                        <a:pt x="3369" y="4704"/>
                      </a:moveTo>
                      <a:cubicBezTo>
                        <a:pt x="3336" y="4804"/>
                        <a:pt x="3302" y="4871"/>
                        <a:pt x="3302" y="4971"/>
                      </a:cubicBezTo>
                      <a:cubicBezTo>
                        <a:pt x="3236" y="4971"/>
                        <a:pt x="3202" y="5005"/>
                        <a:pt x="3136" y="5071"/>
                      </a:cubicBezTo>
                      <a:cubicBezTo>
                        <a:pt x="3102" y="5105"/>
                        <a:pt x="3036" y="5138"/>
                        <a:pt x="2969" y="5171"/>
                      </a:cubicBezTo>
                      <a:lnTo>
                        <a:pt x="2902" y="5171"/>
                      </a:lnTo>
                      <a:cubicBezTo>
                        <a:pt x="2902" y="5005"/>
                        <a:pt x="3036" y="4938"/>
                        <a:pt x="3169" y="4871"/>
                      </a:cubicBezTo>
                      <a:cubicBezTo>
                        <a:pt x="3236" y="4838"/>
                        <a:pt x="3302" y="4771"/>
                        <a:pt x="3369" y="4704"/>
                      </a:cubicBezTo>
                      <a:close/>
                      <a:moveTo>
                        <a:pt x="3736" y="1"/>
                      </a:moveTo>
                      <a:cubicBezTo>
                        <a:pt x="3603" y="1"/>
                        <a:pt x="3436" y="34"/>
                        <a:pt x="3302" y="134"/>
                      </a:cubicBezTo>
                      <a:cubicBezTo>
                        <a:pt x="2802" y="435"/>
                        <a:pt x="2368" y="902"/>
                        <a:pt x="2102" y="1435"/>
                      </a:cubicBezTo>
                      <a:cubicBezTo>
                        <a:pt x="1968" y="1602"/>
                        <a:pt x="1901" y="1769"/>
                        <a:pt x="1868" y="1969"/>
                      </a:cubicBezTo>
                      <a:cubicBezTo>
                        <a:pt x="1835" y="2136"/>
                        <a:pt x="1768" y="2269"/>
                        <a:pt x="1701" y="2436"/>
                      </a:cubicBezTo>
                      <a:lnTo>
                        <a:pt x="1534" y="3437"/>
                      </a:lnTo>
                      <a:cubicBezTo>
                        <a:pt x="967" y="4104"/>
                        <a:pt x="967" y="4404"/>
                        <a:pt x="1534" y="5005"/>
                      </a:cubicBezTo>
                      <a:cubicBezTo>
                        <a:pt x="1801" y="5271"/>
                        <a:pt x="1868" y="5705"/>
                        <a:pt x="1701" y="6039"/>
                      </a:cubicBezTo>
                      <a:cubicBezTo>
                        <a:pt x="1635" y="6272"/>
                        <a:pt x="1601" y="6539"/>
                        <a:pt x="1668" y="6772"/>
                      </a:cubicBezTo>
                      <a:lnTo>
                        <a:pt x="1668" y="6873"/>
                      </a:lnTo>
                      <a:cubicBezTo>
                        <a:pt x="1701" y="6939"/>
                        <a:pt x="1701" y="7006"/>
                        <a:pt x="1701" y="7073"/>
                      </a:cubicBezTo>
                      <a:cubicBezTo>
                        <a:pt x="1735" y="7173"/>
                        <a:pt x="1768" y="7306"/>
                        <a:pt x="1868" y="7406"/>
                      </a:cubicBezTo>
                      <a:lnTo>
                        <a:pt x="2001" y="7573"/>
                      </a:lnTo>
                      <a:lnTo>
                        <a:pt x="2135" y="8207"/>
                      </a:lnTo>
                      <a:lnTo>
                        <a:pt x="2268" y="8874"/>
                      </a:lnTo>
                      <a:cubicBezTo>
                        <a:pt x="2068" y="9007"/>
                        <a:pt x="1935" y="9208"/>
                        <a:pt x="1901" y="9474"/>
                      </a:cubicBezTo>
                      <a:cubicBezTo>
                        <a:pt x="1868" y="9574"/>
                        <a:pt x="1835" y="9675"/>
                        <a:pt x="1768" y="9775"/>
                      </a:cubicBezTo>
                      <a:cubicBezTo>
                        <a:pt x="1768" y="9808"/>
                        <a:pt x="1735" y="9841"/>
                        <a:pt x="1735" y="9841"/>
                      </a:cubicBezTo>
                      <a:lnTo>
                        <a:pt x="1635" y="9841"/>
                      </a:lnTo>
                      <a:cubicBezTo>
                        <a:pt x="1468" y="9841"/>
                        <a:pt x="1301" y="9775"/>
                        <a:pt x="1168" y="9675"/>
                      </a:cubicBezTo>
                      <a:cubicBezTo>
                        <a:pt x="1034" y="9574"/>
                        <a:pt x="867" y="9508"/>
                        <a:pt x="667" y="9508"/>
                      </a:cubicBezTo>
                      <a:lnTo>
                        <a:pt x="534" y="9508"/>
                      </a:lnTo>
                      <a:cubicBezTo>
                        <a:pt x="267" y="9574"/>
                        <a:pt x="33" y="9841"/>
                        <a:pt x="0" y="10175"/>
                      </a:cubicBezTo>
                      <a:cubicBezTo>
                        <a:pt x="33" y="10442"/>
                        <a:pt x="67" y="10675"/>
                        <a:pt x="167" y="10942"/>
                      </a:cubicBezTo>
                      <a:cubicBezTo>
                        <a:pt x="367" y="11276"/>
                        <a:pt x="434" y="11676"/>
                        <a:pt x="367" y="12043"/>
                      </a:cubicBezTo>
                      <a:lnTo>
                        <a:pt x="434" y="12076"/>
                      </a:lnTo>
                      <a:lnTo>
                        <a:pt x="500" y="12110"/>
                      </a:lnTo>
                      <a:cubicBezTo>
                        <a:pt x="667" y="12243"/>
                        <a:pt x="901" y="12343"/>
                        <a:pt x="1134" y="12410"/>
                      </a:cubicBezTo>
                      <a:cubicBezTo>
                        <a:pt x="1234" y="12410"/>
                        <a:pt x="1268" y="12310"/>
                        <a:pt x="1268" y="12110"/>
                      </a:cubicBezTo>
                      <a:lnTo>
                        <a:pt x="1268" y="11943"/>
                      </a:lnTo>
                      <a:cubicBezTo>
                        <a:pt x="1401" y="12343"/>
                        <a:pt x="1801" y="12443"/>
                        <a:pt x="2168" y="12510"/>
                      </a:cubicBezTo>
                      <a:cubicBezTo>
                        <a:pt x="2302" y="12543"/>
                        <a:pt x="2435" y="12577"/>
                        <a:pt x="2535" y="12610"/>
                      </a:cubicBezTo>
                      <a:cubicBezTo>
                        <a:pt x="2569" y="12610"/>
                        <a:pt x="2602" y="12610"/>
                        <a:pt x="2635" y="12577"/>
                      </a:cubicBezTo>
                      <a:cubicBezTo>
                        <a:pt x="2669" y="12610"/>
                        <a:pt x="2702" y="12610"/>
                        <a:pt x="2735" y="12643"/>
                      </a:cubicBezTo>
                      <a:lnTo>
                        <a:pt x="2902" y="12643"/>
                      </a:lnTo>
                      <a:cubicBezTo>
                        <a:pt x="3069" y="12643"/>
                        <a:pt x="3236" y="12510"/>
                        <a:pt x="3269" y="12343"/>
                      </a:cubicBezTo>
                      <a:lnTo>
                        <a:pt x="3436" y="12110"/>
                      </a:lnTo>
                      <a:cubicBezTo>
                        <a:pt x="3503" y="12076"/>
                        <a:pt x="3569" y="12043"/>
                        <a:pt x="3636" y="12010"/>
                      </a:cubicBezTo>
                      <a:cubicBezTo>
                        <a:pt x="3736" y="11909"/>
                        <a:pt x="3836" y="11876"/>
                        <a:pt x="3970" y="11876"/>
                      </a:cubicBezTo>
                      <a:cubicBezTo>
                        <a:pt x="4070" y="11876"/>
                        <a:pt x="4136" y="11909"/>
                        <a:pt x="4203" y="11976"/>
                      </a:cubicBezTo>
                      <a:cubicBezTo>
                        <a:pt x="4270" y="12043"/>
                        <a:pt x="4336" y="12076"/>
                        <a:pt x="4403" y="12110"/>
                      </a:cubicBezTo>
                      <a:cubicBezTo>
                        <a:pt x="4537" y="12143"/>
                        <a:pt x="4670" y="12243"/>
                        <a:pt x="4703" y="12376"/>
                      </a:cubicBezTo>
                      <a:cubicBezTo>
                        <a:pt x="4703" y="12410"/>
                        <a:pt x="4703" y="12410"/>
                        <a:pt x="4737" y="12410"/>
                      </a:cubicBezTo>
                      <a:lnTo>
                        <a:pt x="4737" y="12477"/>
                      </a:lnTo>
                      <a:cubicBezTo>
                        <a:pt x="4770" y="12477"/>
                        <a:pt x="4803" y="12510"/>
                        <a:pt x="4837" y="12510"/>
                      </a:cubicBezTo>
                      <a:lnTo>
                        <a:pt x="5137" y="12510"/>
                      </a:lnTo>
                      <a:cubicBezTo>
                        <a:pt x="5170" y="12477"/>
                        <a:pt x="5237" y="12477"/>
                        <a:pt x="5304" y="12477"/>
                      </a:cubicBezTo>
                      <a:cubicBezTo>
                        <a:pt x="5404" y="12477"/>
                        <a:pt x="5537" y="12376"/>
                        <a:pt x="5537" y="12276"/>
                      </a:cubicBezTo>
                      <a:cubicBezTo>
                        <a:pt x="5571" y="12076"/>
                        <a:pt x="5437" y="12010"/>
                        <a:pt x="5304" y="11909"/>
                      </a:cubicBezTo>
                      <a:lnTo>
                        <a:pt x="5237" y="11876"/>
                      </a:lnTo>
                      <a:lnTo>
                        <a:pt x="4837" y="11609"/>
                      </a:lnTo>
                      <a:lnTo>
                        <a:pt x="3703" y="9675"/>
                      </a:lnTo>
                      <a:cubicBezTo>
                        <a:pt x="3736" y="9508"/>
                        <a:pt x="3669" y="9341"/>
                        <a:pt x="3569" y="9208"/>
                      </a:cubicBezTo>
                      <a:cubicBezTo>
                        <a:pt x="3536" y="9141"/>
                        <a:pt x="3503" y="9074"/>
                        <a:pt x="3469" y="9007"/>
                      </a:cubicBezTo>
                      <a:cubicBezTo>
                        <a:pt x="3469" y="9007"/>
                        <a:pt x="3469" y="8974"/>
                        <a:pt x="3436" y="8941"/>
                      </a:cubicBezTo>
                      <a:lnTo>
                        <a:pt x="3436" y="8741"/>
                      </a:lnTo>
                      <a:cubicBezTo>
                        <a:pt x="3636" y="8474"/>
                        <a:pt x="3736" y="8140"/>
                        <a:pt x="3736" y="7773"/>
                      </a:cubicBezTo>
                      <a:cubicBezTo>
                        <a:pt x="3736" y="7640"/>
                        <a:pt x="3736" y="7473"/>
                        <a:pt x="3769" y="7373"/>
                      </a:cubicBezTo>
                      <a:lnTo>
                        <a:pt x="3903" y="7373"/>
                      </a:lnTo>
                      <a:cubicBezTo>
                        <a:pt x="4103" y="7373"/>
                        <a:pt x="4270" y="7406"/>
                        <a:pt x="4437" y="7440"/>
                      </a:cubicBezTo>
                      <a:cubicBezTo>
                        <a:pt x="4837" y="7540"/>
                        <a:pt x="5270" y="7640"/>
                        <a:pt x="5671" y="7706"/>
                      </a:cubicBezTo>
                      <a:lnTo>
                        <a:pt x="6171" y="7773"/>
                      </a:lnTo>
                      <a:lnTo>
                        <a:pt x="6505" y="7973"/>
                      </a:lnTo>
                      <a:cubicBezTo>
                        <a:pt x="6605" y="8040"/>
                        <a:pt x="6705" y="8073"/>
                        <a:pt x="6838" y="8073"/>
                      </a:cubicBezTo>
                      <a:cubicBezTo>
                        <a:pt x="6862" y="8067"/>
                        <a:pt x="6887" y="8065"/>
                        <a:pt x="6912" y="8065"/>
                      </a:cubicBezTo>
                      <a:cubicBezTo>
                        <a:pt x="7029" y="8065"/>
                        <a:pt x="7156" y="8124"/>
                        <a:pt x="7239" y="8207"/>
                      </a:cubicBezTo>
                      <a:cubicBezTo>
                        <a:pt x="7305" y="8274"/>
                        <a:pt x="7372" y="8307"/>
                        <a:pt x="7439" y="8307"/>
                      </a:cubicBezTo>
                      <a:cubicBezTo>
                        <a:pt x="7472" y="8307"/>
                        <a:pt x="7505" y="8307"/>
                        <a:pt x="7539" y="8274"/>
                      </a:cubicBezTo>
                      <a:cubicBezTo>
                        <a:pt x="7605" y="8173"/>
                        <a:pt x="7539" y="8107"/>
                        <a:pt x="7505" y="8040"/>
                      </a:cubicBezTo>
                      <a:cubicBezTo>
                        <a:pt x="7472" y="7973"/>
                        <a:pt x="7472" y="7940"/>
                        <a:pt x="7439" y="7907"/>
                      </a:cubicBezTo>
                      <a:lnTo>
                        <a:pt x="6605" y="7340"/>
                      </a:lnTo>
                      <a:lnTo>
                        <a:pt x="6605" y="7206"/>
                      </a:lnTo>
                      <a:cubicBezTo>
                        <a:pt x="6638" y="7039"/>
                        <a:pt x="6571" y="6906"/>
                        <a:pt x="6505" y="6772"/>
                      </a:cubicBezTo>
                      <a:cubicBezTo>
                        <a:pt x="6505" y="6672"/>
                        <a:pt x="6505" y="6572"/>
                        <a:pt x="6438" y="6506"/>
                      </a:cubicBezTo>
                      <a:cubicBezTo>
                        <a:pt x="6356" y="6423"/>
                        <a:pt x="6251" y="6363"/>
                        <a:pt x="6142" y="6363"/>
                      </a:cubicBezTo>
                      <a:cubicBezTo>
                        <a:pt x="6118" y="6363"/>
                        <a:pt x="6095" y="6366"/>
                        <a:pt x="6071" y="6372"/>
                      </a:cubicBezTo>
                      <a:lnTo>
                        <a:pt x="6004" y="6372"/>
                      </a:lnTo>
                      <a:cubicBezTo>
                        <a:pt x="5838" y="6339"/>
                        <a:pt x="5671" y="6272"/>
                        <a:pt x="5504" y="6205"/>
                      </a:cubicBezTo>
                      <a:cubicBezTo>
                        <a:pt x="5404" y="6139"/>
                        <a:pt x="5304" y="6072"/>
                        <a:pt x="5204" y="6039"/>
                      </a:cubicBezTo>
                      <a:cubicBezTo>
                        <a:pt x="5037" y="6005"/>
                        <a:pt x="4904" y="5939"/>
                        <a:pt x="4937" y="5738"/>
                      </a:cubicBezTo>
                      <a:cubicBezTo>
                        <a:pt x="4970" y="5538"/>
                        <a:pt x="5104" y="5505"/>
                        <a:pt x="5270" y="5438"/>
                      </a:cubicBezTo>
                      <a:cubicBezTo>
                        <a:pt x="6772" y="4904"/>
                        <a:pt x="6805" y="4771"/>
                        <a:pt x="6838" y="3170"/>
                      </a:cubicBezTo>
                      <a:cubicBezTo>
                        <a:pt x="6905" y="2936"/>
                        <a:pt x="6838" y="2703"/>
                        <a:pt x="6705" y="2503"/>
                      </a:cubicBezTo>
                      <a:cubicBezTo>
                        <a:pt x="6655" y="2428"/>
                        <a:pt x="6586" y="2390"/>
                        <a:pt x="6498" y="2390"/>
                      </a:cubicBezTo>
                      <a:cubicBezTo>
                        <a:pt x="6469" y="2390"/>
                        <a:pt x="6438" y="2394"/>
                        <a:pt x="6405" y="2403"/>
                      </a:cubicBezTo>
                      <a:cubicBezTo>
                        <a:pt x="6305" y="2403"/>
                        <a:pt x="6171" y="2403"/>
                        <a:pt x="6038" y="2469"/>
                      </a:cubicBezTo>
                      <a:cubicBezTo>
                        <a:pt x="5237" y="2569"/>
                        <a:pt x="4537" y="3036"/>
                        <a:pt x="4070" y="3704"/>
                      </a:cubicBezTo>
                      <a:cubicBezTo>
                        <a:pt x="4003" y="3770"/>
                        <a:pt x="3970" y="3870"/>
                        <a:pt x="4003" y="3970"/>
                      </a:cubicBezTo>
                      <a:cubicBezTo>
                        <a:pt x="4003" y="4004"/>
                        <a:pt x="4003" y="4037"/>
                        <a:pt x="4036" y="4037"/>
                      </a:cubicBezTo>
                      <a:cubicBezTo>
                        <a:pt x="3970" y="4037"/>
                        <a:pt x="3936" y="4071"/>
                        <a:pt x="3903" y="4071"/>
                      </a:cubicBezTo>
                      <a:cubicBezTo>
                        <a:pt x="3836" y="4137"/>
                        <a:pt x="3769" y="4171"/>
                        <a:pt x="3736" y="4204"/>
                      </a:cubicBezTo>
                      <a:lnTo>
                        <a:pt x="3703" y="4204"/>
                      </a:lnTo>
                      <a:lnTo>
                        <a:pt x="3769" y="4104"/>
                      </a:lnTo>
                      <a:lnTo>
                        <a:pt x="3836" y="4004"/>
                      </a:lnTo>
                      <a:cubicBezTo>
                        <a:pt x="3903" y="3904"/>
                        <a:pt x="3936" y="3804"/>
                        <a:pt x="3936" y="3670"/>
                      </a:cubicBezTo>
                      <a:cubicBezTo>
                        <a:pt x="4303" y="3103"/>
                        <a:pt x="4270" y="2369"/>
                        <a:pt x="3869" y="1802"/>
                      </a:cubicBezTo>
                      <a:cubicBezTo>
                        <a:pt x="3503" y="1335"/>
                        <a:pt x="3636" y="1102"/>
                        <a:pt x="3936" y="768"/>
                      </a:cubicBezTo>
                      <a:cubicBezTo>
                        <a:pt x="4070" y="601"/>
                        <a:pt x="4270" y="334"/>
                        <a:pt x="4036" y="134"/>
                      </a:cubicBezTo>
                      <a:cubicBezTo>
                        <a:pt x="3970" y="34"/>
                        <a:pt x="3869" y="1"/>
                        <a:pt x="373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4" name="Google Shape;464;p16">
                  <a:extLst>
                    <a:ext uri="{FF2B5EF4-FFF2-40B4-BE49-F238E27FC236}">
                      <a16:creationId xmlns:a16="http://schemas.microsoft.com/office/drawing/2014/main" xmlns="" id="{B2497798-09E7-2563-9F11-73E0562C9F0E}"/>
                    </a:ext>
                  </a:extLst>
                </p:cNvPr>
                <p:cNvSpPr/>
                <p:nvPr/>
              </p:nvSpPr>
              <p:spPr>
                <a:xfrm>
                  <a:off x="6281963" y="2672500"/>
                  <a:ext cx="154300" cy="43400"/>
                </a:xfrm>
                <a:custGeom>
                  <a:avLst/>
                  <a:gdLst/>
                  <a:ahLst/>
                  <a:cxnLst/>
                  <a:rect l="l" t="t" r="r" b="b"/>
                  <a:pathLst>
                    <a:path w="6172" h="1736" extrusionOk="0">
                      <a:moveTo>
                        <a:pt x="267" y="1"/>
                      </a:moveTo>
                      <a:cubicBezTo>
                        <a:pt x="67" y="201"/>
                        <a:pt x="1" y="368"/>
                        <a:pt x="67" y="501"/>
                      </a:cubicBezTo>
                      <a:cubicBezTo>
                        <a:pt x="101" y="601"/>
                        <a:pt x="267" y="701"/>
                        <a:pt x="568" y="768"/>
                      </a:cubicBezTo>
                      <a:cubicBezTo>
                        <a:pt x="701" y="801"/>
                        <a:pt x="868" y="835"/>
                        <a:pt x="1035" y="835"/>
                      </a:cubicBezTo>
                      <a:cubicBezTo>
                        <a:pt x="1078" y="830"/>
                        <a:pt x="1120" y="828"/>
                        <a:pt x="1162" y="828"/>
                      </a:cubicBezTo>
                      <a:cubicBezTo>
                        <a:pt x="1445" y="828"/>
                        <a:pt x="1703" y="923"/>
                        <a:pt x="1935" y="1068"/>
                      </a:cubicBezTo>
                      <a:cubicBezTo>
                        <a:pt x="2436" y="1368"/>
                        <a:pt x="2936" y="1535"/>
                        <a:pt x="3503" y="1635"/>
                      </a:cubicBezTo>
                      <a:lnTo>
                        <a:pt x="3737" y="1668"/>
                      </a:lnTo>
                      <a:cubicBezTo>
                        <a:pt x="3870" y="1702"/>
                        <a:pt x="4003" y="1735"/>
                        <a:pt x="4137" y="1735"/>
                      </a:cubicBezTo>
                      <a:cubicBezTo>
                        <a:pt x="4437" y="1735"/>
                        <a:pt x="4704" y="1635"/>
                        <a:pt x="4904" y="1435"/>
                      </a:cubicBezTo>
                      <a:lnTo>
                        <a:pt x="5605" y="1335"/>
                      </a:lnTo>
                      <a:lnTo>
                        <a:pt x="5705" y="1335"/>
                      </a:lnTo>
                      <a:cubicBezTo>
                        <a:pt x="5805" y="1335"/>
                        <a:pt x="5938" y="1302"/>
                        <a:pt x="6038" y="1268"/>
                      </a:cubicBezTo>
                      <a:cubicBezTo>
                        <a:pt x="6138" y="1168"/>
                        <a:pt x="6172" y="1101"/>
                        <a:pt x="6172" y="1035"/>
                      </a:cubicBezTo>
                      <a:cubicBezTo>
                        <a:pt x="6172" y="1018"/>
                        <a:pt x="6172" y="1018"/>
                        <a:pt x="6168" y="1018"/>
                      </a:cubicBezTo>
                      <a:cubicBezTo>
                        <a:pt x="6163" y="1018"/>
                        <a:pt x="6155" y="1018"/>
                        <a:pt x="6138" y="1001"/>
                      </a:cubicBezTo>
                      <a:cubicBezTo>
                        <a:pt x="6105" y="968"/>
                        <a:pt x="6072" y="935"/>
                        <a:pt x="6005" y="935"/>
                      </a:cubicBezTo>
                      <a:cubicBezTo>
                        <a:pt x="5938" y="901"/>
                        <a:pt x="5871" y="868"/>
                        <a:pt x="5838" y="801"/>
                      </a:cubicBezTo>
                      <a:cubicBezTo>
                        <a:pt x="5771" y="701"/>
                        <a:pt x="5638" y="668"/>
                        <a:pt x="5505" y="668"/>
                      </a:cubicBezTo>
                      <a:lnTo>
                        <a:pt x="5171" y="668"/>
                      </a:lnTo>
                      <a:lnTo>
                        <a:pt x="4971" y="534"/>
                      </a:lnTo>
                      <a:lnTo>
                        <a:pt x="4737" y="401"/>
                      </a:lnTo>
                      <a:cubicBezTo>
                        <a:pt x="4604" y="401"/>
                        <a:pt x="4504" y="434"/>
                        <a:pt x="4370" y="434"/>
                      </a:cubicBezTo>
                      <a:cubicBezTo>
                        <a:pt x="4104" y="434"/>
                        <a:pt x="3837" y="368"/>
                        <a:pt x="3570" y="301"/>
                      </a:cubicBezTo>
                      <a:cubicBezTo>
                        <a:pt x="3303" y="234"/>
                        <a:pt x="3036" y="201"/>
                        <a:pt x="2769" y="201"/>
                      </a:cubicBezTo>
                      <a:cubicBezTo>
                        <a:pt x="2636" y="201"/>
                        <a:pt x="2502" y="234"/>
                        <a:pt x="2369" y="267"/>
                      </a:cubicBezTo>
                      <a:cubicBezTo>
                        <a:pt x="2102" y="201"/>
                        <a:pt x="1802" y="167"/>
                        <a:pt x="1535" y="167"/>
                      </a:cubicBezTo>
                      <a:cubicBezTo>
                        <a:pt x="1235" y="167"/>
                        <a:pt x="935" y="134"/>
                        <a:pt x="634" y="67"/>
                      </a:cubicBezTo>
                      <a:lnTo>
                        <a:pt x="468" y="34"/>
                      </a:lnTo>
                      <a:cubicBezTo>
                        <a:pt x="401" y="34"/>
                        <a:pt x="334" y="1"/>
                        <a:pt x="267"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5" name="Google Shape;465;p16">
                  <a:extLst>
                    <a:ext uri="{FF2B5EF4-FFF2-40B4-BE49-F238E27FC236}">
                      <a16:creationId xmlns:a16="http://schemas.microsoft.com/office/drawing/2014/main" xmlns="" id="{55F7D093-FB32-0FEE-DE01-536367498B37}"/>
                    </a:ext>
                  </a:extLst>
                </p:cNvPr>
                <p:cNvSpPr/>
                <p:nvPr/>
              </p:nvSpPr>
              <p:spPr>
                <a:xfrm>
                  <a:off x="5182013" y="2673325"/>
                  <a:ext cx="207675" cy="99275"/>
                </a:xfrm>
                <a:custGeom>
                  <a:avLst/>
                  <a:gdLst/>
                  <a:ahLst/>
                  <a:cxnLst/>
                  <a:rect l="l" t="t" r="r" b="b"/>
                  <a:pathLst>
                    <a:path w="8307" h="3971" extrusionOk="0">
                      <a:moveTo>
                        <a:pt x="1368" y="1"/>
                      </a:moveTo>
                      <a:cubicBezTo>
                        <a:pt x="1201" y="1"/>
                        <a:pt x="1068" y="1"/>
                        <a:pt x="901" y="34"/>
                      </a:cubicBezTo>
                      <a:cubicBezTo>
                        <a:pt x="668" y="34"/>
                        <a:pt x="434" y="168"/>
                        <a:pt x="334" y="368"/>
                      </a:cubicBezTo>
                      <a:cubicBezTo>
                        <a:pt x="301" y="568"/>
                        <a:pt x="267" y="768"/>
                        <a:pt x="167" y="935"/>
                      </a:cubicBezTo>
                      <a:cubicBezTo>
                        <a:pt x="34" y="1168"/>
                        <a:pt x="1" y="1469"/>
                        <a:pt x="67" y="1736"/>
                      </a:cubicBezTo>
                      <a:cubicBezTo>
                        <a:pt x="67" y="1969"/>
                        <a:pt x="267" y="2136"/>
                        <a:pt x="468" y="2169"/>
                      </a:cubicBezTo>
                      <a:cubicBezTo>
                        <a:pt x="468" y="2203"/>
                        <a:pt x="534" y="2236"/>
                        <a:pt x="534" y="2236"/>
                      </a:cubicBezTo>
                      <a:lnTo>
                        <a:pt x="568" y="2236"/>
                      </a:lnTo>
                      <a:cubicBezTo>
                        <a:pt x="568" y="2236"/>
                        <a:pt x="601" y="2236"/>
                        <a:pt x="601" y="2203"/>
                      </a:cubicBezTo>
                      <a:lnTo>
                        <a:pt x="668" y="2203"/>
                      </a:lnTo>
                      <a:cubicBezTo>
                        <a:pt x="1001" y="2169"/>
                        <a:pt x="1368" y="2069"/>
                        <a:pt x="1668" y="1902"/>
                      </a:cubicBezTo>
                      <a:cubicBezTo>
                        <a:pt x="1935" y="1769"/>
                        <a:pt x="2235" y="1702"/>
                        <a:pt x="2536" y="1635"/>
                      </a:cubicBezTo>
                      <a:lnTo>
                        <a:pt x="2836" y="1902"/>
                      </a:lnTo>
                      <a:cubicBezTo>
                        <a:pt x="2869" y="1936"/>
                        <a:pt x="2936" y="1969"/>
                        <a:pt x="2969" y="1969"/>
                      </a:cubicBezTo>
                      <a:cubicBezTo>
                        <a:pt x="3036" y="1969"/>
                        <a:pt x="3103" y="1936"/>
                        <a:pt x="3136" y="1902"/>
                      </a:cubicBezTo>
                      <a:cubicBezTo>
                        <a:pt x="3270" y="1736"/>
                        <a:pt x="3503" y="1669"/>
                        <a:pt x="3703" y="1669"/>
                      </a:cubicBezTo>
                      <a:cubicBezTo>
                        <a:pt x="3770" y="1669"/>
                        <a:pt x="3837" y="1669"/>
                        <a:pt x="3870" y="1702"/>
                      </a:cubicBezTo>
                      <a:cubicBezTo>
                        <a:pt x="4237" y="1769"/>
                        <a:pt x="4604" y="1802"/>
                        <a:pt x="5004" y="1836"/>
                      </a:cubicBezTo>
                      <a:cubicBezTo>
                        <a:pt x="5371" y="1836"/>
                        <a:pt x="5738" y="1769"/>
                        <a:pt x="6072" y="1635"/>
                      </a:cubicBezTo>
                      <a:lnTo>
                        <a:pt x="6172" y="1635"/>
                      </a:lnTo>
                      <a:cubicBezTo>
                        <a:pt x="6005" y="2136"/>
                        <a:pt x="6105" y="2670"/>
                        <a:pt x="6438" y="3103"/>
                      </a:cubicBezTo>
                      <a:lnTo>
                        <a:pt x="6472" y="3170"/>
                      </a:lnTo>
                      <a:cubicBezTo>
                        <a:pt x="6572" y="3270"/>
                        <a:pt x="6639" y="3437"/>
                        <a:pt x="6639" y="3570"/>
                      </a:cubicBezTo>
                      <a:lnTo>
                        <a:pt x="6872" y="3904"/>
                      </a:lnTo>
                      <a:cubicBezTo>
                        <a:pt x="6939" y="3937"/>
                        <a:pt x="7039" y="3970"/>
                        <a:pt x="7106" y="3970"/>
                      </a:cubicBezTo>
                      <a:cubicBezTo>
                        <a:pt x="7206" y="3970"/>
                        <a:pt x="7272" y="3904"/>
                        <a:pt x="7306" y="3837"/>
                      </a:cubicBezTo>
                      <a:cubicBezTo>
                        <a:pt x="7506" y="3637"/>
                        <a:pt x="7506" y="3303"/>
                        <a:pt x="7339" y="3070"/>
                      </a:cubicBezTo>
                      <a:cubicBezTo>
                        <a:pt x="7039" y="2603"/>
                        <a:pt x="6972" y="2336"/>
                        <a:pt x="7039" y="2136"/>
                      </a:cubicBezTo>
                      <a:cubicBezTo>
                        <a:pt x="7106" y="1936"/>
                        <a:pt x="7372" y="1769"/>
                        <a:pt x="7806" y="1602"/>
                      </a:cubicBezTo>
                      <a:cubicBezTo>
                        <a:pt x="7873" y="1569"/>
                        <a:pt x="7906" y="1535"/>
                        <a:pt x="7973" y="1502"/>
                      </a:cubicBezTo>
                      <a:lnTo>
                        <a:pt x="8106" y="1402"/>
                      </a:lnTo>
                      <a:cubicBezTo>
                        <a:pt x="8240" y="1335"/>
                        <a:pt x="8306" y="1269"/>
                        <a:pt x="8306" y="1168"/>
                      </a:cubicBezTo>
                      <a:cubicBezTo>
                        <a:pt x="8306" y="1068"/>
                        <a:pt x="8206" y="1002"/>
                        <a:pt x="8106" y="968"/>
                      </a:cubicBezTo>
                      <a:lnTo>
                        <a:pt x="7973" y="935"/>
                      </a:lnTo>
                      <a:cubicBezTo>
                        <a:pt x="7539" y="768"/>
                        <a:pt x="7106" y="668"/>
                        <a:pt x="6639" y="635"/>
                      </a:cubicBezTo>
                      <a:cubicBezTo>
                        <a:pt x="6272" y="635"/>
                        <a:pt x="5905" y="735"/>
                        <a:pt x="5605" y="935"/>
                      </a:cubicBezTo>
                      <a:lnTo>
                        <a:pt x="4904" y="768"/>
                      </a:lnTo>
                      <a:cubicBezTo>
                        <a:pt x="4704" y="735"/>
                        <a:pt x="4537" y="701"/>
                        <a:pt x="4370" y="601"/>
                      </a:cubicBezTo>
                      <a:cubicBezTo>
                        <a:pt x="4204" y="501"/>
                        <a:pt x="4003" y="435"/>
                        <a:pt x="3803" y="401"/>
                      </a:cubicBezTo>
                      <a:cubicBezTo>
                        <a:pt x="3737" y="401"/>
                        <a:pt x="3636" y="435"/>
                        <a:pt x="3570" y="468"/>
                      </a:cubicBezTo>
                      <a:cubicBezTo>
                        <a:pt x="3570" y="435"/>
                        <a:pt x="3570" y="401"/>
                        <a:pt x="3570" y="368"/>
                      </a:cubicBezTo>
                      <a:cubicBezTo>
                        <a:pt x="2836" y="134"/>
                        <a:pt x="2102" y="34"/>
                        <a:pt x="1368"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6" name="Google Shape;466;p16">
                  <a:extLst>
                    <a:ext uri="{FF2B5EF4-FFF2-40B4-BE49-F238E27FC236}">
                      <a16:creationId xmlns:a16="http://schemas.microsoft.com/office/drawing/2014/main" xmlns="" id="{F7A30B71-F26D-2C33-2FA3-2E2EE8F522B2}"/>
                    </a:ext>
                  </a:extLst>
                </p:cNvPr>
                <p:cNvSpPr/>
                <p:nvPr/>
              </p:nvSpPr>
              <p:spPr>
                <a:xfrm>
                  <a:off x="5343788" y="2813425"/>
                  <a:ext cx="141800" cy="92600"/>
                </a:xfrm>
                <a:custGeom>
                  <a:avLst/>
                  <a:gdLst/>
                  <a:ahLst/>
                  <a:cxnLst/>
                  <a:rect l="l" t="t" r="r" b="b"/>
                  <a:pathLst>
                    <a:path w="5672" h="3704" extrusionOk="0">
                      <a:moveTo>
                        <a:pt x="3236" y="1"/>
                      </a:moveTo>
                      <a:cubicBezTo>
                        <a:pt x="3170" y="1"/>
                        <a:pt x="3103" y="1"/>
                        <a:pt x="3036" y="34"/>
                      </a:cubicBezTo>
                      <a:cubicBezTo>
                        <a:pt x="2769" y="68"/>
                        <a:pt x="2469" y="134"/>
                        <a:pt x="2202" y="201"/>
                      </a:cubicBezTo>
                      <a:cubicBezTo>
                        <a:pt x="1735" y="368"/>
                        <a:pt x="1235" y="435"/>
                        <a:pt x="701" y="468"/>
                      </a:cubicBezTo>
                      <a:lnTo>
                        <a:pt x="568" y="501"/>
                      </a:lnTo>
                      <a:cubicBezTo>
                        <a:pt x="401" y="535"/>
                        <a:pt x="234" y="668"/>
                        <a:pt x="234" y="868"/>
                      </a:cubicBezTo>
                      <a:cubicBezTo>
                        <a:pt x="1" y="1335"/>
                        <a:pt x="34" y="1635"/>
                        <a:pt x="368" y="1902"/>
                      </a:cubicBezTo>
                      <a:cubicBezTo>
                        <a:pt x="1002" y="2836"/>
                        <a:pt x="2036" y="3303"/>
                        <a:pt x="2970" y="3637"/>
                      </a:cubicBezTo>
                      <a:cubicBezTo>
                        <a:pt x="3036" y="3670"/>
                        <a:pt x="3103" y="3704"/>
                        <a:pt x="3170" y="3704"/>
                      </a:cubicBezTo>
                      <a:cubicBezTo>
                        <a:pt x="3503" y="3637"/>
                        <a:pt x="3837" y="3503"/>
                        <a:pt x="4070" y="3270"/>
                      </a:cubicBezTo>
                      <a:cubicBezTo>
                        <a:pt x="4237" y="3170"/>
                        <a:pt x="4404" y="3070"/>
                        <a:pt x="4571" y="2970"/>
                      </a:cubicBezTo>
                      <a:cubicBezTo>
                        <a:pt x="5004" y="2970"/>
                        <a:pt x="5338" y="2936"/>
                        <a:pt x="5571" y="2569"/>
                      </a:cubicBezTo>
                      <a:cubicBezTo>
                        <a:pt x="5672" y="2236"/>
                        <a:pt x="5672" y="1902"/>
                        <a:pt x="5538" y="1569"/>
                      </a:cubicBezTo>
                      <a:cubicBezTo>
                        <a:pt x="5305" y="1402"/>
                        <a:pt x="5071" y="1235"/>
                        <a:pt x="4871" y="1035"/>
                      </a:cubicBezTo>
                      <a:cubicBezTo>
                        <a:pt x="4604" y="701"/>
                        <a:pt x="4271" y="468"/>
                        <a:pt x="3870" y="301"/>
                      </a:cubicBezTo>
                      <a:cubicBezTo>
                        <a:pt x="3870" y="268"/>
                        <a:pt x="3837" y="268"/>
                        <a:pt x="3804" y="268"/>
                      </a:cubicBezTo>
                      <a:lnTo>
                        <a:pt x="3770" y="268"/>
                      </a:lnTo>
                      <a:cubicBezTo>
                        <a:pt x="3637" y="101"/>
                        <a:pt x="3437" y="1"/>
                        <a:pt x="323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7" name="Google Shape;467;p16">
                  <a:extLst>
                    <a:ext uri="{FF2B5EF4-FFF2-40B4-BE49-F238E27FC236}">
                      <a16:creationId xmlns:a16="http://schemas.microsoft.com/office/drawing/2014/main" xmlns="" id="{C813D151-FBC3-6FBB-23E7-55B343CF9106}"/>
                    </a:ext>
                  </a:extLst>
                </p:cNvPr>
                <p:cNvSpPr/>
                <p:nvPr/>
              </p:nvSpPr>
              <p:spPr>
                <a:xfrm>
                  <a:off x="6003438" y="3037775"/>
                  <a:ext cx="68400" cy="80075"/>
                </a:xfrm>
                <a:custGeom>
                  <a:avLst/>
                  <a:gdLst/>
                  <a:ahLst/>
                  <a:cxnLst/>
                  <a:rect l="l" t="t" r="r" b="b"/>
                  <a:pathLst>
                    <a:path w="2736" h="3203" extrusionOk="0">
                      <a:moveTo>
                        <a:pt x="2202" y="0"/>
                      </a:moveTo>
                      <a:cubicBezTo>
                        <a:pt x="2035" y="0"/>
                        <a:pt x="1902" y="133"/>
                        <a:pt x="1768" y="367"/>
                      </a:cubicBezTo>
                      <a:cubicBezTo>
                        <a:pt x="1768" y="434"/>
                        <a:pt x="1735" y="500"/>
                        <a:pt x="1768" y="567"/>
                      </a:cubicBezTo>
                      <a:cubicBezTo>
                        <a:pt x="1768" y="734"/>
                        <a:pt x="1768" y="867"/>
                        <a:pt x="1535" y="901"/>
                      </a:cubicBezTo>
                      <a:lnTo>
                        <a:pt x="1468" y="901"/>
                      </a:lnTo>
                      <a:lnTo>
                        <a:pt x="1501" y="934"/>
                      </a:lnTo>
                      <a:cubicBezTo>
                        <a:pt x="1535" y="967"/>
                        <a:pt x="1501" y="1001"/>
                        <a:pt x="1501" y="1034"/>
                      </a:cubicBezTo>
                      <a:cubicBezTo>
                        <a:pt x="1468" y="1134"/>
                        <a:pt x="1435" y="1234"/>
                        <a:pt x="1401" y="1301"/>
                      </a:cubicBezTo>
                      <a:cubicBezTo>
                        <a:pt x="1368" y="1468"/>
                        <a:pt x="1301" y="1635"/>
                        <a:pt x="1201" y="1768"/>
                      </a:cubicBezTo>
                      <a:cubicBezTo>
                        <a:pt x="1101" y="1835"/>
                        <a:pt x="1001" y="1868"/>
                        <a:pt x="901" y="1935"/>
                      </a:cubicBezTo>
                      <a:lnTo>
                        <a:pt x="868" y="1835"/>
                      </a:lnTo>
                      <a:cubicBezTo>
                        <a:pt x="801" y="1668"/>
                        <a:pt x="734" y="1534"/>
                        <a:pt x="634" y="1434"/>
                      </a:cubicBezTo>
                      <a:lnTo>
                        <a:pt x="601" y="1434"/>
                      </a:lnTo>
                      <a:cubicBezTo>
                        <a:pt x="534" y="1368"/>
                        <a:pt x="501" y="1368"/>
                        <a:pt x="434" y="1334"/>
                      </a:cubicBezTo>
                      <a:lnTo>
                        <a:pt x="267" y="1334"/>
                      </a:lnTo>
                      <a:lnTo>
                        <a:pt x="267" y="1368"/>
                      </a:lnTo>
                      <a:lnTo>
                        <a:pt x="267" y="1434"/>
                      </a:lnTo>
                      <a:cubicBezTo>
                        <a:pt x="134" y="1501"/>
                        <a:pt x="34" y="1601"/>
                        <a:pt x="34" y="1768"/>
                      </a:cubicBezTo>
                      <a:cubicBezTo>
                        <a:pt x="34" y="1801"/>
                        <a:pt x="0" y="1835"/>
                        <a:pt x="0" y="1868"/>
                      </a:cubicBezTo>
                      <a:lnTo>
                        <a:pt x="267" y="2302"/>
                      </a:lnTo>
                      <a:lnTo>
                        <a:pt x="267" y="2435"/>
                      </a:lnTo>
                      <a:cubicBezTo>
                        <a:pt x="267" y="2602"/>
                        <a:pt x="301" y="2802"/>
                        <a:pt x="434" y="2935"/>
                      </a:cubicBezTo>
                      <a:lnTo>
                        <a:pt x="467" y="2935"/>
                      </a:lnTo>
                      <a:lnTo>
                        <a:pt x="534" y="3002"/>
                      </a:lnTo>
                      <a:cubicBezTo>
                        <a:pt x="501" y="3036"/>
                        <a:pt x="534" y="3102"/>
                        <a:pt x="567" y="3136"/>
                      </a:cubicBezTo>
                      <a:lnTo>
                        <a:pt x="701" y="3169"/>
                      </a:lnTo>
                      <a:lnTo>
                        <a:pt x="834" y="3136"/>
                      </a:lnTo>
                      <a:lnTo>
                        <a:pt x="1068" y="3136"/>
                      </a:lnTo>
                      <a:cubicBezTo>
                        <a:pt x="1068" y="3136"/>
                        <a:pt x="1101" y="3169"/>
                        <a:pt x="1134" y="3202"/>
                      </a:cubicBezTo>
                      <a:lnTo>
                        <a:pt x="1235" y="3202"/>
                      </a:lnTo>
                      <a:cubicBezTo>
                        <a:pt x="1268" y="3202"/>
                        <a:pt x="1301" y="3169"/>
                        <a:pt x="1335" y="3169"/>
                      </a:cubicBezTo>
                      <a:lnTo>
                        <a:pt x="1368" y="3169"/>
                      </a:lnTo>
                      <a:cubicBezTo>
                        <a:pt x="1401" y="3136"/>
                        <a:pt x="1401" y="3102"/>
                        <a:pt x="1435" y="3069"/>
                      </a:cubicBezTo>
                      <a:lnTo>
                        <a:pt x="1435" y="3036"/>
                      </a:lnTo>
                      <a:cubicBezTo>
                        <a:pt x="1468" y="3002"/>
                        <a:pt x="1501" y="3002"/>
                        <a:pt x="1501" y="2969"/>
                      </a:cubicBezTo>
                      <a:cubicBezTo>
                        <a:pt x="1601" y="2802"/>
                        <a:pt x="1668" y="2602"/>
                        <a:pt x="1635" y="2402"/>
                      </a:cubicBezTo>
                      <a:lnTo>
                        <a:pt x="1902" y="2035"/>
                      </a:lnTo>
                      <a:cubicBezTo>
                        <a:pt x="2102" y="1735"/>
                        <a:pt x="2302" y="1468"/>
                        <a:pt x="2535" y="1201"/>
                      </a:cubicBezTo>
                      <a:cubicBezTo>
                        <a:pt x="2569" y="1168"/>
                        <a:pt x="2602" y="1101"/>
                        <a:pt x="2636" y="1067"/>
                      </a:cubicBezTo>
                      <a:cubicBezTo>
                        <a:pt x="2669" y="1001"/>
                        <a:pt x="2702" y="901"/>
                        <a:pt x="2736" y="834"/>
                      </a:cubicBezTo>
                      <a:lnTo>
                        <a:pt x="2736" y="801"/>
                      </a:lnTo>
                      <a:cubicBezTo>
                        <a:pt x="2736" y="734"/>
                        <a:pt x="2736" y="667"/>
                        <a:pt x="2736" y="600"/>
                      </a:cubicBezTo>
                      <a:lnTo>
                        <a:pt x="2736" y="567"/>
                      </a:lnTo>
                      <a:cubicBezTo>
                        <a:pt x="2736" y="467"/>
                        <a:pt x="2702" y="400"/>
                        <a:pt x="2669" y="334"/>
                      </a:cubicBezTo>
                      <a:lnTo>
                        <a:pt x="2669" y="300"/>
                      </a:lnTo>
                      <a:cubicBezTo>
                        <a:pt x="2669" y="300"/>
                        <a:pt x="2636" y="234"/>
                        <a:pt x="2602" y="167"/>
                      </a:cubicBezTo>
                      <a:cubicBezTo>
                        <a:pt x="2502" y="67"/>
                        <a:pt x="2335" y="33"/>
                        <a:pt x="2202"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8" name="Google Shape;468;p16">
                  <a:extLst>
                    <a:ext uri="{FF2B5EF4-FFF2-40B4-BE49-F238E27FC236}">
                      <a16:creationId xmlns:a16="http://schemas.microsoft.com/office/drawing/2014/main" xmlns="" id="{6D16F5FB-5600-FAFF-78B6-277EB901CC79}"/>
                    </a:ext>
                  </a:extLst>
                </p:cNvPr>
                <p:cNvSpPr/>
                <p:nvPr/>
              </p:nvSpPr>
              <p:spPr>
                <a:xfrm>
                  <a:off x="6216088" y="2610800"/>
                  <a:ext cx="35050" cy="29200"/>
                </a:xfrm>
                <a:custGeom>
                  <a:avLst/>
                  <a:gdLst/>
                  <a:ahLst/>
                  <a:cxnLst/>
                  <a:rect l="l" t="t" r="r" b="b"/>
                  <a:pathLst>
                    <a:path w="1402" h="1168" extrusionOk="0">
                      <a:moveTo>
                        <a:pt x="601" y="0"/>
                      </a:moveTo>
                      <a:cubicBezTo>
                        <a:pt x="367" y="0"/>
                        <a:pt x="201" y="167"/>
                        <a:pt x="100" y="467"/>
                      </a:cubicBezTo>
                      <a:cubicBezTo>
                        <a:pt x="0" y="734"/>
                        <a:pt x="134" y="1001"/>
                        <a:pt x="367" y="1068"/>
                      </a:cubicBezTo>
                      <a:cubicBezTo>
                        <a:pt x="434" y="1134"/>
                        <a:pt x="534" y="1168"/>
                        <a:pt x="601" y="1168"/>
                      </a:cubicBezTo>
                      <a:lnTo>
                        <a:pt x="901" y="1168"/>
                      </a:lnTo>
                      <a:cubicBezTo>
                        <a:pt x="1001" y="1168"/>
                        <a:pt x="1101" y="1101"/>
                        <a:pt x="1168" y="1001"/>
                      </a:cubicBezTo>
                      <a:cubicBezTo>
                        <a:pt x="1168" y="968"/>
                        <a:pt x="1201" y="968"/>
                        <a:pt x="1235" y="934"/>
                      </a:cubicBezTo>
                      <a:cubicBezTo>
                        <a:pt x="1335" y="834"/>
                        <a:pt x="1401" y="667"/>
                        <a:pt x="1368" y="501"/>
                      </a:cubicBezTo>
                      <a:cubicBezTo>
                        <a:pt x="1335" y="367"/>
                        <a:pt x="1201" y="234"/>
                        <a:pt x="968" y="100"/>
                      </a:cubicBezTo>
                      <a:cubicBezTo>
                        <a:pt x="834" y="34"/>
                        <a:pt x="734" y="0"/>
                        <a:pt x="601"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29" name="Google Shape;469;p16">
                  <a:extLst>
                    <a:ext uri="{FF2B5EF4-FFF2-40B4-BE49-F238E27FC236}">
                      <a16:creationId xmlns:a16="http://schemas.microsoft.com/office/drawing/2014/main" xmlns="" id="{0301C3DF-6BA2-AC93-7DF4-8797EF019DA3}"/>
                    </a:ext>
                  </a:extLst>
                </p:cNvPr>
                <p:cNvSpPr/>
                <p:nvPr/>
              </p:nvSpPr>
              <p:spPr>
                <a:xfrm>
                  <a:off x="6271113" y="2578275"/>
                  <a:ext cx="111775" cy="68400"/>
                </a:xfrm>
                <a:custGeom>
                  <a:avLst/>
                  <a:gdLst/>
                  <a:ahLst/>
                  <a:cxnLst/>
                  <a:rect l="l" t="t" r="r" b="b"/>
                  <a:pathLst>
                    <a:path w="4471" h="2736" extrusionOk="0">
                      <a:moveTo>
                        <a:pt x="435" y="0"/>
                      </a:moveTo>
                      <a:cubicBezTo>
                        <a:pt x="268" y="0"/>
                        <a:pt x="134" y="100"/>
                        <a:pt x="1" y="401"/>
                      </a:cubicBezTo>
                      <a:cubicBezTo>
                        <a:pt x="68" y="567"/>
                        <a:pt x="201" y="701"/>
                        <a:pt x="335" y="801"/>
                      </a:cubicBezTo>
                      <a:lnTo>
                        <a:pt x="401" y="834"/>
                      </a:lnTo>
                      <a:lnTo>
                        <a:pt x="435" y="901"/>
                      </a:lnTo>
                      <a:cubicBezTo>
                        <a:pt x="468" y="968"/>
                        <a:pt x="535" y="1001"/>
                        <a:pt x="601" y="1034"/>
                      </a:cubicBezTo>
                      <a:lnTo>
                        <a:pt x="735" y="1034"/>
                      </a:lnTo>
                      <a:cubicBezTo>
                        <a:pt x="735" y="1201"/>
                        <a:pt x="868" y="1234"/>
                        <a:pt x="968" y="1234"/>
                      </a:cubicBezTo>
                      <a:cubicBezTo>
                        <a:pt x="1035" y="1401"/>
                        <a:pt x="1135" y="1435"/>
                        <a:pt x="1269" y="1468"/>
                      </a:cubicBezTo>
                      <a:cubicBezTo>
                        <a:pt x="1402" y="1535"/>
                        <a:pt x="1502" y="1568"/>
                        <a:pt x="1535" y="1668"/>
                      </a:cubicBezTo>
                      <a:cubicBezTo>
                        <a:pt x="1569" y="1768"/>
                        <a:pt x="1635" y="1835"/>
                        <a:pt x="1702" y="1902"/>
                      </a:cubicBezTo>
                      <a:cubicBezTo>
                        <a:pt x="1902" y="2202"/>
                        <a:pt x="2236" y="2435"/>
                        <a:pt x="2636" y="2502"/>
                      </a:cubicBezTo>
                      <a:cubicBezTo>
                        <a:pt x="2736" y="2535"/>
                        <a:pt x="2870" y="2569"/>
                        <a:pt x="3003" y="2602"/>
                      </a:cubicBezTo>
                      <a:cubicBezTo>
                        <a:pt x="3170" y="2702"/>
                        <a:pt x="3370" y="2736"/>
                        <a:pt x="3570" y="2736"/>
                      </a:cubicBezTo>
                      <a:cubicBezTo>
                        <a:pt x="3937" y="2736"/>
                        <a:pt x="4304" y="2535"/>
                        <a:pt x="4471" y="2202"/>
                      </a:cubicBezTo>
                      <a:cubicBezTo>
                        <a:pt x="4471" y="1935"/>
                        <a:pt x="4271" y="1768"/>
                        <a:pt x="4071" y="1635"/>
                      </a:cubicBezTo>
                      <a:cubicBezTo>
                        <a:pt x="4037" y="1601"/>
                        <a:pt x="3970" y="1568"/>
                        <a:pt x="3937" y="1568"/>
                      </a:cubicBezTo>
                      <a:cubicBezTo>
                        <a:pt x="3870" y="1568"/>
                        <a:pt x="3837" y="1635"/>
                        <a:pt x="3804" y="1701"/>
                      </a:cubicBezTo>
                      <a:cubicBezTo>
                        <a:pt x="3770" y="1735"/>
                        <a:pt x="3704" y="1768"/>
                        <a:pt x="3637" y="1768"/>
                      </a:cubicBezTo>
                      <a:cubicBezTo>
                        <a:pt x="3570" y="1768"/>
                        <a:pt x="3503" y="1668"/>
                        <a:pt x="3503" y="1568"/>
                      </a:cubicBezTo>
                      <a:cubicBezTo>
                        <a:pt x="3437" y="1335"/>
                        <a:pt x="3337" y="1134"/>
                        <a:pt x="3203" y="968"/>
                      </a:cubicBezTo>
                      <a:lnTo>
                        <a:pt x="3103" y="801"/>
                      </a:lnTo>
                      <a:cubicBezTo>
                        <a:pt x="3070" y="767"/>
                        <a:pt x="3003" y="734"/>
                        <a:pt x="2936" y="701"/>
                      </a:cubicBezTo>
                      <a:lnTo>
                        <a:pt x="2903" y="701"/>
                      </a:lnTo>
                      <a:lnTo>
                        <a:pt x="2803" y="601"/>
                      </a:lnTo>
                      <a:lnTo>
                        <a:pt x="2670" y="401"/>
                      </a:lnTo>
                      <a:lnTo>
                        <a:pt x="1969" y="401"/>
                      </a:lnTo>
                      <a:cubicBezTo>
                        <a:pt x="1769" y="300"/>
                        <a:pt x="1569" y="234"/>
                        <a:pt x="1335" y="234"/>
                      </a:cubicBezTo>
                      <a:cubicBezTo>
                        <a:pt x="1135" y="234"/>
                        <a:pt x="968" y="200"/>
                        <a:pt x="768" y="100"/>
                      </a:cubicBezTo>
                      <a:cubicBezTo>
                        <a:pt x="668" y="34"/>
                        <a:pt x="568" y="0"/>
                        <a:pt x="435" y="0"/>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0" name="Google Shape;470;p16">
                  <a:extLst>
                    <a:ext uri="{FF2B5EF4-FFF2-40B4-BE49-F238E27FC236}">
                      <a16:creationId xmlns:a16="http://schemas.microsoft.com/office/drawing/2014/main" xmlns="" id="{CAA94DBD-1FE5-56E1-ACBC-FF2ACF340B44}"/>
                    </a:ext>
                  </a:extLst>
                </p:cNvPr>
                <p:cNvSpPr/>
                <p:nvPr/>
              </p:nvSpPr>
              <p:spPr>
                <a:xfrm>
                  <a:off x="5674038" y="2511550"/>
                  <a:ext cx="39225" cy="37550"/>
                </a:xfrm>
                <a:custGeom>
                  <a:avLst/>
                  <a:gdLst/>
                  <a:ahLst/>
                  <a:cxnLst/>
                  <a:rect l="l" t="t" r="r" b="b"/>
                  <a:pathLst>
                    <a:path w="1569" h="1502" extrusionOk="0">
                      <a:moveTo>
                        <a:pt x="0" y="1"/>
                      </a:moveTo>
                      <a:cubicBezTo>
                        <a:pt x="134" y="501"/>
                        <a:pt x="434" y="901"/>
                        <a:pt x="868" y="1135"/>
                      </a:cubicBezTo>
                      <a:cubicBezTo>
                        <a:pt x="968" y="1235"/>
                        <a:pt x="1101" y="1335"/>
                        <a:pt x="1201" y="1435"/>
                      </a:cubicBezTo>
                      <a:cubicBezTo>
                        <a:pt x="1234" y="1468"/>
                        <a:pt x="1301" y="1502"/>
                        <a:pt x="1335" y="1502"/>
                      </a:cubicBezTo>
                      <a:cubicBezTo>
                        <a:pt x="1401" y="1502"/>
                        <a:pt x="1435" y="1468"/>
                        <a:pt x="1468" y="1435"/>
                      </a:cubicBezTo>
                      <a:cubicBezTo>
                        <a:pt x="1568" y="1335"/>
                        <a:pt x="1501" y="1235"/>
                        <a:pt x="1435" y="1135"/>
                      </a:cubicBezTo>
                      <a:cubicBezTo>
                        <a:pt x="1101" y="701"/>
                        <a:pt x="734" y="334"/>
                        <a:pt x="300"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1" name="Google Shape;471;p16">
                  <a:extLst>
                    <a:ext uri="{FF2B5EF4-FFF2-40B4-BE49-F238E27FC236}">
                      <a16:creationId xmlns:a16="http://schemas.microsoft.com/office/drawing/2014/main" xmlns="" id="{8B04F3EB-4EF8-B8C2-B4AB-4BDFB77B2ACF}"/>
                    </a:ext>
                  </a:extLst>
                </p:cNvPr>
                <p:cNvSpPr/>
                <p:nvPr/>
              </p:nvSpPr>
              <p:spPr>
                <a:xfrm>
                  <a:off x="5719063" y="2631525"/>
                  <a:ext cx="30875" cy="15150"/>
                </a:xfrm>
                <a:custGeom>
                  <a:avLst/>
                  <a:gdLst/>
                  <a:ahLst/>
                  <a:cxnLst/>
                  <a:rect l="l" t="t" r="r" b="b"/>
                  <a:pathLst>
                    <a:path w="1235" h="606" extrusionOk="0">
                      <a:moveTo>
                        <a:pt x="694" y="1"/>
                      </a:moveTo>
                      <a:cubicBezTo>
                        <a:pt x="674" y="1"/>
                        <a:pt x="654" y="2"/>
                        <a:pt x="634" y="5"/>
                      </a:cubicBezTo>
                      <a:lnTo>
                        <a:pt x="301" y="5"/>
                      </a:lnTo>
                      <a:cubicBezTo>
                        <a:pt x="101" y="5"/>
                        <a:pt x="1" y="105"/>
                        <a:pt x="1" y="305"/>
                      </a:cubicBezTo>
                      <a:cubicBezTo>
                        <a:pt x="1" y="505"/>
                        <a:pt x="167" y="606"/>
                        <a:pt x="334" y="606"/>
                      </a:cubicBezTo>
                      <a:lnTo>
                        <a:pt x="601" y="606"/>
                      </a:lnTo>
                      <a:cubicBezTo>
                        <a:pt x="801" y="606"/>
                        <a:pt x="968" y="572"/>
                        <a:pt x="1135" y="472"/>
                      </a:cubicBezTo>
                      <a:lnTo>
                        <a:pt x="1201" y="439"/>
                      </a:lnTo>
                      <a:lnTo>
                        <a:pt x="1235" y="439"/>
                      </a:lnTo>
                      <a:lnTo>
                        <a:pt x="1135" y="372"/>
                      </a:lnTo>
                      <a:cubicBezTo>
                        <a:pt x="1104" y="159"/>
                        <a:pt x="906" y="1"/>
                        <a:pt x="694"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sp>
              <p:nvSpPr>
                <p:cNvPr id="32" name="Google Shape;472;p16">
                  <a:extLst>
                    <a:ext uri="{FF2B5EF4-FFF2-40B4-BE49-F238E27FC236}">
                      <a16:creationId xmlns:a16="http://schemas.microsoft.com/office/drawing/2014/main" xmlns="" id="{4CCD0ACF-DC89-934F-C09D-0C28932B1690}"/>
                    </a:ext>
                  </a:extLst>
                </p:cNvPr>
                <p:cNvSpPr/>
                <p:nvPr/>
              </p:nvSpPr>
              <p:spPr>
                <a:xfrm>
                  <a:off x="5494738" y="2787575"/>
                  <a:ext cx="346950" cy="120125"/>
                </a:xfrm>
                <a:custGeom>
                  <a:avLst/>
                  <a:gdLst/>
                  <a:ahLst/>
                  <a:cxnLst/>
                  <a:rect l="l" t="t" r="r" b="b"/>
                  <a:pathLst>
                    <a:path w="13878" h="4805" extrusionOk="0">
                      <a:moveTo>
                        <a:pt x="8006" y="1"/>
                      </a:moveTo>
                      <a:cubicBezTo>
                        <a:pt x="7839" y="1"/>
                        <a:pt x="7673" y="101"/>
                        <a:pt x="7606" y="234"/>
                      </a:cubicBezTo>
                      <a:lnTo>
                        <a:pt x="7306" y="601"/>
                      </a:lnTo>
                      <a:cubicBezTo>
                        <a:pt x="7239" y="635"/>
                        <a:pt x="7172" y="668"/>
                        <a:pt x="7139" y="701"/>
                      </a:cubicBezTo>
                      <a:cubicBezTo>
                        <a:pt x="7072" y="768"/>
                        <a:pt x="6972" y="801"/>
                        <a:pt x="6905" y="835"/>
                      </a:cubicBezTo>
                      <a:cubicBezTo>
                        <a:pt x="6839" y="835"/>
                        <a:pt x="6805" y="801"/>
                        <a:pt x="6772" y="768"/>
                      </a:cubicBezTo>
                      <a:cubicBezTo>
                        <a:pt x="6436" y="493"/>
                        <a:pt x="5988" y="330"/>
                        <a:pt x="5531" y="330"/>
                      </a:cubicBezTo>
                      <a:cubicBezTo>
                        <a:pt x="5489" y="330"/>
                        <a:pt x="5447" y="332"/>
                        <a:pt x="5404" y="334"/>
                      </a:cubicBezTo>
                      <a:lnTo>
                        <a:pt x="4337" y="334"/>
                      </a:lnTo>
                      <a:cubicBezTo>
                        <a:pt x="4170" y="334"/>
                        <a:pt x="4003" y="301"/>
                        <a:pt x="3837" y="301"/>
                      </a:cubicBezTo>
                      <a:cubicBezTo>
                        <a:pt x="3786" y="296"/>
                        <a:pt x="3735" y="294"/>
                        <a:pt x="3684" y="294"/>
                      </a:cubicBezTo>
                      <a:cubicBezTo>
                        <a:pt x="3041" y="294"/>
                        <a:pt x="2449" y="681"/>
                        <a:pt x="2202" y="1268"/>
                      </a:cubicBezTo>
                      <a:cubicBezTo>
                        <a:pt x="2169" y="1335"/>
                        <a:pt x="2102" y="1402"/>
                        <a:pt x="2002" y="1435"/>
                      </a:cubicBezTo>
                      <a:lnTo>
                        <a:pt x="1902" y="1502"/>
                      </a:lnTo>
                      <a:lnTo>
                        <a:pt x="634" y="1936"/>
                      </a:lnTo>
                      <a:cubicBezTo>
                        <a:pt x="301" y="1969"/>
                        <a:pt x="101" y="2036"/>
                        <a:pt x="67" y="2136"/>
                      </a:cubicBezTo>
                      <a:cubicBezTo>
                        <a:pt x="0" y="2236"/>
                        <a:pt x="67" y="2403"/>
                        <a:pt x="201" y="2636"/>
                      </a:cubicBezTo>
                      <a:cubicBezTo>
                        <a:pt x="301" y="2669"/>
                        <a:pt x="401" y="2703"/>
                        <a:pt x="501" y="2736"/>
                      </a:cubicBezTo>
                      <a:cubicBezTo>
                        <a:pt x="601" y="2803"/>
                        <a:pt x="701" y="2836"/>
                        <a:pt x="801" y="2870"/>
                      </a:cubicBezTo>
                      <a:cubicBezTo>
                        <a:pt x="968" y="2870"/>
                        <a:pt x="1068" y="2703"/>
                        <a:pt x="1101" y="2403"/>
                      </a:cubicBezTo>
                      <a:cubicBezTo>
                        <a:pt x="1235" y="2369"/>
                        <a:pt x="1335" y="2369"/>
                        <a:pt x="1435" y="2369"/>
                      </a:cubicBezTo>
                      <a:lnTo>
                        <a:pt x="1635" y="2369"/>
                      </a:lnTo>
                      <a:cubicBezTo>
                        <a:pt x="1802" y="2403"/>
                        <a:pt x="1802" y="2503"/>
                        <a:pt x="1768" y="2636"/>
                      </a:cubicBezTo>
                      <a:cubicBezTo>
                        <a:pt x="1768" y="2669"/>
                        <a:pt x="1768" y="2703"/>
                        <a:pt x="1768" y="2736"/>
                      </a:cubicBezTo>
                      <a:cubicBezTo>
                        <a:pt x="1802" y="2903"/>
                        <a:pt x="1802" y="3036"/>
                        <a:pt x="1768" y="3170"/>
                      </a:cubicBezTo>
                      <a:cubicBezTo>
                        <a:pt x="1735" y="3470"/>
                        <a:pt x="1802" y="3737"/>
                        <a:pt x="1868" y="4037"/>
                      </a:cubicBezTo>
                      <a:cubicBezTo>
                        <a:pt x="1868" y="4137"/>
                        <a:pt x="1868" y="4271"/>
                        <a:pt x="1935" y="4371"/>
                      </a:cubicBezTo>
                      <a:cubicBezTo>
                        <a:pt x="1969" y="4437"/>
                        <a:pt x="2035" y="4437"/>
                        <a:pt x="2102" y="4437"/>
                      </a:cubicBezTo>
                      <a:cubicBezTo>
                        <a:pt x="2135" y="4437"/>
                        <a:pt x="2202" y="4437"/>
                        <a:pt x="2269" y="4404"/>
                      </a:cubicBezTo>
                      <a:cubicBezTo>
                        <a:pt x="2335" y="4371"/>
                        <a:pt x="2436" y="4337"/>
                        <a:pt x="2536" y="4337"/>
                      </a:cubicBezTo>
                      <a:cubicBezTo>
                        <a:pt x="2636" y="4337"/>
                        <a:pt x="2736" y="4371"/>
                        <a:pt x="2836" y="4404"/>
                      </a:cubicBezTo>
                      <a:lnTo>
                        <a:pt x="2903" y="4404"/>
                      </a:lnTo>
                      <a:cubicBezTo>
                        <a:pt x="3169" y="4371"/>
                        <a:pt x="3436" y="4304"/>
                        <a:pt x="3670" y="4171"/>
                      </a:cubicBezTo>
                      <a:cubicBezTo>
                        <a:pt x="3837" y="4070"/>
                        <a:pt x="4037" y="3970"/>
                        <a:pt x="4203" y="3937"/>
                      </a:cubicBezTo>
                      <a:cubicBezTo>
                        <a:pt x="4270" y="3904"/>
                        <a:pt x="4304" y="3904"/>
                        <a:pt x="4337" y="3870"/>
                      </a:cubicBezTo>
                      <a:lnTo>
                        <a:pt x="4971" y="3870"/>
                      </a:lnTo>
                      <a:cubicBezTo>
                        <a:pt x="5137" y="3870"/>
                        <a:pt x="5304" y="3770"/>
                        <a:pt x="5338" y="3603"/>
                      </a:cubicBezTo>
                      <a:cubicBezTo>
                        <a:pt x="5404" y="3337"/>
                        <a:pt x="5271" y="3036"/>
                        <a:pt x="5004" y="2903"/>
                      </a:cubicBezTo>
                      <a:cubicBezTo>
                        <a:pt x="5004" y="2903"/>
                        <a:pt x="5004" y="2836"/>
                        <a:pt x="5004" y="2803"/>
                      </a:cubicBezTo>
                      <a:cubicBezTo>
                        <a:pt x="5004" y="2770"/>
                        <a:pt x="5004" y="2770"/>
                        <a:pt x="5004" y="2736"/>
                      </a:cubicBezTo>
                      <a:lnTo>
                        <a:pt x="5471" y="2536"/>
                      </a:lnTo>
                      <a:lnTo>
                        <a:pt x="5971" y="2303"/>
                      </a:lnTo>
                      <a:lnTo>
                        <a:pt x="6071" y="2469"/>
                      </a:lnTo>
                      <a:cubicBezTo>
                        <a:pt x="6071" y="2603"/>
                        <a:pt x="6071" y="2736"/>
                        <a:pt x="6272" y="2803"/>
                      </a:cubicBezTo>
                      <a:lnTo>
                        <a:pt x="6672" y="2870"/>
                      </a:lnTo>
                      <a:cubicBezTo>
                        <a:pt x="7005" y="2936"/>
                        <a:pt x="7339" y="3036"/>
                        <a:pt x="7673" y="3070"/>
                      </a:cubicBezTo>
                      <a:lnTo>
                        <a:pt x="7873" y="3070"/>
                      </a:lnTo>
                      <a:cubicBezTo>
                        <a:pt x="8173" y="3070"/>
                        <a:pt x="8440" y="2970"/>
                        <a:pt x="8607" y="2770"/>
                      </a:cubicBezTo>
                      <a:cubicBezTo>
                        <a:pt x="8773" y="2603"/>
                        <a:pt x="8940" y="2536"/>
                        <a:pt x="9140" y="2536"/>
                      </a:cubicBezTo>
                      <a:cubicBezTo>
                        <a:pt x="9407" y="2536"/>
                        <a:pt x="9641" y="2669"/>
                        <a:pt x="9807" y="2903"/>
                      </a:cubicBezTo>
                      <a:cubicBezTo>
                        <a:pt x="10141" y="3337"/>
                        <a:pt x="10641" y="3570"/>
                        <a:pt x="11175" y="3570"/>
                      </a:cubicBezTo>
                      <a:lnTo>
                        <a:pt x="11242" y="3570"/>
                      </a:lnTo>
                      <a:lnTo>
                        <a:pt x="13210" y="4738"/>
                      </a:lnTo>
                      <a:lnTo>
                        <a:pt x="13310" y="4804"/>
                      </a:lnTo>
                      <a:cubicBezTo>
                        <a:pt x="13443" y="4804"/>
                        <a:pt x="13510" y="4804"/>
                        <a:pt x="13543" y="4738"/>
                      </a:cubicBezTo>
                      <a:cubicBezTo>
                        <a:pt x="13610" y="4704"/>
                        <a:pt x="13610" y="4471"/>
                        <a:pt x="13610" y="4037"/>
                      </a:cubicBezTo>
                      <a:cubicBezTo>
                        <a:pt x="13810" y="3870"/>
                        <a:pt x="13877" y="3637"/>
                        <a:pt x="13810" y="3370"/>
                      </a:cubicBezTo>
                      <a:cubicBezTo>
                        <a:pt x="13710" y="3170"/>
                        <a:pt x="13577" y="3003"/>
                        <a:pt x="13377" y="2870"/>
                      </a:cubicBezTo>
                      <a:lnTo>
                        <a:pt x="13277" y="2770"/>
                      </a:lnTo>
                      <a:cubicBezTo>
                        <a:pt x="13243" y="2736"/>
                        <a:pt x="13177" y="2669"/>
                        <a:pt x="13110" y="2636"/>
                      </a:cubicBezTo>
                      <a:cubicBezTo>
                        <a:pt x="12943" y="2503"/>
                        <a:pt x="12843" y="2369"/>
                        <a:pt x="12743" y="2169"/>
                      </a:cubicBezTo>
                      <a:cubicBezTo>
                        <a:pt x="12343" y="1168"/>
                        <a:pt x="11842" y="835"/>
                        <a:pt x="10775" y="835"/>
                      </a:cubicBezTo>
                      <a:lnTo>
                        <a:pt x="10708" y="835"/>
                      </a:lnTo>
                      <a:cubicBezTo>
                        <a:pt x="10308" y="835"/>
                        <a:pt x="9908" y="801"/>
                        <a:pt x="9541" y="668"/>
                      </a:cubicBezTo>
                      <a:lnTo>
                        <a:pt x="9007" y="535"/>
                      </a:lnTo>
                      <a:cubicBezTo>
                        <a:pt x="8940" y="435"/>
                        <a:pt x="8840" y="368"/>
                        <a:pt x="8707" y="368"/>
                      </a:cubicBezTo>
                      <a:cubicBezTo>
                        <a:pt x="8607" y="368"/>
                        <a:pt x="8507" y="334"/>
                        <a:pt x="8440" y="268"/>
                      </a:cubicBezTo>
                      <a:cubicBezTo>
                        <a:pt x="8473" y="234"/>
                        <a:pt x="8473" y="168"/>
                        <a:pt x="8440" y="134"/>
                      </a:cubicBezTo>
                      <a:cubicBezTo>
                        <a:pt x="8306" y="68"/>
                        <a:pt x="8173" y="1"/>
                        <a:pt x="8006" y="1"/>
                      </a:cubicBezTo>
                      <a:close/>
                    </a:path>
                  </a:pathLst>
                </a:custGeom>
                <a:grp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a:solidFill>
                      <a:prstClr val="black"/>
                    </a:solidFill>
                  </a:endParaRPr>
                </a:p>
              </p:txBody>
            </p:sp>
          </p:grpSp>
        </p:grpSp>
        <p:sp>
          <p:nvSpPr>
            <p:cNvPr id="8" name="Google Shape;2245;p41">
              <a:extLst>
                <a:ext uri="{FF2B5EF4-FFF2-40B4-BE49-F238E27FC236}">
                  <a16:creationId xmlns:a16="http://schemas.microsoft.com/office/drawing/2014/main" xmlns="" id="{F64C8684-88B8-00C9-F360-4A95AA1B9234}"/>
                </a:ext>
              </a:extLst>
            </p:cNvPr>
            <p:cNvSpPr/>
            <p:nvPr/>
          </p:nvSpPr>
          <p:spPr>
            <a:xfrm>
              <a:off x="2386993" y="3310620"/>
              <a:ext cx="221772" cy="221579"/>
            </a:xfrm>
            <a:custGeom>
              <a:avLst/>
              <a:gdLst/>
              <a:ahLst/>
              <a:cxnLst/>
              <a:rect l="l" t="t" r="r" b="b"/>
              <a:pathLst>
                <a:path w="12633" h="12622" extrusionOk="0">
                  <a:moveTo>
                    <a:pt x="6310" y="1"/>
                  </a:moveTo>
                  <a:cubicBezTo>
                    <a:pt x="2834" y="1"/>
                    <a:pt x="0" y="2822"/>
                    <a:pt x="0" y="6311"/>
                  </a:cubicBezTo>
                  <a:cubicBezTo>
                    <a:pt x="0" y="9799"/>
                    <a:pt x="2834" y="12621"/>
                    <a:pt x="6310" y="12621"/>
                  </a:cubicBezTo>
                  <a:cubicBezTo>
                    <a:pt x="9799" y="12621"/>
                    <a:pt x="12633" y="9799"/>
                    <a:pt x="12633" y="6311"/>
                  </a:cubicBezTo>
                  <a:cubicBezTo>
                    <a:pt x="12633" y="2822"/>
                    <a:pt x="9799" y="1"/>
                    <a:pt x="6310" y="1"/>
                  </a:cubicBezTo>
                  <a:close/>
                </a:path>
              </a:pathLst>
            </a:custGeom>
            <a:solidFill>
              <a:srgbClr val="EC3A3B"/>
            </a:solid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dirty="0">
                <a:solidFill>
                  <a:prstClr val="black"/>
                </a:solidFill>
              </a:endParaRPr>
            </a:p>
          </p:txBody>
        </p:sp>
        <p:sp>
          <p:nvSpPr>
            <p:cNvPr id="9" name="TextBox 8">
              <a:extLst>
                <a:ext uri="{FF2B5EF4-FFF2-40B4-BE49-F238E27FC236}">
                  <a16:creationId xmlns:a16="http://schemas.microsoft.com/office/drawing/2014/main" xmlns="" id="{89C8BFB4-493E-0AD7-11E9-A71F0CF1CBF0}"/>
                </a:ext>
              </a:extLst>
            </p:cNvPr>
            <p:cNvSpPr txBox="1"/>
            <p:nvPr/>
          </p:nvSpPr>
          <p:spPr>
            <a:xfrm>
              <a:off x="2141730" y="3008323"/>
              <a:ext cx="2145229" cy="253501"/>
            </a:xfrm>
            <a:prstGeom prst="rect">
              <a:avLst/>
            </a:prstGeom>
            <a:noFill/>
            <a:scene3d>
              <a:camera prst="orthographicFront"/>
              <a:lightRig rig="threePt" dir="t"/>
            </a:scene3d>
            <a:sp3d>
              <a:bevelT w="165100" prst="coolSlant"/>
            </a:sp3d>
          </p:spPr>
          <p:txBody>
            <a:bodyPr wrap="square" rtlCol="0">
              <a:spAutoFit/>
            </a:bodyPr>
            <a:lstStyle/>
            <a:p>
              <a:pPr defTabSz="457200"/>
              <a:r>
                <a:rPr lang="en-US" sz="1800" b="1" dirty="0" err="1">
                  <a:solidFill>
                    <a:prstClr val="black"/>
                  </a:solidFill>
                </a:rPr>
                <a:t>Mataram</a:t>
              </a:r>
              <a:endParaRPr lang="en-ID" sz="1800" b="1" dirty="0">
                <a:solidFill>
                  <a:prstClr val="black"/>
                </a:solidFill>
              </a:endParaRPr>
            </a:p>
          </p:txBody>
        </p:sp>
      </p:grpSp>
      <p:cxnSp>
        <p:nvCxnSpPr>
          <p:cNvPr id="82" name="Straight Connector 81">
            <a:extLst>
              <a:ext uri="{FF2B5EF4-FFF2-40B4-BE49-F238E27FC236}">
                <a16:creationId xmlns:a16="http://schemas.microsoft.com/office/drawing/2014/main" xmlns="" id="{B052F919-A54A-8E80-FE66-72220B4BF016}"/>
              </a:ext>
            </a:extLst>
          </p:cNvPr>
          <p:cNvCxnSpPr>
            <a:cxnSpLocks/>
          </p:cNvCxnSpPr>
          <p:nvPr/>
        </p:nvCxnSpPr>
        <p:spPr>
          <a:xfrm flipV="1">
            <a:off x="3557281" y="2334846"/>
            <a:ext cx="6700" cy="909598"/>
          </a:xfrm>
          <a:prstGeom prst="line">
            <a:avLst/>
          </a:prstGeom>
          <a:ln w="38100">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89" name="Picture 88">
            <a:extLst>
              <a:ext uri="{FF2B5EF4-FFF2-40B4-BE49-F238E27FC236}">
                <a16:creationId xmlns:a16="http://schemas.microsoft.com/office/drawing/2014/main" xmlns="" id="{51C02BB5-E39D-C5CF-7BB0-C94848F6FC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8083" y="580063"/>
            <a:ext cx="3583449" cy="2583070"/>
          </a:xfrm>
          <a:prstGeom prst="rect">
            <a:avLst/>
          </a:prstGeom>
          <a:effectLst>
            <a:outerShdw blurRad="50800" dist="38100" dir="5400000" algn="t" rotWithShape="0">
              <a:prstClr val="black">
                <a:alpha val="40000"/>
              </a:prstClr>
            </a:outerShdw>
          </a:effectLst>
        </p:spPr>
      </p:pic>
      <p:cxnSp>
        <p:nvCxnSpPr>
          <p:cNvPr id="93" name="Straight Connector 92">
            <a:extLst>
              <a:ext uri="{FF2B5EF4-FFF2-40B4-BE49-F238E27FC236}">
                <a16:creationId xmlns:a16="http://schemas.microsoft.com/office/drawing/2014/main" xmlns="" id="{58AD0A89-0AE1-AAF3-7157-676DADF2B404}"/>
              </a:ext>
            </a:extLst>
          </p:cNvPr>
          <p:cNvCxnSpPr>
            <a:cxnSpLocks/>
          </p:cNvCxnSpPr>
          <p:nvPr/>
        </p:nvCxnSpPr>
        <p:spPr>
          <a:xfrm flipV="1">
            <a:off x="3550812" y="2333880"/>
            <a:ext cx="564248" cy="8031"/>
          </a:xfrm>
          <a:prstGeom prst="line">
            <a:avLst/>
          </a:prstGeom>
          <a:ln w="38100">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5" name="Group 94">
            <a:extLst>
              <a:ext uri="{FF2B5EF4-FFF2-40B4-BE49-F238E27FC236}">
                <a16:creationId xmlns:a16="http://schemas.microsoft.com/office/drawing/2014/main" xmlns="" id="{5BBED234-7643-CC59-5139-B1BFBEE90525}"/>
              </a:ext>
            </a:extLst>
          </p:cNvPr>
          <p:cNvGrpSpPr/>
          <p:nvPr/>
        </p:nvGrpSpPr>
        <p:grpSpPr>
          <a:xfrm>
            <a:off x="78247" y="4073981"/>
            <a:ext cx="8930736" cy="783233"/>
            <a:chOff x="5193176" y="4389479"/>
            <a:chExt cx="6160543" cy="2572430"/>
          </a:xfrm>
          <a:solidFill>
            <a:schemeClr val="bg1">
              <a:alpha val="67000"/>
            </a:schemeClr>
          </a:solidFill>
        </p:grpSpPr>
        <p:sp>
          <p:nvSpPr>
            <p:cNvPr id="96" name="Rectangle: Rounded Corners 95">
              <a:extLst>
                <a:ext uri="{FF2B5EF4-FFF2-40B4-BE49-F238E27FC236}">
                  <a16:creationId xmlns:a16="http://schemas.microsoft.com/office/drawing/2014/main" xmlns="" id="{E84BE440-7EDE-6B37-0299-0D971F9E3609}"/>
                </a:ext>
              </a:extLst>
            </p:cNvPr>
            <p:cNvSpPr/>
            <p:nvPr/>
          </p:nvSpPr>
          <p:spPr>
            <a:xfrm>
              <a:off x="5193176" y="4389479"/>
              <a:ext cx="6160543" cy="2572430"/>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97" name="TextBox 4">
              <a:extLst>
                <a:ext uri="{FF2B5EF4-FFF2-40B4-BE49-F238E27FC236}">
                  <a16:creationId xmlns:a16="http://schemas.microsoft.com/office/drawing/2014/main" xmlns="" id="{86BC6B8E-A24E-51AF-0446-C9C6A109FFF8}"/>
                </a:ext>
              </a:extLst>
            </p:cNvPr>
            <p:cNvSpPr txBox="1"/>
            <p:nvPr/>
          </p:nvSpPr>
          <p:spPr>
            <a:xfrm>
              <a:off x="5358255" y="4701071"/>
              <a:ext cx="5792151" cy="1946734"/>
            </a:xfrm>
            <a:prstGeom prst="rect">
              <a:avLst/>
            </a:prstGeom>
            <a:noFill/>
            <a:ln w="38100">
              <a:noFill/>
            </a:ln>
          </p:spPr>
          <p:txBody>
            <a:bodyPr wrap="square" lIns="0" tIns="0" rIns="0" bIns="0" rtlCol="0" anchor="t">
              <a:spAutoFit/>
            </a:bodyPr>
            <a:lstStyle/>
            <a:p>
              <a:pPr algn="just" defTabSz="457200">
                <a:lnSpc>
                  <a:spcPct val="107000"/>
                </a:lnSpc>
              </a:pP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Bukti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utama</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Jalur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Rempah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pada masa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kerajaan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ini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adalah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relief-relief pada Candi Borobudur (770–825 M).</a:t>
              </a:r>
            </a:p>
          </p:txBody>
        </p:sp>
      </p:grpSp>
      <p:grpSp>
        <p:nvGrpSpPr>
          <p:cNvPr id="98" name="Group 97">
            <a:extLst>
              <a:ext uri="{FF2B5EF4-FFF2-40B4-BE49-F238E27FC236}">
                <a16:creationId xmlns:a16="http://schemas.microsoft.com/office/drawing/2014/main" xmlns="" id="{3E913E74-1B5B-CA64-7587-7D9744F0F152}"/>
              </a:ext>
            </a:extLst>
          </p:cNvPr>
          <p:cNvGrpSpPr/>
          <p:nvPr/>
        </p:nvGrpSpPr>
        <p:grpSpPr>
          <a:xfrm>
            <a:off x="107395" y="4023555"/>
            <a:ext cx="8926574" cy="825229"/>
            <a:chOff x="5193176" y="4389479"/>
            <a:chExt cx="6157672" cy="2710360"/>
          </a:xfrm>
          <a:solidFill>
            <a:schemeClr val="bg1">
              <a:alpha val="67000"/>
            </a:schemeClr>
          </a:solidFill>
        </p:grpSpPr>
        <p:sp>
          <p:nvSpPr>
            <p:cNvPr id="99" name="Rectangle: Rounded Corners 98">
              <a:extLst>
                <a:ext uri="{FF2B5EF4-FFF2-40B4-BE49-F238E27FC236}">
                  <a16:creationId xmlns:a16="http://schemas.microsoft.com/office/drawing/2014/main" xmlns="" id="{F7DF3E1D-3DFE-742D-F8CA-9870AB6FAE16}"/>
                </a:ext>
              </a:extLst>
            </p:cNvPr>
            <p:cNvSpPr/>
            <p:nvPr/>
          </p:nvSpPr>
          <p:spPr>
            <a:xfrm>
              <a:off x="5193176" y="4389479"/>
              <a:ext cx="6157672" cy="2710360"/>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100" name="TextBox 4">
              <a:extLst>
                <a:ext uri="{FF2B5EF4-FFF2-40B4-BE49-F238E27FC236}">
                  <a16:creationId xmlns:a16="http://schemas.microsoft.com/office/drawing/2014/main" xmlns="" id="{A413287C-EB6D-0762-5AE7-565C811AA166}"/>
                </a:ext>
              </a:extLst>
            </p:cNvPr>
            <p:cNvSpPr txBox="1"/>
            <p:nvPr/>
          </p:nvSpPr>
          <p:spPr>
            <a:xfrm>
              <a:off x="5358255" y="4577989"/>
              <a:ext cx="5786197" cy="1946733"/>
            </a:xfrm>
            <a:prstGeom prst="rect">
              <a:avLst/>
            </a:prstGeom>
            <a:noFill/>
            <a:ln w="38100">
              <a:noFill/>
            </a:ln>
          </p:spPr>
          <p:txBody>
            <a:bodyPr wrap="square" lIns="0" tIns="0" rIns="0" bIns="0" rtlCol="0" anchor="t">
              <a:spAutoFit/>
            </a:bodyPr>
            <a:lstStyle/>
            <a:p>
              <a:pPr algn="just" defTabSz="457200">
                <a:lnSpc>
                  <a:spcPct val="107000"/>
                </a:lnSpc>
              </a:pPr>
              <a:r>
                <a:rPr lang="en-ID" sz="1800" dirty="0">
                  <a:solidFill>
                    <a:prstClr val="black"/>
                  </a:solidFill>
                  <a:latin typeface="Arial" panose="020B0604020202020204" pitchFamily="34" charset="0"/>
                  <a:cs typeface="Arial" panose="020B0604020202020204" pitchFamily="34" charset="0"/>
                </a:rPr>
                <a:t>Pada relief Candi Borobudur </a:t>
              </a:r>
              <a:r>
                <a:rPr lang="en-ID" sz="1800" dirty="0" err="1">
                  <a:solidFill>
                    <a:prstClr val="black"/>
                  </a:solidFill>
                  <a:latin typeface="Arial" panose="020B0604020202020204" pitchFamily="34" charset="0"/>
                  <a:cs typeface="Arial" panose="020B0604020202020204" pitchFamily="34" charset="0"/>
                </a:rPr>
                <a:t>ditemukan</a:t>
              </a:r>
              <a:r>
                <a:rPr lang="en-ID" sz="1800" dirty="0">
                  <a:solidFill>
                    <a:prstClr val="black"/>
                  </a:solidFill>
                  <a:latin typeface="Arial" panose="020B0604020202020204" pitchFamily="34" charset="0"/>
                  <a:cs typeface="Arial" panose="020B0604020202020204" pitchFamily="34" charset="0"/>
                </a:rPr>
                <a:t> 63 </a:t>
              </a:r>
              <a:r>
                <a:rPr lang="en-ID" sz="1800" dirty="0" err="1">
                  <a:solidFill>
                    <a:prstClr val="black"/>
                  </a:solidFill>
                  <a:latin typeface="Arial" panose="020B0604020202020204" pitchFamily="34" charset="0"/>
                  <a:cs typeface="Arial" panose="020B0604020202020204" pitchFamily="34" charset="0"/>
                </a:rPr>
                <a:t>spesies</a:t>
              </a:r>
              <a:r>
                <a:rPr lang="en-ID" sz="1800" dirty="0">
                  <a:solidFill>
                    <a:prstClr val="black"/>
                  </a:solidFill>
                  <a:latin typeface="Arial" panose="020B0604020202020204" pitchFamily="34" charset="0"/>
                  <a:cs typeface="Arial" panose="020B0604020202020204" pitchFamily="34" charset="0"/>
                </a:rPr>
                <a:t> </a:t>
              </a:r>
              <a:r>
                <a:rPr lang="en-ID" sz="1800" dirty="0" err="1">
                  <a:solidFill>
                    <a:prstClr val="black"/>
                  </a:solidFill>
                  <a:latin typeface="Arial" panose="020B0604020202020204" pitchFamily="34" charset="0"/>
                  <a:cs typeface="Arial" panose="020B0604020202020204" pitchFamily="34" charset="0"/>
                </a:rPr>
                <a:t>tanaman</a:t>
              </a:r>
              <a:r>
                <a:rPr lang="en-ID" sz="1800" dirty="0">
                  <a:solidFill>
                    <a:prstClr val="black"/>
                  </a:solidFill>
                  <a:latin typeface="Arial" panose="020B0604020202020204" pitchFamily="34" charset="0"/>
                  <a:cs typeface="Arial" panose="020B0604020202020204" pitchFamily="34" charset="0"/>
                </a:rPr>
                <a:t> </a:t>
              </a:r>
              <a:r>
                <a:rPr lang="en-ID" sz="1800" dirty="0" err="1">
                  <a:solidFill>
                    <a:prstClr val="black"/>
                  </a:solidFill>
                  <a:latin typeface="Arial" panose="020B0604020202020204" pitchFamily="34" charset="0"/>
                  <a:cs typeface="Arial" panose="020B0604020202020204" pitchFamily="34" charset="0"/>
                </a:rPr>
                <a:t>kuno</a:t>
              </a:r>
              <a:r>
                <a:rPr lang="en-ID" sz="1800" dirty="0">
                  <a:solidFill>
                    <a:prstClr val="black"/>
                  </a:solidFill>
                  <a:latin typeface="Arial" panose="020B0604020202020204" pitchFamily="34" charset="0"/>
                  <a:cs typeface="Arial" panose="020B0604020202020204" pitchFamily="34" charset="0"/>
                </a:rPr>
                <a:t>, yang </a:t>
              </a:r>
              <a:r>
                <a:rPr lang="en-ID" sz="1800" dirty="0" err="1">
                  <a:solidFill>
                    <a:prstClr val="black"/>
                  </a:solidFill>
                  <a:latin typeface="Arial" panose="020B0604020202020204" pitchFamily="34" charset="0"/>
                  <a:cs typeface="Arial" panose="020B0604020202020204" pitchFamily="34" charset="0"/>
                </a:rPr>
                <a:t>sebagian</a:t>
              </a:r>
              <a:r>
                <a:rPr lang="en-ID" sz="1800" dirty="0">
                  <a:solidFill>
                    <a:prstClr val="black"/>
                  </a:solidFill>
                  <a:latin typeface="Arial" panose="020B0604020202020204" pitchFamily="34" charset="0"/>
                  <a:cs typeface="Arial" panose="020B0604020202020204" pitchFamily="34" charset="0"/>
                </a:rPr>
                <a:t> di </a:t>
              </a:r>
              <a:r>
                <a:rPr lang="en-ID" sz="1800" dirty="0" err="1">
                  <a:solidFill>
                    <a:prstClr val="black"/>
                  </a:solidFill>
                  <a:latin typeface="Arial" panose="020B0604020202020204" pitchFamily="34" charset="0"/>
                  <a:cs typeface="Arial" panose="020B0604020202020204" pitchFamily="34" charset="0"/>
                </a:rPr>
                <a:t>antaranya</a:t>
              </a:r>
              <a:r>
                <a:rPr lang="en-ID" sz="1800" dirty="0">
                  <a:solidFill>
                    <a:prstClr val="black"/>
                  </a:solidFill>
                  <a:latin typeface="Arial" panose="020B0604020202020204" pitchFamily="34" charset="0"/>
                  <a:cs typeface="Arial" panose="020B0604020202020204" pitchFamily="34" charset="0"/>
                </a:rPr>
                <a:t> </a:t>
              </a:r>
              <a:r>
                <a:rPr lang="en-ID" sz="1800" dirty="0" err="1">
                  <a:solidFill>
                    <a:prstClr val="black"/>
                  </a:solidFill>
                  <a:latin typeface="Arial" panose="020B0604020202020204" pitchFamily="34" charset="0"/>
                  <a:cs typeface="Arial" panose="020B0604020202020204" pitchFamily="34" charset="0"/>
                </a:rPr>
                <a:t>diyakini</a:t>
              </a:r>
              <a:r>
                <a:rPr lang="en-ID" sz="1800" dirty="0">
                  <a:solidFill>
                    <a:prstClr val="black"/>
                  </a:solidFill>
                  <a:latin typeface="Arial" panose="020B0604020202020204" pitchFamily="34" charset="0"/>
                  <a:cs typeface="Arial" panose="020B0604020202020204" pitchFamily="34" charset="0"/>
                </a:rPr>
                <a:t> </a:t>
              </a:r>
              <a:r>
                <a:rPr lang="en-ID" sz="1800" dirty="0" err="1">
                  <a:solidFill>
                    <a:prstClr val="black"/>
                  </a:solidFill>
                  <a:latin typeface="Arial" panose="020B0604020202020204" pitchFamily="34" charset="0"/>
                  <a:cs typeface="Arial" panose="020B0604020202020204" pitchFamily="34" charset="0"/>
                </a:rPr>
                <a:t>sebagai</a:t>
              </a:r>
              <a:r>
                <a:rPr lang="en-ID" sz="1800" dirty="0">
                  <a:solidFill>
                    <a:prstClr val="black"/>
                  </a:solidFill>
                  <a:latin typeface="Arial" panose="020B0604020202020204" pitchFamily="34" charset="0"/>
                  <a:cs typeface="Arial" panose="020B0604020202020204" pitchFamily="34" charset="0"/>
                </a:rPr>
                <a:t> </a:t>
              </a:r>
              <a:r>
                <a:rPr lang="en-ID" sz="1800" dirty="0" err="1">
                  <a:solidFill>
                    <a:prstClr val="black"/>
                  </a:solidFill>
                  <a:latin typeface="Arial" panose="020B0604020202020204" pitchFamily="34" charset="0"/>
                  <a:cs typeface="Arial" panose="020B0604020202020204" pitchFamily="34" charset="0"/>
                </a:rPr>
                <a:t>rempah-rempah</a:t>
              </a:r>
              <a:r>
                <a:rPr lang="en-ID" sz="1800" dirty="0">
                  <a:solidFill>
                    <a:prstClr val="black"/>
                  </a:solidFill>
                  <a:latin typeface="Arial" panose="020B0604020202020204" pitchFamily="34" charset="0"/>
                  <a:cs typeface="Arial" panose="020B0604020202020204" pitchFamily="34" charset="0"/>
                </a:rPr>
                <a:t> </a:t>
              </a:r>
              <a:r>
                <a:rPr lang="en-ID" sz="1800" dirty="0" err="1">
                  <a:solidFill>
                    <a:prstClr val="black"/>
                  </a:solidFill>
                  <a:latin typeface="Arial" panose="020B0604020202020204" pitchFamily="34" charset="0"/>
                  <a:cs typeface="Arial" panose="020B0604020202020204" pitchFamily="34" charset="0"/>
                </a:rPr>
                <a:t>cengkih</a:t>
              </a:r>
              <a:r>
                <a:rPr lang="en-ID" sz="1800" dirty="0">
                  <a:solidFill>
                    <a:prstClr val="black"/>
                  </a:solidFill>
                  <a:latin typeface="Arial" panose="020B0604020202020204" pitchFamily="34" charset="0"/>
                  <a:cs typeface="Arial" panose="020B0604020202020204" pitchFamily="34" charset="0"/>
                </a:rPr>
                <a:t>, </a:t>
              </a:r>
              <a:r>
                <a:rPr lang="en-ID" sz="1800" dirty="0" err="1">
                  <a:solidFill>
                    <a:prstClr val="black"/>
                  </a:solidFill>
                  <a:latin typeface="Arial" panose="020B0604020202020204" pitchFamily="34" charset="0"/>
                  <a:cs typeface="Arial" panose="020B0604020202020204" pitchFamily="34" charset="0"/>
                </a:rPr>
                <a:t>pala</a:t>
              </a:r>
              <a:r>
                <a:rPr lang="en-ID" sz="1800" dirty="0">
                  <a:solidFill>
                    <a:prstClr val="black"/>
                  </a:solidFill>
                  <a:latin typeface="Arial" panose="020B0604020202020204" pitchFamily="34" charset="0"/>
                  <a:cs typeface="Arial" panose="020B0604020202020204" pitchFamily="34" charset="0"/>
                </a:rPr>
                <a:t>, dan </a:t>
              </a:r>
              <a:r>
                <a:rPr lang="en-ID" sz="1800" dirty="0" err="1">
                  <a:solidFill>
                    <a:prstClr val="black"/>
                  </a:solidFill>
                  <a:latin typeface="Arial" panose="020B0604020202020204" pitchFamily="34" charset="0"/>
                  <a:cs typeface="Arial" panose="020B0604020202020204" pitchFamily="34" charset="0"/>
                </a:rPr>
                <a:t>cendana</a:t>
              </a:r>
              <a:r>
                <a:rPr lang="en-ID" sz="1800" dirty="0">
                  <a:solidFill>
                    <a:prstClr val="black"/>
                  </a:solidFill>
                  <a:latin typeface="Arial" panose="020B0604020202020204" pitchFamily="34" charset="0"/>
                  <a:cs typeface="Arial" panose="020B0604020202020204" pitchFamily="34" charset="0"/>
                </a:rPr>
                <a:t>. </a:t>
              </a:r>
            </a:p>
          </p:txBody>
        </p:sp>
      </p:grpSp>
      <p:grpSp>
        <p:nvGrpSpPr>
          <p:cNvPr id="101" name="Group 100">
            <a:extLst>
              <a:ext uri="{FF2B5EF4-FFF2-40B4-BE49-F238E27FC236}">
                <a16:creationId xmlns:a16="http://schemas.microsoft.com/office/drawing/2014/main" xmlns="" id="{8F689B9F-9B82-9F21-4885-0CF1A624D304}"/>
              </a:ext>
            </a:extLst>
          </p:cNvPr>
          <p:cNvGrpSpPr/>
          <p:nvPr/>
        </p:nvGrpSpPr>
        <p:grpSpPr>
          <a:xfrm>
            <a:off x="140189" y="4025200"/>
            <a:ext cx="8922928" cy="834799"/>
            <a:chOff x="5193176" y="4389479"/>
            <a:chExt cx="6155157" cy="2741792"/>
          </a:xfrm>
          <a:solidFill>
            <a:schemeClr val="bg1">
              <a:alpha val="67000"/>
            </a:schemeClr>
          </a:solidFill>
        </p:grpSpPr>
        <p:sp>
          <p:nvSpPr>
            <p:cNvPr id="102" name="Rectangle: Rounded Corners 101">
              <a:extLst>
                <a:ext uri="{FF2B5EF4-FFF2-40B4-BE49-F238E27FC236}">
                  <a16:creationId xmlns:a16="http://schemas.microsoft.com/office/drawing/2014/main" xmlns="" id="{E99297E9-C3ED-BC7A-54B8-DCC13C7467D8}"/>
                </a:ext>
              </a:extLst>
            </p:cNvPr>
            <p:cNvSpPr/>
            <p:nvPr/>
          </p:nvSpPr>
          <p:spPr>
            <a:xfrm>
              <a:off x="5193176" y="4389479"/>
              <a:ext cx="6155157" cy="2741792"/>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103" name="TextBox 4">
              <a:extLst>
                <a:ext uri="{FF2B5EF4-FFF2-40B4-BE49-F238E27FC236}">
                  <a16:creationId xmlns:a16="http://schemas.microsoft.com/office/drawing/2014/main" xmlns="" id="{DD0ABEF2-C3DF-8B3A-3CE7-C43B9323B7C5}"/>
                </a:ext>
              </a:extLst>
            </p:cNvPr>
            <p:cNvSpPr txBox="1"/>
            <p:nvPr/>
          </p:nvSpPr>
          <p:spPr>
            <a:xfrm>
              <a:off x="5358255" y="4788741"/>
              <a:ext cx="5786765" cy="1946734"/>
            </a:xfrm>
            <a:prstGeom prst="rect">
              <a:avLst/>
            </a:prstGeom>
            <a:noFill/>
            <a:ln w="38100">
              <a:noFill/>
            </a:ln>
          </p:spPr>
          <p:txBody>
            <a:bodyPr wrap="square" lIns="0" tIns="0" rIns="0" bIns="0" rtlCol="0" anchor="t">
              <a:spAutoFit/>
            </a:bodyPr>
            <a:lstStyle/>
            <a:p>
              <a:pPr algn="just" defTabSz="457200">
                <a:lnSpc>
                  <a:spcPct val="107000"/>
                </a:lnSpc>
                <a:spcAft>
                  <a:spcPts val="800"/>
                </a:spcAft>
              </a:pP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Ada pula relief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Perahu</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Bercadik</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membuktikan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nenek</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moyang</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bangsa</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Indonesia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adalah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pelaut</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p>
          </p:txBody>
        </p:sp>
      </p:grpSp>
      <p:pic>
        <p:nvPicPr>
          <p:cNvPr id="105" name="Picture 104">
            <a:extLst>
              <a:ext uri="{FF2B5EF4-FFF2-40B4-BE49-F238E27FC236}">
                <a16:creationId xmlns:a16="http://schemas.microsoft.com/office/drawing/2014/main" xmlns="" id="{ACD8D9DD-3448-577B-8B92-9E5AC569C0A7}"/>
              </a:ext>
            </a:extLst>
          </p:cNvPr>
          <p:cNvPicPr>
            <a:picLocks noChangeAspect="1"/>
          </p:cNvPicPr>
          <p:nvPr/>
        </p:nvPicPr>
        <p:blipFill>
          <a:blip r:embed="rId4"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543615" y="1207305"/>
            <a:ext cx="3679665" cy="2538129"/>
          </a:xfrm>
          <a:prstGeom prst="rect">
            <a:avLst/>
          </a:prstGeom>
          <a:solidFill>
            <a:srgbClr val="FFFFFF">
              <a:shade val="85000"/>
            </a:srgbClr>
          </a:solidFill>
          <a:ln w="28575" cap="sq">
            <a:solidFill>
              <a:schemeClr val="bg1">
                <a:lumMod val="95000"/>
              </a:schemeClr>
            </a:solidFill>
            <a:miter lim="800000"/>
          </a:ln>
          <a:effectLst>
            <a:outerShdw blurRad="50800" dist="38100" dir="5400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108" name="Straight Connector 107">
            <a:extLst>
              <a:ext uri="{FF2B5EF4-FFF2-40B4-BE49-F238E27FC236}">
                <a16:creationId xmlns:a16="http://schemas.microsoft.com/office/drawing/2014/main" xmlns="" id="{D7A92B73-70DE-DC54-CF9A-D5783FF89A10}"/>
              </a:ext>
            </a:extLst>
          </p:cNvPr>
          <p:cNvCxnSpPr>
            <a:cxnSpLocks/>
          </p:cNvCxnSpPr>
          <p:nvPr/>
        </p:nvCxnSpPr>
        <p:spPr>
          <a:xfrm flipV="1">
            <a:off x="3811358" y="2642416"/>
            <a:ext cx="11716" cy="642249"/>
          </a:xfrm>
          <a:prstGeom prst="line">
            <a:avLst/>
          </a:prstGeom>
          <a:ln w="38100">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xmlns="" id="{C437F20B-01B1-F425-C5DF-BE782C9CF0A6}"/>
              </a:ext>
            </a:extLst>
          </p:cNvPr>
          <p:cNvCxnSpPr>
            <a:cxnSpLocks/>
          </p:cNvCxnSpPr>
          <p:nvPr/>
        </p:nvCxnSpPr>
        <p:spPr>
          <a:xfrm flipV="1">
            <a:off x="3795092" y="2640587"/>
            <a:ext cx="564248" cy="8031"/>
          </a:xfrm>
          <a:prstGeom prst="line">
            <a:avLst/>
          </a:prstGeom>
          <a:ln w="38100">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4" name="Picture 103">
            <a:extLst>
              <a:ext uri="{FF2B5EF4-FFF2-40B4-BE49-F238E27FC236}">
                <a16:creationId xmlns="" xmlns:a16="http://schemas.microsoft.com/office/drawing/2014/main" id="{00F75E5E-151A-7EB9-CC58-A961FD5837D8}"/>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10" name="Picture 10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2" name="Picture 111"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13" name="Picture 112">
            <a:extLst>
              <a:ext uri="{FF2B5EF4-FFF2-40B4-BE49-F238E27FC236}">
                <a16:creationId xmlns="" xmlns:a16="http://schemas.microsoft.com/office/drawing/2014/main" id="{0E887A7F-DCB0-DAB8-4B3E-8235041ABFB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1204875494"/>
      </p:ext>
    </p:extLst>
  </p:cSld>
  <p:clrMapOvr>
    <a:masterClrMapping/>
  </p:clrMapOvr>
  <mc:AlternateContent xmlns:mc="http://schemas.openxmlformats.org/markup-compatibility/2006" xmlns:p14="http://schemas.microsoft.com/office/powerpoint/2010/main">
    <mc:Choice Requires="p14">
      <p:transition spd="slow" p14:dur="3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25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wipe(left)">
                                      <p:cBhvr>
                                        <p:cTn id="15" dur="500"/>
                                        <p:tgtEl>
                                          <p:spTgt spid="95"/>
                                        </p:tgtEl>
                                      </p:cBhvr>
                                    </p:animEffect>
                                  </p:childTnLst>
                                </p:cTn>
                              </p:par>
                              <p:par>
                                <p:cTn id="16" presetID="22" presetClass="entr" presetSubtype="4" fill="hold" nodeType="with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down)">
                                      <p:cBhvr>
                                        <p:cTn id="18" dur="500"/>
                                        <p:tgtEl>
                                          <p:spTgt spid="82"/>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wipe(left)">
                                      <p:cBhvr>
                                        <p:cTn id="22" dur="500"/>
                                        <p:tgtEl>
                                          <p:spTgt spid="93"/>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89"/>
                                        </p:tgtEl>
                                        <p:attrNameLst>
                                          <p:attrName>style.visibility</p:attrName>
                                        </p:attrNameLst>
                                      </p:cBhvr>
                                      <p:to>
                                        <p:strVal val="visible"/>
                                      </p:to>
                                    </p:set>
                                    <p:anim calcmode="lin" valueType="num">
                                      <p:cBhvr>
                                        <p:cTn id="26" dur="500" fill="hold"/>
                                        <p:tgtEl>
                                          <p:spTgt spid="89"/>
                                        </p:tgtEl>
                                        <p:attrNameLst>
                                          <p:attrName>ppt_w</p:attrName>
                                        </p:attrNameLst>
                                      </p:cBhvr>
                                      <p:tavLst>
                                        <p:tav tm="0">
                                          <p:val>
                                            <p:fltVal val="0"/>
                                          </p:val>
                                        </p:tav>
                                        <p:tav tm="100000">
                                          <p:val>
                                            <p:strVal val="#ppt_w"/>
                                          </p:val>
                                        </p:tav>
                                      </p:tavLst>
                                    </p:anim>
                                    <p:anim calcmode="lin" valueType="num">
                                      <p:cBhvr>
                                        <p:cTn id="27" dur="500" fill="hold"/>
                                        <p:tgtEl>
                                          <p:spTgt spid="89"/>
                                        </p:tgtEl>
                                        <p:attrNameLst>
                                          <p:attrName>ppt_h</p:attrName>
                                        </p:attrNameLst>
                                      </p:cBhvr>
                                      <p:tavLst>
                                        <p:tav tm="0">
                                          <p:val>
                                            <p:fltVal val="0"/>
                                          </p:val>
                                        </p:tav>
                                        <p:tav tm="100000">
                                          <p:val>
                                            <p:strVal val="#ppt_h"/>
                                          </p:val>
                                        </p:tav>
                                      </p:tavLst>
                                    </p:anim>
                                    <p:animEffect transition="in" filter="fade">
                                      <p:cBhvr>
                                        <p:cTn id="28" dur="500"/>
                                        <p:tgtEl>
                                          <p:spTgt spid="8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xit" presetSubtype="2" fill="hold" nodeType="clickEffect">
                                  <p:stCondLst>
                                    <p:cond delay="0"/>
                                  </p:stCondLst>
                                  <p:childTnLst>
                                    <p:animEffect transition="out" filter="wipe(right)">
                                      <p:cBhvr>
                                        <p:cTn id="32" dur="500"/>
                                        <p:tgtEl>
                                          <p:spTgt spid="95"/>
                                        </p:tgtEl>
                                      </p:cBhvr>
                                    </p:animEffect>
                                    <p:set>
                                      <p:cBhvr>
                                        <p:cTn id="33" dur="1" fill="hold">
                                          <p:stCondLst>
                                            <p:cond delay="499"/>
                                          </p:stCondLst>
                                        </p:cTn>
                                        <p:tgtEl>
                                          <p:spTgt spid="95"/>
                                        </p:tgtEl>
                                        <p:attrNameLst>
                                          <p:attrName>style.visibility</p:attrName>
                                        </p:attrNameLst>
                                      </p:cBhvr>
                                      <p:to>
                                        <p:strVal val="hidden"/>
                                      </p:to>
                                    </p:se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98"/>
                                        </p:tgtEl>
                                        <p:attrNameLst>
                                          <p:attrName>style.visibility</p:attrName>
                                        </p:attrNameLst>
                                      </p:cBhvr>
                                      <p:to>
                                        <p:strVal val="visible"/>
                                      </p:to>
                                    </p:set>
                                    <p:animEffect transition="in" filter="wipe(left)">
                                      <p:cBhvr>
                                        <p:cTn id="37" dur="500"/>
                                        <p:tgtEl>
                                          <p:spTgt spid="9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xit" presetSubtype="2" fill="hold" nodeType="clickEffect">
                                  <p:stCondLst>
                                    <p:cond delay="0"/>
                                  </p:stCondLst>
                                  <p:childTnLst>
                                    <p:animEffect transition="out" filter="wipe(right)">
                                      <p:cBhvr>
                                        <p:cTn id="41" dur="500"/>
                                        <p:tgtEl>
                                          <p:spTgt spid="98"/>
                                        </p:tgtEl>
                                      </p:cBhvr>
                                    </p:animEffect>
                                    <p:set>
                                      <p:cBhvr>
                                        <p:cTn id="42" dur="1" fill="hold">
                                          <p:stCondLst>
                                            <p:cond delay="499"/>
                                          </p:stCondLst>
                                        </p:cTn>
                                        <p:tgtEl>
                                          <p:spTgt spid="98"/>
                                        </p:tgtEl>
                                        <p:attrNameLst>
                                          <p:attrName>style.visibility</p:attrName>
                                        </p:attrNameLst>
                                      </p:cBhvr>
                                      <p:to>
                                        <p:strVal val="hidden"/>
                                      </p:to>
                                    </p:se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wipe(left)">
                                      <p:cBhvr>
                                        <p:cTn id="46" dur="500"/>
                                        <p:tgtEl>
                                          <p:spTgt spid="101"/>
                                        </p:tgtEl>
                                      </p:cBhvr>
                                    </p:animEffect>
                                  </p:childTnLst>
                                </p:cTn>
                              </p:par>
                              <p:par>
                                <p:cTn id="47" presetID="22" presetClass="entr" presetSubtype="4" fill="hold" nodeType="with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down)">
                                      <p:cBhvr>
                                        <p:cTn id="49" dur="500"/>
                                        <p:tgtEl>
                                          <p:spTgt spid="108"/>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109"/>
                                        </p:tgtEl>
                                        <p:attrNameLst>
                                          <p:attrName>style.visibility</p:attrName>
                                        </p:attrNameLst>
                                      </p:cBhvr>
                                      <p:to>
                                        <p:strVal val="visible"/>
                                      </p:to>
                                    </p:set>
                                    <p:animEffect transition="in" filter="wipe(left)">
                                      <p:cBhvr>
                                        <p:cTn id="53" dur="500"/>
                                        <p:tgtEl>
                                          <p:spTgt spid="109"/>
                                        </p:tgtEl>
                                      </p:cBhvr>
                                    </p:animEffect>
                                  </p:childTnLst>
                                </p:cTn>
                              </p:par>
                            </p:childTnLst>
                          </p:cTn>
                        </p:par>
                        <p:par>
                          <p:cTn id="54" fill="hold">
                            <p:stCondLst>
                              <p:cond delay="1500"/>
                            </p:stCondLst>
                            <p:childTnLst>
                              <p:par>
                                <p:cTn id="55" presetID="53" presetClass="entr" presetSubtype="16" fill="hold" nodeType="afterEffect">
                                  <p:stCondLst>
                                    <p:cond delay="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4000"/>
            <a:duotone>
              <a:prstClr val="black"/>
              <a:srgbClr val="D9C3A5">
                <a:tint val="50000"/>
                <a:satMod val="180000"/>
              </a:srgbClr>
            </a:duotone>
          </a:blip>
          <a:srcRect/>
          <a:stretch>
            <a:fillRect t="-15000" b="-15000"/>
          </a:stretch>
        </a:blipFill>
        <a:effectLst/>
      </p:bgPr>
    </p:bg>
    <p:spTree>
      <p:nvGrpSpPr>
        <p:cNvPr id="1" name=""/>
        <p:cNvGrpSpPr/>
        <p:nvPr/>
      </p:nvGrpSpPr>
      <p:grpSpPr>
        <a:xfrm>
          <a:off x="0" y="0"/>
          <a:ext cx="0" cy="0"/>
          <a:chOff x="0" y="0"/>
          <a:chExt cx="0" cy="0"/>
        </a:xfrm>
      </p:grpSpPr>
      <p:grpSp>
        <p:nvGrpSpPr>
          <p:cNvPr id="203" name="Group 202">
            <a:extLst>
              <a:ext uri="{FF2B5EF4-FFF2-40B4-BE49-F238E27FC236}">
                <a16:creationId xmlns:a16="http://schemas.microsoft.com/office/drawing/2014/main" xmlns="" id="{73586171-2228-74E8-8FD2-866EF4815D40}"/>
              </a:ext>
            </a:extLst>
          </p:cNvPr>
          <p:cNvGrpSpPr/>
          <p:nvPr/>
        </p:nvGrpSpPr>
        <p:grpSpPr>
          <a:xfrm>
            <a:off x="1062454" y="1139982"/>
            <a:ext cx="6492588" cy="2413966"/>
            <a:chOff x="1062454" y="1139982"/>
            <a:chExt cx="6492588" cy="2413966"/>
          </a:xfrm>
        </p:grpSpPr>
        <p:grpSp>
          <p:nvGrpSpPr>
            <p:cNvPr id="8" name="Google Shape;400;p16">
              <a:extLst>
                <a:ext uri="{FF2B5EF4-FFF2-40B4-BE49-F238E27FC236}">
                  <a16:creationId xmlns:a16="http://schemas.microsoft.com/office/drawing/2014/main" xmlns="" id="{C2E94BBF-679A-8D57-C4BA-07BE1587953B}"/>
                </a:ext>
              </a:extLst>
            </p:cNvPr>
            <p:cNvGrpSpPr/>
            <p:nvPr/>
          </p:nvGrpSpPr>
          <p:grpSpPr>
            <a:xfrm>
              <a:off x="1062454" y="1139982"/>
              <a:ext cx="6492588" cy="2413966"/>
              <a:chOff x="2306639" y="1931625"/>
              <a:chExt cx="4537424" cy="1679900"/>
            </a:xfrm>
            <a:solidFill>
              <a:schemeClr val="accent1">
                <a:lumMod val="50000"/>
              </a:schemeClr>
            </a:solidFill>
          </p:grpSpPr>
          <p:grpSp>
            <p:nvGrpSpPr>
              <p:cNvPr id="9" name="Google Shape;401;p16">
                <a:extLst>
                  <a:ext uri="{FF2B5EF4-FFF2-40B4-BE49-F238E27FC236}">
                    <a16:creationId xmlns:a16="http://schemas.microsoft.com/office/drawing/2014/main" xmlns="" id="{EA532548-4357-C992-FA4E-7145AAF7F370}"/>
                  </a:ext>
                </a:extLst>
              </p:cNvPr>
              <p:cNvGrpSpPr/>
              <p:nvPr/>
            </p:nvGrpSpPr>
            <p:grpSpPr>
              <a:xfrm>
                <a:off x="2306639" y="1931625"/>
                <a:ext cx="1170025" cy="1177875"/>
                <a:chOff x="2303288" y="1931625"/>
                <a:chExt cx="1170025" cy="1177875"/>
              </a:xfrm>
              <a:grpFill/>
            </p:grpSpPr>
            <p:sp>
              <p:nvSpPr>
                <p:cNvPr id="66" name="Google Shape;402;p16">
                  <a:extLst>
                    <a:ext uri="{FF2B5EF4-FFF2-40B4-BE49-F238E27FC236}">
                      <a16:creationId xmlns:a16="http://schemas.microsoft.com/office/drawing/2014/main" xmlns="" id="{446C4129-0DEA-C067-21CB-AECA2AB37B07}"/>
                    </a:ext>
                  </a:extLst>
                </p:cNvPr>
                <p:cNvSpPr/>
                <p:nvPr/>
              </p:nvSpPr>
              <p:spPr>
                <a:xfrm>
                  <a:off x="2303288" y="1931625"/>
                  <a:ext cx="30050" cy="21225"/>
                </a:xfrm>
                <a:custGeom>
                  <a:avLst/>
                  <a:gdLst/>
                  <a:ahLst/>
                  <a:cxnLst/>
                  <a:rect l="l" t="t" r="r" b="b"/>
                  <a:pathLst>
                    <a:path w="1202" h="849" extrusionOk="0">
                      <a:moveTo>
                        <a:pt x="143" y="1"/>
                      </a:moveTo>
                      <a:cubicBezTo>
                        <a:pt x="98" y="1"/>
                        <a:pt x="58" y="24"/>
                        <a:pt x="34" y="48"/>
                      </a:cubicBezTo>
                      <a:cubicBezTo>
                        <a:pt x="34" y="48"/>
                        <a:pt x="34" y="81"/>
                        <a:pt x="34" y="114"/>
                      </a:cubicBezTo>
                      <a:cubicBezTo>
                        <a:pt x="1" y="181"/>
                        <a:pt x="1" y="248"/>
                        <a:pt x="1" y="315"/>
                      </a:cubicBezTo>
                      <a:lnTo>
                        <a:pt x="1" y="448"/>
                      </a:lnTo>
                      <a:cubicBezTo>
                        <a:pt x="134" y="648"/>
                        <a:pt x="401" y="815"/>
                        <a:pt x="668" y="848"/>
                      </a:cubicBezTo>
                      <a:cubicBezTo>
                        <a:pt x="768" y="848"/>
                        <a:pt x="868" y="815"/>
                        <a:pt x="1001" y="748"/>
                      </a:cubicBezTo>
                      <a:cubicBezTo>
                        <a:pt x="1202" y="615"/>
                        <a:pt x="1135" y="448"/>
                        <a:pt x="1035" y="281"/>
                      </a:cubicBezTo>
                      <a:cubicBezTo>
                        <a:pt x="1001" y="215"/>
                        <a:pt x="968" y="114"/>
                        <a:pt x="968" y="14"/>
                      </a:cubicBezTo>
                      <a:lnTo>
                        <a:pt x="201" y="14"/>
                      </a:lnTo>
                      <a:cubicBezTo>
                        <a:pt x="181" y="5"/>
                        <a:pt x="162" y="1"/>
                        <a:pt x="143"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67" name="Google Shape;403;p16">
                  <a:extLst>
                    <a:ext uri="{FF2B5EF4-FFF2-40B4-BE49-F238E27FC236}">
                      <a16:creationId xmlns:a16="http://schemas.microsoft.com/office/drawing/2014/main" xmlns="" id="{A435A094-4615-7BBA-1BB9-6D8645729AE3}"/>
                    </a:ext>
                  </a:extLst>
                </p:cNvPr>
                <p:cNvSpPr/>
                <p:nvPr/>
              </p:nvSpPr>
              <p:spPr>
                <a:xfrm>
                  <a:off x="2309963" y="1955325"/>
                  <a:ext cx="1163350" cy="1154175"/>
                </a:xfrm>
                <a:custGeom>
                  <a:avLst/>
                  <a:gdLst/>
                  <a:ahLst/>
                  <a:cxnLst/>
                  <a:rect l="l" t="t" r="r" b="b"/>
                  <a:pathLst>
                    <a:path w="46534" h="46167" extrusionOk="0">
                      <a:moveTo>
                        <a:pt x="1201" y="0"/>
                      </a:moveTo>
                      <a:cubicBezTo>
                        <a:pt x="1135" y="0"/>
                        <a:pt x="1068" y="0"/>
                        <a:pt x="1001" y="34"/>
                      </a:cubicBezTo>
                      <a:cubicBezTo>
                        <a:pt x="901" y="67"/>
                        <a:pt x="801" y="67"/>
                        <a:pt x="701" y="100"/>
                      </a:cubicBezTo>
                      <a:cubicBezTo>
                        <a:pt x="401" y="134"/>
                        <a:pt x="134" y="201"/>
                        <a:pt x="67" y="601"/>
                      </a:cubicBezTo>
                      <a:cubicBezTo>
                        <a:pt x="1" y="901"/>
                        <a:pt x="1" y="1235"/>
                        <a:pt x="67" y="1568"/>
                      </a:cubicBezTo>
                      <a:cubicBezTo>
                        <a:pt x="67" y="1702"/>
                        <a:pt x="34" y="1802"/>
                        <a:pt x="167" y="1868"/>
                      </a:cubicBezTo>
                      <a:cubicBezTo>
                        <a:pt x="234" y="1968"/>
                        <a:pt x="167" y="2035"/>
                        <a:pt x="101" y="2102"/>
                      </a:cubicBezTo>
                      <a:cubicBezTo>
                        <a:pt x="67" y="2169"/>
                        <a:pt x="34" y="2235"/>
                        <a:pt x="34" y="2302"/>
                      </a:cubicBezTo>
                      <a:cubicBezTo>
                        <a:pt x="67" y="2369"/>
                        <a:pt x="101" y="2402"/>
                        <a:pt x="134" y="2435"/>
                      </a:cubicBezTo>
                      <a:cubicBezTo>
                        <a:pt x="167" y="2469"/>
                        <a:pt x="167" y="2502"/>
                        <a:pt x="134" y="2569"/>
                      </a:cubicBezTo>
                      <a:lnTo>
                        <a:pt x="1101" y="4103"/>
                      </a:lnTo>
                      <a:cubicBezTo>
                        <a:pt x="1168" y="4270"/>
                        <a:pt x="1335" y="4404"/>
                        <a:pt x="1468" y="4470"/>
                      </a:cubicBezTo>
                      <a:lnTo>
                        <a:pt x="1568" y="4537"/>
                      </a:lnTo>
                      <a:lnTo>
                        <a:pt x="2269" y="5204"/>
                      </a:lnTo>
                      <a:lnTo>
                        <a:pt x="2702" y="5771"/>
                      </a:lnTo>
                      <a:cubicBezTo>
                        <a:pt x="2769" y="6005"/>
                        <a:pt x="2969" y="6138"/>
                        <a:pt x="3203" y="6205"/>
                      </a:cubicBezTo>
                      <a:cubicBezTo>
                        <a:pt x="3403" y="6272"/>
                        <a:pt x="3603" y="6372"/>
                        <a:pt x="3670" y="6605"/>
                      </a:cubicBezTo>
                      <a:cubicBezTo>
                        <a:pt x="3737" y="6772"/>
                        <a:pt x="3837" y="6872"/>
                        <a:pt x="3970" y="6905"/>
                      </a:cubicBezTo>
                      <a:lnTo>
                        <a:pt x="4637" y="7506"/>
                      </a:lnTo>
                      <a:cubicBezTo>
                        <a:pt x="4671" y="7539"/>
                        <a:pt x="4704" y="7606"/>
                        <a:pt x="4704" y="7673"/>
                      </a:cubicBezTo>
                      <a:cubicBezTo>
                        <a:pt x="4804" y="7839"/>
                        <a:pt x="4904" y="7973"/>
                        <a:pt x="5071" y="8039"/>
                      </a:cubicBezTo>
                      <a:cubicBezTo>
                        <a:pt x="5971" y="8173"/>
                        <a:pt x="6772" y="8673"/>
                        <a:pt x="7206" y="9474"/>
                      </a:cubicBezTo>
                      <a:cubicBezTo>
                        <a:pt x="7272" y="9541"/>
                        <a:pt x="7372" y="9641"/>
                        <a:pt x="7473" y="9707"/>
                      </a:cubicBezTo>
                      <a:cubicBezTo>
                        <a:pt x="7506" y="9741"/>
                        <a:pt x="7573" y="9774"/>
                        <a:pt x="7606" y="9807"/>
                      </a:cubicBezTo>
                      <a:cubicBezTo>
                        <a:pt x="7639" y="10041"/>
                        <a:pt x="7739" y="10241"/>
                        <a:pt x="7906" y="10374"/>
                      </a:cubicBezTo>
                      <a:cubicBezTo>
                        <a:pt x="8106" y="10675"/>
                        <a:pt x="8373" y="10908"/>
                        <a:pt x="8640" y="11142"/>
                      </a:cubicBezTo>
                      <a:cubicBezTo>
                        <a:pt x="9007" y="11409"/>
                        <a:pt x="9307" y="11742"/>
                        <a:pt x="9507" y="12142"/>
                      </a:cubicBezTo>
                      <a:cubicBezTo>
                        <a:pt x="9541" y="12209"/>
                        <a:pt x="9574" y="12276"/>
                        <a:pt x="9574" y="12343"/>
                      </a:cubicBezTo>
                      <a:lnTo>
                        <a:pt x="9574" y="12476"/>
                      </a:lnTo>
                      <a:cubicBezTo>
                        <a:pt x="9574" y="12509"/>
                        <a:pt x="9574" y="12576"/>
                        <a:pt x="9607" y="12609"/>
                      </a:cubicBezTo>
                      <a:cubicBezTo>
                        <a:pt x="9407" y="12910"/>
                        <a:pt x="9407" y="13310"/>
                        <a:pt x="9641" y="13577"/>
                      </a:cubicBezTo>
                      <a:cubicBezTo>
                        <a:pt x="9774" y="13910"/>
                        <a:pt x="10041" y="13944"/>
                        <a:pt x="10341" y="13944"/>
                      </a:cubicBezTo>
                      <a:lnTo>
                        <a:pt x="10408" y="13944"/>
                      </a:lnTo>
                      <a:cubicBezTo>
                        <a:pt x="10975" y="14010"/>
                        <a:pt x="11542" y="14177"/>
                        <a:pt x="12042" y="14411"/>
                      </a:cubicBezTo>
                      <a:lnTo>
                        <a:pt x="12176" y="14611"/>
                      </a:lnTo>
                      <a:cubicBezTo>
                        <a:pt x="12509" y="14711"/>
                        <a:pt x="12810" y="14911"/>
                        <a:pt x="13043" y="15211"/>
                      </a:cubicBezTo>
                      <a:lnTo>
                        <a:pt x="13277" y="15411"/>
                      </a:lnTo>
                      <a:cubicBezTo>
                        <a:pt x="13343" y="15578"/>
                        <a:pt x="13510" y="15712"/>
                        <a:pt x="13677" y="15712"/>
                      </a:cubicBezTo>
                      <a:lnTo>
                        <a:pt x="13744" y="15712"/>
                      </a:lnTo>
                      <a:lnTo>
                        <a:pt x="13744" y="16012"/>
                      </a:lnTo>
                      <a:cubicBezTo>
                        <a:pt x="13777" y="16145"/>
                        <a:pt x="13777" y="16279"/>
                        <a:pt x="13744" y="16445"/>
                      </a:cubicBezTo>
                      <a:cubicBezTo>
                        <a:pt x="13810" y="16646"/>
                        <a:pt x="13910" y="16879"/>
                        <a:pt x="13977" y="17113"/>
                      </a:cubicBezTo>
                      <a:cubicBezTo>
                        <a:pt x="14211" y="17646"/>
                        <a:pt x="14377" y="18247"/>
                        <a:pt x="14444" y="18847"/>
                      </a:cubicBezTo>
                      <a:cubicBezTo>
                        <a:pt x="14511" y="19314"/>
                        <a:pt x="14611" y="19781"/>
                        <a:pt x="14811" y="20215"/>
                      </a:cubicBezTo>
                      <a:cubicBezTo>
                        <a:pt x="14978" y="20649"/>
                        <a:pt x="15111" y="21082"/>
                        <a:pt x="15178" y="21516"/>
                      </a:cubicBezTo>
                      <a:cubicBezTo>
                        <a:pt x="15178" y="21683"/>
                        <a:pt x="15345" y="21783"/>
                        <a:pt x="15445" y="21816"/>
                      </a:cubicBezTo>
                      <a:lnTo>
                        <a:pt x="15512" y="21816"/>
                      </a:lnTo>
                      <a:lnTo>
                        <a:pt x="15545" y="21849"/>
                      </a:lnTo>
                      <a:cubicBezTo>
                        <a:pt x="16412" y="22083"/>
                        <a:pt x="17246" y="22350"/>
                        <a:pt x="17646" y="23250"/>
                      </a:cubicBezTo>
                      <a:cubicBezTo>
                        <a:pt x="17713" y="23484"/>
                        <a:pt x="17880" y="23717"/>
                        <a:pt x="18047" y="23918"/>
                      </a:cubicBezTo>
                      <a:cubicBezTo>
                        <a:pt x="18180" y="24051"/>
                        <a:pt x="18280" y="24184"/>
                        <a:pt x="18347" y="24351"/>
                      </a:cubicBezTo>
                      <a:cubicBezTo>
                        <a:pt x="18380" y="24418"/>
                        <a:pt x="18447" y="24518"/>
                        <a:pt x="18547" y="24518"/>
                      </a:cubicBezTo>
                      <a:lnTo>
                        <a:pt x="18614" y="24518"/>
                      </a:lnTo>
                      <a:cubicBezTo>
                        <a:pt x="18714" y="24718"/>
                        <a:pt x="18847" y="24852"/>
                        <a:pt x="19047" y="24952"/>
                      </a:cubicBezTo>
                      <a:lnTo>
                        <a:pt x="19214" y="25185"/>
                      </a:lnTo>
                      <a:lnTo>
                        <a:pt x="19381" y="25452"/>
                      </a:lnTo>
                      <a:cubicBezTo>
                        <a:pt x="19381" y="25485"/>
                        <a:pt x="19381" y="25519"/>
                        <a:pt x="19381" y="25552"/>
                      </a:cubicBezTo>
                      <a:lnTo>
                        <a:pt x="19581" y="25919"/>
                      </a:lnTo>
                      <a:cubicBezTo>
                        <a:pt x="19781" y="26319"/>
                        <a:pt x="20015" y="26686"/>
                        <a:pt x="20282" y="27053"/>
                      </a:cubicBezTo>
                      <a:cubicBezTo>
                        <a:pt x="20248" y="27187"/>
                        <a:pt x="20282" y="27353"/>
                        <a:pt x="20415" y="27453"/>
                      </a:cubicBezTo>
                      <a:cubicBezTo>
                        <a:pt x="20815" y="27787"/>
                        <a:pt x="21082" y="28221"/>
                        <a:pt x="21182" y="28754"/>
                      </a:cubicBezTo>
                      <a:cubicBezTo>
                        <a:pt x="21282" y="29021"/>
                        <a:pt x="21382" y="29288"/>
                        <a:pt x="21516" y="29555"/>
                      </a:cubicBezTo>
                      <a:cubicBezTo>
                        <a:pt x="21583" y="29822"/>
                        <a:pt x="21749" y="30022"/>
                        <a:pt x="21983" y="30189"/>
                      </a:cubicBezTo>
                      <a:cubicBezTo>
                        <a:pt x="22083" y="30255"/>
                        <a:pt x="22150" y="30355"/>
                        <a:pt x="22183" y="30456"/>
                      </a:cubicBezTo>
                      <a:lnTo>
                        <a:pt x="22183" y="30489"/>
                      </a:lnTo>
                      <a:cubicBezTo>
                        <a:pt x="21616" y="31023"/>
                        <a:pt x="21649" y="31223"/>
                        <a:pt x="22350" y="32057"/>
                      </a:cubicBezTo>
                      <a:lnTo>
                        <a:pt x="23084" y="32957"/>
                      </a:lnTo>
                      <a:cubicBezTo>
                        <a:pt x="23117" y="33057"/>
                        <a:pt x="23184" y="33191"/>
                        <a:pt x="23284" y="33258"/>
                      </a:cubicBezTo>
                      <a:lnTo>
                        <a:pt x="23517" y="33424"/>
                      </a:lnTo>
                      <a:cubicBezTo>
                        <a:pt x="23617" y="33491"/>
                        <a:pt x="23717" y="33558"/>
                        <a:pt x="23818" y="33624"/>
                      </a:cubicBezTo>
                      <a:cubicBezTo>
                        <a:pt x="23884" y="33691"/>
                        <a:pt x="23984" y="33725"/>
                        <a:pt x="24051" y="33791"/>
                      </a:cubicBezTo>
                      <a:cubicBezTo>
                        <a:pt x="24084" y="33858"/>
                        <a:pt x="24118" y="33925"/>
                        <a:pt x="24184" y="33991"/>
                      </a:cubicBezTo>
                      <a:cubicBezTo>
                        <a:pt x="24318" y="34392"/>
                        <a:pt x="24551" y="34725"/>
                        <a:pt x="24852" y="35025"/>
                      </a:cubicBezTo>
                      <a:cubicBezTo>
                        <a:pt x="24852" y="35226"/>
                        <a:pt x="24952" y="35426"/>
                        <a:pt x="25152" y="35526"/>
                      </a:cubicBezTo>
                      <a:lnTo>
                        <a:pt x="25285" y="35626"/>
                      </a:lnTo>
                      <a:cubicBezTo>
                        <a:pt x="25719" y="35993"/>
                        <a:pt x="26186" y="36326"/>
                        <a:pt x="26686" y="36627"/>
                      </a:cubicBezTo>
                      <a:cubicBezTo>
                        <a:pt x="26720" y="36727"/>
                        <a:pt x="26786" y="36793"/>
                        <a:pt x="26853" y="36827"/>
                      </a:cubicBezTo>
                      <a:lnTo>
                        <a:pt x="26953" y="36827"/>
                      </a:lnTo>
                      <a:lnTo>
                        <a:pt x="26953" y="36860"/>
                      </a:lnTo>
                      <a:lnTo>
                        <a:pt x="27120" y="36927"/>
                      </a:lnTo>
                      <a:lnTo>
                        <a:pt x="27287" y="37027"/>
                      </a:lnTo>
                      <a:cubicBezTo>
                        <a:pt x="27253" y="37127"/>
                        <a:pt x="27287" y="37227"/>
                        <a:pt x="27353" y="37327"/>
                      </a:cubicBezTo>
                      <a:cubicBezTo>
                        <a:pt x="27453" y="37494"/>
                        <a:pt x="27520" y="37661"/>
                        <a:pt x="27554" y="37861"/>
                      </a:cubicBezTo>
                      <a:cubicBezTo>
                        <a:pt x="27587" y="38228"/>
                        <a:pt x="27820" y="38561"/>
                        <a:pt x="28154" y="38728"/>
                      </a:cubicBezTo>
                      <a:cubicBezTo>
                        <a:pt x="28214" y="38878"/>
                        <a:pt x="28380" y="39000"/>
                        <a:pt x="28534" y="39000"/>
                      </a:cubicBezTo>
                      <a:cubicBezTo>
                        <a:pt x="28552" y="39000"/>
                        <a:pt x="28570" y="38998"/>
                        <a:pt x="28588" y="38995"/>
                      </a:cubicBezTo>
                      <a:lnTo>
                        <a:pt x="29155" y="39462"/>
                      </a:lnTo>
                      <a:cubicBezTo>
                        <a:pt x="29255" y="39595"/>
                        <a:pt x="29388" y="39695"/>
                        <a:pt x="29522" y="39695"/>
                      </a:cubicBezTo>
                      <a:lnTo>
                        <a:pt x="29855" y="39962"/>
                      </a:lnTo>
                      <a:cubicBezTo>
                        <a:pt x="29955" y="40129"/>
                        <a:pt x="30089" y="40229"/>
                        <a:pt x="30255" y="40263"/>
                      </a:cubicBezTo>
                      <a:cubicBezTo>
                        <a:pt x="30422" y="40329"/>
                        <a:pt x="30556" y="40463"/>
                        <a:pt x="30622" y="40629"/>
                      </a:cubicBezTo>
                      <a:cubicBezTo>
                        <a:pt x="30722" y="40796"/>
                        <a:pt x="30823" y="40996"/>
                        <a:pt x="31089" y="40996"/>
                      </a:cubicBezTo>
                      <a:cubicBezTo>
                        <a:pt x="31123" y="41030"/>
                        <a:pt x="31123" y="41063"/>
                        <a:pt x="31156" y="41063"/>
                      </a:cubicBezTo>
                      <a:lnTo>
                        <a:pt x="31256" y="41063"/>
                      </a:lnTo>
                      <a:cubicBezTo>
                        <a:pt x="31590" y="41430"/>
                        <a:pt x="32023" y="41730"/>
                        <a:pt x="32457" y="41964"/>
                      </a:cubicBezTo>
                      <a:lnTo>
                        <a:pt x="32691" y="42064"/>
                      </a:lnTo>
                      <a:cubicBezTo>
                        <a:pt x="33524" y="42531"/>
                        <a:pt x="34392" y="42998"/>
                        <a:pt x="34792" y="43999"/>
                      </a:cubicBezTo>
                      <a:cubicBezTo>
                        <a:pt x="34925" y="44265"/>
                        <a:pt x="35159" y="44532"/>
                        <a:pt x="35426" y="44666"/>
                      </a:cubicBezTo>
                      <a:lnTo>
                        <a:pt x="35593" y="44799"/>
                      </a:lnTo>
                      <a:lnTo>
                        <a:pt x="35593" y="44832"/>
                      </a:lnTo>
                      <a:cubicBezTo>
                        <a:pt x="35626" y="45099"/>
                        <a:pt x="35693" y="45400"/>
                        <a:pt x="36026" y="45400"/>
                      </a:cubicBezTo>
                      <a:cubicBezTo>
                        <a:pt x="36060" y="45533"/>
                        <a:pt x="36160" y="45633"/>
                        <a:pt x="36326" y="45666"/>
                      </a:cubicBezTo>
                      <a:lnTo>
                        <a:pt x="36527" y="45666"/>
                      </a:lnTo>
                      <a:cubicBezTo>
                        <a:pt x="36693" y="46000"/>
                        <a:pt x="36860" y="46167"/>
                        <a:pt x="37060" y="46167"/>
                      </a:cubicBezTo>
                      <a:cubicBezTo>
                        <a:pt x="37227" y="46167"/>
                        <a:pt x="37394" y="46067"/>
                        <a:pt x="37494" y="45933"/>
                      </a:cubicBezTo>
                      <a:lnTo>
                        <a:pt x="37494" y="45867"/>
                      </a:lnTo>
                      <a:cubicBezTo>
                        <a:pt x="37494" y="45800"/>
                        <a:pt x="37527" y="45733"/>
                        <a:pt x="37527" y="45666"/>
                      </a:cubicBezTo>
                      <a:cubicBezTo>
                        <a:pt x="37594" y="45566"/>
                        <a:pt x="37527" y="45466"/>
                        <a:pt x="37461" y="45366"/>
                      </a:cubicBezTo>
                      <a:cubicBezTo>
                        <a:pt x="37394" y="45266"/>
                        <a:pt x="37361" y="45199"/>
                        <a:pt x="37394" y="45133"/>
                      </a:cubicBezTo>
                      <a:cubicBezTo>
                        <a:pt x="37427" y="45066"/>
                        <a:pt x="37461" y="45033"/>
                        <a:pt x="37561" y="44999"/>
                      </a:cubicBezTo>
                      <a:cubicBezTo>
                        <a:pt x="37627" y="44966"/>
                        <a:pt x="37694" y="44966"/>
                        <a:pt x="37761" y="44966"/>
                      </a:cubicBezTo>
                      <a:cubicBezTo>
                        <a:pt x="37994" y="44999"/>
                        <a:pt x="38194" y="45099"/>
                        <a:pt x="38328" y="45299"/>
                      </a:cubicBezTo>
                      <a:cubicBezTo>
                        <a:pt x="38568" y="45539"/>
                        <a:pt x="38862" y="45671"/>
                        <a:pt x="39185" y="45671"/>
                      </a:cubicBezTo>
                      <a:cubicBezTo>
                        <a:pt x="39221" y="45671"/>
                        <a:pt x="39258" y="45670"/>
                        <a:pt x="39295" y="45666"/>
                      </a:cubicBezTo>
                      <a:lnTo>
                        <a:pt x="39529" y="45700"/>
                      </a:lnTo>
                      <a:lnTo>
                        <a:pt x="39562" y="45666"/>
                      </a:lnTo>
                      <a:cubicBezTo>
                        <a:pt x="39662" y="45600"/>
                        <a:pt x="39729" y="45566"/>
                        <a:pt x="39729" y="45466"/>
                      </a:cubicBezTo>
                      <a:cubicBezTo>
                        <a:pt x="39729" y="45400"/>
                        <a:pt x="39696" y="45333"/>
                        <a:pt x="39629" y="45299"/>
                      </a:cubicBezTo>
                      <a:cubicBezTo>
                        <a:pt x="39495" y="45199"/>
                        <a:pt x="39495" y="45066"/>
                        <a:pt x="39529" y="44899"/>
                      </a:cubicBezTo>
                      <a:cubicBezTo>
                        <a:pt x="39529" y="44866"/>
                        <a:pt x="39529" y="44799"/>
                        <a:pt x="39529" y="44732"/>
                      </a:cubicBezTo>
                      <a:cubicBezTo>
                        <a:pt x="39562" y="44666"/>
                        <a:pt x="39662" y="44632"/>
                        <a:pt x="39729" y="44632"/>
                      </a:cubicBezTo>
                      <a:cubicBezTo>
                        <a:pt x="39796" y="44632"/>
                        <a:pt x="39862" y="44666"/>
                        <a:pt x="39929" y="44699"/>
                      </a:cubicBezTo>
                      <a:cubicBezTo>
                        <a:pt x="39962" y="44699"/>
                        <a:pt x="40029" y="44732"/>
                        <a:pt x="40062" y="44766"/>
                      </a:cubicBezTo>
                      <a:cubicBezTo>
                        <a:pt x="40096" y="44799"/>
                        <a:pt x="40129" y="44832"/>
                        <a:pt x="40163" y="44832"/>
                      </a:cubicBezTo>
                      <a:lnTo>
                        <a:pt x="40196" y="44832"/>
                      </a:lnTo>
                      <a:lnTo>
                        <a:pt x="40329" y="45133"/>
                      </a:lnTo>
                      <a:lnTo>
                        <a:pt x="40930" y="45766"/>
                      </a:lnTo>
                      <a:lnTo>
                        <a:pt x="41197" y="46067"/>
                      </a:lnTo>
                      <a:lnTo>
                        <a:pt x="41297" y="46067"/>
                      </a:lnTo>
                      <a:cubicBezTo>
                        <a:pt x="41497" y="46067"/>
                        <a:pt x="41697" y="46000"/>
                        <a:pt x="41864" y="45867"/>
                      </a:cubicBezTo>
                      <a:cubicBezTo>
                        <a:pt x="42064" y="45566"/>
                        <a:pt x="42164" y="45199"/>
                        <a:pt x="42131" y="44832"/>
                      </a:cubicBezTo>
                      <a:lnTo>
                        <a:pt x="42164" y="43498"/>
                      </a:lnTo>
                      <a:lnTo>
                        <a:pt x="42264" y="43398"/>
                      </a:lnTo>
                      <a:lnTo>
                        <a:pt x="42264" y="43131"/>
                      </a:lnTo>
                      <a:lnTo>
                        <a:pt x="42264" y="42831"/>
                      </a:lnTo>
                      <a:lnTo>
                        <a:pt x="42331" y="42764"/>
                      </a:lnTo>
                      <a:lnTo>
                        <a:pt x="42464" y="42631"/>
                      </a:lnTo>
                      <a:cubicBezTo>
                        <a:pt x="42464" y="42531"/>
                        <a:pt x="42498" y="42464"/>
                        <a:pt x="42498" y="42397"/>
                      </a:cubicBezTo>
                      <a:lnTo>
                        <a:pt x="42531" y="42297"/>
                      </a:lnTo>
                      <a:cubicBezTo>
                        <a:pt x="42564" y="42197"/>
                        <a:pt x="42598" y="42064"/>
                        <a:pt x="42598" y="41930"/>
                      </a:cubicBezTo>
                      <a:lnTo>
                        <a:pt x="42598" y="41730"/>
                      </a:lnTo>
                      <a:cubicBezTo>
                        <a:pt x="42631" y="41630"/>
                        <a:pt x="42631" y="41530"/>
                        <a:pt x="42598" y="41430"/>
                      </a:cubicBezTo>
                      <a:cubicBezTo>
                        <a:pt x="42598" y="41363"/>
                        <a:pt x="42598" y="41330"/>
                        <a:pt x="42598" y="41263"/>
                      </a:cubicBezTo>
                      <a:cubicBezTo>
                        <a:pt x="42564" y="41163"/>
                        <a:pt x="42564" y="41063"/>
                        <a:pt x="42498" y="40930"/>
                      </a:cubicBezTo>
                      <a:cubicBezTo>
                        <a:pt x="42498" y="40896"/>
                        <a:pt x="42498" y="40863"/>
                        <a:pt x="42464" y="40830"/>
                      </a:cubicBezTo>
                      <a:cubicBezTo>
                        <a:pt x="42464" y="40763"/>
                        <a:pt x="42431" y="40696"/>
                        <a:pt x="42397" y="40663"/>
                      </a:cubicBezTo>
                      <a:lnTo>
                        <a:pt x="42364" y="40296"/>
                      </a:lnTo>
                      <a:cubicBezTo>
                        <a:pt x="42231" y="39529"/>
                        <a:pt x="42364" y="38728"/>
                        <a:pt x="42664" y="37994"/>
                      </a:cubicBezTo>
                      <a:cubicBezTo>
                        <a:pt x="42064" y="36960"/>
                        <a:pt x="42064" y="36660"/>
                        <a:pt x="42731" y="35859"/>
                      </a:cubicBezTo>
                      <a:cubicBezTo>
                        <a:pt x="42798" y="35793"/>
                        <a:pt x="42831" y="35726"/>
                        <a:pt x="42898" y="35659"/>
                      </a:cubicBezTo>
                      <a:lnTo>
                        <a:pt x="42965" y="35559"/>
                      </a:lnTo>
                      <a:cubicBezTo>
                        <a:pt x="43031" y="35526"/>
                        <a:pt x="43065" y="35526"/>
                        <a:pt x="43098" y="35492"/>
                      </a:cubicBezTo>
                      <a:cubicBezTo>
                        <a:pt x="43198" y="35326"/>
                        <a:pt x="43265" y="35126"/>
                        <a:pt x="43098" y="34959"/>
                      </a:cubicBezTo>
                      <a:cubicBezTo>
                        <a:pt x="42931" y="34925"/>
                        <a:pt x="42965" y="34792"/>
                        <a:pt x="42965" y="34659"/>
                      </a:cubicBezTo>
                      <a:cubicBezTo>
                        <a:pt x="42898" y="34592"/>
                        <a:pt x="42864" y="34525"/>
                        <a:pt x="42864" y="34458"/>
                      </a:cubicBezTo>
                      <a:cubicBezTo>
                        <a:pt x="42864" y="34358"/>
                        <a:pt x="42798" y="34292"/>
                        <a:pt x="42731" y="34225"/>
                      </a:cubicBezTo>
                      <a:lnTo>
                        <a:pt x="42698" y="34192"/>
                      </a:lnTo>
                      <a:lnTo>
                        <a:pt x="42698" y="34192"/>
                      </a:lnTo>
                      <a:lnTo>
                        <a:pt x="42764" y="34225"/>
                      </a:lnTo>
                      <a:cubicBezTo>
                        <a:pt x="42965" y="34325"/>
                        <a:pt x="43165" y="34358"/>
                        <a:pt x="43365" y="34392"/>
                      </a:cubicBezTo>
                      <a:cubicBezTo>
                        <a:pt x="43632" y="34425"/>
                        <a:pt x="43865" y="34525"/>
                        <a:pt x="44099" y="34659"/>
                      </a:cubicBezTo>
                      <a:cubicBezTo>
                        <a:pt x="44265" y="34992"/>
                        <a:pt x="44632" y="35226"/>
                        <a:pt x="45033" y="35226"/>
                      </a:cubicBezTo>
                      <a:cubicBezTo>
                        <a:pt x="45233" y="35226"/>
                        <a:pt x="45433" y="35192"/>
                        <a:pt x="45633" y="35092"/>
                      </a:cubicBezTo>
                      <a:lnTo>
                        <a:pt x="45666" y="35059"/>
                      </a:lnTo>
                      <a:lnTo>
                        <a:pt x="45767" y="35059"/>
                      </a:lnTo>
                      <a:cubicBezTo>
                        <a:pt x="46467" y="34825"/>
                        <a:pt x="46534" y="34725"/>
                        <a:pt x="46334" y="33958"/>
                      </a:cubicBezTo>
                      <a:cubicBezTo>
                        <a:pt x="46234" y="33891"/>
                        <a:pt x="46133" y="33891"/>
                        <a:pt x="46000" y="33891"/>
                      </a:cubicBezTo>
                      <a:cubicBezTo>
                        <a:pt x="45833" y="33891"/>
                        <a:pt x="45666" y="33925"/>
                        <a:pt x="45533" y="33958"/>
                      </a:cubicBezTo>
                      <a:lnTo>
                        <a:pt x="45400" y="34025"/>
                      </a:lnTo>
                      <a:cubicBezTo>
                        <a:pt x="45333" y="33791"/>
                        <a:pt x="45400" y="33524"/>
                        <a:pt x="45600" y="33358"/>
                      </a:cubicBezTo>
                      <a:cubicBezTo>
                        <a:pt x="45733" y="33224"/>
                        <a:pt x="45800" y="33024"/>
                        <a:pt x="45767" y="32857"/>
                      </a:cubicBezTo>
                      <a:cubicBezTo>
                        <a:pt x="45800" y="32724"/>
                        <a:pt x="45767" y="32624"/>
                        <a:pt x="45666" y="32590"/>
                      </a:cubicBezTo>
                      <a:cubicBezTo>
                        <a:pt x="45550" y="32386"/>
                        <a:pt x="45331" y="32284"/>
                        <a:pt x="45121" y="32284"/>
                      </a:cubicBezTo>
                      <a:cubicBezTo>
                        <a:pt x="45092" y="32284"/>
                        <a:pt x="45062" y="32286"/>
                        <a:pt x="45033" y="32290"/>
                      </a:cubicBezTo>
                      <a:lnTo>
                        <a:pt x="44232" y="32290"/>
                      </a:lnTo>
                      <a:cubicBezTo>
                        <a:pt x="44099" y="32290"/>
                        <a:pt x="43999" y="32257"/>
                        <a:pt x="43965" y="31990"/>
                      </a:cubicBezTo>
                      <a:lnTo>
                        <a:pt x="43965" y="31923"/>
                      </a:lnTo>
                      <a:cubicBezTo>
                        <a:pt x="43965" y="31923"/>
                        <a:pt x="43965" y="31890"/>
                        <a:pt x="43965" y="31890"/>
                      </a:cubicBezTo>
                      <a:cubicBezTo>
                        <a:pt x="43965" y="31857"/>
                        <a:pt x="43932" y="31823"/>
                        <a:pt x="43932" y="31790"/>
                      </a:cubicBezTo>
                      <a:lnTo>
                        <a:pt x="43865" y="31756"/>
                      </a:lnTo>
                      <a:cubicBezTo>
                        <a:pt x="43865" y="31756"/>
                        <a:pt x="43865" y="31723"/>
                        <a:pt x="43832" y="31723"/>
                      </a:cubicBezTo>
                      <a:cubicBezTo>
                        <a:pt x="43598" y="31556"/>
                        <a:pt x="43465" y="31289"/>
                        <a:pt x="43498" y="31023"/>
                      </a:cubicBezTo>
                      <a:cubicBezTo>
                        <a:pt x="43498" y="30355"/>
                        <a:pt x="43365" y="29722"/>
                        <a:pt x="43065" y="29155"/>
                      </a:cubicBezTo>
                      <a:cubicBezTo>
                        <a:pt x="42764" y="28654"/>
                        <a:pt x="42564" y="28354"/>
                        <a:pt x="42131" y="28354"/>
                      </a:cubicBezTo>
                      <a:cubicBezTo>
                        <a:pt x="41930" y="28354"/>
                        <a:pt x="41697" y="28421"/>
                        <a:pt x="41497" y="28521"/>
                      </a:cubicBezTo>
                      <a:lnTo>
                        <a:pt x="41430" y="28521"/>
                      </a:lnTo>
                      <a:cubicBezTo>
                        <a:pt x="41297" y="28487"/>
                        <a:pt x="41197" y="28487"/>
                        <a:pt x="41097" y="28421"/>
                      </a:cubicBezTo>
                      <a:cubicBezTo>
                        <a:pt x="40996" y="28387"/>
                        <a:pt x="40863" y="28354"/>
                        <a:pt x="40730" y="28354"/>
                      </a:cubicBezTo>
                      <a:cubicBezTo>
                        <a:pt x="40563" y="28354"/>
                        <a:pt x="40429" y="28454"/>
                        <a:pt x="40363" y="28621"/>
                      </a:cubicBezTo>
                      <a:cubicBezTo>
                        <a:pt x="40062" y="28754"/>
                        <a:pt x="39896" y="29055"/>
                        <a:pt x="39929" y="29388"/>
                      </a:cubicBezTo>
                      <a:cubicBezTo>
                        <a:pt x="39929" y="29722"/>
                        <a:pt x="39762" y="29888"/>
                        <a:pt x="39395" y="29888"/>
                      </a:cubicBezTo>
                      <a:cubicBezTo>
                        <a:pt x="39295" y="29888"/>
                        <a:pt x="39195" y="29955"/>
                        <a:pt x="39128" y="30022"/>
                      </a:cubicBezTo>
                      <a:cubicBezTo>
                        <a:pt x="39095" y="30189"/>
                        <a:pt x="38995" y="30289"/>
                        <a:pt x="38862" y="30389"/>
                      </a:cubicBezTo>
                      <a:cubicBezTo>
                        <a:pt x="38728" y="30456"/>
                        <a:pt x="38695" y="30589"/>
                        <a:pt x="38762" y="30722"/>
                      </a:cubicBezTo>
                      <a:cubicBezTo>
                        <a:pt x="38795" y="30822"/>
                        <a:pt x="38862" y="30923"/>
                        <a:pt x="38928" y="30989"/>
                      </a:cubicBezTo>
                      <a:cubicBezTo>
                        <a:pt x="39062" y="31089"/>
                        <a:pt x="39229" y="31156"/>
                        <a:pt x="39395" y="31189"/>
                      </a:cubicBezTo>
                      <a:cubicBezTo>
                        <a:pt x="39529" y="31189"/>
                        <a:pt x="39629" y="31223"/>
                        <a:pt x="39762" y="31256"/>
                      </a:cubicBezTo>
                      <a:lnTo>
                        <a:pt x="39896" y="31289"/>
                      </a:lnTo>
                      <a:cubicBezTo>
                        <a:pt x="40062" y="31323"/>
                        <a:pt x="40263" y="31356"/>
                        <a:pt x="40429" y="31356"/>
                      </a:cubicBezTo>
                      <a:lnTo>
                        <a:pt x="40796" y="31356"/>
                      </a:lnTo>
                      <a:cubicBezTo>
                        <a:pt x="41230" y="31356"/>
                        <a:pt x="41463" y="31523"/>
                        <a:pt x="41630" y="32023"/>
                      </a:cubicBezTo>
                      <a:cubicBezTo>
                        <a:pt x="41730" y="32290"/>
                        <a:pt x="41797" y="32557"/>
                        <a:pt x="41864" y="32824"/>
                      </a:cubicBezTo>
                      <a:cubicBezTo>
                        <a:pt x="41864" y="32924"/>
                        <a:pt x="41897" y="33024"/>
                        <a:pt x="41930" y="33124"/>
                      </a:cubicBezTo>
                      <a:lnTo>
                        <a:pt x="41930" y="33191"/>
                      </a:lnTo>
                      <a:lnTo>
                        <a:pt x="41830" y="33057"/>
                      </a:lnTo>
                      <a:cubicBezTo>
                        <a:pt x="41697" y="32924"/>
                        <a:pt x="41597" y="32724"/>
                        <a:pt x="41530" y="32557"/>
                      </a:cubicBezTo>
                      <a:cubicBezTo>
                        <a:pt x="41330" y="31823"/>
                        <a:pt x="41297" y="31656"/>
                        <a:pt x="40763" y="31656"/>
                      </a:cubicBezTo>
                      <a:lnTo>
                        <a:pt x="40229" y="31656"/>
                      </a:lnTo>
                      <a:cubicBezTo>
                        <a:pt x="40163" y="31656"/>
                        <a:pt x="40062" y="31690"/>
                        <a:pt x="39996" y="31756"/>
                      </a:cubicBezTo>
                      <a:lnTo>
                        <a:pt x="39562" y="31690"/>
                      </a:lnTo>
                      <a:cubicBezTo>
                        <a:pt x="38428" y="31623"/>
                        <a:pt x="38428" y="31623"/>
                        <a:pt x="38361" y="30456"/>
                      </a:cubicBezTo>
                      <a:lnTo>
                        <a:pt x="37828" y="30389"/>
                      </a:lnTo>
                      <a:cubicBezTo>
                        <a:pt x="37361" y="30222"/>
                        <a:pt x="37227" y="29855"/>
                        <a:pt x="37127" y="29488"/>
                      </a:cubicBezTo>
                      <a:cubicBezTo>
                        <a:pt x="37060" y="29255"/>
                        <a:pt x="36960" y="29055"/>
                        <a:pt x="36827" y="28888"/>
                      </a:cubicBezTo>
                      <a:cubicBezTo>
                        <a:pt x="36660" y="28621"/>
                        <a:pt x="36560" y="28321"/>
                        <a:pt x="36593" y="28020"/>
                      </a:cubicBezTo>
                      <a:cubicBezTo>
                        <a:pt x="36560" y="27887"/>
                        <a:pt x="36560" y="27720"/>
                        <a:pt x="36527" y="27587"/>
                      </a:cubicBezTo>
                      <a:cubicBezTo>
                        <a:pt x="36493" y="27520"/>
                        <a:pt x="36493" y="27453"/>
                        <a:pt x="36460" y="27387"/>
                      </a:cubicBezTo>
                      <a:cubicBezTo>
                        <a:pt x="36493" y="27253"/>
                        <a:pt x="36460" y="27086"/>
                        <a:pt x="36393" y="26986"/>
                      </a:cubicBezTo>
                      <a:cubicBezTo>
                        <a:pt x="36360" y="26886"/>
                        <a:pt x="36326" y="26820"/>
                        <a:pt x="36293" y="26753"/>
                      </a:cubicBezTo>
                      <a:cubicBezTo>
                        <a:pt x="36260" y="26553"/>
                        <a:pt x="36060" y="26419"/>
                        <a:pt x="35859" y="26419"/>
                      </a:cubicBezTo>
                      <a:lnTo>
                        <a:pt x="35526" y="26419"/>
                      </a:lnTo>
                      <a:cubicBezTo>
                        <a:pt x="35326" y="26419"/>
                        <a:pt x="35126" y="26386"/>
                        <a:pt x="34892" y="26319"/>
                      </a:cubicBezTo>
                      <a:cubicBezTo>
                        <a:pt x="34725" y="26319"/>
                        <a:pt x="34525" y="26353"/>
                        <a:pt x="34358" y="26386"/>
                      </a:cubicBezTo>
                      <a:cubicBezTo>
                        <a:pt x="34292" y="26419"/>
                        <a:pt x="34192" y="26419"/>
                        <a:pt x="34125" y="26419"/>
                      </a:cubicBezTo>
                      <a:cubicBezTo>
                        <a:pt x="33424" y="26353"/>
                        <a:pt x="32791" y="25886"/>
                        <a:pt x="32557" y="25218"/>
                      </a:cubicBezTo>
                      <a:lnTo>
                        <a:pt x="32957" y="24685"/>
                      </a:lnTo>
                      <a:cubicBezTo>
                        <a:pt x="33057" y="24618"/>
                        <a:pt x="33191" y="24551"/>
                        <a:pt x="33291" y="24518"/>
                      </a:cubicBezTo>
                      <a:cubicBezTo>
                        <a:pt x="33524" y="24418"/>
                        <a:pt x="33691" y="24284"/>
                        <a:pt x="33825" y="24084"/>
                      </a:cubicBezTo>
                      <a:cubicBezTo>
                        <a:pt x="33858" y="24051"/>
                        <a:pt x="33858" y="23984"/>
                        <a:pt x="33858" y="23951"/>
                      </a:cubicBezTo>
                      <a:cubicBezTo>
                        <a:pt x="33891" y="23651"/>
                        <a:pt x="33658" y="23584"/>
                        <a:pt x="33391" y="23517"/>
                      </a:cubicBezTo>
                      <a:cubicBezTo>
                        <a:pt x="33291" y="23451"/>
                        <a:pt x="33191" y="23417"/>
                        <a:pt x="33091" y="23350"/>
                      </a:cubicBezTo>
                      <a:cubicBezTo>
                        <a:pt x="33024" y="23317"/>
                        <a:pt x="32991" y="23284"/>
                        <a:pt x="32991" y="23250"/>
                      </a:cubicBezTo>
                      <a:cubicBezTo>
                        <a:pt x="32991" y="23217"/>
                        <a:pt x="33024" y="23184"/>
                        <a:pt x="33091" y="23117"/>
                      </a:cubicBezTo>
                      <a:cubicBezTo>
                        <a:pt x="33158" y="23084"/>
                        <a:pt x="33224" y="23050"/>
                        <a:pt x="33224" y="23017"/>
                      </a:cubicBezTo>
                      <a:lnTo>
                        <a:pt x="33424" y="22950"/>
                      </a:lnTo>
                      <a:lnTo>
                        <a:pt x="33691" y="22883"/>
                      </a:lnTo>
                      <a:lnTo>
                        <a:pt x="33825" y="22883"/>
                      </a:lnTo>
                      <a:cubicBezTo>
                        <a:pt x="33958" y="22883"/>
                        <a:pt x="34092" y="22883"/>
                        <a:pt x="34158" y="22783"/>
                      </a:cubicBezTo>
                      <a:cubicBezTo>
                        <a:pt x="34192" y="22683"/>
                        <a:pt x="34158" y="22583"/>
                        <a:pt x="34058" y="22383"/>
                      </a:cubicBezTo>
                      <a:lnTo>
                        <a:pt x="33925" y="22150"/>
                      </a:lnTo>
                      <a:cubicBezTo>
                        <a:pt x="33925" y="22083"/>
                        <a:pt x="33925" y="22016"/>
                        <a:pt x="33925" y="21949"/>
                      </a:cubicBezTo>
                      <a:cubicBezTo>
                        <a:pt x="33958" y="21749"/>
                        <a:pt x="33891" y="21549"/>
                        <a:pt x="33791" y="21416"/>
                      </a:cubicBezTo>
                      <a:lnTo>
                        <a:pt x="33791" y="21216"/>
                      </a:lnTo>
                      <a:cubicBezTo>
                        <a:pt x="33658" y="20682"/>
                        <a:pt x="33224" y="20582"/>
                        <a:pt x="32757" y="20482"/>
                      </a:cubicBezTo>
                      <a:lnTo>
                        <a:pt x="32424" y="20382"/>
                      </a:lnTo>
                      <a:lnTo>
                        <a:pt x="32157" y="20315"/>
                      </a:lnTo>
                      <a:cubicBezTo>
                        <a:pt x="32157" y="20248"/>
                        <a:pt x="32224" y="20182"/>
                        <a:pt x="32290" y="20182"/>
                      </a:cubicBezTo>
                      <a:lnTo>
                        <a:pt x="32557" y="20182"/>
                      </a:lnTo>
                      <a:cubicBezTo>
                        <a:pt x="32657" y="20182"/>
                        <a:pt x="32724" y="20148"/>
                        <a:pt x="32791" y="20115"/>
                      </a:cubicBezTo>
                      <a:lnTo>
                        <a:pt x="32824" y="20081"/>
                      </a:lnTo>
                      <a:cubicBezTo>
                        <a:pt x="32824" y="20081"/>
                        <a:pt x="32891" y="20048"/>
                        <a:pt x="32891" y="20015"/>
                      </a:cubicBezTo>
                      <a:cubicBezTo>
                        <a:pt x="32891" y="20015"/>
                        <a:pt x="32891" y="19981"/>
                        <a:pt x="32891" y="19948"/>
                      </a:cubicBezTo>
                      <a:lnTo>
                        <a:pt x="32891" y="19915"/>
                      </a:lnTo>
                      <a:cubicBezTo>
                        <a:pt x="32891" y="19881"/>
                        <a:pt x="32891" y="19815"/>
                        <a:pt x="32891" y="19781"/>
                      </a:cubicBezTo>
                      <a:cubicBezTo>
                        <a:pt x="32891" y="19781"/>
                        <a:pt x="32891" y="19748"/>
                        <a:pt x="32891" y="19748"/>
                      </a:cubicBezTo>
                      <a:cubicBezTo>
                        <a:pt x="32891" y="19715"/>
                        <a:pt x="32891" y="19681"/>
                        <a:pt x="32891" y="19681"/>
                      </a:cubicBezTo>
                      <a:cubicBezTo>
                        <a:pt x="32824" y="19481"/>
                        <a:pt x="32757" y="19281"/>
                        <a:pt x="32724" y="19081"/>
                      </a:cubicBezTo>
                      <a:cubicBezTo>
                        <a:pt x="32691" y="18881"/>
                        <a:pt x="32624" y="18680"/>
                        <a:pt x="32557" y="18514"/>
                      </a:cubicBezTo>
                      <a:lnTo>
                        <a:pt x="32557" y="18447"/>
                      </a:lnTo>
                      <a:cubicBezTo>
                        <a:pt x="32457" y="18314"/>
                        <a:pt x="32390" y="18113"/>
                        <a:pt x="32224" y="18113"/>
                      </a:cubicBezTo>
                      <a:cubicBezTo>
                        <a:pt x="32157" y="18113"/>
                        <a:pt x="32123" y="18147"/>
                        <a:pt x="32057" y="18147"/>
                      </a:cubicBezTo>
                      <a:cubicBezTo>
                        <a:pt x="31790" y="18213"/>
                        <a:pt x="31656" y="18514"/>
                        <a:pt x="31790" y="18781"/>
                      </a:cubicBezTo>
                      <a:lnTo>
                        <a:pt x="31823" y="18881"/>
                      </a:lnTo>
                      <a:cubicBezTo>
                        <a:pt x="31923" y="19047"/>
                        <a:pt x="31957" y="19281"/>
                        <a:pt x="31890" y="19481"/>
                      </a:cubicBezTo>
                      <a:cubicBezTo>
                        <a:pt x="31890" y="19514"/>
                        <a:pt x="31857" y="19548"/>
                        <a:pt x="31857" y="19581"/>
                      </a:cubicBezTo>
                      <a:cubicBezTo>
                        <a:pt x="31823" y="19614"/>
                        <a:pt x="31790" y="19648"/>
                        <a:pt x="31723" y="19681"/>
                      </a:cubicBezTo>
                      <a:cubicBezTo>
                        <a:pt x="31723" y="19648"/>
                        <a:pt x="31723" y="19581"/>
                        <a:pt x="31690" y="19581"/>
                      </a:cubicBezTo>
                      <a:lnTo>
                        <a:pt x="31656" y="19581"/>
                      </a:lnTo>
                      <a:cubicBezTo>
                        <a:pt x="31640" y="19564"/>
                        <a:pt x="31631" y="19556"/>
                        <a:pt x="31623" y="19556"/>
                      </a:cubicBezTo>
                      <a:cubicBezTo>
                        <a:pt x="31615" y="19556"/>
                        <a:pt x="31606" y="19564"/>
                        <a:pt x="31590" y="19581"/>
                      </a:cubicBezTo>
                      <a:cubicBezTo>
                        <a:pt x="31523" y="19581"/>
                        <a:pt x="31456" y="19614"/>
                        <a:pt x="31390" y="19648"/>
                      </a:cubicBezTo>
                      <a:cubicBezTo>
                        <a:pt x="31390" y="19648"/>
                        <a:pt x="31356" y="19681"/>
                        <a:pt x="31323" y="19715"/>
                      </a:cubicBezTo>
                      <a:cubicBezTo>
                        <a:pt x="31323" y="19715"/>
                        <a:pt x="31290" y="19715"/>
                        <a:pt x="31290" y="19748"/>
                      </a:cubicBezTo>
                      <a:cubicBezTo>
                        <a:pt x="31256" y="19815"/>
                        <a:pt x="31290" y="19815"/>
                        <a:pt x="31290" y="19815"/>
                      </a:cubicBezTo>
                      <a:cubicBezTo>
                        <a:pt x="31223" y="19848"/>
                        <a:pt x="31156" y="19915"/>
                        <a:pt x="31089" y="19948"/>
                      </a:cubicBezTo>
                      <a:lnTo>
                        <a:pt x="31023" y="19981"/>
                      </a:lnTo>
                      <a:cubicBezTo>
                        <a:pt x="31089" y="19915"/>
                        <a:pt x="31089" y="19815"/>
                        <a:pt x="31023" y="19748"/>
                      </a:cubicBezTo>
                      <a:cubicBezTo>
                        <a:pt x="31123" y="19715"/>
                        <a:pt x="31156" y="19614"/>
                        <a:pt x="31189" y="19548"/>
                      </a:cubicBezTo>
                      <a:cubicBezTo>
                        <a:pt x="31189" y="19514"/>
                        <a:pt x="31223" y="19514"/>
                        <a:pt x="31223" y="19481"/>
                      </a:cubicBezTo>
                      <a:lnTo>
                        <a:pt x="31223" y="19448"/>
                      </a:lnTo>
                      <a:cubicBezTo>
                        <a:pt x="31256" y="19481"/>
                        <a:pt x="31323" y="19481"/>
                        <a:pt x="31356" y="19481"/>
                      </a:cubicBezTo>
                      <a:cubicBezTo>
                        <a:pt x="31456" y="19481"/>
                        <a:pt x="31523" y="19414"/>
                        <a:pt x="31590" y="19248"/>
                      </a:cubicBezTo>
                      <a:cubicBezTo>
                        <a:pt x="31490" y="18714"/>
                        <a:pt x="31123" y="18314"/>
                        <a:pt x="30622" y="18180"/>
                      </a:cubicBezTo>
                      <a:cubicBezTo>
                        <a:pt x="30589" y="18147"/>
                        <a:pt x="30556" y="18147"/>
                        <a:pt x="30489" y="18147"/>
                      </a:cubicBezTo>
                      <a:lnTo>
                        <a:pt x="30356" y="17880"/>
                      </a:lnTo>
                      <a:cubicBezTo>
                        <a:pt x="30255" y="17680"/>
                        <a:pt x="30089" y="17580"/>
                        <a:pt x="29889" y="17580"/>
                      </a:cubicBezTo>
                      <a:cubicBezTo>
                        <a:pt x="29822" y="17580"/>
                        <a:pt x="29755" y="17580"/>
                        <a:pt x="29688" y="17613"/>
                      </a:cubicBezTo>
                      <a:cubicBezTo>
                        <a:pt x="29622" y="17646"/>
                        <a:pt x="29522" y="17646"/>
                        <a:pt x="29455" y="17646"/>
                      </a:cubicBezTo>
                      <a:cubicBezTo>
                        <a:pt x="29221" y="17646"/>
                        <a:pt x="29121" y="17480"/>
                        <a:pt x="29055" y="17146"/>
                      </a:cubicBezTo>
                      <a:lnTo>
                        <a:pt x="29055" y="17013"/>
                      </a:lnTo>
                      <a:cubicBezTo>
                        <a:pt x="29088" y="16879"/>
                        <a:pt x="29021" y="16746"/>
                        <a:pt x="28955" y="16646"/>
                      </a:cubicBezTo>
                      <a:cubicBezTo>
                        <a:pt x="28821" y="16412"/>
                        <a:pt x="28654" y="16245"/>
                        <a:pt x="28421" y="16145"/>
                      </a:cubicBezTo>
                      <a:cubicBezTo>
                        <a:pt x="28321" y="16079"/>
                        <a:pt x="28154" y="16045"/>
                        <a:pt x="28021" y="16045"/>
                      </a:cubicBezTo>
                      <a:lnTo>
                        <a:pt x="27920" y="16045"/>
                      </a:lnTo>
                      <a:cubicBezTo>
                        <a:pt x="27854" y="16045"/>
                        <a:pt x="27787" y="16045"/>
                        <a:pt x="27720" y="16079"/>
                      </a:cubicBezTo>
                      <a:cubicBezTo>
                        <a:pt x="27687" y="16079"/>
                        <a:pt x="27654" y="16112"/>
                        <a:pt x="27654" y="16112"/>
                      </a:cubicBezTo>
                      <a:lnTo>
                        <a:pt x="27387" y="16012"/>
                      </a:lnTo>
                      <a:lnTo>
                        <a:pt x="27120" y="15878"/>
                      </a:lnTo>
                      <a:cubicBezTo>
                        <a:pt x="27087" y="15878"/>
                        <a:pt x="27053" y="15912"/>
                        <a:pt x="27020" y="15945"/>
                      </a:cubicBezTo>
                      <a:cubicBezTo>
                        <a:pt x="26920" y="15945"/>
                        <a:pt x="26853" y="15978"/>
                        <a:pt x="26786" y="16045"/>
                      </a:cubicBezTo>
                      <a:cubicBezTo>
                        <a:pt x="26720" y="16112"/>
                        <a:pt x="26653" y="16179"/>
                        <a:pt x="26553" y="16179"/>
                      </a:cubicBezTo>
                      <a:lnTo>
                        <a:pt x="26453" y="16179"/>
                      </a:lnTo>
                      <a:cubicBezTo>
                        <a:pt x="26453" y="16145"/>
                        <a:pt x="26453" y="16112"/>
                        <a:pt x="26453" y="16079"/>
                      </a:cubicBezTo>
                      <a:lnTo>
                        <a:pt x="26286" y="16012"/>
                      </a:lnTo>
                      <a:lnTo>
                        <a:pt x="26119" y="15978"/>
                      </a:lnTo>
                      <a:lnTo>
                        <a:pt x="26119" y="15878"/>
                      </a:lnTo>
                      <a:cubicBezTo>
                        <a:pt x="26119" y="15612"/>
                        <a:pt x="26086" y="15345"/>
                        <a:pt x="26052" y="15111"/>
                      </a:cubicBezTo>
                      <a:cubicBezTo>
                        <a:pt x="26086" y="15078"/>
                        <a:pt x="26086" y="15078"/>
                        <a:pt x="26052" y="15044"/>
                      </a:cubicBezTo>
                      <a:cubicBezTo>
                        <a:pt x="26052" y="14978"/>
                        <a:pt x="26052" y="14878"/>
                        <a:pt x="26052" y="14811"/>
                      </a:cubicBezTo>
                      <a:lnTo>
                        <a:pt x="25886" y="14544"/>
                      </a:lnTo>
                      <a:lnTo>
                        <a:pt x="25786" y="14511"/>
                      </a:lnTo>
                      <a:cubicBezTo>
                        <a:pt x="25752" y="14477"/>
                        <a:pt x="25752" y="14411"/>
                        <a:pt x="25786" y="14377"/>
                      </a:cubicBezTo>
                      <a:cubicBezTo>
                        <a:pt x="25819" y="14277"/>
                        <a:pt x="25786" y="14177"/>
                        <a:pt x="25752" y="14077"/>
                      </a:cubicBezTo>
                      <a:cubicBezTo>
                        <a:pt x="25652" y="14010"/>
                        <a:pt x="25552" y="13977"/>
                        <a:pt x="25452" y="13977"/>
                      </a:cubicBezTo>
                      <a:cubicBezTo>
                        <a:pt x="25185" y="14144"/>
                        <a:pt x="24918" y="14211"/>
                        <a:pt x="24618" y="14211"/>
                      </a:cubicBezTo>
                      <a:cubicBezTo>
                        <a:pt x="24118" y="14177"/>
                        <a:pt x="23651" y="13944"/>
                        <a:pt x="23317" y="13543"/>
                      </a:cubicBezTo>
                      <a:cubicBezTo>
                        <a:pt x="23250" y="13477"/>
                        <a:pt x="23150" y="13410"/>
                        <a:pt x="23050" y="13343"/>
                      </a:cubicBezTo>
                      <a:lnTo>
                        <a:pt x="22950" y="13243"/>
                      </a:lnTo>
                      <a:cubicBezTo>
                        <a:pt x="22850" y="13110"/>
                        <a:pt x="22683" y="13043"/>
                        <a:pt x="22517" y="13043"/>
                      </a:cubicBezTo>
                      <a:cubicBezTo>
                        <a:pt x="22316" y="13043"/>
                        <a:pt x="22183" y="13243"/>
                        <a:pt x="22050" y="13443"/>
                      </a:cubicBezTo>
                      <a:lnTo>
                        <a:pt x="21950" y="13577"/>
                      </a:lnTo>
                      <a:lnTo>
                        <a:pt x="21916" y="13944"/>
                      </a:lnTo>
                      <a:cubicBezTo>
                        <a:pt x="21849" y="13977"/>
                        <a:pt x="21749" y="14010"/>
                        <a:pt x="21649" y="14010"/>
                      </a:cubicBezTo>
                      <a:cubicBezTo>
                        <a:pt x="21483" y="13977"/>
                        <a:pt x="21316" y="13944"/>
                        <a:pt x="21182" y="13877"/>
                      </a:cubicBezTo>
                      <a:lnTo>
                        <a:pt x="21116" y="13844"/>
                      </a:lnTo>
                      <a:cubicBezTo>
                        <a:pt x="21116" y="13810"/>
                        <a:pt x="21082" y="13777"/>
                        <a:pt x="21049" y="13744"/>
                      </a:cubicBezTo>
                      <a:lnTo>
                        <a:pt x="21016" y="13677"/>
                      </a:lnTo>
                      <a:cubicBezTo>
                        <a:pt x="20915" y="13577"/>
                        <a:pt x="20815" y="13477"/>
                        <a:pt x="20682" y="13410"/>
                      </a:cubicBezTo>
                      <a:cubicBezTo>
                        <a:pt x="20582" y="13277"/>
                        <a:pt x="20515" y="13110"/>
                        <a:pt x="20482" y="12943"/>
                      </a:cubicBezTo>
                      <a:cubicBezTo>
                        <a:pt x="20482" y="12776"/>
                        <a:pt x="20415" y="12576"/>
                        <a:pt x="20282" y="12443"/>
                      </a:cubicBezTo>
                      <a:lnTo>
                        <a:pt x="19981" y="11809"/>
                      </a:lnTo>
                      <a:cubicBezTo>
                        <a:pt x="19915" y="11642"/>
                        <a:pt x="19781" y="11542"/>
                        <a:pt x="19648" y="11475"/>
                      </a:cubicBezTo>
                      <a:cubicBezTo>
                        <a:pt x="19481" y="11409"/>
                        <a:pt x="19381" y="11308"/>
                        <a:pt x="19281" y="11175"/>
                      </a:cubicBezTo>
                      <a:cubicBezTo>
                        <a:pt x="19047" y="10708"/>
                        <a:pt x="18647" y="10374"/>
                        <a:pt x="18180" y="10208"/>
                      </a:cubicBezTo>
                      <a:lnTo>
                        <a:pt x="15245" y="7939"/>
                      </a:lnTo>
                      <a:cubicBezTo>
                        <a:pt x="15178" y="7906"/>
                        <a:pt x="15111" y="7873"/>
                        <a:pt x="15045" y="7839"/>
                      </a:cubicBezTo>
                      <a:lnTo>
                        <a:pt x="14978" y="7873"/>
                      </a:lnTo>
                      <a:cubicBezTo>
                        <a:pt x="14878" y="7839"/>
                        <a:pt x="14811" y="7839"/>
                        <a:pt x="14711" y="7839"/>
                      </a:cubicBezTo>
                      <a:lnTo>
                        <a:pt x="14611" y="7839"/>
                      </a:lnTo>
                      <a:cubicBezTo>
                        <a:pt x="14377" y="7372"/>
                        <a:pt x="13977" y="7039"/>
                        <a:pt x="13510" y="6872"/>
                      </a:cubicBezTo>
                      <a:lnTo>
                        <a:pt x="13277" y="6772"/>
                      </a:lnTo>
                      <a:lnTo>
                        <a:pt x="13010" y="6438"/>
                      </a:lnTo>
                      <a:cubicBezTo>
                        <a:pt x="12943" y="6305"/>
                        <a:pt x="12810" y="6171"/>
                        <a:pt x="12676" y="6071"/>
                      </a:cubicBezTo>
                      <a:cubicBezTo>
                        <a:pt x="12543" y="6005"/>
                        <a:pt x="12409" y="5871"/>
                        <a:pt x="12343" y="5738"/>
                      </a:cubicBezTo>
                      <a:lnTo>
                        <a:pt x="12343" y="5338"/>
                      </a:lnTo>
                      <a:cubicBezTo>
                        <a:pt x="12376" y="4837"/>
                        <a:pt x="12009" y="4670"/>
                        <a:pt x="11642" y="4537"/>
                      </a:cubicBezTo>
                      <a:lnTo>
                        <a:pt x="11575" y="4504"/>
                      </a:lnTo>
                      <a:lnTo>
                        <a:pt x="11509" y="4504"/>
                      </a:lnTo>
                      <a:cubicBezTo>
                        <a:pt x="11475" y="4504"/>
                        <a:pt x="11409" y="4470"/>
                        <a:pt x="11409" y="4437"/>
                      </a:cubicBezTo>
                      <a:lnTo>
                        <a:pt x="11375" y="4370"/>
                      </a:lnTo>
                      <a:cubicBezTo>
                        <a:pt x="11075" y="3470"/>
                        <a:pt x="10775" y="2569"/>
                        <a:pt x="9674" y="2235"/>
                      </a:cubicBezTo>
                      <a:cubicBezTo>
                        <a:pt x="9641" y="2235"/>
                        <a:pt x="9607" y="2135"/>
                        <a:pt x="9574" y="2069"/>
                      </a:cubicBezTo>
                      <a:cubicBezTo>
                        <a:pt x="9541" y="2002"/>
                        <a:pt x="9507" y="1935"/>
                        <a:pt x="9474" y="1902"/>
                      </a:cubicBezTo>
                      <a:lnTo>
                        <a:pt x="9374" y="1802"/>
                      </a:lnTo>
                      <a:cubicBezTo>
                        <a:pt x="9274" y="1668"/>
                        <a:pt x="9140" y="1535"/>
                        <a:pt x="8974" y="1535"/>
                      </a:cubicBezTo>
                      <a:cubicBezTo>
                        <a:pt x="8940" y="1535"/>
                        <a:pt x="8907" y="1568"/>
                        <a:pt x="8907" y="1568"/>
                      </a:cubicBezTo>
                      <a:cubicBezTo>
                        <a:pt x="8807" y="1602"/>
                        <a:pt x="8707" y="1635"/>
                        <a:pt x="8640" y="1735"/>
                      </a:cubicBezTo>
                      <a:cubicBezTo>
                        <a:pt x="8540" y="1802"/>
                        <a:pt x="8440" y="1835"/>
                        <a:pt x="8306" y="1835"/>
                      </a:cubicBezTo>
                      <a:cubicBezTo>
                        <a:pt x="8140" y="1835"/>
                        <a:pt x="7940" y="1802"/>
                        <a:pt x="7773" y="1702"/>
                      </a:cubicBezTo>
                      <a:cubicBezTo>
                        <a:pt x="7439" y="1568"/>
                        <a:pt x="7072" y="1501"/>
                        <a:pt x="6705" y="1501"/>
                      </a:cubicBezTo>
                      <a:cubicBezTo>
                        <a:pt x="6438" y="1501"/>
                        <a:pt x="6172" y="1535"/>
                        <a:pt x="5938" y="1602"/>
                      </a:cubicBezTo>
                      <a:cubicBezTo>
                        <a:pt x="5438" y="1735"/>
                        <a:pt x="4904" y="1802"/>
                        <a:pt x="4370" y="1802"/>
                      </a:cubicBezTo>
                      <a:lnTo>
                        <a:pt x="4304" y="1802"/>
                      </a:lnTo>
                      <a:lnTo>
                        <a:pt x="3303" y="1235"/>
                      </a:lnTo>
                      <a:cubicBezTo>
                        <a:pt x="2903" y="634"/>
                        <a:pt x="2302" y="201"/>
                        <a:pt x="1602"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68" name="Google Shape;404;p16">
                  <a:extLst>
                    <a:ext uri="{FF2B5EF4-FFF2-40B4-BE49-F238E27FC236}">
                      <a16:creationId xmlns:a16="http://schemas.microsoft.com/office/drawing/2014/main" xmlns="" id="{CCC79436-1FB3-48C1-3503-84CDA3982015}"/>
                    </a:ext>
                  </a:extLst>
                </p:cNvPr>
                <p:cNvSpPr/>
                <p:nvPr/>
              </p:nvSpPr>
              <p:spPr>
                <a:xfrm>
                  <a:off x="3197263" y="2493200"/>
                  <a:ext cx="79250" cy="92600"/>
                </a:xfrm>
                <a:custGeom>
                  <a:avLst/>
                  <a:gdLst/>
                  <a:ahLst/>
                  <a:cxnLst/>
                  <a:rect l="l" t="t" r="r" b="b"/>
                  <a:pathLst>
                    <a:path w="3170" h="3704" extrusionOk="0">
                      <a:moveTo>
                        <a:pt x="1135" y="1"/>
                      </a:moveTo>
                      <a:cubicBezTo>
                        <a:pt x="1101" y="1"/>
                        <a:pt x="1068" y="34"/>
                        <a:pt x="1035" y="68"/>
                      </a:cubicBezTo>
                      <a:cubicBezTo>
                        <a:pt x="968" y="101"/>
                        <a:pt x="935" y="168"/>
                        <a:pt x="935" y="234"/>
                      </a:cubicBezTo>
                      <a:cubicBezTo>
                        <a:pt x="935" y="301"/>
                        <a:pt x="935" y="401"/>
                        <a:pt x="1001" y="434"/>
                      </a:cubicBezTo>
                      <a:cubicBezTo>
                        <a:pt x="1235" y="668"/>
                        <a:pt x="1101" y="835"/>
                        <a:pt x="935" y="1002"/>
                      </a:cubicBezTo>
                      <a:cubicBezTo>
                        <a:pt x="768" y="1202"/>
                        <a:pt x="701" y="1469"/>
                        <a:pt x="701" y="1735"/>
                      </a:cubicBezTo>
                      <a:cubicBezTo>
                        <a:pt x="634" y="1869"/>
                        <a:pt x="701" y="1969"/>
                        <a:pt x="801" y="2102"/>
                      </a:cubicBezTo>
                      <a:cubicBezTo>
                        <a:pt x="834" y="2169"/>
                        <a:pt x="901" y="2236"/>
                        <a:pt x="935" y="2302"/>
                      </a:cubicBezTo>
                      <a:cubicBezTo>
                        <a:pt x="935" y="2336"/>
                        <a:pt x="935" y="2336"/>
                        <a:pt x="935" y="2336"/>
                      </a:cubicBezTo>
                      <a:lnTo>
                        <a:pt x="734" y="2336"/>
                      </a:lnTo>
                      <a:cubicBezTo>
                        <a:pt x="701" y="2336"/>
                        <a:pt x="668" y="2336"/>
                        <a:pt x="601" y="2369"/>
                      </a:cubicBezTo>
                      <a:lnTo>
                        <a:pt x="534" y="2369"/>
                      </a:lnTo>
                      <a:cubicBezTo>
                        <a:pt x="501" y="2369"/>
                        <a:pt x="468" y="2403"/>
                        <a:pt x="434" y="2403"/>
                      </a:cubicBezTo>
                      <a:cubicBezTo>
                        <a:pt x="401" y="2436"/>
                        <a:pt x="367" y="2436"/>
                        <a:pt x="334" y="2469"/>
                      </a:cubicBezTo>
                      <a:cubicBezTo>
                        <a:pt x="301" y="2503"/>
                        <a:pt x="234" y="2536"/>
                        <a:pt x="201" y="2569"/>
                      </a:cubicBezTo>
                      <a:lnTo>
                        <a:pt x="167" y="2636"/>
                      </a:lnTo>
                      <a:cubicBezTo>
                        <a:pt x="134" y="2703"/>
                        <a:pt x="101" y="2769"/>
                        <a:pt x="67" y="2836"/>
                      </a:cubicBezTo>
                      <a:cubicBezTo>
                        <a:pt x="67" y="2870"/>
                        <a:pt x="67" y="2870"/>
                        <a:pt x="67" y="2903"/>
                      </a:cubicBezTo>
                      <a:cubicBezTo>
                        <a:pt x="67" y="2936"/>
                        <a:pt x="34" y="2970"/>
                        <a:pt x="34" y="3036"/>
                      </a:cubicBezTo>
                      <a:cubicBezTo>
                        <a:pt x="1" y="3270"/>
                        <a:pt x="167" y="3270"/>
                        <a:pt x="367" y="3303"/>
                      </a:cubicBezTo>
                      <a:cubicBezTo>
                        <a:pt x="468" y="3303"/>
                        <a:pt x="568" y="3370"/>
                        <a:pt x="668" y="3437"/>
                      </a:cubicBezTo>
                      <a:cubicBezTo>
                        <a:pt x="701" y="3470"/>
                        <a:pt x="701" y="3470"/>
                        <a:pt x="734" y="3470"/>
                      </a:cubicBezTo>
                      <a:cubicBezTo>
                        <a:pt x="801" y="3503"/>
                        <a:pt x="834" y="3537"/>
                        <a:pt x="901" y="3570"/>
                      </a:cubicBezTo>
                      <a:cubicBezTo>
                        <a:pt x="968" y="3637"/>
                        <a:pt x="1068" y="3703"/>
                        <a:pt x="1201" y="3703"/>
                      </a:cubicBezTo>
                      <a:cubicBezTo>
                        <a:pt x="1268" y="3703"/>
                        <a:pt x="1368" y="3670"/>
                        <a:pt x="1435" y="3603"/>
                      </a:cubicBezTo>
                      <a:lnTo>
                        <a:pt x="1502" y="3537"/>
                      </a:lnTo>
                      <a:cubicBezTo>
                        <a:pt x="1702" y="3337"/>
                        <a:pt x="1902" y="3136"/>
                        <a:pt x="1735" y="2769"/>
                      </a:cubicBezTo>
                      <a:cubicBezTo>
                        <a:pt x="1668" y="2636"/>
                        <a:pt x="1668" y="2503"/>
                        <a:pt x="1735" y="2369"/>
                      </a:cubicBezTo>
                      <a:cubicBezTo>
                        <a:pt x="1802" y="2302"/>
                        <a:pt x="1902" y="2269"/>
                        <a:pt x="2002" y="2269"/>
                      </a:cubicBezTo>
                      <a:cubicBezTo>
                        <a:pt x="2102" y="2269"/>
                        <a:pt x="2202" y="2302"/>
                        <a:pt x="2269" y="2302"/>
                      </a:cubicBezTo>
                      <a:cubicBezTo>
                        <a:pt x="2369" y="2336"/>
                        <a:pt x="2469" y="2403"/>
                        <a:pt x="2569" y="2436"/>
                      </a:cubicBezTo>
                      <a:cubicBezTo>
                        <a:pt x="2702" y="2536"/>
                        <a:pt x="2869" y="2569"/>
                        <a:pt x="3036" y="2569"/>
                      </a:cubicBezTo>
                      <a:cubicBezTo>
                        <a:pt x="3053" y="2586"/>
                        <a:pt x="3069" y="2594"/>
                        <a:pt x="3086" y="2594"/>
                      </a:cubicBezTo>
                      <a:cubicBezTo>
                        <a:pt x="3103" y="2594"/>
                        <a:pt x="3119" y="2586"/>
                        <a:pt x="3136" y="2569"/>
                      </a:cubicBezTo>
                      <a:cubicBezTo>
                        <a:pt x="3169" y="2369"/>
                        <a:pt x="3136" y="2136"/>
                        <a:pt x="3036" y="1936"/>
                      </a:cubicBezTo>
                      <a:cubicBezTo>
                        <a:pt x="3003" y="1902"/>
                        <a:pt x="2969" y="1869"/>
                        <a:pt x="2936" y="1869"/>
                      </a:cubicBezTo>
                      <a:lnTo>
                        <a:pt x="2903" y="1835"/>
                      </a:lnTo>
                      <a:cubicBezTo>
                        <a:pt x="2803" y="1802"/>
                        <a:pt x="2702" y="1769"/>
                        <a:pt x="2602" y="1735"/>
                      </a:cubicBezTo>
                      <a:cubicBezTo>
                        <a:pt x="2302" y="1669"/>
                        <a:pt x="2269" y="1435"/>
                        <a:pt x="2235" y="1168"/>
                      </a:cubicBezTo>
                      <a:cubicBezTo>
                        <a:pt x="2169" y="668"/>
                        <a:pt x="1835" y="268"/>
                        <a:pt x="1368" y="68"/>
                      </a:cubicBezTo>
                      <a:cubicBezTo>
                        <a:pt x="1301" y="34"/>
                        <a:pt x="1235" y="1"/>
                        <a:pt x="1135"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69" name="Google Shape;405;p16">
                  <a:extLst>
                    <a:ext uri="{FF2B5EF4-FFF2-40B4-BE49-F238E27FC236}">
                      <a16:creationId xmlns:a16="http://schemas.microsoft.com/office/drawing/2014/main" xmlns="" id="{6B3C6395-E76D-9225-2DCF-FA3F22605F41}"/>
                    </a:ext>
                  </a:extLst>
                </p:cNvPr>
                <p:cNvSpPr/>
                <p:nvPr/>
              </p:nvSpPr>
              <p:spPr>
                <a:xfrm>
                  <a:off x="3158913" y="2396475"/>
                  <a:ext cx="90075" cy="52550"/>
                </a:xfrm>
                <a:custGeom>
                  <a:avLst/>
                  <a:gdLst/>
                  <a:ahLst/>
                  <a:cxnLst/>
                  <a:rect l="l" t="t" r="r" b="b"/>
                  <a:pathLst>
                    <a:path w="3603" h="2102" extrusionOk="0">
                      <a:moveTo>
                        <a:pt x="1201" y="0"/>
                      </a:moveTo>
                      <a:cubicBezTo>
                        <a:pt x="967" y="0"/>
                        <a:pt x="767" y="67"/>
                        <a:pt x="634" y="234"/>
                      </a:cubicBezTo>
                      <a:cubicBezTo>
                        <a:pt x="601" y="367"/>
                        <a:pt x="467" y="367"/>
                        <a:pt x="367" y="367"/>
                      </a:cubicBezTo>
                      <a:cubicBezTo>
                        <a:pt x="234" y="401"/>
                        <a:pt x="134" y="367"/>
                        <a:pt x="67" y="534"/>
                      </a:cubicBezTo>
                      <a:cubicBezTo>
                        <a:pt x="33" y="601"/>
                        <a:pt x="0" y="668"/>
                        <a:pt x="33" y="768"/>
                      </a:cubicBezTo>
                      <a:cubicBezTo>
                        <a:pt x="67" y="868"/>
                        <a:pt x="167" y="934"/>
                        <a:pt x="267" y="968"/>
                      </a:cubicBezTo>
                      <a:lnTo>
                        <a:pt x="334" y="1034"/>
                      </a:lnTo>
                      <a:cubicBezTo>
                        <a:pt x="767" y="1235"/>
                        <a:pt x="1134" y="1602"/>
                        <a:pt x="1334" y="2102"/>
                      </a:cubicBezTo>
                      <a:cubicBezTo>
                        <a:pt x="1701" y="2102"/>
                        <a:pt x="2035" y="1835"/>
                        <a:pt x="2135" y="1468"/>
                      </a:cubicBezTo>
                      <a:lnTo>
                        <a:pt x="2135" y="1435"/>
                      </a:lnTo>
                      <a:cubicBezTo>
                        <a:pt x="2202" y="1468"/>
                        <a:pt x="2268" y="1535"/>
                        <a:pt x="2302" y="1602"/>
                      </a:cubicBezTo>
                      <a:cubicBezTo>
                        <a:pt x="2368" y="1702"/>
                        <a:pt x="2502" y="1768"/>
                        <a:pt x="2635" y="1768"/>
                      </a:cubicBezTo>
                      <a:lnTo>
                        <a:pt x="2869" y="1768"/>
                      </a:lnTo>
                      <a:cubicBezTo>
                        <a:pt x="3436" y="1768"/>
                        <a:pt x="3536" y="1535"/>
                        <a:pt x="3603" y="668"/>
                      </a:cubicBezTo>
                      <a:cubicBezTo>
                        <a:pt x="3503" y="501"/>
                        <a:pt x="3369" y="334"/>
                        <a:pt x="3169" y="234"/>
                      </a:cubicBezTo>
                      <a:cubicBezTo>
                        <a:pt x="3024" y="118"/>
                        <a:pt x="2804" y="27"/>
                        <a:pt x="2595" y="27"/>
                      </a:cubicBezTo>
                      <a:cubicBezTo>
                        <a:pt x="2564" y="27"/>
                        <a:pt x="2533" y="29"/>
                        <a:pt x="2502" y="34"/>
                      </a:cubicBezTo>
                      <a:lnTo>
                        <a:pt x="1468" y="34"/>
                      </a:lnTo>
                      <a:cubicBezTo>
                        <a:pt x="1368" y="0"/>
                        <a:pt x="1268" y="0"/>
                        <a:pt x="1201"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0" name="Google Shape;406;p16">
                  <a:extLst>
                    <a:ext uri="{FF2B5EF4-FFF2-40B4-BE49-F238E27FC236}">
                      <a16:creationId xmlns:a16="http://schemas.microsoft.com/office/drawing/2014/main" xmlns="" id="{5EE43A0A-30D9-BAE0-5E23-9FDDD953CB52}"/>
                    </a:ext>
                  </a:extLst>
                </p:cNvPr>
                <p:cNvSpPr/>
                <p:nvPr/>
              </p:nvSpPr>
              <p:spPr>
                <a:xfrm>
                  <a:off x="3337363" y="2213000"/>
                  <a:ext cx="25875" cy="30050"/>
                </a:xfrm>
                <a:custGeom>
                  <a:avLst/>
                  <a:gdLst/>
                  <a:ahLst/>
                  <a:cxnLst/>
                  <a:rect l="l" t="t" r="r" b="b"/>
                  <a:pathLst>
                    <a:path w="1035" h="1202" extrusionOk="0">
                      <a:moveTo>
                        <a:pt x="401" y="1"/>
                      </a:moveTo>
                      <a:cubicBezTo>
                        <a:pt x="134" y="168"/>
                        <a:pt x="1" y="434"/>
                        <a:pt x="34" y="701"/>
                      </a:cubicBezTo>
                      <a:cubicBezTo>
                        <a:pt x="101" y="835"/>
                        <a:pt x="134" y="1202"/>
                        <a:pt x="434" y="1202"/>
                      </a:cubicBezTo>
                      <a:lnTo>
                        <a:pt x="501" y="1202"/>
                      </a:lnTo>
                      <a:cubicBezTo>
                        <a:pt x="534" y="1202"/>
                        <a:pt x="568" y="1202"/>
                        <a:pt x="601" y="1168"/>
                      </a:cubicBezTo>
                      <a:lnTo>
                        <a:pt x="634" y="1168"/>
                      </a:lnTo>
                      <a:cubicBezTo>
                        <a:pt x="701" y="1168"/>
                        <a:pt x="768" y="1135"/>
                        <a:pt x="801" y="1102"/>
                      </a:cubicBezTo>
                      <a:cubicBezTo>
                        <a:pt x="868" y="1035"/>
                        <a:pt x="901" y="1001"/>
                        <a:pt x="935" y="935"/>
                      </a:cubicBezTo>
                      <a:lnTo>
                        <a:pt x="968" y="901"/>
                      </a:lnTo>
                      <a:cubicBezTo>
                        <a:pt x="1001" y="868"/>
                        <a:pt x="1001" y="801"/>
                        <a:pt x="1035" y="735"/>
                      </a:cubicBezTo>
                      <a:cubicBezTo>
                        <a:pt x="1035" y="735"/>
                        <a:pt x="1035" y="701"/>
                        <a:pt x="1035" y="701"/>
                      </a:cubicBezTo>
                      <a:cubicBezTo>
                        <a:pt x="1035" y="668"/>
                        <a:pt x="1035" y="635"/>
                        <a:pt x="1035" y="601"/>
                      </a:cubicBezTo>
                      <a:cubicBezTo>
                        <a:pt x="1035" y="568"/>
                        <a:pt x="1001" y="534"/>
                        <a:pt x="1001" y="501"/>
                      </a:cubicBezTo>
                      <a:cubicBezTo>
                        <a:pt x="935" y="301"/>
                        <a:pt x="734" y="134"/>
                        <a:pt x="401"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1" name="Google Shape;407;p16">
                  <a:extLst>
                    <a:ext uri="{FF2B5EF4-FFF2-40B4-BE49-F238E27FC236}">
                      <a16:creationId xmlns:a16="http://schemas.microsoft.com/office/drawing/2014/main" xmlns="" id="{6F8003FF-9400-CDEF-62A1-9AF36E625EBD}"/>
                    </a:ext>
                  </a:extLst>
                </p:cNvPr>
                <p:cNvSpPr/>
                <p:nvPr/>
              </p:nvSpPr>
              <p:spPr>
                <a:xfrm>
                  <a:off x="2493438" y="2368950"/>
                  <a:ext cx="90925" cy="101775"/>
                </a:xfrm>
                <a:custGeom>
                  <a:avLst/>
                  <a:gdLst/>
                  <a:ahLst/>
                  <a:cxnLst/>
                  <a:rect l="l" t="t" r="r" b="b"/>
                  <a:pathLst>
                    <a:path w="3637" h="4071" extrusionOk="0">
                      <a:moveTo>
                        <a:pt x="1268" y="1"/>
                      </a:moveTo>
                      <a:cubicBezTo>
                        <a:pt x="1001" y="34"/>
                        <a:pt x="801" y="101"/>
                        <a:pt x="601" y="234"/>
                      </a:cubicBezTo>
                      <a:cubicBezTo>
                        <a:pt x="467" y="334"/>
                        <a:pt x="334" y="401"/>
                        <a:pt x="167" y="401"/>
                      </a:cubicBezTo>
                      <a:lnTo>
                        <a:pt x="100" y="401"/>
                      </a:lnTo>
                      <a:cubicBezTo>
                        <a:pt x="33" y="534"/>
                        <a:pt x="0" y="634"/>
                        <a:pt x="33" y="768"/>
                      </a:cubicBezTo>
                      <a:cubicBezTo>
                        <a:pt x="100" y="935"/>
                        <a:pt x="234" y="1035"/>
                        <a:pt x="400" y="1101"/>
                      </a:cubicBezTo>
                      <a:cubicBezTo>
                        <a:pt x="467" y="1135"/>
                        <a:pt x="500" y="1201"/>
                        <a:pt x="534" y="1268"/>
                      </a:cubicBezTo>
                      <a:lnTo>
                        <a:pt x="567" y="1302"/>
                      </a:lnTo>
                      <a:cubicBezTo>
                        <a:pt x="701" y="1468"/>
                        <a:pt x="834" y="1668"/>
                        <a:pt x="934" y="1902"/>
                      </a:cubicBezTo>
                      <a:cubicBezTo>
                        <a:pt x="1034" y="2102"/>
                        <a:pt x="1168" y="2336"/>
                        <a:pt x="1301" y="2536"/>
                      </a:cubicBezTo>
                      <a:cubicBezTo>
                        <a:pt x="1601" y="2869"/>
                        <a:pt x="1801" y="3236"/>
                        <a:pt x="1968" y="3637"/>
                      </a:cubicBezTo>
                      <a:cubicBezTo>
                        <a:pt x="2068" y="3903"/>
                        <a:pt x="2302" y="4070"/>
                        <a:pt x="2569" y="4070"/>
                      </a:cubicBezTo>
                      <a:cubicBezTo>
                        <a:pt x="2669" y="4070"/>
                        <a:pt x="2735" y="4037"/>
                        <a:pt x="2835" y="4037"/>
                      </a:cubicBezTo>
                      <a:cubicBezTo>
                        <a:pt x="3169" y="4003"/>
                        <a:pt x="3403" y="3670"/>
                        <a:pt x="3369" y="3336"/>
                      </a:cubicBezTo>
                      <a:lnTo>
                        <a:pt x="3369" y="3303"/>
                      </a:lnTo>
                      <a:cubicBezTo>
                        <a:pt x="3336" y="3103"/>
                        <a:pt x="3369" y="2903"/>
                        <a:pt x="3436" y="2736"/>
                      </a:cubicBezTo>
                      <a:cubicBezTo>
                        <a:pt x="3636" y="2035"/>
                        <a:pt x="3403" y="1435"/>
                        <a:pt x="2802" y="1235"/>
                      </a:cubicBezTo>
                      <a:cubicBezTo>
                        <a:pt x="2469" y="1135"/>
                        <a:pt x="2235" y="901"/>
                        <a:pt x="2102" y="568"/>
                      </a:cubicBezTo>
                      <a:cubicBezTo>
                        <a:pt x="1968" y="368"/>
                        <a:pt x="1801" y="201"/>
                        <a:pt x="1601" y="101"/>
                      </a:cubicBezTo>
                      <a:cubicBezTo>
                        <a:pt x="1501" y="34"/>
                        <a:pt x="1368" y="1"/>
                        <a:pt x="1268"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2" name="Google Shape;408;p16">
                  <a:extLst>
                    <a:ext uri="{FF2B5EF4-FFF2-40B4-BE49-F238E27FC236}">
                      <a16:creationId xmlns:a16="http://schemas.microsoft.com/office/drawing/2014/main" xmlns="" id="{C10EEBF6-84CF-80B0-FD98-3014A53A6570}"/>
                    </a:ext>
                  </a:extLst>
                </p:cNvPr>
                <p:cNvSpPr/>
                <p:nvPr/>
              </p:nvSpPr>
              <p:spPr>
                <a:xfrm>
                  <a:off x="2349163" y="2223025"/>
                  <a:ext cx="89250" cy="75900"/>
                </a:xfrm>
                <a:custGeom>
                  <a:avLst/>
                  <a:gdLst/>
                  <a:ahLst/>
                  <a:cxnLst/>
                  <a:rect l="l" t="t" r="r" b="b"/>
                  <a:pathLst>
                    <a:path w="3570" h="3036" extrusionOk="0">
                      <a:moveTo>
                        <a:pt x="901" y="0"/>
                      </a:moveTo>
                      <a:cubicBezTo>
                        <a:pt x="634" y="33"/>
                        <a:pt x="434" y="133"/>
                        <a:pt x="301" y="334"/>
                      </a:cubicBezTo>
                      <a:cubicBezTo>
                        <a:pt x="100" y="500"/>
                        <a:pt x="0" y="701"/>
                        <a:pt x="0" y="934"/>
                      </a:cubicBezTo>
                      <a:cubicBezTo>
                        <a:pt x="34" y="1134"/>
                        <a:pt x="167" y="1334"/>
                        <a:pt x="367" y="1468"/>
                      </a:cubicBezTo>
                      <a:cubicBezTo>
                        <a:pt x="567" y="1701"/>
                        <a:pt x="868" y="1868"/>
                        <a:pt x="1201" y="1935"/>
                      </a:cubicBezTo>
                      <a:cubicBezTo>
                        <a:pt x="1501" y="2001"/>
                        <a:pt x="1835" y="2135"/>
                        <a:pt x="2102" y="2302"/>
                      </a:cubicBezTo>
                      <a:cubicBezTo>
                        <a:pt x="2202" y="2368"/>
                        <a:pt x="2302" y="2468"/>
                        <a:pt x="2402" y="2535"/>
                      </a:cubicBezTo>
                      <a:lnTo>
                        <a:pt x="2469" y="2602"/>
                      </a:lnTo>
                      <a:cubicBezTo>
                        <a:pt x="2502" y="2635"/>
                        <a:pt x="2535" y="2702"/>
                        <a:pt x="2569" y="2735"/>
                      </a:cubicBezTo>
                      <a:cubicBezTo>
                        <a:pt x="2702" y="2902"/>
                        <a:pt x="2902" y="3002"/>
                        <a:pt x="3103" y="3036"/>
                      </a:cubicBezTo>
                      <a:cubicBezTo>
                        <a:pt x="3169" y="3036"/>
                        <a:pt x="3269" y="3002"/>
                        <a:pt x="3336" y="2969"/>
                      </a:cubicBezTo>
                      <a:cubicBezTo>
                        <a:pt x="3570" y="2869"/>
                        <a:pt x="3570" y="2635"/>
                        <a:pt x="3570" y="2402"/>
                      </a:cubicBezTo>
                      <a:cubicBezTo>
                        <a:pt x="3570" y="2335"/>
                        <a:pt x="3570" y="2302"/>
                        <a:pt x="3570" y="2235"/>
                      </a:cubicBezTo>
                      <a:cubicBezTo>
                        <a:pt x="3570" y="2135"/>
                        <a:pt x="3536" y="2035"/>
                        <a:pt x="3503" y="1935"/>
                      </a:cubicBezTo>
                      <a:lnTo>
                        <a:pt x="3503" y="1901"/>
                      </a:lnTo>
                      <a:lnTo>
                        <a:pt x="3336" y="1735"/>
                      </a:lnTo>
                      <a:cubicBezTo>
                        <a:pt x="3303" y="1701"/>
                        <a:pt x="3303" y="1668"/>
                        <a:pt x="3269" y="1635"/>
                      </a:cubicBezTo>
                      <a:lnTo>
                        <a:pt x="3203" y="1534"/>
                      </a:lnTo>
                      <a:cubicBezTo>
                        <a:pt x="3103" y="1468"/>
                        <a:pt x="3036" y="1401"/>
                        <a:pt x="2936" y="1334"/>
                      </a:cubicBezTo>
                      <a:cubicBezTo>
                        <a:pt x="2702" y="1168"/>
                        <a:pt x="2469" y="1034"/>
                        <a:pt x="2202" y="967"/>
                      </a:cubicBezTo>
                      <a:lnTo>
                        <a:pt x="2068" y="934"/>
                      </a:lnTo>
                      <a:cubicBezTo>
                        <a:pt x="2002" y="867"/>
                        <a:pt x="1935" y="834"/>
                        <a:pt x="1835" y="801"/>
                      </a:cubicBezTo>
                      <a:cubicBezTo>
                        <a:pt x="1601" y="667"/>
                        <a:pt x="1368" y="567"/>
                        <a:pt x="1335" y="234"/>
                      </a:cubicBezTo>
                      <a:cubicBezTo>
                        <a:pt x="1235" y="100"/>
                        <a:pt x="1068" y="0"/>
                        <a:pt x="901"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3" name="Google Shape;409;p16">
                  <a:extLst>
                    <a:ext uri="{FF2B5EF4-FFF2-40B4-BE49-F238E27FC236}">
                      <a16:creationId xmlns:a16="http://schemas.microsoft.com/office/drawing/2014/main" xmlns="" id="{B071CBDE-7D60-66F6-929B-1C95C3FBC7BF}"/>
                    </a:ext>
                  </a:extLst>
                </p:cNvPr>
                <p:cNvSpPr/>
                <p:nvPr/>
              </p:nvSpPr>
              <p:spPr>
                <a:xfrm>
                  <a:off x="2766963" y="2761725"/>
                  <a:ext cx="68400" cy="89275"/>
                </a:xfrm>
                <a:custGeom>
                  <a:avLst/>
                  <a:gdLst/>
                  <a:ahLst/>
                  <a:cxnLst/>
                  <a:rect l="l" t="t" r="r" b="b"/>
                  <a:pathLst>
                    <a:path w="2736" h="3571" extrusionOk="0">
                      <a:moveTo>
                        <a:pt x="601" y="1"/>
                      </a:moveTo>
                      <a:cubicBezTo>
                        <a:pt x="501" y="1"/>
                        <a:pt x="401" y="34"/>
                        <a:pt x="334" y="101"/>
                      </a:cubicBezTo>
                      <a:cubicBezTo>
                        <a:pt x="0" y="368"/>
                        <a:pt x="134" y="701"/>
                        <a:pt x="334" y="1002"/>
                      </a:cubicBezTo>
                      <a:cubicBezTo>
                        <a:pt x="434" y="1435"/>
                        <a:pt x="701" y="1835"/>
                        <a:pt x="1101" y="2069"/>
                      </a:cubicBezTo>
                      <a:cubicBezTo>
                        <a:pt x="1401" y="2302"/>
                        <a:pt x="1635" y="2636"/>
                        <a:pt x="1735" y="3003"/>
                      </a:cubicBezTo>
                      <a:cubicBezTo>
                        <a:pt x="1802" y="3103"/>
                        <a:pt x="1835" y="3203"/>
                        <a:pt x="1902" y="3303"/>
                      </a:cubicBezTo>
                      <a:cubicBezTo>
                        <a:pt x="1935" y="3470"/>
                        <a:pt x="2068" y="3570"/>
                        <a:pt x="2235" y="3570"/>
                      </a:cubicBezTo>
                      <a:cubicBezTo>
                        <a:pt x="2302" y="3570"/>
                        <a:pt x="2335" y="3570"/>
                        <a:pt x="2402" y="3537"/>
                      </a:cubicBezTo>
                      <a:cubicBezTo>
                        <a:pt x="2502" y="3503"/>
                        <a:pt x="2569" y="3470"/>
                        <a:pt x="2569" y="3403"/>
                      </a:cubicBezTo>
                      <a:cubicBezTo>
                        <a:pt x="2569" y="3370"/>
                        <a:pt x="2502" y="3270"/>
                        <a:pt x="2435" y="3170"/>
                      </a:cubicBezTo>
                      <a:cubicBezTo>
                        <a:pt x="2369" y="3136"/>
                        <a:pt x="2335" y="3103"/>
                        <a:pt x="2335" y="3036"/>
                      </a:cubicBezTo>
                      <a:cubicBezTo>
                        <a:pt x="2335" y="2970"/>
                        <a:pt x="2402" y="2936"/>
                        <a:pt x="2469" y="2903"/>
                      </a:cubicBezTo>
                      <a:cubicBezTo>
                        <a:pt x="2469" y="2870"/>
                        <a:pt x="2502" y="2870"/>
                        <a:pt x="2535" y="2836"/>
                      </a:cubicBezTo>
                      <a:cubicBezTo>
                        <a:pt x="2736" y="2636"/>
                        <a:pt x="2736" y="2336"/>
                        <a:pt x="2535" y="2136"/>
                      </a:cubicBezTo>
                      <a:lnTo>
                        <a:pt x="2469" y="2036"/>
                      </a:lnTo>
                      <a:cubicBezTo>
                        <a:pt x="2335" y="1769"/>
                        <a:pt x="2168" y="1569"/>
                        <a:pt x="1935" y="1469"/>
                      </a:cubicBezTo>
                      <a:lnTo>
                        <a:pt x="1701" y="1002"/>
                      </a:lnTo>
                      <a:cubicBezTo>
                        <a:pt x="1635" y="935"/>
                        <a:pt x="1635" y="868"/>
                        <a:pt x="1635" y="768"/>
                      </a:cubicBezTo>
                      <a:cubicBezTo>
                        <a:pt x="1635" y="668"/>
                        <a:pt x="1601" y="568"/>
                        <a:pt x="1535" y="501"/>
                      </a:cubicBezTo>
                      <a:cubicBezTo>
                        <a:pt x="1468" y="468"/>
                        <a:pt x="1401" y="434"/>
                        <a:pt x="1335" y="401"/>
                      </a:cubicBezTo>
                      <a:cubicBezTo>
                        <a:pt x="1268" y="334"/>
                        <a:pt x="1201" y="301"/>
                        <a:pt x="1134" y="234"/>
                      </a:cubicBezTo>
                      <a:lnTo>
                        <a:pt x="1001" y="168"/>
                      </a:lnTo>
                      <a:cubicBezTo>
                        <a:pt x="868" y="68"/>
                        <a:pt x="734" y="1"/>
                        <a:pt x="601"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4" name="Google Shape;410;p16">
                  <a:extLst>
                    <a:ext uri="{FF2B5EF4-FFF2-40B4-BE49-F238E27FC236}">
                      <a16:creationId xmlns:a16="http://schemas.microsoft.com/office/drawing/2014/main" xmlns="" id="{10B55339-2E1F-5C4E-F3AE-138F22223889}"/>
                    </a:ext>
                  </a:extLst>
                </p:cNvPr>
                <p:cNvSpPr/>
                <p:nvPr/>
              </p:nvSpPr>
              <p:spPr>
                <a:xfrm>
                  <a:off x="2730263" y="2719200"/>
                  <a:ext cx="45050" cy="40050"/>
                </a:xfrm>
                <a:custGeom>
                  <a:avLst/>
                  <a:gdLst/>
                  <a:ahLst/>
                  <a:cxnLst/>
                  <a:rect l="l" t="t" r="r" b="b"/>
                  <a:pathLst>
                    <a:path w="1802" h="1602" extrusionOk="0">
                      <a:moveTo>
                        <a:pt x="501" y="1"/>
                      </a:moveTo>
                      <a:cubicBezTo>
                        <a:pt x="401" y="1"/>
                        <a:pt x="334" y="1"/>
                        <a:pt x="234" y="34"/>
                      </a:cubicBezTo>
                      <a:cubicBezTo>
                        <a:pt x="1" y="167"/>
                        <a:pt x="34" y="401"/>
                        <a:pt x="101" y="634"/>
                      </a:cubicBezTo>
                      <a:cubicBezTo>
                        <a:pt x="101" y="668"/>
                        <a:pt x="101" y="734"/>
                        <a:pt x="134" y="801"/>
                      </a:cubicBezTo>
                      <a:cubicBezTo>
                        <a:pt x="134" y="1001"/>
                        <a:pt x="267" y="1035"/>
                        <a:pt x="401" y="1068"/>
                      </a:cubicBezTo>
                      <a:cubicBezTo>
                        <a:pt x="501" y="1068"/>
                        <a:pt x="568" y="1101"/>
                        <a:pt x="634" y="1168"/>
                      </a:cubicBezTo>
                      <a:cubicBezTo>
                        <a:pt x="768" y="1168"/>
                        <a:pt x="868" y="1235"/>
                        <a:pt x="935" y="1302"/>
                      </a:cubicBezTo>
                      <a:cubicBezTo>
                        <a:pt x="1001" y="1368"/>
                        <a:pt x="1068" y="1402"/>
                        <a:pt x="1135" y="1435"/>
                      </a:cubicBezTo>
                      <a:cubicBezTo>
                        <a:pt x="1168" y="1468"/>
                        <a:pt x="1201" y="1502"/>
                        <a:pt x="1235" y="1502"/>
                      </a:cubicBezTo>
                      <a:cubicBezTo>
                        <a:pt x="1301" y="1568"/>
                        <a:pt x="1402" y="1602"/>
                        <a:pt x="1468" y="1602"/>
                      </a:cubicBezTo>
                      <a:cubicBezTo>
                        <a:pt x="1535" y="1602"/>
                        <a:pt x="1602" y="1568"/>
                        <a:pt x="1635" y="1535"/>
                      </a:cubicBezTo>
                      <a:cubicBezTo>
                        <a:pt x="1802" y="1435"/>
                        <a:pt x="1735" y="1335"/>
                        <a:pt x="1702" y="1235"/>
                      </a:cubicBezTo>
                      <a:cubicBezTo>
                        <a:pt x="1635" y="1168"/>
                        <a:pt x="1635" y="1101"/>
                        <a:pt x="1635" y="1035"/>
                      </a:cubicBezTo>
                      <a:cubicBezTo>
                        <a:pt x="1568" y="968"/>
                        <a:pt x="1535" y="901"/>
                        <a:pt x="1502" y="801"/>
                      </a:cubicBezTo>
                      <a:cubicBezTo>
                        <a:pt x="1402" y="634"/>
                        <a:pt x="1268" y="468"/>
                        <a:pt x="1135" y="301"/>
                      </a:cubicBezTo>
                      <a:cubicBezTo>
                        <a:pt x="968" y="134"/>
                        <a:pt x="734" y="1"/>
                        <a:pt x="501"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5" name="Google Shape;411;p16">
                  <a:extLst>
                    <a:ext uri="{FF2B5EF4-FFF2-40B4-BE49-F238E27FC236}">
                      <a16:creationId xmlns:a16="http://schemas.microsoft.com/office/drawing/2014/main" xmlns="" id="{40864EEE-98DF-AC04-CEE3-C408D446F1FB}"/>
                    </a:ext>
                  </a:extLst>
                </p:cNvPr>
                <p:cNvSpPr/>
                <p:nvPr/>
              </p:nvSpPr>
              <p:spPr>
                <a:xfrm>
                  <a:off x="2986288" y="3041800"/>
                  <a:ext cx="41725" cy="31025"/>
                </a:xfrm>
                <a:custGeom>
                  <a:avLst/>
                  <a:gdLst/>
                  <a:ahLst/>
                  <a:cxnLst/>
                  <a:rect l="l" t="t" r="r" b="b"/>
                  <a:pathLst>
                    <a:path w="1669" h="1241" extrusionOk="0">
                      <a:moveTo>
                        <a:pt x="635" y="1"/>
                      </a:moveTo>
                      <a:cubicBezTo>
                        <a:pt x="601" y="1"/>
                        <a:pt x="568" y="2"/>
                        <a:pt x="534" y="6"/>
                      </a:cubicBezTo>
                      <a:lnTo>
                        <a:pt x="200" y="6"/>
                      </a:lnTo>
                      <a:cubicBezTo>
                        <a:pt x="100" y="6"/>
                        <a:pt x="67" y="39"/>
                        <a:pt x="34" y="139"/>
                      </a:cubicBezTo>
                      <a:cubicBezTo>
                        <a:pt x="0" y="339"/>
                        <a:pt x="134" y="406"/>
                        <a:pt x="267" y="506"/>
                      </a:cubicBezTo>
                      <a:lnTo>
                        <a:pt x="334" y="573"/>
                      </a:lnTo>
                      <a:lnTo>
                        <a:pt x="534" y="706"/>
                      </a:lnTo>
                      <a:cubicBezTo>
                        <a:pt x="667" y="806"/>
                        <a:pt x="767" y="906"/>
                        <a:pt x="901" y="1007"/>
                      </a:cubicBezTo>
                      <a:lnTo>
                        <a:pt x="968" y="1073"/>
                      </a:lnTo>
                      <a:cubicBezTo>
                        <a:pt x="1034" y="1173"/>
                        <a:pt x="1134" y="1240"/>
                        <a:pt x="1234" y="1240"/>
                      </a:cubicBezTo>
                      <a:cubicBezTo>
                        <a:pt x="1334" y="1240"/>
                        <a:pt x="1401" y="1207"/>
                        <a:pt x="1468" y="1140"/>
                      </a:cubicBezTo>
                      <a:cubicBezTo>
                        <a:pt x="1668" y="906"/>
                        <a:pt x="1668" y="573"/>
                        <a:pt x="1468" y="373"/>
                      </a:cubicBezTo>
                      <a:cubicBezTo>
                        <a:pt x="1228" y="133"/>
                        <a:pt x="934" y="1"/>
                        <a:pt x="635"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6" name="Google Shape;412;p16">
                  <a:extLst>
                    <a:ext uri="{FF2B5EF4-FFF2-40B4-BE49-F238E27FC236}">
                      <a16:creationId xmlns:a16="http://schemas.microsoft.com/office/drawing/2014/main" xmlns="" id="{3D4EA424-BCF1-3B81-345D-CFEC6EE1961A}"/>
                    </a:ext>
                  </a:extLst>
                </p:cNvPr>
                <p:cNvSpPr/>
                <p:nvPr/>
              </p:nvSpPr>
              <p:spPr>
                <a:xfrm>
                  <a:off x="2631863" y="2497375"/>
                  <a:ext cx="42550" cy="17650"/>
                </a:xfrm>
                <a:custGeom>
                  <a:avLst/>
                  <a:gdLst/>
                  <a:ahLst/>
                  <a:cxnLst/>
                  <a:rect l="l" t="t" r="r" b="b"/>
                  <a:pathLst>
                    <a:path w="1702" h="706" extrusionOk="0">
                      <a:moveTo>
                        <a:pt x="267" y="1"/>
                      </a:moveTo>
                      <a:cubicBezTo>
                        <a:pt x="134" y="67"/>
                        <a:pt x="34" y="167"/>
                        <a:pt x="0" y="301"/>
                      </a:cubicBezTo>
                      <a:cubicBezTo>
                        <a:pt x="31" y="545"/>
                        <a:pt x="257" y="705"/>
                        <a:pt x="499" y="705"/>
                      </a:cubicBezTo>
                      <a:cubicBezTo>
                        <a:pt x="522" y="705"/>
                        <a:pt x="545" y="704"/>
                        <a:pt x="567" y="701"/>
                      </a:cubicBezTo>
                      <a:lnTo>
                        <a:pt x="1635" y="701"/>
                      </a:lnTo>
                      <a:cubicBezTo>
                        <a:pt x="1702" y="101"/>
                        <a:pt x="1335" y="67"/>
                        <a:pt x="1001" y="34"/>
                      </a:cubicBezTo>
                      <a:cubicBezTo>
                        <a:pt x="901" y="34"/>
                        <a:pt x="768" y="1"/>
                        <a:pt x="668"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7" name="Google Shape;413;p16">
                  <a:extLst>
                    <a:ext uri="{FF2B5EF4-FFF2-40B4-BE49-F238E27FC236}">
                      <a16:creationId xmlns:a16="http://schemas.microsoft.com/office/drawing/2014/main" xmlns="" id="{A9F0721C-441C-E6E1-729F-76036F3DBA68}"/>
                    </a:ext>
                  </a:extLst>
                </p:cNvPr>
                <p:cNvSpPr/>
                <p:nvPr/>
              </p:nvSpPr>
              <p:spPr>
                <a:xfrm>
                  <a:off x="2494263" y="2293900"/>
                  <a:ext cx="27550" cy="29200"/>
                </a:xfrm>
                <a:custGeom>
                  <a:avLst/>
                  <a:gdLst/>
                  <a:ahLst/>
                  <a:cxnLst/>
                  <a:rect l="l" t="t" r="r" b="b"/>
                  <a:pathLst>
                    <a:path w="1102" h="1168" extrusionOk="0">
                      <a:moveTo>
                        <a:pt x="267" y="0"/>
                      </a:moveTo>
                      <a:cubicBezTo>
                        <a:pt x="134" y="0"/>
                        <a:pt x="34" y="34"/>
                        <a:pt x="0" y="267"/>
                      </a:cubicBezTo>
                      <a:cubicBezTo>
                        <a:pt x="101" y="501"/>
                        <a:pt x="234" y="668"/>
                        <a:pt x="401" y="834"/>
                      </a:cubicBezTo>
                      <a:cubicBezTo>
                        <a:pt x="467" y="901"/>
                        <a:pt x="701" y="1168"/>
                        <a:pt x="801" y="1168"/>
                      </a:cubicBezTo>
                      <a:cubicBezTo>
                        <a:pt x="1001" y="1101"/>
                        <a:pt x="1035" y="934"/>
                        <a:pt x="1101" y="734"/>
                      </a:cubicBezTo>
                      <a:cubicBezTo>
                        <a:pt x="1068" y="701"/>
                        <a:pt x="1068" y="668"/>
                        <a:pt x="1101" y="634"/>
                      </a:cubicBezTo>
                      <a:cubicBezTo>
                        <a:pt x="1068" y="234"/>
                        <a:pt x="868" y="0"/>
                        <a:pt x="501"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8" name="Google Shape;414;p16">
                  <a:extLst>
                    <a:ext uri="{FF2B5EF4-FFF2-40B4-BE49-F238E27FC236}">
                      <a16:creationId xmlns:a16="http://schemas.microsoft.com/office/drawing/2014/main" xmlns="" id="{95E6B18A-2D2A-18D7-D029-17E995A39B57}"/>
                    </a:ext>
                  </a:extLst>
                </p:cNvPr>
                <p:cNvSpPr/>
                <p:nvPr/>
              </p:nvSpPr>
              <p:spPr>
                <a:xfrm>
                  <a:off x="2635188" y="2605800"/>
                  <a:ext cx="82600" cy="103425"/>
                </a:xfrm>
                <a:custGeom>
                  <a:avLst/>
                  <a:gdLst/>
                  <a:ahLst/>
                  <a:cxnLst/>
                  <a:rect l="l" t="t" r="r" b="b"/>
                  <a:pathLst>
                    <a:path w="3304" h="4137" extrusionOk="0">
                      <a:moveTo>
                        <a:pt x="1469" y="0"/>
                      </a:moveTo>
                      <a:cubicBezTo>
                        <a:pt x="1368" y="0"/>
                        <a:pt x="1235" y="67"/>
                        <a:pt x="1168" y="133"/>
                      </a:cubicBezTo>
                      <a:cubicBezTo>
                        <a:pt x="1068" y="234"/>
                        <a:pt x="968" y="267"/>
                        <a:pt x="835" y="300"/>
                      </a:cubicBezTo>
                      <a:cubicBezTo>
                        <a:pt x="501" y="300"/>
                        <a:pt x="334" y="467"/>
                        <a:pt x="268" y="867"/>
                      </a:cubicBezTo>
                      <a:lnTo>
                        <a:pt x="101" y="1134"/>
                      </a:lnTo>
                      <a:cubicBezTo>
                        <a:pt x="1" y="1268"/>
                        <a:pt x="1" y="1434"/>
                        <a:pt x="101" y="1568"/>
                      </a:cubicBezTo>
                      <a:lnTo>
                        <a:pt x="234" y="1701"/>
                      </a:lnTo>
                      <a:cubicBezTo>
                        <a:pt x="234" y="1901"/>
                        <a:pt x="334" y="2068"/>
                        <a:pt x="501" y="2168"/>
                      </a:cubicBezTo>
                      <a:cubicBezTo>
                        <a:pt x="568" y="2202"/>
                        <a:pt x="601" y="2235"/>
                        <a:pt x="635" y="2268"/>
                      </a:cubicBezTo>
                      <a:lnTo>
                        <a:pt x="735" y="2502"/>
                      </a:lnTo>
                      <a:cubicBezTo>
                        <a:pt x="735" y="2769"/>
                        <a:pt x="735" y="3069"/>
                        <a:pt x="1068" y="3169"/>
                      </a:cubicBezTo>
                      <a:lnTo>
                        <a:pt x="1068" y="3269"/>
                      </a:lnTo>
                      <a:lnTo>
                        <a:pt x="1102" y="3369"/>
                      </a:lnTo>
                      <a:lnTo>
                        <a:pt x="2002" y="3869"/>
                      </a:lnTo>
                      <a:cubicBezTo>
                        <a:pt x="2036" y="3903"/>
                        <a:pt x="2036" y="3970"/>
                        <a:pt x="2036" y="4003"/>
                      </a:cubicBezTo>
                      <a:cubicBezTo>
                        <a:pt x="2102" y="4070"/>
                        <a:pt x="2236" y="4136"/>
                        <a:pt x="2336" y="4136"/>
                      </a:cubicBezTo>
                      <a:cubicBezTo>
                        <a:pt x="2469" y="4136"/>
                        <a:pt x="2569" y="4036"/>
                        <a:pt x="2636" y="3936"/>
                      </a:cubicBezTo>
                      <a:lnTo>
                        <a:pt x="2903" y="3669"/>
                      </a:lnTo>
                      <a:cubicBezTo>
                        <a:pt x="3303" y="3569"/>
                        <a:pt x="3236" y="3336"/>
                        <a:pt x="3203" y="3102"/>
                      </a:cubicBezTo>
                      <a:cubicBezTo>
                        <a:pt x="3170" y="3002"/>
                        <a:pt x="3170" y="2902"/>
                        <a:pt x="3170" y="2802"/>
                      </a:cubicBezTo>
                      <a:lnTo>
                        <a:pt x="2870" y="2468"/>
                      </a:lnTo>
                      <a:lnTo>
                        <a:pt x="2769" y="2368"/>
                      </a:lnTo>
                      <a:lnTo>
                        <a:pt x="2769" y="2235"/>
                      </a:lnTo>
                      <a:lnTo>
                        <a:pt x="2436" y="1568"/>
                      </a:lnTo>
                      <a:cubicBezTo>
                        <a:pt x="2436" y="1534"/>
                        <a:pt x="2436" y="1468"/>
                        <a:pt x="2436" y="1434"/>
                      </a:cubicBezTo>
                      <a:cubicBezTo>
                        <a:pt x="2403" y="1434"/>
                        <a:pt x="2369" y="1401"/>
                        <a:pt x="2336" y="1401"/>
                      </a:cubicBezTo>
                      <a:cubicBezTo>
                        <a:pt x="2236" y="1334"/>
                        <a:pt x="2202" y="1234"/>
                        <a:pt x="2236" y="1101"/>
                      </a:cubicBezTo>
                      <a:lnTo>
                        <a:pt x="2102" y="1101"/>
                      </a:lnTo>
                      <a:cubicBezTo>
                        <a:pt x="2169" y="767"/>
                        <a:pt x="1936" y="567"/>
                        <a:pt x="1702" y="400"/>
                      </a:cubicBezTo>
                      <a:cubicBezTo>
                        <a:pt x="1702" y="300"/>
                        <a:pt x="1669" y="200"/>
                        <a:pt x="1602" y="100"/>
                      </a:cubicBezTo>
                      <a:cubicBezTo>
                        <a:pt x="1569" y="67"/>
                        <a:pt x="1569" y="33"/>
                        <a:pt x="1535"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79" name="Google Shape;415;p16">
                  <a:extLst>
                    <a:ext uri="{FF2B5EF4-FFF2-40B4-BE49-F238E27FC236}">
                      <a16:creationId xmlns:a16="http://schemas.microsoft.com/office/drawing/2014/main" xmlns="" id="{2C53DDA4-A973-C103-8909-528F2611134E}"/>
                    </a:ext>
                  </a:extLst>
                </p:cNvPr>
                <p:cNvSpPr/>
                <p:nvPr/>
              </p:nvSpPr>
              <p:spPr>
                <a:xfrm>
                  <a:off x="2620188" y="2349775"/>
                  <a:ext cx="26700" cy="12875"/>
                </a:xfrm>
                <a:custGeom>
                  <a:avLst/>
                  <a:gdLst/>
                  <a:ahLst/>
                  <a:cxnLst/>
                  <a:rect l="l" t="t" r="r" b="b"/>
                  <a:pathLst>
                    <a:path w="1068" h="515" extrusionOk="0">
                      <a:moveTo>
                        <a:pt x="367" y="0"/>
                      </a:moveTo>
                      <a:cubicBezTo>
                        <a:pt x="301" y="0"/>
                        <a:pt x="234" y="0"/>
                        <a:pt x="167" y="34"/>
                      </a:cubicBezTo>
                      <a:cubicBezTo>
                        <a:pt x="34" y="234"/>
                        <a:pt x="0" y="367"/>
                        <a:pt x="34" y="434"/>
                      </a:cubicBezTo>
                      <a:cubicBezTo>
                        <a:pt x="46" y="459"/>
                        <a:pt x="54" y="465"/>
                        <a:pt x="59" y="465"/>
                      </a:cubicBezTo>
                      <a:cubicBezTo>
                        <a:pt x="64" y="465"/>
                        <a:pt x="66" y="457"/>
                        <a:pt x="67" y="457"/>
                      </a:cubicBezTo>
                      <a:cubicBezTo>
                        <a:pt x="67" y="457"/>
                        <a:pt x="67" y="460"/>
                        <a:pt x="67" y="467"/>
                      </a:cubicBezTo>
                      <a:cubicBezTo>
                        <a:pt x="114" y="491"/>
                        <a:pt x="161" y="515"/>
                        <a:pt x="209" y="515"/>
                      </a:cubicBezTo>
                      <a:cubicBezTo>
                        <a:pt x="228" y="515"/>
                        <a:pt x="248" y="510"/>
                        <a:pt x="267" y="501"/>
                      </a:cubicBezTo>
                      <a:lnTo>
                        <a:pt x="1001" y="501"/>
                      </a:lnTo>
                      <a:cubicBezTo>
                        <a:pt x="1068" y="301"/>
                        <a:pt x="968" y="234"/>
                        <a:pt x="868" y="167"/>
                      </a:cubicBezTo>
                      <a:cubicBezTo>
                        <a:pt x="801" y="134"/>
                        <a:pt x="768" y="67"/>
                        <a:pt x="734" y="34"/>
                      </a:cubicBezTo>
                      <a:lnTo>
                        <a:pt x="634" y="34"/>
                      </a:lnTo>
                      <a:cubicBezTo>
                        <a:pt x="567" y="0"/>
                        <a:pt x="467" y="0"/>
                        <a:pt x="367"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80" name="Google Shape;416;p16">
                  <a:extLst>
                    <a:ext uri="{FF2B5EF4-FFF2-40B4-BE49-F238E27FC236}">
                      <a16:creationId xmlns:a16="http://schemas.microsoft.com/office/drawing/2014/main" xmlns="" id="{C9CD7133-F959-3877-A138-815BB887219A}"/>
                    </a:ext>
                  </a:extLst>
                </p:cNvPr>
                <p:cNvSpPr/>
                <p:nvPr/>
              </p:nvSpPr>
              <p:spPr>
                <a:xfrm>
                  <a:off x="2607688" y="2517400"/>
                  <a:ext cx="35875" cy="64225"/>
                </a:xfrm>
                <a:custGeom>
                  <a:avLst/>
                  <a:gdLst/>
                  <a:ahLst/>
                  <a:cxnLst/>
                  <a:rect l="l" t="t" r="r" b="b"/>
                  <a:pathLst>
                    <a:path w="1435" h="2569" extrusionOk="0">
                      <a:moveTo>
                        <a:pt x="434" y="0"/>
                      </a:moveTo>
                      <a:cubicBezTo>
                        <a:pt x="334" y="34"/>
                        <a:pt x="200" y="67"/>
                        <a:pt x="100" y="134"/>
                      </a:cubicBezTo>
                      <a:cubicBezTo>
                        <a:pt x="33" y="134"/>
                        <a:pt x="0" y="167"/>
                        <a:pt x="0" y="234"/>
                      </a:cubicBezTo>
                      <a:cubicBezTo>
                        <a:pt x="0" y="300"/>
                        <a:pt x="33" y="334"/>
                        <a:pt x="67" y="400"/>
                      </a:cubicBezTo>
                      <a:cubicBezTo>
                        <a:pt x="100" y="434"/>
                        <a:pt x="133" y="501"/>
                        <a:pt x="133" y="567"/>
                      </a:cubicBezTo>
                      <a:lnTo>
                        <a:pt x="200" y="567"/>
                      </a:lnTo>
                      <a:cubicBezTo>
                        <a:pt x="300" y="567"/>
                        <a:pt x="400" y="601"/>
                        <a:pt x="400" y="701"/>
                      </a:cubicBezTo>
                      <a:cubicBezTo>
                        <a:pt x="400" y="767"/>
                        <a:pt x="400" y="834"/>
                        <a:pt x="400" y="901"/>
                      </a:cubicBezTo>
                      <a:cubicBezTo>
                        <a:pt x="434" y="1001"/>
                        <a:pt x="434" y="1068"/>
                        <a:pt x="367" y="1134"/>
                      </a:cubicBezTo>
                      <a:cubicBezTo>
                        <a:pt x="367" y="1234"/>
                        <a:pt x="334" y="1334"/>
                        <a:pt x="300" y="1435"/>
                      </a:cubicBezTo>
                      <a:cubicBezTo>
                        <a:pt x="200" y="1668"/>
                        <a:pt x="200" y="1902"/>
                        <a:pt x="234" y="2135"/>
                      </a:cubicBezTo>
                      <a:cubicBezTo>
                        <a:pt x="234" y="2202"/>
                        <a:pt x="267" y="2302"/>
                        <a:pt x="300" y="2402"/>
                      </a:cubicBezTo>
                      <a:cubicBezTo>
                        <a:pt x="300" y="2435"/>
                        <a:pt x="300" y="2435"/>
                        <a:pt x="334" y="2469"/>
                      </a:cubicBezTo>
                      <a:cubicBezTo>
                        <a:pt x="367" y="2502"/>
                        <a:pt x="467" y="2535"/>
                        <a:pt x="534" y="2535"/>
                      </a:cubicBezTo>
                      <a:lnTo>
                        <a:pt x="934" y="2535"/>
                      </a:lnTo>
                      <a:cubicBezTo>
                        <a:pt x="967" y="2535"/>
                        <a:pt x="1034" y="2535"/>
                        <a:pt x="1067" y="2569"/>
                      </a:cubicBezTo>
                      <a:lnTo>
                        <a:pt x="1201" y="2535"/>
                      </a:lnTo>
                      <a:cubicBezTo>
                        <a:pt x="1234" y="2502"/>
                        <a:pt x="1234" y="2469"/>
                        <a:pt x="1234" y="2435"/>
                      </a:cubicBezTo>
                      <a:cubicBezTo>
                        <a:pt x="1334" y="2335"/>
                        <a:pt x="1434" y="2202"/>
                        <a:pt x="1368" y="2002"/>
                      </a:cubicBezTo>
                      <a:lnTo>
                        <a:pt x="1368" y="1935"/>
                      </a:lnTo>
                      <a:cubicBezTo>
                        <a:pt x="1401" y="1668"/>
                        <a:pt x="1368" y="1401"/>
                        <a:pt x="1234" y="1134"/>
                      </a:cubicBezTo>
                      <a:cubicBezTo>
                        <a:pt x="1268" y="767"/>
                        <a:pt x="1101" y="400"/>
                        <a:pt x="801" y="167"/>
                      </a:cubicBezTo>
                      <a:cubicBezTo>
                        <a:pt x="701" y="67"/>
                        <a:pt x="567" y="0"/>
                        <a:pt x="434"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0" name="Google Shape;417;p16">
                <a:extLst>
                  <a:ext uri="{FF2B5EF4-FFF2-40B4-BE49-F238E27FC236}">
                    <a16:creationId xmlns:a16="http://schemas.microsoft.com/office/drawing/2014/main" xmlns="" id="{D5DB3858-9A96-EF5A-EDAF-3BD0084E1738}"/>
                  </a:ext>
                </a:extLst>
              </p:cNvPr>
              <p:cNvGrpSpPr/>
              <p:nvPr/>
            </p:nvGrpSpPr>
            <p:grpSpPr>
              <a:xfrm>
                <a:off x="3525839" y="2082076"/>
                <a:ext cx="1144175" cy="858150"/>
                <a:chOff x="3522488" y="2082075"/>
                <a:chExt cx="1144175" cy="858150"/>
              </a:xfrm>
              <a:grpFill/>
            </p:grpSpPr>
            <p:sp>
              <p:nvSpPr>
                <p:cNvPr id="60" name="Google Shape;418;p16">
                  <a:extLst>
                    <a:ext uri="{FF2B5EF4-FFF2-40B4-BE49-F238E27FC236}">
                      <a16:creationId xmlns:a16="http://schemas.microsoft.com/office/drawing/2014/main" xmlns="" id="{12E00747-C8CE-93EF-06EF-FD29BB184FD9}"/>
                    </a:ext>
                  </a:extLst>
                </p:cNvPr>
                <p:cNvSpPr/>
                <p:nvPr/>
              </p:nvSpPr>
              <p:spPr>
                <a:xfrm>
                  <a:off x="3652588" y="2082075"/>
                  <a:ext cx="1014075" cy="858150"/>
                </a:xfrm>
                <a:custGeom>
                  <a:avLst/>
                  <a:gdLst/>
                  <a:ahLst/>
                  <a:cxnLst/>
                  <a:rect l="l" t="t" r="r" b="b"/>
                  <a:pathLst>
                    <a:path w="40563" h="34326" extrusionOk="0">
                      <a:moveTo>
                        <a:pt x="4504" y="24285"/>
                      </a:moveTo>
                      <a:cubicBezTo>
                        <a:pt x="4519" y="24300"/>
                        <a:pt x="4534" y="24308"/>
                        <a:pt x="4546" y="24313"/>
                      </a:cubicBezTo>
                      <a:lnTo>
                        <a:pt x="4546" y="24313"/>
                      </a:lnTo>
                      <a:cubicBezTo>
                        <a:pt x="4549" y="24309"/>
                        <a:pt x="4552" y="24306"/>
                        <a:pt x="4555" y="24302"/>
                      </a:cubicBezTo>
                      <a:lnTo>
                        <a:pt x="4555" y="24302"/>
                      </a:lnTo>
                      <a:lnTo>
                        <a:pt x="4537" y="24285"/>
                      </a:lnTo>
                      <a:close/>
                      <a:moveTo>
                        <a:pt x="29622" y="32591"/>
                      </a:moveTo>
                      <a:cubicBezTo>
                        <a:pt x="29622" y="32591"/>
                        <a:pt x="29688" y="32624"/>
                        <a:pt x="29722" y="32624"/>
                      </a:cubicBezTo>
                      <a:lnTo>
                        <a:pt x="29688" y="32691"/>
                      </a:lnTo>
                      <a:cubicBezTo>
                        <a:pt x="29622" y="32624"/>
                        <a:pt x="29622" y="32591"/>
                        <a:pt x="29622" y="32591"/>
                      </a:cubicBezTo>
                      <a:close/>
                      <a:moveTo>
                        <a:pt x="29822" y="1"/>
                      </a:moveTo>
                      <a:cubicBezTo>
                        <a:pt x="29755" y="1"/>
                        <a:pt x="29722" y="1"/>
                        <a:pt x="29655" y="34"/>
                      </a:cubicBezTo>
                      <a:cubicBezTo>
                        <a:pt x="29555" y="101"/>
                        <a:pt x="29455" y="134"/>
                        <a:pt x="29355" y="201"/>
                      </a:cubicBezTo>
                      <a:cubicBezTo>
                        <a:pt x="29221" y="301"/>
                        <a:pt x="29021" y="368"/>
                        <a:pt x="28821" y="401"/>
                      </a:cubicBezTo>
                      <a:cubicBezTo>
                        <a:pt x="28654" y="368"/>
                        <a:pt x="28454" y="268"/>
                        <a:pt x="28354" y="101"/>
                      </a:cubicBezTo>
                      <a:cubicBezTo>
                        <a:pt x="28321" y="67"/>
                        <a:pt x="28254" y="34"/>
                        <a:pt x="28187" y="34"/>
                      </a:cubicBezTo>
                      <a:cubicBezTo>
                        <a:pt x="28087" y="34"/>
                        <a:pt x="27987" y="67"/>
                        <a:pt x="27887" y="167"/>
                      </a:cubicBezTo>
                      <a:cubicBezTo>
                        <a:pt x="27820" y="234"/>
                        <a:pt x="27754" y="268"/>
                        <a:pt x="27654" y="334"/>
                      </a:cubicBezTo>
                      <a:cubicBezTo>
                        <a:pt x="27420" y="501"/>
                        <a:pt x="27220" y="735"/>
                        <a:pt x="27120" y="1001"/>
                      </a:cubicBezTo>
                      <a:cubicBezTo>
                        <a:pt x="27120" y="1035"/>
                        <a:pt x="27087" y="1068"/>
                        <a:pt x="27087" y="1101"/>
                      </a:cubicBezTo>
                      <a:lnTo>
                        <a:pt x="27020" y="1468"/>
                      </a:lnTo>
                      <a:cubicBezTo>
                        <a:pt x="26953" y="1802"/>
                        <a:pt x="26853" y="2136"/>
                        <a:pt x="26720" y="2469"/>
                      </a:cubicBezTo>
                      <a:cubicBezTo>
                        <a:pt x="26586" y="2803"/>
                        <a:pt x="26553" y="3136"/>
                        <a:pt x="26620" y="3470"/>
                      </a:cubicBezTo>
                      <a:cubicBezTo>
                        <a:pt x="26653" y="3737"/>
                        <a:pt x="26620" y="4004"/>
                        <a:pt x="26553" y="4270"/>
                      </a:cubicBezTo>
                      <a:cubicBezTo>
                        <a:pt x="26486" y="4370"/>
                        <a:pt x="26453" y="4537"/>
                        <a:pt x="26453" y="4671"/>
                      </a:cubicBezTo>
                      <a:lnTo>
                        <a:pt x="26453" y="4771"/>
                      </a:lnTo>
                      <a:cubicBezTo>
                        <a:pt x="26453" y="5271"/>
                        <a:pt x="26253" y="5505"/>
                        <a:pt x="25819" y="5505"/>
                      </a:cubicBezTo>
                      <a:lnTo>
                        <a:pt x="25452" y="5505"/>
                      </a:lnTo>
                      <a:cubicBezTo>
                        <a:pt x="25052" y="5505"/>
                        <a:pt x="24918" y="5872"/>
                        <a:pt x="24818" y="6205"/>
                      </a:cubicBezTo>
                      <a:cubicBezTo>
                        <a:pt x="24818" y="6272"/>
                        <a:pt x="24818" y="6372"/>
                        <a:pt x="24818" y="6439"/>
                      </a:cubicBezTo>
                      <a:cubicBezTo>
                        <a:pt x="24852" y="6572"/>
                        <a:pt x="24852" y="6705"/>
                        <a:pt x="24785" y="6806"/>
                      </a:cubicBezTo>
                      <a:cubicBezTo>
                        <a:pt x="24752" y="6839"/>
                        <a:pt x="24718" y="6906"/>
                        <a:pt x="24718" y="6939"/>
                      </a:cubicBezTo>
                      <a:cubicBezTo>
                        <a:pt x="24618" y="7139"/>
                        <a:pt x="24518" y="7306"/>
                        <a:pt x="24752" y="7473"/>
                      </a:cubicBezTo>
                      <a:cubicBezTo>
                        <a:pt x="24852" y="7539"/>
                        <a:pt x="24885" y="7606"/>
                        <a:pt x="24885" y="7673"/>
                      </a:cubicBezTo>
                      <a:cubicBezTo>
                        <a:pt x="24885" y="7706"/>
                        <a:pt x="24818" y="7773"/>
                        <a:pt x="24752" y="7806"/>
                      </a:cubicBezTo>
                      <a:cubicBezTo>
                        <a:pt x="24718" y="7840"/>
                        <a:pt x="24685" y="7873"/>
                        <a:pt x="24651" y="7940"/>
                      </a:cubicBezTo>
                      <a:cubicBezTo>
                        <a:pt x="24451" y="8006"/>
                        <a:pt x="24318" y="8140"/>
                        <a:pt x="24218" y="8307"/>
                      </a:cubicBezTo>
                      <a:cubicBezTo>
                        <a:pt x="23984" y="8407"/>
                        <a:pt x="23784" y="8573"/>
                        <a:pt x="23651" y="8807"/>
                      </a:cubicBezTo>
                      <a:cubicBezTo>
                        <a:pt x="23584" y="9074"/>
                        <a:pt x="23617" y="9341"/>
                        <a:pt x="23751" y="9608"/>
                      </a:cubicBezTo>
                      <a:cubicBezTo>
                        <a:pt x="23784" y="9741"/>
                        <a:pt x="23784" y="9841"/>
                        <a:pt x="23751" y="9974"/>
                      </a:cubicBezTo>
                      <a:cubicBezTo>
                        <a:pt x="23484" y="10175"/>
                        <a:pt x="23250" y="10508"/>
                        <a:pt x="23184" y="10875"/>
                      </a:cubicBezTo>
                      <a:cubicBezTo>
                        <a:pt x="23017" y="10908"/>
                        <a:pt x="22950" y="11109"/>
                        <a:pt x="22884" y="11275"/>
                      </a:cubicBezTo>
                      <a:cubicBezTo>
                        <a:pt x="22850" y="11442"/>
                        <a:pt x="22817" y="11509"/>
                        <a:pt x="22750" y="11509"/>
                      </a:cubicBezTo>
                      <a:lnTo>
                        <a:pt x="22717" y="11509"/>
                      </a:lnTo>
                      <a:cubicBezTo>
                        <a:pt x="22583" y="11442"/>
                        <a:pt x="22417" y="11409"/>
                        <a:pt x="22250" y="11409"/>
                      </a:cubicBezTo>
                      <a:cubicBezTo>
                        <a:pt x="22050" y="11409"/>
                        <a:pt x="21849" y="11476"/>
                        <a:pt x="21616" y="11542"/>
                      </a:cubicBezTo>
                      <a:cubicBezTo>
                        <a:pt x="21416" y="11609"/>
                        <a:pt x="21216" y="11642"/>
                        <a:pt x="21016" y="11642"/>
                      </a:cubicBezTo>
                      <a:cubicBezTo>
                        <a:pt x="20915" y="11642"/>
                        <a:pt x="20815" y="11642"/>
                        <a:pt x="20715" y="11609"/>
                      </a:cubicBezTo>
                      <a:lnTo>
                        <a:pt x="20615" y="11609"/>
                      </a:lnTo>
                      <a:cubicBezTo>
                        <a:pt x="20315" y="11609"/>
                        <a:pt x="20048" y="11742"/>
                        <a:pt x="19881" y="11976"/>
                      </a:cubicBezTo>
                      <a:cubicBezTo>
                        <a:pt x="19715" y="12143"/>
                        <a:pt x="19514" y="12243"/>
                        <a:pt x="19281" y="12243"/>
                      </a:cubicBezTo>
                      <a:cubicBezTo>
                        <a:pt x="19114" y="12243"/>
                        <a:pt x="18981" y="12209"/>
                        <a:pt x="18814" y="12176"/>
                      </a:cubicBezTo>
                      <a:cubicBezTo>
                        <a:pt x="18681" y="12143"/>
                        <a:pt x="18514" y="12143"/>
                        <a:pt x="18380" y="12143"/>
                      </a:cubicBezTo>
                      <a:cubicBezTo>
                        <a:pt x="18364" y="12126"/>
                        <a:pt x="18339" y="12118"/>
                        <a:pt x="18314" y="12118"/>
                      </a:cubicBezTo>
                      <a:cubicBezTo>
                        <a:pt x="18289" y="12118"/>
                        <a:pt x="18264" y="12126"/>
                        <a:pt x="18247" y="12143"/>
                      </a:cubicBezTo>
                      <a:cubicBezTo>
                        <a:pt x="18214" y="12076"/>
                        <a:pt x="18214" y="12043"/>
                        <a:pt x="18214" y="12009"/>
                      </a:cubicBezTo>
                      <a:lnTo>
                        <a:pt x="17913" y="11843"/>
                      </a:lnTo>
                      <a:lnTo>
                        <a:pt x="17646" y="11843"/>
                      </a:lnTo>
                      <a:cubicBezTo>
                        <a:pt x="17613" y="11776"/>
                        <a:pt x="17546" y="11742"/>
                        <a:pt x="17480" y="11676"/>
                      </a:cubicBezTo>
                      <a:lnTo>
                        <a:pt x="17413" y="11609"/>
                      </a:lnTo>
                      <a:cubicBezTo>
                        <a:pt x="17246" y="11442"/>
                        <a:pt x="17013" y="11309"/>
                        <a:pt x="16779" y="11242"/>
                      </a:cubicBezTo>
                      <a:lnTo>
                        <a:pt x="16679" y="11209"/>
                      </a:lnTo>
                      <a:cubicBezTo>
                        <a:pt x="16546" y="11175"/>
                        <a:pt x="16412" y="11142"/>
                        <a:pt x="16279" y="11142"/>
                      </a:cubicBezTo>
                      <a:lnTo>
                        <a:pt x="14811" y="11142"/>
                      </a:lnTo>
                      <a:cubicBezTo>
                        <a:pt x="14746" y="11133"/>
                        <a:pt x="14682" y="11129"/>
                        <a:pt x="14617" y="11129"/>
                      </a:cubicBezTo>
                      <a:cubicBezTo>
                        <a:pt x="14184" y="11129"/>
                        <a:pt x="13763" y="11319"/>
                        <a:pt x="13443" y="11609"/>
                      </a:cubicBezTo>
                      <a:cubicBezTo>
                        <a:pt x="13243" y="11742"/>
                        <a:pt x="13110" y="11976"/>
                        <a:pt x="13110" y="12209"/>
                      </a:cubicBezTo>
                      <a:cubicBezTo>
                        <a:pt x="13110" y="12376"/>
                        <a:pt x="13043" y="12576"/>
                        <a:pt x="12943" y="12710"/>
                      </a:cubicBezTo>
                      <a:lnTo>
                        <a:pt x="12876" y="12710"/>
                      </a:lnTo>
                      <a:cubicBezTo>
                        <a:pt x="12843" y="12743"/>
                        <a:pt x="12843" y="12777"/>
                        <a:pt x="12876" y="12777"/>
                      </a:cubicBezTo>
                      <a:cubicBezTo>
                        <a:pt x="12643" y="12843"/>
                        <a:pt x="12443" y="12910"/>
                        <a:pt x="12276" y="13043"/>
                      </a:cubicBezTo>
                      <a:cubicBezTo>
                        <a:pt x="12042" y="13177"/>
                        <a:pt x="11776" y="13277"/>
                        <a:pt x="11509" y="13310"/>
                      </a:cubicBezTo>
                      <a:cubicBezTo>
                        <a:pt x="11409" y="13310"/>
                        <a:pt x="11342" y="13277"/>
                        <a:pt x="11242" y="13277"/>
                      </a:cubicBezTo>
                      <a:lnTo>
                        <a:pt x="11209" y="13277"/>
                      </a:lnTo>
                      <a:cubicBezTo>
                        <a:pt x="11142" y="13310"/>
                        <a:pt x="11108" y="13344"/>
                        <a:pt x="11108" y="13377"/>
                      </a:cubicBezTo>
                      <a:lnTo>
                        <a:pt x="11008" y="13377"/>
                      </a:lnTo>
                      <a:cubicBezTo>
                        <a:pt x="10808" y="13344"/>
                        <a:pt x="10608" y="13310"/>
                        <a:pt x="10441" y="13244"/>
                      </a:cubicBezTo>
                      <a:cubicBezTo>
                        <a:pt x="10275" y="13177"/>
                        <a:pt x="10074" y="13143"/>
                        <a:pt x="9908" y="13143"/>
                      </a:cubicBezTo>
                      <a:lnTo>
                        <a:pt x="9808" y="13143"/>
                      </a:lnTo>
                      <a:lnTo>
                        <a:pt x="9541" y="13110"/>
                      </a:lnTo>
                      <a:cubicBezTo>
                        <a:pt x="9474" y="13043"/>
                        <a:pt x="9374" y="13043"/>
                        <a:pt x="9274" y="13043"/>
                      </a:cubicBezTo>
                      <a:cubicBezTo>
                        <a:pt x="9140" y="13043"/>
                        <a:pt x="9040" y="13043"/>
                        <a:pt x="8940" y="13077"/>
                      </a:cubicBezTo>
                      <a:cubicBezTo>
                        <a:pt x="8807" y="13110"/>
                        <a:pt x="8707" y="13143"/>
                        <a:pt x="8607" y="13143"/>
                      </a:cubicBezTo>
                      <a:lnTo>
                        <a:pt x="8507" y="13143"/>
                      </a:lnTo>
                      <a:cubicBezTo>
                        <a:pt x="8206" y="13210"/>
                        <a:pt x="7906" y="13344"/>
                        <a:pt x="7639" y="13544"/>
                      </a:cubicBezTo>
                      <a:cubicBezTo>
                        <a:pt x="7506" y="13677"/>
                        <a:pt x="7339" y="13744"/>
                        <a:pt x="7172" y="13744"/>
                      </a:cubicBezTo>
                      <a:cubicBezTo>
                        <a:pt x="6972" y="13744"/>
                        <a:pt x="6805" y="13677"/>
                        <a:pt x="6672" y="13577"/>
                      </a:cubicBezTo>
                      <a:lnTo>
                        <a:pt x="6639" y="13577"/>
                      </a:lnTo>
                      <a:cubicBezTo>
                        <a:pt x="6539" y="13544"/>
                        <a:pt x="6438" y="13510"/>
                        <a:pt x="6338" y="13510"/>
                      </a:cubicBezTo>
                      <a:lnTo>
                        <a:pt x="6305" y="13510"/>
                      </a:lnTo>
                      <a:cubicBezTo>
                        <a:pt x="6072" y="13110"/>
                        <a:pt x="5738" y="12810"/>
                        <a:pt x="5338" y="12610"/>
                      </a:cubicBezTo>
                      <a:lnTo>
                        <a:pt x="5238" y="12543"/>
                      </a:lnTo>
                      <a:lnTo>
                        <a:pt x="5104" y="12510"/>
                      </a:lnTo>
                      <a:cubicBezTo>
                        <a:pt x="5071" y="12476"/>
                        <a:pt x="5037" y="12410"/>
                        <a:pt x="5004" y="12376"/>
                      </a:cubicBezTo>
                      <a:lnTo>
                        <a:pt x="4904" y="12276"/>
                      </a:lnTo>
                      <a:cubicBezTo>
                        <a:pt x="4737" y="12109"/>
                        <a:pt x="4570" y="11976"/>
                        <a:pt x="4404" y="11843"/>
                      </a:cubicBezTo>
                      <a:cubicBezTo>
                        <a:pt x="4370" y="11709"/>
                        <a:pt x="4237" y="11609"/>
                        <a:pt x="4137" y="11576"/>
                      </a:cubicBezTo>
                      <a:cubicBezTo>
                        <a:pt x="3703" y="11042"/>
                        <a:pt x="3370" y="10441"/>
                        <a:pt x="3136" y="9774"/>
                      </a:cubicBezTo>
                      <a:cubicBezTo>
                        <a:pt x="3270" y="9774"/>
                        <a:pt x="3336" y="9674"/>
                        <a:pt x="3403" y="9574"/>
                      </a:cubicBezTo>
                      <a:cubicBezTo>
                        <a:pt x="3403" y="9541"/>
                        <a:pt x="3403" y="9474"/>
                        <a:pt x="3403" y="9407"/>
                      </a:cubicBezTo>
                      <a:cubicBezTo>
                        <a:pt x="3370" y="9374"/>
                        <a:pt x="3336" y="9341"/>
                        <a:pt x="3303" y="9341"/>
                      </a:cubicBezTo>
                      <a:cubicBezTo>
                        <a:pt x="3236" y="9341"/>
                        <a:pt x="3203" y="9407"/>
                        <a:pt x="3136" y="9474"/>
                      </a:cubicBezTo>
                      <a:lnTo>
                        <a:pt x="3003" y="9474"/>
                      </a:lnTo>
                      <a:cubicBezTo>
                        <a:pt x="2939" y="9464"/>
                        <a:pt x="2876" y="9460"/>
                        <a:pt x="2813" y="9460"/>
                      </a:cubicBezTo>
                      <a:cubicBezTo>
                        <a:pt x="2445" y="9460"/>
                        <a:pt x="2092" y="9623"/>
                        <a:pt x="1835" y="9908"/>
                      </a:cubicBezTo>
                      <a:cubicBezTo>
                        <a:pt x="1835" y="9941"/>
                        <a:pt x="1835" y="9941"/>
                        <a:pt x="1835" y="9974"/>
                      </a:cubicBezTo>
                      <a:cubicBezTo>
                        <a:pt x="1735" y="10141"/>
                        <a:pt x="1635" y="10275"/>
                        <a:pt x="1502" y="10408"/>
                      </a:cubicBezTo>
                      <a:cubicBezTo>
                        <a:pt x="1201" y="10775"/>
                        <a:pt x="968" y="11209"/>
                        <a:pt x="801" y="11642"/>
                      </a:cubicBezTo>
                      <a:cubicBezTo>
                        <a:pt x="734" y="11876"/>
                        <a:pt x="701" y="12076"/>
                        <a:pt x="701" y="12310"/>
                      </a:cubicBezTo>
                      <a:cubicBezTo>
                        <a:pt x="668" y="12943"/>
                        <a:pt x="468" y="13577"/>
                        <a:pt x="101" y="14111"/>
                      </a:cubicBezTo>
                      <a:cubicBezTo>
                        <a:pt x="34" y="14144"/>
                        <a:pt x="1" y="14211"/>
                        <a:pt x="1" y="14278"/>
                      </a:cubicBezTo>
                      <a:cubicBezTo>
                        <a:pt x="1" y="14378"/>
                        <a:pt x="34" y="14478"/>
                        <a:pt x="101" y="14511"/>
                      </a:cubicBezTo>
                      <a:cubicBezTo>
                        <a:pt x="167" y="14611"/>
                        <a:pt x="234" y="14711"/>
                        <a:pt x="234" y="14845"/>
                      </a:cubicBezTo>
                      <a:cubicBezTo>
                        <a:pt x="234" y="14911"/>
                        <a:pt x="267" y="15011"/>
                        <a:pt x="334" y="15078"/>
                      </a:cubicBezTo>
                      <a:lnTo>
                        <a:pt x="334" y="15212"/>
                      </a:lnTo>
                      <a:cubicBezTo>
                        <a:pt x="334" y="15345"/>
                        <a:pt x="334" y="15478"/>
                        <a:pt x="334" y="15579"/>
                      </a:cubicBezTo>
                      <a:cubicBezTo>
                        <a:pt x="301" y="15945"/>
                        <a:pt x="267" y="16279"/>
                        <a:pt x="601" y="16479"/>
                      </a:cubicBezTo>
                      <a:cubicBezTo>
                        <a:pt x="1101" y="16779"/>
                        <a:pt x="1368" y="17313"/>
                        <a:pt x="1335" y="17880"/>
                      </a:cubicBezTo>
                      <a:lnTo>
                        <a:pt x="1335" y="18014"/>
                      </a:lnTo>
                      <a:cubicBezTo>
                        <a:pt x="801" y="18314"/>
                        <a:pt x="701" y="18714"/>
                        <a:pt x="1035" y="19348"/>
                      </a:cubicBezTo>
                      <a:cubicBezTo>
                        <a:pt x="1101" y="19481"/>
                        <a:pt x="1168" y="19615"/>
                        <a:pt x="1235" y="19748"/>
                      </a:cubicBezTo>
                      <a:cubicBezTo>
                        <a:pt x="1535" y="20115"/>
                        <a:pt x="1702" y="20582"/>
                        <a:pt x="1635" y="21082"/>
                      </a:cubicBezTo>
                      <a:cubicBezTo>
                        <a:pt x="1568" y="21116"/>
                        <a:pt x="1568" y="21149"/>
                        <a:pt x="1568" y="21183"/>
                      </a:cubicBezTo>
                      <a:cubicBezTo>
                        <a:pt x="1568" y="21183"/>
                        <a:pt x="1602" y="21216"/>
                        <a:pt x="1668" y="21216"/>
                      </a:cubicBezTo>
                      <a:cubicBezTo>
                        <a:pt x="1969" y="21216"/>
                        <a:pt x="2269" y="21283"/>
                        <a:pt x="2402" y="21449"/>
                      </a:cubicBezTo>
                      <a:cubicBezTo>
                        <a:pt x="2469" y="21650"/>
                        <a:pt x="2436" y="21883"/>
                        <a:pt x="2336" y="22050"/>
                      </a:cubicBezTo>
                      <a:cubicBezTo>
                        <a:pt x="2169" y="22217"/>
                        <a:pt x="2169" y="22450"/>
                        <a:pt x="2336" y="22617"/>
                      </a:cubicBezTo>
                      <a:cubicBezTo>
                        <a:pt x="2436" y="22784"/>
                        <a:pt x="2602" y="22884"/>
                        <a:pt x="2803" y="22884"/>
                      </a:cubicBezTo>
                      <a:cubicBezTo>
                        <a:pt x="3036" y="22884"/>
                        <a:pt x="3236" y="22784"/>
                        <a:pt x="3403" y="22584"/>
                      </a:cubicBezTo>
                      <a:cubicBezTo>
                        <a:pt x="3536" y="22450"/>
                        <a:pt x="3737" y="22350"/>
                        <a:pt x="3970" y="22317"/>
                      </a:cubicBezTo>
                      <a:cubicBezTo>
                        <a:pt x="4103" y="22350"/>
                        <a:pt x="4270" y="22383"/>
                        <a:pt x="4404" y="22483"/>
                      </a:cubicBezTo>
                      <a:lnTo>
                        <a:pt x="4871" y="23451"/>
                      </a:lnTo>
                      <a:lnTo>
                        <a:pt x="4570" y="24285"/>
                      </a:lnTo>
                      <a:cubicBezTo>
                        <a:pt x="4565" y="24291"/>
                        <a:pt x="4560" y="24297"/>
                        <a:pt x="4555" y="24302"/>
                      </a:cubicBezTo>
                      <a:lnTo>
                        <a:pt x="4555" y="24302"/>
                      </a:lnTo>
                      <a:lnTo>
                        <a:pt x="4570" y="24318"/>
                      </a:lnTo>
                      <a:cubicBezTo>
                        <a:pt x="4570" y="24318"/>
                        <a:pt x="4560" y="24318"/>
                        <a:pt x="4546" y="24313"/>
                      </a:cubicBezTo>
                      <a:lnTo>
                        <a:pt x="4546" y="24313"/>
                      </a:lnTo>
                      <a:cubicBezTo>
                        <a:pt x="4297" y="24595"/>
                        <a:pt x="4204" y="24756"/>
                        <a:pt x="4204" y="24885"/>
                      </a:cubicBezTo>
                      <a:cubicBezTo>
                        <a:pt x="4204" y="25019"/>
                        <a:pt x="4337" y="25085"/>
                        <a:pt x="4570" y="25252"/>
                      </a:cubicBezTo>
                      <a:lnTo>
                        <a:pt x="4570" y="25319"/>
                      </a:lnTo>
                      <a:lnTo>
                        <a:pt x="4704" y="25352"/>
                      </a:lnTo>
                      <a:cubicBezTo>
                        <a:pt x="4804" y="25386"/>
                        <a:pt x="4904" y="25452"/>
                        <a:pt x="5004" y="25519"/>
                      </a:cubicBezTo>
                      <a:cubicBezTo>
                        <a:pt x="5004" y="25519"/>
                        <a:pt x="5004" y="25552"/>
                        <a:pt x="5037" y="25552"/>
                      </a:cubicBezTo>
                      <a:cubicBezTo>
                        <a:pt x="5071" y="25786"/>
                        <a:pt x="5104" y="25986"/>
                        <a:pt x="5071" y="26219"/>
                      </a:cubicBezTo>
                      <a:cubicBezTo>
                        <a:pt x="5037" y="26486"/>
                        <a:pt x="5037" y="26720"/>
                        <a:pt x="5138" y="26987"/>
                      </a:cubicBezTo>
                      <a:cubicBezTo>
                        <a:pt x="5238" y="27120"/>
                        <a:pt x="5304" y="27287"/>
                        <a:pt x="5338" y="27454"/>
                      </a:cubicBezTo>
                      <a:cubicBezTo>
                        <a:pt x="5371" y="27654"/>
                        <a:pt x="5438" y="27821"/>
                        <a:pt x="5538" y="27987"/>
                      </a:cubicBezTo>
                      <a:lnTo>
                        <a:pt x="5538" y="28888"/>
                      </a:lnTo>
                      <a:cubicBezTo>
                        <a:pt x="5471" y="28955"/>
                        <a:pt x="5438" y="29055"/>
                        <a:pt x="5438" y="29122"/>
                      </a:cubicBezTo>
                      <a:cubicBezTo>
                        <a:pt x="5438" y="29155"/>
                        <a:pt x="5438" y="29188"/>
                        <a:pt x="5438" y="29222"/>
                      </a:cubicBezTo>
                      <a:cubicBezTo>
                        <a:pt x="5471" y="29388"/>
                        <a:pt x="5571" y="29522"/>
                        <a:pt x="5705" y="29622"/>
                      </a:cubicBezTo>
                      <a:cubicBezTo>
                        <a:pt x="5738" y="29622"/>
                        <a:pt x="5771" y="29655"/>
                        <a:pt x="5805" y="29655"/>
                      </a:cubicBezTo>
                      <a:lnTo>
                        <a:pt x="5905" y="29655"/>
                      </a:lnTo>
                      <a:cubicBezTo>
                        <a:pt x="6072" y="29622"/>
                        <a:pt x="6205" y="29555"/>
                        <a:pt x="6338" y="29422"/>
                      </a:cubicBezTo>
                      <a:cubicBezTo>
                        <a:pt x="6405" y="29388"/>
                        <a:pt x="6472" y="29355"/>
                        <a:pt x="6539" y="29288"/>
                      </a:cubicBezTo>
                      <a:lnTo>
                        <a:pt x="6972" y="29322"/>
                      </a:lnTo>
                      <a:lnTo>
                        <a:pt x="7006" y="29388"/>
                      </a:lnTo>
                      <a:cubicBezTo>
                        <a:pt x="7072" y="29589"/>
                        <a:pt x="7239" y="29755"/>
                        <a:pt x="7406" y="29855"/>
                      </a:cubicBezTo>
                      <a:lnTo>
                        <a:pt x="7506" y="29855"/>
                      </a:lnTo>
                      <a:cubicBezTo>
                        <a:pt x="7639" y="29855"/>
                        <a:pt x="7773" y="29822"/>
                        <a:pt x="7873" y="29722"/>
                      </a:cubicBezTo>
                      <a:cubicBezTo>
                        <a:pt x="7906" y="29722"/>
                        <a:pt x="7940" y="29689"/>
                        <a:pt x="7973" y="29689"/>
                      </a:cubicBezTo>
                      <a:cubicBezTo>
                        <a:pt x="8073" y="29689"/>
                        <a:pt x="8173" y="29755"/>
                        <a:pt x="8206" y="29855"/>
                      </a:cubicBezTo>
                      <a:cubicBezTo>
                        <a:pt x="8273" y="30022"/>
                        <a:pt x="8440" y="30089"/>
                        <a:pt x="8607" y="30089"/>
                      </a:cubicBezTo>
                      <a:cubicBezTo>
                        <a:pt x="8707" y="30089"/>
                        <a:pt x="8807" y="30056"/>
                        <a:pt x="8907" y="30022"/>
                      </a:cubicBezTo>
                      <a:lnTo>
                        <a:pt x="9174" y="29855"/>
                      </a:lnTo>
                      <a:cubicBezTo>
                        <a:pt x="9474" y="29589"/>
                        <a:pt x="9874" y="29422"/>
                        <a:pt x="10275" y="29388"/>
                      </a:cubicBezTo>
                      <a:cubicBezTo>
                        <a:pt x="10541" y="29388"/>
                        <a:pt x="10808" y="29488"/>
                        <a:pt x="11008" y="29689"/>
                      </a:cubicBezTo>
                      <a:cubicBezTo>
                        <a:pt x="11042" y="29689"/>
                        <a:pt x="11108" y="29655"/>
                        <a:pt x="11142" y="29655"/>
                      </a:cubicBezTo>
                      <a:lnTo>
                        <a:pt x="11175" y="29622"/>
                      </a:lnTo>
                      <a:lnTo>
                        <a:pt x="11242" y="29622"/>
                      </a:lnTo>
                      <a:lnTo>
                        <a:pt x="11309" y="29555"/>
                      </a:lnTo>
                      <a:cubicBezTo>
                        <a:pt x="11442" y="29488"/>
                        <a:pt x="11575" y="29455"/>
                        <a:pt x="11709" y="29455"/>
                      </a:cubicBezTo>
                      <a:lnTo>
                        <a:pt x="11842" y="29455"/>
                      </a:lnTo>
                      <a:cubicBezTo>
                        <a:pt x="11809" y="29555"/>
                        <a:pt x="11809" y="29655"/>
                        <a:pt x="11776" y="29755"/>
                      </a:cubicBezTo>
                      <a:cubicBezTo>
                        <a:pt x="11709" y="29955"/>
                        <a:pt x="11676" y="30189"/>
                        <a:pt x="11709" y="30389"/>
                      </a:cubicBezTo>
                      <a:cubicBezTo>
                        <a:pt x="11742" y="30489"/>
                        <a:pt x="11742" y="30589"/>
                        <a:pt x="11776" y="30689"/>
                      </a:cubicBezTo>
                      <a:cubicBezTo>
                        <a:pt x="11842" y="30823"/>
                        <a:pt x="11876" y="30990"/>
                        <a:pt x="11876" y="31156"/>
                      </a:cubicBezTo>
                      <a:cubicBezTo>
                        <a:pt x="11909" y="31256"/>
                        <a:pt x="11876" y="31390"/>
                        <a:pt x="11809" y="31457"/>
                      </a:cubicBezTo>
                      <a:cubicBezTo>
                        <a:pt x="11742" y="31557"/>
                        <a:pt x="11709" y="31657"/>
                        <a:pt x="11742" y="31757"/>
                      </a:cubicBezTo>
                      <a:cubicBezTo>
                        <a:pt x="11909" y="31790"/>
                        <a:pt x="12076" y="31823"/>
                        <a:pt x="12243" y="31823"/>
                      </a:cubicBezTo>
                      <a:cubicBezTo>
                        <a:pt x="12267" y="31827"/>
                        <a:pt x="12291" y="31829"/>
                        <a:pt x="12316" y="31829"/>
                      </a:cubicBezTo>
                      <a:cubicBezTo>
                        <a:pt x="12524" y="31829"/>
                        <a:pt x="12724" y="31706"/>
                        <a:pt x="12843" y="31557"/>
                      </a:cubicBezTo>
                      <a:cubicBezTo>
                        <a:pt x="13046" y="31129"/>
                        <a:pt x="13473" y="30901"/>
                        <a:pt x="13904" y="30901"/>
                      </a:cubicBezTo>
                      <a:cubicBezTo>
                        <a:pt x="14179" y="30901"/>
                        <a:pt x="14456" y="30994"/>
                        <a:pt x="14678" y="31190"/>
                      </a:cubicBezTo>
                      <a:cubicBezTo>
                        <a:pt x="14811" y="31323"/>
                        <a:pt x="14978" y="31390"/>
                        <a:pt x="15145" y="31390"/>
                      </a:cubicBezTo>
                      <a:cubicBezTo>
                        <a:pt x="15311" y="31390"/>
                        <a:pt x="15445" y="31256"/>
                        <a:pt x="15478" y="30990"/>
                      </a:cubicBezTo>
                      <a:cubicBezTo>
                        <a:pt x="15612" y="30923"/>
                        <a:pt x="15712" y="30889"/>
                        <a:pt x="15845" y="30823"/>
                      </a:cubicBezTo>
                      <a:cubicBezTo>
                        <a:pt x="16279" y="30623"/>
                        <a:pt x="16746" y="30422"/>
                        <a:pt x="16779" y="29755"/>
                      </a:cubicBezTo>
                      <a:cubicBezTo>
                        <a:pt x="16779" y="29722"/>
                        <a:pt x="16813" y="29722"/>
                        <a:pt x="16813" y="29722"/>
                      </a:cubicBezTo>
                      <a:cubicBezTo>
                        <a:pt x="16879" y="29722"/>
                        <a:pt x="16946" y="29755"/>
                        <a:pt x="17013" y="29822"/>
                      </a:cubicBezTo>
                      <a:cubicBezTo>
                        <a:pt x="17046" y="29855"/>
                        <a:pt x="17079" y="29855"/>
                        <a:pt x="17146" y="29889"/>
                      </a:cubicBezTo>
                      <a:lnTo>
                        <a:pt x="17246" y="30022"/>
                      </a:lnTo>
                      <a:cubicBezTo>
                        <a:pt x="17313" y="30156"/>
                        <a:pt x="17413" y="30256"/>
                        <a:pt x="17580" y="30289"/>
                      </a:cubicBezTo>
                      <a:cubicBezTo>
                        <a:pt x="17713" y="30389"/>
                        <a:pt x="17880" y="30489"/>
                        <a:pt x="18047" y="30489"/>
                      </a:cubicBezTo>
                      <a:lnTo>
                        <a:pt x="18247" y="30556"/>
                      </a:lnTo>
                      <a:lnTo>
                        <a:pt x="18347" y="30556"/>
                      </a:lnTo>
                      <a:cubicBezTo>
                        <a:pt x="18447" y="30556"/>
                        <a:pt x="18514" y="30523"/>
                        <a:pt x="18580" y="30489"/>
                      </a:cubicBezTo>
                      <a:cubicBezTo>
                        <a:pt x="18681" y="30456"/>
                        <a:pt x="18747" y="30422"/>
                        <a:pt x="18847" y="30422"/>
                      </a:cubicBezTo>
                      <a:cubicBezTo>
                        <a:pt x="18947" y="30422"/>
                        <a:pt x="19014" y="30489"/>
                        <a:pt x="19081" y="30556"/>
                      </a:cubicBezTo>
                      <a:lnTo>
                        <a:pt x="18947" y="30823"/>
                      </a:lnTo>
                      <a:cubicBezTo>
                        <a:pt x="18814" y="31156"/>
                        <a:pt x="19014" y="31356"/>
                        <a:pt x="19248" y="31523"/>
                      </a:cubicBezTo>
                      <a:cubicBezTo>
                        <a:pt x="19348" y="31590"/>
                        <a:pt x="19448" y="31623"/>
                        <a:pt x="19548" y="31623"/>
                      </a:cubicBezTo>
                      <a:cubicBezTo>
                        <a:pt x="19615" y="31623"/>
                        <a:pt x="19715" y="31590"/>
                        <a:pt x="19781" y="31523"/>
                      </a:cubicBezTo>
                      <a:cubicBezTo>
                        <a:pt x="20048" y="31256"/>
                        <a:pt x="20382" y="31090"/>
                        <a:pt x="20782" y="31090"/>
                      </a:cubicBezTo>
                      <a:cubicBezTo>
                        <a:pt x="20849" y="31090"/>
                        <a:pt x="20949" y="31090"/>
                        <a:pt x="21049" y="31123"/>
                      </a:cubicBezTo>
                      <a:cubicBezTo>
                        <a:pt x="21182" y="31223"/>
                        <a:pt x="21349" y="31290"/>
                        <a:pt x="21516" y="31290"/>
                      </a:cubicBezTo>
                      <a:cubicBezTo>
                        <a:pt x="21616" y="31323"/>
                        <a:pt x="21716" y="31356"/>
                        <a:pt x="21849" y="31356"/>
                      </a:cubicBezTo>
                      <a:cubicBezTo>
                        <a:pt x="22083" y="31390"/>
                        <a:pt x="22283" y="31523"/>
                        <a:pt x="22450" y="31690"/>
                      </a:cubicBezTo>
                      <a:cubicBezTo>
                        <a:pt x="22717" y="32057"/>
                        <a:pt x="22783" y="32524"/>
                        <a:pt x="22617" y="32958"/>
                      </a:cubicBezTo>
                      <a:cubicBezTo>
                        <a:pt x="22550" y="33391"/>
                        <a:pt x="22617" y="33825"/>
                        <a:pt x="22884" y="34192"/>
                      </a:cubicBezTo>
                      <a:cubicBezTo>
                        <a:pt x="22984" y="34292"/>
                        <a:pt x="23084" y="34325"/>
                        <a:pt x="23217" y="34325"/>
                      </a:cubicBezTo>
                      <a:cubicBezTo>
                        <a:pt x="23351" y="34325"/>
                        <a:pt x="23451" y="34292"/>
                        <a:pt x="23584" y="34192"/>
                      </a:cubicBezTo>
                      <a:lnTo>
                        <a:pt x="24485" y="33858"/>
                      </a:lnTo>
                      <a:cubicBezTo>
                        <a:pt x="24818" y="33758"/>
                        <a:pt x="25118" y="33625"/>
                        <a:pt x="25452" y="33525"/>
                      </a:cubicBezTo>
                      <a:lnTo>
                        <a:pt x="25519" y="33491"/>
                      </a:lnTo>
                      <a:cubicBezTo>
                        <a:pt x="25719" y="33458"/>
                        <a:pt x="25919" y="33358"/>
                        <a:pt x="26019" y="33158"/>
                      </a:cubicBezTo>
                      <a:lnTo>
                        <a:pt x="26019" y="33124"/>
                      </a:lnTo>
                      <a:cubicBezTo>
                        <a:pt x="26052" y="33158"/>
                        <a:pt x="26086" y="33158"/>
                        <a:pt x="26153" y="33158"/>
                      </a:cubicBezTo>
                      <a:cubicBezTo>
                        <a:pt x="26253" y="33158"/>
                        <a:pt x="26353" y="33091"/>
                        <a:pt x="26386" y="32924"/>
                      </a:cubicBezTo>
                      <a:cubicBezTo>
                        <a:pt x="26386" y="32858"/>
                        <a:pt x="26453" y="32824"/>
                        <a:pt x="26553" y="32824"/>
                      </a:cubicBezTo>
                      <a:cubicBezTo>
                        <a:pt x="26620" y="32791"/>
                        <a:pt x="26720" y="32757"/>
                        <a:pt x="26820" y="32757"/>
                      </a:cubicBezTo>
                      <a:lnTo>
                        <a:pt x="27087" y="32757"/>
                      </a:lnTo>
                      <a:cubicBezTo>
                        <a:pt x="27107" y="32761"/>
                        <a:pt x="27127" y="32763"/>
                        <a:pt x="27148" y="32763"/>
                      </a:cubicBezTo>
                      <a:cubicBezTo>
                        <a:pt x="27326" y="32763"/>
                        <a:pt x="27490" y="32634"/>
                        <a:pt x="27520" y="32424"/>
                      </a:cubicBezTo>
                      <a:cubicBezTo>
                        <a:pt x="27620" y="32457"/>
                        <a:pt x="27687" y="32491"/>
                        <a:pt x="27787" y="32491"/>
                      </a:cubicBezTo>
                      <a:lnTo>
                        <a:pt x="27920" y="32491"/>
                      </a:lnTo>
                      <a:cubicBezTo>
                        <a:pt x="27951" y="32482"/>
                        <a:pt x="27982" y="32478"/>
                        <a:pt x="28012" y="32478"/>
                      </a:cubicBezTo>
                      <a:cubicBezTo>
                        <a:pt x="28212" y="32478"/>
                        <a:pt x="28392" y="32659"/>
                        <a:pt x="28421" y="32891"/>
                      </a:cubicBezTo>
                      <a:lnTo>
                        <a:pt x="28488" y="32991"/>
                      </a:lnTo>
                      <a:cubicBezTo>
                        <a:pt x="28488" y="33058"/>
                        <a:pt x="28521" y="33091"/>
                        <a:pt x="28554" y="33124"/>
                      </a:cubicBezTo>
                      <a:cubicBezTo>
                        <a:pt x="28554" y="33224"/>
                        <a:pt x="28588" y="33291"/>
                        <a:pt x="28654" y="33391"/>
                      </a:cubicBezTo>
                      <a:cubicBezTo>
                        <a:pt x="28588" y="33525"/>
                        <a:pt x="28688" y="33691"/>
                        <a:pt x="28821" y="33725"/>
                      </a:cubicBezTo>
                      <a:lnTo>
                        <a:pt x="28888" y="33725"/>
                      </a:lnTo>
                      <a:cubicBezTo>
                        <a:pt x="28988" y="33725"/>
                        <a:pt x="29021" y="33658"/>
                        <a:pt x="29088" y="33591"/>
                      </a:cubicBezTo>
                      <a:cubicBezTo>
                        <a:pt x="29088" y="33558"/>
                        <a:pt x="29088" y="33525"/>
                        <a:pt x="29121" y="33525"/>
                      </a:cubicBezTo>
                      <a:lnTo>
                        <a:pt x="29388" y="33391"/>
                      </a:lnTo>
                      <a:cubicBezTo>
                        <a:pt x="29455" y="33325"/>
                        <a:pt x="29522" y="33258"/>
                        <a:pt x="29588" y="33191"/>
                      </a:cubicBezTo>
                      <a:cubicBezTo>
                        <a:pt x="29822" y="33058"/>
                        <a:pt x="29955" y="32791"/>
                        <a:pt x="29922" y="32524"/>
                      </a:cubicBezTo>
                      <a:lnTo>
                        <a:pt x="29955" y="32491"/>
                      </a:lnTo>
                      <a:cubicBezTo>
                        <a:pt x="29955" y="32457"/>
                        <a:pt x="29955" y="32424"/>
                        <a:pt x="29922" y="32391"/>
                      </a:cubicBezTo>
                      <a:cubicBezTo>
                        <a:pt x="29922" y="32324"/>
                        <a:pt x="29889" y="32290"/>
                        <a:pt x="29889" y="32224"/>
                      </a:cubicBezTo>
                      <a:cubicBezTo>
                        <a:pt x="29822" y="32190"/>
                        <a:pt x="29822" y="32124"/>
                        <a:pt x="29822" y="32057"/>
                      </a:cubicBezTo>
                      <a:lnTo>
                        <a:pt x="29822" y="32024"/>
                      </a:lnTo>
                      <a:lnTo>
                        <a:pt x="29822" y="31990"/>
                      </a:lnTo>
                      <a:lnTo>
                        <a:pt x="30022" y="31990"/>
                      </a:lnTo>
                      <a:cubicBezTo>
                        <a:pt x="30037" y="31993"/>
                        <a:pt x="30051" y="31995"/>
                        <a:pt x="30065" y="31995"/>
                      </a:cubicBezTo>
                      <a:cubicBezTo>
                        <a:pt x="30211" y="31995"/>
                        <a:pt x="30316" y="31845"/>
                        <a:pt x="30255" y="31723"/>
                      </a:cubicBezTo>
                      <a:cubicBezTo>
                        <a:pt x="30255" y="31623"/>
                        <a:pt x="30255" y="31490"/>
                        <a:pt x="30255" y="31390"/>
                      </a:cubicBezTo>
                      <a:cubicBezTo>
                        <a:pt x="30255" y="31156"/>
                        <a:pt x="30255" y="30923"/>
                        <a:pt x="30189" y="30823"/>
                      </a:cubicBezTo>
                      <a:cubicBezTo>
                        <a:pt x="30155" y="30789"/>
                        <a:pt x="30122" y="30789"/>
                        <a:pt x="30055" y="30789"/>
                      </a:cubicBezTo>
                      <a:cubicBezTo>
                        <a:pt x="29788" y="30789"/>
                        <a:pt x="29755" y="30656"/>
                        <a:pt x="29755" y="30523"/>
                      </a:cubicBezTo>
                      <a:cubicBezTo>
                        <a:pt x="29755" y="30489"/>
                        <a:pt x="29722" y="30422"/>
                        <a:pt x="29688" y="30389"/>
                      </a:cubicBezTo>
                      <a:cubicBezTo>
                        <a:pt x="29455" y="29889"/>
                        <a:pt x="29688" y="29522"/>
                        <a:pt x="29922" y="29155"/>
                      </a:cubicBezTo>
                      <a:cubicBezTo>
                        <a:pt x="30022" y="29088"/>
                        <a:pt x="30022" y="28955"/>
                        <a:pt x="29955" y="28888"/>
                      </a:cubicBezTo>
                      <a:cubicBezTo>
                        <a:pt x="29922" y="28721"/>
                        <a:pt x="29955" y="28554"/>
                        <a:pt x="30022" y="28421"/>
                      </a:cubicBezTo>
                      <a:cubicBezTo>
                        <a:pt x="30022" y="28354"/>
                        <a:pt x="30055" y="28288"/>
                        <a:pt x="30055" y="28221"/>
                      </a:cubicBezTo>
                      <a:cubicBezTo>
                        <a:pt x="30022" y="28121"/>
                        <a:pt x="30055" y="28021"/>
                        <a:pt x="30089" y="27921"/>
                      </a:cubicBezTo>
                      <a:cubicBezTo>
                        <a:pt x="30112" y="27897"/>
                        <a:pt x="30153" y="27874"/>
                        <a:pt x="30186" y="27874"/>
                      </a:cubicBezTo>
                      <a:cubicBezTo>
                        <a:pt x="30200" y="27874"/>
                        <a:pt x="30212" y="27878"/>
                        <a:pt x="30222" y="27887"/>
                      </a:cubicBezTo>
                      <a:lnTo>
                        <a:pt x="30389" y="27887"/>
                      </a:lnTo>
                      <a:cubicBezTo>
                        <a:pt x="30689" y="27654"/>
                        <a:pt x="30923" y="27287"/>
                        <a:pt x="31023" y="26853"/>
                      </a:cubicBezTo>
                      <a:cubicBezTo>
                        <a:pt x="31123" y="26653"/>
                        <a:pt x="31123" y="26386"/>
                        <a:pt x="31023" y="26153"/>
                      </a:cubicBezTo>
                      <a:cubicBezTo>
                        <a:pt x="30989" y="26086"/>
                        <a:pt x="30889" y="26019"/>
                        <a:pt x="30823" y="25986"/>
                      </a:cubicBezTo>
                      <a:cubicBezTo>
                        <a:pt x="30722" y="25953"/>
                        <a:pt x="30622" y="25919"/>
                        <a:pt x="30556" y="25819"/>
                      </a:cubicBezTo>
                      <a:cubicBezTo>
                        <a:pt x="30522" y="25686"/>
                        <a:pt x="30522" y="25552"/>
                        <a:pt x="30589" y="25419"/>
                      </a:cubicBezTo>
                      <a:cubicBezTo>
                        <a:pt x="30689" y="25119"/>
                        <a:pt x="30656" y="24785"/>
                        <a:pt x="30489" y="24485"/>
                      </a:cubicBezTo>
                      <a:cubicBezTo>
                        <a:pt x="30422" y="24385"/>
                        <a:pt x="30422" y="24318"/>
                        <a:pt x="30422" y="24251"/>
                      </a:cubicBezTo>
                      <a:cubicBezTo>
                        <a:pt x="30456" y="24218"/>
                        <a:pt x="30456" y="24218"/>
                        <a:pt x="30489" y="24218"/>
                      </a:cubicBezTo>
                      <a:cubicBezTo>
                        <a:pt x="30722" y="24118"/>
                        <a:pt x="30889" y="23884"/>
                        <a:pt x="30889" y="23651"/>
                      </a:cubicBezTo>
                      <a:cubicBezTo>
                        <a:pt x="30923" y="23518"/>
                        <a:pt x="30989" y="23417"/>
                        <a:pt x="31023" y="23317"/>
                      </a:cubicBezTo>
                      <a:cubicBezTo>
                        <a:pt x="31223" y="23184"/>
                        <a:pt x="31456" y="23051"/>
                        <a:pt x="31690" y="22950"/>
                      </a:cubicBezTo>
                      <a:cubicBezTo>
                        <a:pt x="32090" y="22817"/>
                        <a:pt x="32457" y="22550"/>
                        <a:pt x="32657" y="22183"/>
                      </a:cubicBezTo>
                      <a:lnTo>
                        <a:pt x="33124" y="21783"/>
                      </a:lnTo>
                      <a:cubicBezTo>
                        <a:pt x="33324" y="21483"/>
                        <a:pt x="33658" y="21316"/>
                        <a:pt x="34025" y="21316"/>
                      </a:cubicBezTo>
                      <a:cubicBezTo>
                        <a:pt x="34192" y="21316"/>
                        <a:pt x="34358" y="21249"/>
                        <a:pt x="34525" y="21216"/>
                      </a:cubicBezTo>
                      <a:lnTo>
                        <a:pt x="34559" y="21149"/>
                      </a:lnTo>
                      <a:cubicBezTo>
                        <a:pt x="34592" y="21049"/>
                        <a:pt x="34659" y="20949"/>
                        <a:pt x="34759" y="20916"/>
                      </a:cubicBezTo>
                      <a:cubicBezTo>
                        <a:pt x="34892" y="20816"/>
                        <a:pt x="35026" y="20716"/>
                        <a:pt x="34959" y="20515"/>
                      </a:cubicBezTo>
                      <a:cubicBezTo>
                        <a:pt x="34759" y="20215"/>
                        <a:pt x="34759" y="19848"/>
                        <a:pt x="34992" y="19548"/>
                      </a:cubicBezTo>
                      <a:cubicBezTo>
                        <a:pt x="35026" y="19515"/>
                        <a:pt x="35059" y="19415"/>
                        <a:pt x="35092" y="19348"/>
                      </a:cubicBezTo>
                      <a:cubicBezTo>
                        <a:pt x="35092" y="19315"/>
                        <a:pt x="35092" y="19281"/>
                        <a:pt x="35092" y="19248"/>
                      </a:cubicBezTo>
                      <a:cubicBezTo>
                        <a:pt x="35092" y="19181"/>
                        <a:pt x="34992" y="19114"/>
                        <a:pt x="34859" y="19081"/>
                      </a:cubicBezTo>
                      <a:cubicBezTo>
                        <a:pt x="34559" y="18981"/>
                        <a:pt x="34392" y="18881"/>
                        <a:pt x="34358" y="18747"/>
                      </a:cubicBezTo>
                      <a:cubicBezTo>
                        <a:pt x="34292" y="18614"/>
                        <a:pt x="34358" y="18447"/>
                        <a:pt x="34525" y="18180"/>
                      </a:cubicBezTo>
                      <a:cubicBezTo>
                        <a:pt x="34692" y="18047"/>
                        <a:pt x="34725" y="17813"/>
                        <a:pt x="34659" y="17613"/>
                      </a:cubicBezTo>
                      <a:cubicBezTo>
                        <a:pt x="34358" y="16746"/>
                        <a:pt x="34792" y="16112"/>
                        <a:pt x="35226" y="15645"/>
                      </a:cubicBezTo>
                      <a:cubicBezTo>
                        <a:pt x="35292" y="15545"/>
                        <a:pt x="35359" y="15445"/>
                        <a:pt x="35459" y="15345"/>
                      </a:cubicBezTo>
                      <a:cubicBezTo>
                        <a:pt x="35626" y="15178"/>
                        <a:pt x="35759" y="14945"/>
                        <a:pt x="35826" y="14711"/>
                      </a:cubicBezTo>
                      <a:cubicBezTo>
                        <a:pt x="35826" y="14645"/>
                        <a:pt x="35859" y="14611"/>
                        <a:pt x="35859" y="14544"/>
                      </a:cubicBezTo>
                      <a:cubicBezTo>
                        <a:pt x="35926" y="14544"/>
                        <a:pt x="35993" y="14544"/>
                        <a:pt x="36060" y="14578"/>
                      </a:cubicBezTo>
                      <a:cubicBezTo>
                        <a:pt x="36160" y="14611"/>
                        <a:pt x="36226" y="14645"/>
                        <a:pt x="36326" y="14645"/>
                      </a:cubicBezTo>
                      <a:cubicBezTo>
                        <a:pt x="36393" y="14645"/>
                        <a:pt x="36460" y="14611"/>
                        <a:pt x="36493" y="14578"/>
                      </a:cubicBezTo>
                      <a:cubicBezTo>
                        <a:pt x="36593" y="14578"/>
                        <a:pt x="36660" y="14544"/>
                        <a:pt x="36760" y="14511"/>
                      </a:cubicBezTo>
                      <a:cubicBezTo>
                        <a:pt x="37060" y="14544"/>
                        <a:pt x="37361" y="14578"/>
                        <a:pt x="37661" y="14578"/>
                      </a:cubicBezTo>
                      <a:cubicBezTo>
                        <a:pt x="37743" y="14572"/>
                        <a:pt x="37825" y="14569"/>
                        <a:pt x="37906" y="14569"/>
                      </a:cubicBezTo>
                      <a:cubicBezTo>
                        <a:pt x="38281" y="14569"/>
                        <a:pt x="38638" y="14629"/>
                        <a:pt x="38995" y="14711"/>
                      </a:cubicBezTo>
                      <a:cubicBezTo>
                        <a:pt x="39128" y="14745"/>
                        <a:pt x="39229" y="14745"/>
                        <a:pt x="39362" y="14778"/>
                      </a:cubicBezTo>
                      <a:cubicBezTo>
                        <a:pt x="39696" y="14745"/>
                        <a:pt x="39962" y="14578"/>
                        <a:pt x="40096" y="14278"/>
                      </a:cubicBezTo>
                      <a:lnTo>
                        <a:pt x="40396" y="13844"/>
                      </a:lnTo>
                      <a:cubicBezTo>
                        <a:pt x="40529" y="13610"/>
                        <a:pt x="40563" y="13477"/>
                        <a:pt x="40529" y="13410"/>
                      </a:cubicBezTo>
                      <a:cubicBezTo>
                        <a:pt x="40496" y="13310"/>
                        <a:pt x="40329" y="13277"/>
                        <a:pt x="39962" y="13244"/>
                      </a:cubicBezTo>
                      <a:cubicBezTo>
                        <a:pt x="39929" y="13143"/>
                        <a:pt x="39829" y="13043"/>
                        <a:pt x="39762" y="12943"/>
                      </a:cubicBezTo>
                      <a:lnTo>
                        <a:pt x="39696" y="12877"/>
                      </a:lnTo>
                      <a:cubicBezTo>
                        <a:pt x="39629" y="12777"/>
                        <a:pt x="39529" y="12676"/>
                        <a:pt x="39429" y="12576"/>
                      </a:cubicBezTo>
                      <a:lnTo>
                        <a:pt x="39395" y="12543"/>
                      </a:lnTo>
                      <a:cubicBezTo>
                        <a:pt x="39028" y="12209"/>
                        <a:pt x="38628" y="11909"/>
                        <a:pt x="38194" y="11642"/>
                      </a:cubicBezTo>
                      <a:cubicBezTo>
                        <a:pt x="37894" y="11442"/>
                        <a:pt x="37594" y="11242"/>
                        <a:pt x="37327" y="11009"/>
                      </a:cubicBezTo>
                      <a:cubicBezTo>
                        <a:pt x="37260" y="10875"/>
                        <a:pt x="37094" y="10742"/>
                        <a:pt x="36927" y="10742"/>
                      </a:cubicBezTo>
                      <a:lnTo>
                        <a:pt x="36760" y="10642"/>
                      </a:lnTo>
                      <a:cubicBezTo>
                        <a:pt x="36460" y="10441"/>
                        <a:pt x="36260" y="10175"/>
                        <a:pt x="36126" y="9841"/>
                      </a:cubicBezTo>
                      <a:lnTo>
                        <a:pt x="36093" y="9774"/>
                      </a:lnTo>
                      <a:cubicBezTo>
                        <a:pt x="36126" y="9741"/>
                        <a:pt x="36126" y="9674"/>
                        <a:pt x="36093" y="9674"/>
                      </a:cubicBezTo>
                      <a:cubicBezTo>
                        <a:pt x="36193" y="9474"/>
                        <a:pt x="36293" y="9307"/>
                        <a:pt x="36427" y="9174"/>
                      </a:cubicBezTo>
                      <a:cubicBezTo>
                        <a:pt x="36627" y="9007"/>
                        <a:pt x="36760" y="8774"/>
                        <a:pt x="36827" y="8540"/>
                      </a:cubicBezTo>
                      <a:cubicBezTo>
                        <a:pt x="36960" y="8307"/>
                        <a:pt x="36860" y="8173"/>
                        <a:pt x="36727" y="8006"/>
                      </a:cubicBezTo>
                      <a:lnTo>
                        <a:pt x="36660" y="7906"/>
                      </a:lnTo>
                      <a:cubicBezTo>
                        <a:pt x="35926" y="7406"/>
                        <a:pt x="35626" y="6672"/>
                        <a:pt x="35359" y="5938"/>
                      </a:cubicBezTo>
                      <a:cubicBezTo>
                        <a:pt x="35259" y="5671"/>
                        <a:pt x="35159" y="5405"/>
                        <a:pt x="35026" y="5171"/>
                      </a:cubicBezTo>
                      <a:cubicBezTo>
                        <a:pt x="34959" y="5004"/>
                        <a:pt x="34992" y="4971"/>
                        <a:pt x="35126" y="4837"/>
                      </a:cubicBezTo>
                      <a:cubicBezTo>
                        <a:pt x="35526" y="4537"/>
                        <a:pt x="35392" y="4104"/>
                        <a:pt x="35226" y="3770"/>
                      </a:cubicBezTo>
                      <a:cubicBezTo>
                        <a:pt x="35192" y="3737"/>
                        <a:pt x="35159" y="3703"/>
                        <a:pt x="35092" y="3670"/>
                      </a:cubicBezTo>
                      <a:cubicBezTo>
                        <a:pt x="35126" y="3470"/>
                        <a:pt x="35259" y="3403"/>
                        <a:pt x="35459" y="3303"/>
                      </a:cubicBezTo>
                      <a:cubicBezTo>
                        <a:pt x="35659" y="3236"/>
                        <a:pt x="35826" y="3070"/>
                        <a:pt x="35893" y="2903"/>
                      </a:cubicBezTo>
                      <a:cubicBezTo>
                        <a:pt x="35960" y="2703"/>
                        <a:pt x="35926" y="2536"/>
                        <a:pt x="35826" y="2369"/>
                      </a:cubicBezTo>
                      <a:cubicBezTo>
                        <a:pt x="35793" y="2336"/>
                        <a:pt x="35726" y="2302"/>
                        <a:pt x="35659" y="2302"/>
                      </a:cubicBezTo>
                      <a:lnTo>
                        <a:pt x="35559" y="2302"/>
                      </a:lnTo>
                      <a:cubicBezTo>
                        <a:pt x="35493" y="2302"/>
                        <a:pt x="35426" y="2269"/>
                        <a:pt x="35359" y="2236"/>
                      </a:cubicBezTo>
                      <a:cubicBezTo>
                        <a:pt x="35326" y="2236"/>
                        <a:pt x="35259" y="2202"/>
                        <a:pt x="35226" y="2169"/>
                      </a:cubicBezTo>
                      <a:cubicBezTo>
                        <a:pt x="35226" y="2102"/>
                        <a:pt x="35226" y="2035"/>
                        <a:pt x="35226" y="1969"/>
                      </a:cubicBezTo>
                      <a:cubicBezTo>
                        <a:pt x="35392" y="1969"/>
                        <a:pt x="35526" y="1902"/>
                        <a:pt x="35659" y="1802"/>
                      </a:cubicBezTo>
                      <a:cubicBezTo>
                        <a:pt x="35793" y="1735"/>
                        <a:pt x="35926" y="1669"/>
                        <a:pt x="36060" y="1669"/>
                      </a:cubicBezTo>
                      <a:lnTo>
                        <a:pt x="36293" y="1669"/>
                      </a:lnTo>
                      <a:cubicBezTo>
                        <a:pt x="36326" y="1568"/>
                        <a:pt x="36326" y="1502"/>
                        <a:pt x="36293" y="1435"/>
                      </a:cubicBezTo>
                      <a:lnTo>
                        <a:pt x="36260" y="1335"/>
                      </a:lnTo>
                      <a:cubicBezTo>
                        <a:pt x="36226" y="1135"/>
                        <a:pt x="36093" y="935"/>
                        <a:pt x="35893" y="801"/>
                      </a:cubicBezTo>
                      <a:cubicBezTo>
                        <a:pt x="35793" y="768"/>
                        <a:pt x="35693" y="735"/>
                        <a:pt x="35559" y="735"/>
                      </a:cubicBezTo>
                      <a:lnTo>
                        <a:pt x="34392" y="735"/>
                      </a:lnTo>
                      <a:cubicBezTo>
                        <a:pt x="34192" y="501"/>
                        <a:pt x="33958" y="334"/>
                        <a:pt x="33658" y="234"/>
                      </a:cubicBezTo>
                      <a:cubicBezTo>
                        <a:pt x="33491" y="167"/>
                        <a:pt x="33291" y="134"/>
                        <a:pt x="33124" y="134"/>
                      </a:cubicBezTo>
                      <a:cubicBezTo>
                        <a:pt x="32991" y="134"/>
                        <a:pt x="32824" y="167"/>
                        <a:pt x="32691" y="167"/>
                      </a:cubicBezTo>
                      <a:cubicBezTo>
                        <a:pt x="32290" y="268"/>
                        <a:pt x="31857" y="301"/>
                        <a:pt x="31423" y="301"/>
                      </a:cubicBezTo>
                      <a:cubicBezTo>
                        <a:pt x="30956" y="301"/>
                        <a:pt x="30522" y="234"/>
                        <a:pt x="30089" y="134"/>
                      </a:cubicBezTo>
                      <a:cubicBezTo>
                        <a:pt x="30022" y="67"/>
                        <a:pt x="29955" y="34"/>
                        <a:pt x="29889"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61" name="Google Shape;419;p16">
                  <a:extLst>
                    <a:ext uri="{FF2B5EF4-FFF2-40B4-BE49-F238E27FC236}">
                      <a16:creationId xmlns:a16="http://schemas.microsoft.com/office/drawing/2014/main" xmlns="" id="{CCD6C510-4294-7382-0DB1-E54D085E518D}"/>
                    </a:ext>
                  </a:extLst>
                </p:cNvPr>
                <p:cNvSpPr/>
                <p:nvPr/>
              </p:nvSpPr>
              <p:spPr>
                <a:xfrm>
                  <a:off x="4222988" y="2937700"/>
                  <a:ext cx="25" cy="25"/>
                </a:xfrm>
                <a:custGeom>
                  <a:avLst/>
                  <a:gdLst/>
                  <a:ahLst/>
                  <a:cxnLst/>
                  <a:rect l="l" t="t" r="r" b="b"/>
                  <a:pathLst>
                    <a:path w="1" h="1" extrusionOk="0">
                      <a:moveTo>
                        <a:pt x="1" y="0"/>
                      </a:move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62" name="Google Shape;420;p16">
                  <a:extLst>
                    <a:ext uri="{FF2B5EF4-FFF2-40B4-BE49-F238E27FC236}">
                      <a16:creationId xmlns:a16="http://schemas.microsoft.com/office/drawing/2014/main" xmlns="" id="{1DA28608-5B17-BC20-FB8A-178F4FA7C8F4}"/>
                    </a:ext>
                  </a:extLst>
                </p:cNvPr>
                <p:cNvSpPr/>
                <p:nvPr/>
              </p:nvSpPr>
              <p:spPr>
                <a:xfrm>
                  <a:off x="3522488" y="2769250"/>
                  <a:ext cx="82600" cy="78400"/>
                </a:xfrm>
                <a:custGeom>
                  <a:avLst/>
                  <a:gdLst/>
                  <a:ahLst/>
                  <a:cxnLst/>
                  <a:rect l="l" t="t" r="r" b="b"/>
                  <a:pathLst>
                    <a:path w="3304" h="3136" extrusionOk="0">
                      <a:moveTo>
                        <a:pt x="1302" y="0"/>
                      </a:moveTo>
                      <a:cubicBezTo>
                        <a:pt x="1068" y="0"/>
                        <a:pt x="835" y="67"/>
                        <a:pt x="601" y="133"/>
                      </a:cubicBezTo>
                      <a:cubicBezTo>
                        <a:pt x="468" y="434"/>
                        <a:pt x="401" y="734"/>
                        <a:pt x="368" y="1067"/>
                      </a:cubicBezTo>
                      <a:cubicBezTo>
                        <a:pt x="334" y="1401"/>
                        <a:pt x="268" y="1701"/>
                        <a:pt x="134" y="2001"/>
                      </a:cubicBezTo>
                      <a:cubicBezTo>
                        <a:pt x="1" y="2235"/>
                        <a:pt x="234" y="2535"/>
                        <a:pt x="434" y="2802"/>
                      </a:cubicBezTo>
                      <a:cubicBezTo>
                        <a:pt x="501" y="2869"/>
                        <a:pt x="568" y="2935"/>
                        <a:pt x="635" y="3036"/>
                      </a:cubicBezTo>
                      <a:cubicBezTo>
                        <a:pt x="668" y="3069"/>
                        <a:pt x="701" y="3102"/>
                        <a:pt x="768" y="3102"/>
                      </a:cubicBezTo>
                      <a:cubicBezTo>
                        <a:pt x="935" y="3069"/>
                        <a:pt x="1068" y="3002"/>
                        <a:pt x="1168" y="2902"/>
                      </a:cubicBezTo>
                      <a:lnTo>
                        <a:pt x="1235" y="2869"/>
                      </a:lnTo>
                      <a:cubicBezTo>
                        <a:pt x="1302" y="2869"/>
                        <a:pt x="1368" y="2835"/>
                        <a:pt x="1435" y="2769"/>
                      </a:cubicBezTo>
                      <a:cubicBezTo>
                        <a:pt x="1502" y="2735"/>
                        <a:pt x="1569" y="2702"/>
                        <a:pt x="1635" y="2702"/>
                      </a:cubicBezTo>
                      <a:lnTo>
                        <a:pt x="1735" y="2702"/>
                      </a:lnTo>
                      <a:cubicBezTo>
                        <a:pt x="1835" y="3069"/>
                        <a:pt x="2002" y="3136"/>
                        <a:pt x="2102" y="3136"/>
                      </a:cubicBezTo>
                      <a:cubicBezTo>
                        <a:pt x="2269" y="3136"/>
                        <a:pt x="2436" y="3036"/>
                        <a:pt x="2536" y="2902"/>
                      </a:cubicBezTo>
                      <a:cubicBezTo>
                        <a:pt x="2936" y="2402"/>
                        <a:pt x="3236" y="1768"/>
                        <a:pt x="3303" y="1134"/>
                      </a:cubicBezTo>
                      <a:cubicBezTo>
                        <a:pt x="3303" y="1067"/>
                        <a:pt x="3270" y="1034"/>
                        <a:pt x="3270" y="1001"/>
                      </a:cubicBezTo>
                      <a:lnTo>
                        <a:pt x="3036" y="834"/>
                      </a:lnTo>
                      <a:lnTo>
                        <a:pt x="2970" y="801"/>
                      </a:lnTo>
                      <a:lnTo>
                        <a:pt x="2936" y="767"/>
                      </a:lnTo>
                      <a:cubicBezTo>
                        <a:pt x="2936" y="767"/>
                        <a:pt x="2936" y="734"/>
                        <a:pt x="2936" y="734"/>
                      </a:cubicBezTo>
                      <a:cubicBezTo>
                        <a:pt x="2903" y="567"/>
                        <a:pt x="2769" y="434"/>
                        <a:pt x="2603" y="434"/>
                      </a:cubicBezTo>
                      <a:lnTo>
                        <a:pt x="2069" y="133"/>
                      </a:lnTo>
                      <a:cubicBezTo>
                        <a:pt x="1835" y="67"/>
                        <a:pt x="1569" y="0"/>
                        <a:pt x="1302"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63" name="Google Shape;421;p16">
                  <a:extLst>
                    <a:ext uri="{FF2B5EF4-FFF2-40B4-BE49-F238E27FC236}">
                      <a16:creationId xmlns:a16="http://schemas.microsoft.com/office/drawing/2014/main" xmlns="" id="{B9256DC2-710D-06EF-7CBE-CBA3EBB79277}"/>
                    </a:ext>
                  </a:extLst>
                </p:cNvPr>
                <p:cNvSpPr/>
                <p:nvPr/>
              </p:nvSpPr>
              <p:spPr>
                <a:xfrm>
                  <a:off x="3565863" y="2099600"/>
                  <a:ext cx="54225" cy="66725"/>
                </a:xfrm>
                <a:custGeom>
                  <a:avLst/>
                  <a:gdLst/>
                  <a:ahLst/>
                  <a:cxnLst/>
                  <a:rect l="l" t="t" r="r" b="b"/>
                  <a:pathLst>
                    <a:path w="2169" h="2669" extrusionOk="0">
                      <a:moveTo>
                        <a:pt x="1068" y="0"/>
                      </a:moveTo>
                      <a:cubicBezTo>
                        <a:pt x="934" y="0"/>
                        <a:pt x="768" y="167"/>
                        <a:pt x="634" y="334"/>
                      </a:cubicBezTo>
                      <a:lnTo>
                        <a:pt x="567" y="400"/>
                      </a:lnTo>
                      <a:cubicBezTo>
                        <a:pt x="201" y="634"/>
                        <a:pt x="34" y="801"/>
                        <a:pt x="34" y="1034"/>
                      </a:cubicBezTo>
                      <a:cubicBezTo>
                        <a:pt x="0" y="1234"/>
                        <a:pt x="134" y="1435"/>
                        <a:pt x="434" y="1701"/>
                      </a:cubicBezTo>
                      <a:cubicBezTo>
                        <a:pt x="467" y="1735"/>
                        <a:pt x="467" y="1768"/>
                        <a:pt x="501" y="1768"/>
                      </a:cubicBezTo>
                      <a:cubicBezTo>
                        <a:pt x="567" y="1801"/>
                        <a:pt x="634" y="1835"/>
                        <a:pt x="567" y="1968"/>
                      </a:cubicBezTo>
                      <a:cubicBezTo>
                        <a:pt x="401" y="2102"/>
                        <a:pt x="334" y="2268"/>
                        <a:pt x="367" y="2369"/>
                      </a:cubicBezTo>
                      <a:cubicBezTo>
                        <a:pt x="434" y="2535"/>
                        <a:pt x="668" y="2635"/>
                        <a:pt x="834" y="2669"/>
                      </a:cubicBezTo>
                      <a:lnTo>
                        <a:pt x="1001" y="2669"/>
                      </a:lnTo>
                      <a:cubicBezTo>
                        <a:pt x="1201" y="2669"/>
                        <a:pt x="1401" y="2602"/>
                        <a:pt x="1568" y="2502"/>
                      </a:cubicBezTo>
                      <a:cubicBezTo>
                        <a:pt x="1802" y="2402"/>
                        <a:pt x="1935" y="2202"/>
                        <a:pt x="2002" y="1935"/>
                      </a:cubicBezTo>
                      <a:cubicBezTo>
                        <a:pt x="2169" y="1701"/>
                        <a:pt x="2169" y="1368"/>
                        <a:pt x="2002" y="1101"/>
                      </a:cubicBezTo>
                      <a:lnTo>
                        <a:pt x="1435" y="434"/>
                      </a:lnTo>
                      <a:cubicBezTo>
                        <a:pt x="1335" y="134"/>
                        <a:pt x="1201" y="0"/>
                        <a:pt x="1068"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64" name="Google Shape;422;p16">
                  <a:extLst>
                    <a:ext uri="{FF2B5EF4-FFF2-40B4-BE49-F238E27FC236}">
                      <a16:creationId xmlns:a16="http://schemas.microsoft.com/office/drawing/2014/main" xmlns="" id="{D38B0817-8BE9-D18F-5DDB-5E34786217A2}"/>
                    </a:ext>
                  </a:extLst>
                </p:cNvPr>
                <p:cNvSpPr/>
                <p:nvPr/>
              </p:nvSpPr>
              <p:spPr>
                <a:xfrm>
                  <a:off x="3646763" y="2672200"/>
                  <a:ext cx="27525" cy="20350"/>
                </a:xfrm>
                <a:custGeom>
                  <a:avLst/>
                  <a:gdLst/>
                  <a:ahLst/>
                  <a:cxnLst/>
                  <a:rect l="l" t="t" r="r" b="b"/>
                  <a:pathLst>
                    <a:path w="1101" h="814" extrusionOk="0">
                      <a:moveTo>
                        <a:pt x="287" y="0"/>
                      </a:moveTo>
                      <a:cubicBezTo>
                        <a:pt x="204" y="0"/>
                        <a:pt x="117" y="38"/>
                        <a:pt x="67" y="113"/>
                      </a:cubicBezTo>
                      <a:cubicBezTo>
                        <a:pt x="0" y="179"/>
                        <a:pt x="0" y="279"/>
                        <a:pt x="33" y="380"/>
                      </a:cubicBezTo>
                      <a:cubicBezTo>
                        <a:pt x="33" y="646"/>
                        <a:pt x="167" y="813"/>
                        <a:pt x="334" y="813"/>
                      </a:cubicBezTo>
                      <a:lnTo>
                        <a:pt x="434" y="813"/>
                      </a:lnTo>
                      <a:cubicBezTo>
                        <a:pt x="667" y="746"/>
                        <a:pt x="1101" y="646"/>
                        <a:pt x="1101" y="279"/>
                      </a:cubicBezTo>
                      <a:cubicBezTo>
                        <a:pt x="1101" y="41"/>
                        <a:pt x="982" y="7"/>
                        <a:pt x="853" y="7"/>
                      </a:cubicBezTo>
                      <a:cubicBezTo>
                        <a:pt x="801" y="7"/>
                        <a:pt x="748" y="13"/>
                        <a:pt x="701" y="13"/>
                      </a:cubicBezTo>
                      <a:lnTo>
                        <a:pt x="367" y="13"/>
                      </a:lnTo>
                      <a:cubicBezTo>
                        <a:pt x="342" y="4"/>
                        <a:pt x="315" y="0"/>
                        <a:pt x="287"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65" name="Google Shape;423;p16">
                  <a:extLst>
                    <a:ext uri="{FF2B5EF4-FFF2-40B4-BE49-F238E27FC236}">
                      <a16:creationId xmlns:a16="http://schemas.microsoft.com/office/drawing/2014/main" xmlns="" id="{DFB619FD-9DB3-FE9E-7589-BB201C4FA9FB}"/>
                    </a:ext>
                  </a:extLst>
                </p:cNvPr>
                <p:cNvSpPr/>
                <p:nvPr/>
              </p:nvSpPr>
              <p:spPr>
                <a:xfrm>
                  <a:off x="3647588" y="2220500"/>
                  <a:ext cx="20875" cy="20050"/>
                </a:xfrm>
                <a:custGeom>
                  <a:avLst/>
                  <a:gdLst/>
                  <a:ahLst/>
                  <a:cxnLst/>
                  <a:rect l="l" t="t" r="r" b="b"/>
                  <a:pathLst>
                    <a:path w="835" h="802" extrusionOk="0">
                      <a:moveTo>
                        <a:pt x="467" y="1"/>
                      </a:moveTo>
                      <a:cubicBezTo>
                        <a:pt x="234" y="34"/>
                        <a:pt x="34" y="234"/>
                        <a:pt x="0" y="468"/>
                      </a:cubicBezTo>
                      <a:cubicBezTo>
                        <a:pt x="0" y="568"/>
                        <a:pt x="34" y="635"/>
                        <a:pt x="100" y="701"/>
                      </a:cubicBezTo>
                      <a:cubicBezTo>
                        <a:pt x="134" y="768"/>
                        <a:pt x="234" y="802"/>
                        <a:pt x="334" y="802"/>
                      </a:cubicBezTo>
                      <a:lnTo>
                        <a:pt x="401" y="802"/>
                      </a:lnTo>
                      <a:cubicBezTo>
                        <a:pt x="668" y="768"/>
                        <a:pt x="768" y="535"/>
                        <a:pt x="834" y="335"/>
                      </a:cubicBezTo>
                      <a:cubicBezTo>
                        <a:pt x="768" y="168"/>
                        <a:pt x="668" y="1"/>
                        <a:pt x="534"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1" name="Google Shape;424;p16">
                <a:extLst>
                  <a:ext uri="{FF2B5EF4-FFF2-40B4-BE49-F238E27FC236}">
                    <a16:creationId xmlns:a16="http://schemas.microsoft.com/office/drawing/2014/main" xmlns="" id="{78A6F066-F4A8-AC29-C718-0D52A4E7658C}"/>
                  </a:ext>
                </a:extLst>
              </p:cNvPr>
              <p:cNvGrpSpPr/>
              <p:nvPr/>
            </p:nvGrpSpPr>
            <p:grpSpPr>
              <a:xfrm>
                <a:off x="3283163" y="3071125"/>
                <a:ext cx="1163375" cy="337075"/>
                <a:chOff x="3279813" y="3071125"/>
                <a:chExt cx="1163375" cy="337075"/>
              </a:xfrm>
              <a:grpFill/>
            </p:grpSpPr>
            <p:sp>
              <p:nvSpPr>
                <p:cNvPr id="55" name="Google Shape;425;p16">
                  <a:extLst>
                    <a:ext uri="{FF2B5EF4-FFF2-40B4-BE49-F238E27FC236}">
                      <a16:creationId xmlns:a16="http://schemas.microsoft.com/office/drawing/2014/main" xmlns="" id="{8E977DCA-1B77-F6F9-B1ED-999954E3347D}"/>
                    </a:ext>
                  </a:extLst>
                </p:cNvPr>
                <p:cNvSpPr/>
                <p:nvPr/>
              </p:nvSpPr>
              <p:spPr>
                <a:xfrm>
                  <a:off x="3279813" y="3098650"/>
                  <a:ext cx="1067475" cy="308575"/>
                </a:xfrm>
                <a:custGeom>
                  <a:avLst/>
                  <a:gdLst/>
                  <a:ahLst/>
                  <a:cxnLst/>
                  <a:rect l="l" t="t" r="r" b="b"/>
                  <a:pathLst>
                    <a:path w="42699" h="12343" extrusionOk="0">
                      <a:moveTo>
                        <a:pt x="6739" y="834"/>
                      </a:moveTo>
                      <a:cubicBezTo>
                        <a:pt x="6772" y="834"/>
                        <a:pt x="6806" y="867"/>
                        <a:pt x="6806" y="901"/>
                      </a:cubicBezTo>
                      <a:cubicBezTo>
                        <a:pt x="6772" y="867"/>
                        <a:pt x="6772" y="834"/>
                        <a:pt x="6739" y="834"/>
                      </a:cubicBezTo>
                      <a:close/>
                      <a:moveTo>
                        <a:pt x="4137" y="0"/>
                      </a:moveTo>
                      <a:cubicBezTo>
                        <a:pt x="4037" y="0"/>
                        <a:pt x="3970" y="33"/>
                        <a:pt x="3937" y="100"/>
                      </a:cubicBezTo>
                      <a:lnTo>
                        <a:pt x="3837" y="100"/>
                      </a:lnTo>
                      <a:cubicBezTo>
                        <a:pt x="3337" y="434"/>
                        <a:pt x="3036" y="1001"/>
                        <a:pt x="3003" y="1601"/>
                      </a:cubicBezTo>
                      <a:cubicBezTo>
                        <a:pt x="2936" y="1668"/>
                        <a:pt x="3003" y="1735"/>
                        <a:pt x="3036" y="1835"/>
                      </a:cubicBezTo>
                      <a:cubicBezTo>
                        <a:pt x="3036" y="1901"/>
                        <a:pt x="3036" y="1968"/>
                        <a:pt x="3036" y="2035"/>
                      </a:cubicBezTo>
                      <a:cubicBezTo>
                        <a:pt x="3003" y="2068"/>
                        <a:pt x="2970" y="2068"/>
                        <a:pt x="2936" y="2102"/>
                      </a:cubicBezTo>
                      <a:cubicBezTo>
                        <a:pt x="2836" y="2035"/>
                        <a:pt x="2736" y="2002"/>
                        <a:pt x="2603" y="2002"/>
                      </a:cubicBezTo>
                      <a:cubicBezTo>
                        <a:pt x="2503" y="2002"/>
                        <a:pt x="2436" y="2035"/>
                        <a:pt x="2336" y="2102"/>
                      </a:cubicBezTo>
                      <a:cubicBezTo>
                        <a:pt x="2136" y="2235"/>
                        <a:pt x="1969" y="2469"/>
                        <a:pt x="1969" y="2735"/>
                      </a:cubicBezTo>
                      <a:cubicBezTo>
                        <a:pt x="1869" y="3002"/>
                        <a:pt x="1802" y="3269"/>
                        <a:pt x="1769" y="3569"/>
                      </a:cubicBezTo>
                      <a:lnTo>
                        <a:pt x="1769" y="3703"/>
                      </a:lnTo>
                      <a:lnTo>
                        <a:pt x="1735" y="3703"/>
                      </a:lnTo>
                      <a:cubicBezTo>
                        <a:pt x="1669" y="3703"/>
                        <a:pt x="1602" y="3603"/>
                        <a:pt x="1569" y="3536"/>
                      </a:cubicBezTo>
                      <a:cubicBezTo>
                        <a:pt x="1502" y="3436"/>
                        <a:pt x="1469" y="3336"/>
                        <a:pt x="1369" y="3336"/>
                      </a:cubicBezTo>
                      <a:lnTo>
                        <a:pt x="1268" y="3336"/>
                      </a:lnTo>
                      <a:cubicBezTo>
                        <a:pt x="1202" y="3336"/>
                        <a:pt x="1135" y="3336"/>
                        <a:pt x="1102" y="3302"/>
                      </a:cubicBezTo>
                      <a:cubicBezTo>
                        <a:pt x="1102" y="3236"/>
                        <a:pt x="1102" y="3169"/>
                        <a:pt x="1135" y="3069"/>
                      </a:cubicBezTo>
                      <a:cubicBezTo>
                        <a:pt x="1202" y="2936"/>
                        <a:pt x="1168" y="2835"/>
                        <a:pt x="1102" y="2735"/>
                      </a:cubicBezTo>
                      <a:cubicBezTo>
                        <a:pt x="1035" y="2635"/>
                        <a:pt x="935" y="2569"/>
                        <a:pt x="801" y="2535"/>
                      </a:cubicBezTo>
                      <a:cubicBezTo>
                        <a:pt x="601" y="2535"/>
                        <a:pt x="468" y="2702"/>
                        <a:pt x="368" y="2835"/>
                      </a:cubicBezTo>
                      <a:cubicBezTo>
                        <a:pt x="301" y="2902"/>
                        <a:pt x="234" y="2969"/>
                        <a:pt x="168" y="3036"/>
                      </a:cubicBezTo>
                      <a:cubicBezTo>
                        <a:pt x="1" y="3202"/>
                        <a:pt x="68" y="3269"/>
                        <a:pt x="168" y="3369"/>
                      </a:cubicBezTo>
                      <a:cubicBezTo>
                        <a:pt x="201" y="3403"/>
                        <a:pt x="234" y="3436"/>
                        <a:pt x="234" y="3503"/>
                      </a:cubicBezTo>
                      <a:cubicBezTo>
                        <a:pt x="521" y="4012"/>
                        <a:pt x="1080" y="4339"/>
                        <a:pt x="1682" y="4339"/>
                      </a:cubicBezTo>
                      <a:cubicBezTo>
                        <a:pt x="1711" y="4339"/>
                        <a:pt x="1740" y="4338"/>
                        <a:pt x="1769" y="4337"/>
                      </a:cubicBezTo>
                      <a:lnTo>
                        <a:pt x="2269" y="4337"/>
                      </a:lnTo>
                      <a:cubicBezTo>
                        <a:pt x="2503" y="4337"/>
                        <a:pt x="2736" y="4337"/>
                        <a:pt x="2936" y="4270"/>
                      </a:cubicBezTo>
                      <a:lnTo>
                        <a:pt x="3237" y="4270"/>
                      </a:lnTo>
                      <a:cubicBezTo>
                        <a:pt x="3804" y="4303"/>
                        <a:pt x="4371" y="4437"/>
                        <a:pt x="4871" y="4737"/>
                      </a:cubicBezTo>
                      <a:cubicBezTo>
                        <a:pt x="5071" y="4837"/>
                        <a:pt x="5305" y="4970"/>
                        <a:pt x="5338" y="5171"/>
                      </a:cubicBezTo>
                      <a:cubicBezTo>
                        <a:pt x="5338" y="5304"/>
                        <a:pt x="5271" y="5471"/>
                        <a:pt x="5171" y="5571"/>
                      </a:cubicBezTo>
                      <a:cubicBezTo>
                        <a:pt x="4971" y="5804"/>
                        <a:pt x="5171" y="6004"/>
                        <a:pt x="5305" y="6138"/>
                      </a:cubicBezTo>
                      <a:cubicBezTo>
                        <a:pt x="5572" y="6438"/>
                        <a:pt x="5972" y="6605"/>
                        <a:pt x="6372" y="6605"/>
                      </a:cubicBezTo>
                      <a:lnTo>
                        <a:pt x="9808" y="7005"/>
                      </a:lnTo>
                      <a:lnTo>
                        <a:pt x="9941" y="7139"/>
                      </a:lnTo>
                      <a:cubicBezTo>
                        <a:pt x="10041" y="7172"/>
                        <a:pt x="10141" y="7239"/>
                        <a:pt x="10242" y="7339"/>
                      </a:cubicBezTo>
                      <a:cubicBezTo>
                        <a:pt x="10342" y="7405"/>
                        <a:pt x="10442" y="7472"/>
                        <a:pt x="10542" y="7506"/>
                      </a:cubicBezTo>
                      <a:cubicBezTo>
                        <a:pt x="10608" y="7539"/>
                        <a:pt x="10709" y="7572"/>
                        <a:pt x="10775" y="7606"/>
                      </a:cubicBezTo>
                      <a:cubicBezTo>
                        <a:pt x="10775" y="7639"/>
                        <a:pt x="10775" y="7672"/>
                        <a:pt x="10809" y="7706"/>
                      </a:cubicBezTo>
                      <a:cubicBezTo>
                        <a:pt x="10809" y="7706"/>
                        <a:pt x="10842" y="7739"/>
                        <a:pt x="10875" y="7772"/>
                      </a:cubicBezTo>
                      <a:lnTo>
                        <a:pt x="10942" y="7772"/>
                      </a:lnTo>
                      <a:cubicBezTo>
                        <a:pt x="11009" y="7739"/>
                        <a:pt x="11109" y="7706"/>
                        <a:pt x="11176" y="7672"/>
                      </a:cubicBezTo>
                      <a:lnTo>
                        <a:pt x="11309" y="7672"/>
                      </a:lnTo>
                      <a:cubicBezTo>
                        <a:pt x="11442" y="7672"/>
                        <a:pt x="11542" y="7706"/>
                        <a:pt x="11643" y="7739"/>
                      </a:cubicBezTo>
                      <a:cubicBezTo>
                        <a:pt x="11709" y="7772"/>
                        <a:pt x="11809" y="7806"/>
                        <a:pt x="11876" y="7806"/>
                      </a:cubicBezTo>
                      <a:lnTo>
                        <a:pt x="12009" y="7973"/>
                      </a:lnTo>
                      <a:cubicBezTo>
                        <a:pt x="12176" y="8006"/>
                        <a:pt x="12310" y="8073"/>
                        <a:pt x="12476" y="8173"/>
                      </a:cubicBezTo>
                      <a:cubicBezTo>
                        <a:pt x="12677" y="8306"/>
                        <a:pt x="12877" y="8373"/>
                        <a:pt x="13144" y="8406"/>
                      </a:cubicBezTo>
                      <a:cubicBezTo>
                        <a:pt x="13277" y="8373"/>
                        <a:pt x="13410" y="8339"/>
                        <a:pt x="13544" y="8273"/>
                      </a:cubicBezTo>
                      <a:cubicBezTo>
                        <a:pt x="13577" y="8173"/>
                        <a:pt x="13611" y="8106"/>
                        <a:pt x="13611" y="8039"/>
                      </a:cubicBezTo>
                      <a:lnTo>
                        <a:pt x="14111" y="7672"/>
                      </a:lnTo>
                      <a:lnTo>
                        <a:pt x="14445" y="7672"/>
                      </a:lnTo>
                      <a:cubicBezTo>
                        <a:pt x="14511" y="7672"/>
                        <a:pt x="14578" y="7672"/>
                        <a:pt x="14645" y="7639"/>
                      </a:cubicBezTo>
                      <a:cubicBezTo>
                        <a:pt x="14711" y="7672"/>
                        <a:pt x="14745" y="7706"/>
                        <a:pt x="14811" y="7706"/>
                      </a:cubicBezTo>
                      <a:lnTo>
                        <a:pt x="15045" y="7706"/>
                      </a:lnTo>
                      <a:cubicBezTo>
                        <a:pt x="15145" y="7706"/>
                        <a:pt x="15245" y="7672"/>
                        <a:pt x="15312" y="7672"/>
                      </a:cubicBezTo>
                      <a:lnTo>
                        <a:pt x="15445" y="7639"/>
                      </a:lnTo>
                      <a:lnTo>
                        <a:pt x="15512" y="7672"/>
                      </a:lnTo>
                      <a:cubicBezTo>
                        <a:pt x="15679" y="7639"/>
                        <a:pt x="15879" y="7606"/>
                        <a:pt x="16079" y="7606"/>
                      </a:cubicBezTo>
                      <a:cubicBezTo>
                        <a:pt x="16646" y="7639"/>
                        <a:pt x="17213" y="7706"/>
                        <a:pt x="17747" y="7872"/>
                      </a:cubicBezTo>
                      <a:cubicBezTo>
                        <a:pt x="18147" y="7973"/>
                        <a:pt x="18547" y="8039"/>
                        <a:pt x="18981" y="8106"/>
                      </a:cubicBezTo>
                      <a:cubicBezTo>
                        <a:pt x="19315" y="8239"/>
                        <a:pt x="19648" y="8406"/>
                        <a:pt x="19948" y="8606"/>
                      </a:cubicBezTo>
                      <a:cubicBezTo>
                        <a:pt x="20449" y="8873"/>
                        <a:pt x="20949" y="9107"/>
                        <a:pt x="21483" y="9273"/>
                      </a:cubicBezTo>
                      <a:lnTo>
                        <a:pt x="21583" y="9273"/>
                      </a:lnTo>
                      <a:cubicBezTo>
                        <a:pt x="21683" y="9307"/>
                        <a:pt x="21783" y="9307"/>
                        <a:pt x="21917" y="9340"/>
                      </a:cubicBezTo>
                      <a:cubicBezTo>
                        <a:pt x="21950" y="9474"/>
                        <a:pt x="22083" y="9574"/>
                        <a:pt x="22250" y="9574"/>
                      </a:cubicBezTo>
                      <a:lnTo>
                        <a:pt x="22417" y="9574"/>
                      </a:lnTo>
                      <a:cubicBezTo>
                        <a:pt x="22617" y="9774"/>
                        <a:pt x="22917" y="9874"/>
                        <a:pt x="23217" y="9874"/>
                      </a:cubicBezTo>
                      <a:lnTo>
                        <a:pt x="23451" y="9874"/>
                      </a:lnTo>
                      <a:cubicBezTo>
                        <a:pt x="23618" y="9841"/>
                        <a:pt x="23818" y="9841"/>
                        <a:pt x="23985" y="9841"/>
                      </a:cubicBezTo>
                      <a:cubicBezTo>
                        <a:pt x="24185" y="9841"/>
                        <a:pt x="24385" y="9841"/>
                        <a:pt x="24585" y="9907"/>
                      </a:cubicBezTo>
                      <a:lnTo>
                        <a:pt x="24785" y="9941"/>
                      </a:lnTo>
                      <a:cubicBezTo>
                        <a:pt x="24919" y="10041"/>
                        <a:pt x="25119" y="10074"/>
                        <a:pt x="25286" y="10074"/>
                      </a:cubicBezTo>
                      <a:cubicBezTo>
                        <a:pt x="25311" y="10070"/>
                        <a:pt x="25337" y="10068"/>
                        <a:pt x="25363" y="10068"/>
                      </a:cubicBezTo>
                      <a:cubicBezTo>
                        <a:pt x="25536" y="10068"/>
                        <a:pt x="25703" y="10162"/>
                        <a:pt x="25819" y="10308"/>
                      </a:cubicBezTo>
                      <a:cubicBezTo>
                        <a:pt x="25886" y="10374"/>
                        <a:pt x="25953" y="10408"/>
                        <a:pt x="26019" y="10441"/>
                      </a:cubicBezTo>
                      <a:lnTo>
                        <a:pt x="26086" y="10441"/>
                      </a:lnTo>
                      <a:cubicBezTo>
                        <a:pt x="26186" y="10408"/>
                        <a:pt x="26286" y="10374"/>
                        <a:pt x="26386" y="10308"/>
                      </a:cubicBezTo>
                      <a:cubicBezTo>
                        <a:pt x="26446" y="10128"/>
                        <a:pt x="26613" y="10002"/>
                        <a:pt x="26792" y="10002"/>
                      </a:cubicBezTo>
                      <a:cubicBezTo>
                        <a:pt x="26812" y="10002"/>
                        <a:pt x="26833" y="10004"/>
                        <a:pt x="26853" y="10007"/>
                      </a:cubicBezTo>
                      <a:lnTo>
                        <a:pt x="27754" y="10007"/>
                      </a:lnTo>
                      <a:cubicBezTo>
                        <a:pt x="27921" y="10041"/>
                        <a:pt x="28054" y="10074"/>
                        <a:pt x="28188" y="10107"/>
                      </a:cubicBezTo>
                      <a:cubicBezTo>
                        <a:pt x="28421" y="10207"/>
                        <a:pt x="28655" y="10274"/>
                        <a:pt x="28922" y="10274"/>
                      </a:cubicBezTo>
                      <a:lnTo>
                        <a:pt x="29055" y="10274"/>
                      </a:lnTo>
                      <a:lnTo>
                        <a:pt x="29755" y="10441"/>
                      </a:lnTo>
                      <a:cubicBezTo>
                        <a:pt x="29789" y="10441"/>
                        <a:pt x="29822" y="10474"/>
                        <a:pt x="29856" y="10474"/>
                      </a:cubicBezTo>
                      <a:lnTo>
                        <a:pt x="29956" y="10541"/>
                      </a:lnTo>
                      <a:cubicBezTo>
                        <a:pt x="30022" y="10541"/>
                        <a:pt x="30089" y="10574"/>
                        <a:pt x="30156" y="10608"/>
                      </a:cubicBezTo>
                      <a:lnTo>
                        <a:pt x="30423" y="10608"/>
                      </a:lnTo>
                      <a:lnTo>
                        <a:pt x="30523" y="10574"/>
                      </a:lnTo>
                      <a:lnTo>
                        <a:pt x="30723" y="10574"/>
                      </a:lnTo>
                      <a:cubicBezTo>
                        <a:pt x="31023" y="10574"/>
                        <a:pt x="31323" y="10474"/>
                        <a:pt x="31590" y="10308"/>
                      </a:cubicBezTo>
                      <a:cubicBezTo>
                        <a:pt x="31623" y="10308"/>
                        <a:pt x="31657" y="10308"/>
                        <a:pt x="31690" y="10274"/>
                      </a:cubicBezTo>
                      <a:lnTo>
                        <a:pt x="31857" y="10274"/>
                      </a:lnTo>
                      <a:cubicBezTo>
                        <a:pt x="31890" y="10291"/>
                        <a:pt x="31924" y="10299"/>
                        <a:pt x="31957" y="10299"/>
                      </a:cubicBezTo>
                      <a:cubicBezTo>
                        <a:pt x="31990" y="10299"/>
                        <a:pt x="32024" y="10291"/>
                        <a:pt x="32057" y="10274"/>
                      </a:cubicBezTo>
                      <a:cubicBezTo>
                        <a:pt x="32124" y="10274"/>
                        <a:pt x="32191" y="10274"/>
                        <a:pt x="32257" y="10241"/>
                      </a:cubicBezTo>
                      <a:cubicBezTo>
                        <a:pt x="32391" y="10207"/>
                        <a:pt x="32524" y="10174"/>
                        <a:pt x="32691" y="10174"/>
                      </a:cubicBezTo>
                      <a:cubicBezTo>
                        <a:pt x="32758" y="10174"/>
                        <a:pt x="32858" y="10207"/>
                        <a:pt x="32958" y="10241"/>
                      </a:cubicBezTo>
                      <a:lnTo>
                        <a:pt x="33091" y="10308"/>
                      </a:lnTo>
                      <a:lnTo>
                        <a:pt x="33191" y="10374"/>
                      </a:lnTo>
                      <a:cubicBezTo>
                        <a:pt x="33325" y="10508"/>
                        <a:pt x="33458" y="10574"/>
                        <a:pt x="33592" y="10674"/>
                      </a:cubicBezTo>
                      <a:lnTo>
                        <a:pt x="33625" y="10708"/>
                      </a:lnTo>
                      <a:cubicBezTo>
                        <a:pt x="33692" y="10741"/>
                        <a:pt x="33725" y="10775"/>
                        <a:pt x="33792" y="10775"/>
                      </a:cubicBezTo>
                      <a:cubicBezTo>
                        <a:pt x="33858" y="10808"/>
                        <a:pt x="33925" y="10808"/>
                        <a:pt x="33992" y="10841"/>
                      </a:cubicBezTo>
                      <a:lnTo>
                        <a:pt x="34025" y="10841"/>
                      </a:lnTo>
                      <a:lnTo>
                        <a:pt x="34092" y="10875"/>
                      </a:lnTo>
                      <a:lnTo>
                        <a:pt x="34292" y="10941"/>
                      </a:lnTo>
                      <a:cubicBezTo>
                        <a:pt x="34325" y="10975"/>
                        <a:pt x="34359" y="11041"/>
                        <a:pt x="34392" y="11108"/>
                      </a:cubicBezTo>
                      <a:cubicBezTo>
                        <a:pt x="34526" y="11208"/>
                        <a:pt x="34692" y="11308"/>
                        <a:pt x="34859" y="11375"/>
                      </a:cubicBezTo>
                      <a:lnTo>
                        <a:pt x="34993" y="11408"/>
                      </a:lnTo>
                      <a:cubicBezTo>
                        <a:pt x="35359" y="11542"/>
                        <a:pt x="35726" y="11608"/>
                        <a:pt x="36060" y="11608"/>
                      </a:cubicBezTo>
                      <a:lnTo>
                        <a:pt x="36193" y="11608"/>
                      </a:lnTo>
                      <a:cubicBezTo>
                        <a:pt x="36233" y="11603"/>
                        <a:pt x="36273" y="11600"/>
                        <a:pt x="36311" y="11600"/>
                      </a:cubicBezTo>
                      <a:cubicBezTo>
                        <a:pt x="36496" y="11600"/>
                        <a:pt x="36661" y="11665"/>
                        <a:pt x="36827" y="11775"/>
                      </a:cubicBezTo>
                      <a:cubicBezTo>
                        <a:pt x="37027" y="11942"/>
                        <a:pt x="37261" y="12009"/>
                        <a:pt x="37494" y="12009"/>
                      </a:cubicBezTo>
                      <a:lnTo>
                        <a:pt x="37594" y="12009"/>
                      </a:lnTo>
                      <a:cubicBezTo>
                        <a:pt x="37694" y="12009"/>
                        <a:pt x="37795" y="11975"/>
                        <a:pt x="37861" y="11975"/>
                      </a:cubicBezTo>
                      <a:cubicBezTo>
                        <a:pt x="37928" y="11942"/>
                        <a:pt x="37995" y="11909"/>
                        <a:pt x="38061" y="11842"/>
                      </a:cubicBezTo>
                      <a:cubicBezTo>
                        <a:pt x="38161" y="11608"/>
                        <a:pt x="38161" y="11342"/>
                        <a:pt x="37995" y="11141"/>
                      </a:cubicBezTo>
                      <a:cubicBezTo>
                        <a:pt x="37961" y="11075"/>
                        <a:pt x="37895" y="11041"/>
                        <a:pt x="37861" y="11008"/>
                      </a:cubicBezTo>
                      <a:cubicBezTo>
                        <a:pt x="37694" y="10875"/>
                        <a:pt x="37528" y="10775"/>
                        <a:pt x="37361" y="10741"/>
                      </a:cubicBezTo>
                      <a:lnTo>
                        <a:pt x="37227" y="10708"/>
                      </a:lnTo>
                      <a:lnTo>
                        <a:pt x="37094" y="10408"/>
                      </a:lnTo>
                      <a:lnTo>
                        <a:pt x="37161" y="10374"/>
                      </a:lnTo>
                      <a:cubicBezTo>
                        <a:pt x="37194" y="10308"/>
                        <a:pt x="37261" y="10274"/>
                        <a:pt x="37361" y="10274"/>
                      </a:cubicBezTo>
                      <a:cubicBezTo>
                        <a:pt x="37461" y="10274"/>
                        <a:pt x="37528" y="10341"/>
                        <a:pt x="37594" y="10441"/>
                      </a:cubicBezTo>
                      <a:cubicBezTo>
                        <a:pt x="37761" y="10608"/>
                        <a:pt x="37961" y="10708"/>
                        <a:pt x="38195" y="10741"/>
                      </a:cubicBezTo>
                      <a:cubicBezTo>
                        <a:pt x="38695" y="10808"/>
                        <a:pt x="39196" y="10975"/>
                        <a:pt x="39596" y="11275"/>
                      </a:cubicBezTo>
                      <a:cubicBezTo>
                        <a:pt x="39629" y="11275"/>
                        <a:pt x="39663" y="11275"/>
                        <a:pt x="39696" y="11308"/>
                      </a:cubicBezTo>
                      <a:cubicBezTo>
                        <a:pt x="39696" y="11375"/>
                        <a:pt x="39729" y="11442"/>
                        <a:pt x="39729" y="11508"/>
                      </a:cubicBezTo>
                      <a:cubicBezTo>
                        <a:pt x="39596" y="11608"/>
                        <a:pt x="39496" y="11742"/>
                        <a:pt x="39462" y="11909"/>
                      </a:cubicBezTo>
                      <a:cubicBezTo>
                        <a:pt x="39596" y="12276"/>
                        <a:pt x="39796" y="12342"/>
                        <a:pt x="39963" y="12342"/>
                      </a:cubicBezTo>
                      <a:cubicBezTo>
                        <a:pt x="40063" y="12342"/>
                        <a:pt x="40163" y="12309"/>
                        <a:pt x="40263" y="12309"/>
                      </a:cubicBezTo>
                      <a:cubicBezTo>
                        <a:pt x="40330" y="12276"/>
                        <a:pt x="40430" y="12276"/>
                        <a:pt x="40496" y="12276"/>
                      </a:cubicBezTo>
                      <a:cubicBezTo>
                        <a:pt x="40763" y="12176"/>
                        <a:pt x="40797" y="11942"/>
                        <a:pt x="40830" y="11742"/>
                      </a:cubicBezTo>
                      <a:lnTo>
                        <a:pt x="40830" y="11675"/>
                      </a:lnTo>
                      <a:cubicBezTo>
                        <a:pt x="40897" y="11575"/>
                        <a:pt x="40930" y="11508"/>
                        <a:pt x="40963" y="11508"/>
                      </a:cubicBezTo>
                      <a:cubicBezTo>
                        <a:pt x="41030" y="11508"/>
                        <a:pt x="41030" y="11575"/>
                        <a:pt x="41064" y="11642"/>
                      </a:cubicBezTo>
                      <a:cubicBezTo>
                        <a:pt x="41097" y="11675"/>
                        <a:pt x="41130" y="11709"/>
                        <a:pt x="41164" y="11742"/>
                      </a:cubicBezTo>
                      <a:cubicBezTo>
                        <a:pt x="41164" y="11742"/>
                        <a:pt x="41197" y="11775"/>
                        <a:pt x="41197" y="11775"/>
                      </a:cubicBezTo>
                      <a:cubicBezTo>
                        <a:pt x="41264" y="11975"/>
                        <a:pt x="41464" y="12142"/>
                        <a:pt x="41697" y="12142"/>
                      </a:cubicBezTo>
                      <a:lnTo>
                        <a:pt x="41764" y="12142"/>
                      </a:lnTo>
                      <a:cubicBezTo>
                        <a:pt x="41964" y="12142"/>
                        <a:pt x="41998" y="11942"/>
                        <a:pt x="42031" y="11742"/>
                      </a:cubicBezTo>
                      <a:cubicBezTo>
                        <a:pt x="42031" y="11709"/>
                        <a:pt x="42031" y="11642"/>
                        <a:pt x="42064" y="11575"/>
                      </a:cubicBezTo>
                      <a:lnTo>
                        <a:pt x="42031" y="11508"/>
                      </a:lnTo>
                      <a:cubicBezTo>
                        <a:pt x="41998" y="11408"/>
                        <a:pt x="41964" y="11308"/>
                        <a:pt x="41831" y="11308"/>
                      </a:cubicBezTo>
                      <a:cubicBezTo>
                        <a:pt x="41731" y="11108"/>
                        <a:pt x="41864" y="11041"/>
                        <a:pt x="41998" y="10941"/>
                      </a:cubicBezTo>
                      <a:cubicBezTo>
                        <a:pt x="42064" y="10941"/>
                        <a:pt x="42098" y="10908"/>
                        <a:pt x="42131" y="10875"/>
                      </a:cubicBezTo>
                      <a:lnTo>
                        <a:pt x="42198" y="10808"/>
                      </a:lnTo>
                      <a:cubicBezTo>
                        <a:pt x="42465" y="10641"/>
                        <a:pt x="42698" y="10441"/>
                        <a:pt x="42465" y="10041"/>
                      </a:cubicBezTo>
                      <a:lnTo>
                        <a:pt x="42331" y="9774"/>
                      </a:lnTo>
                      <a:cubicBezTo>
                        <a:pt x="41831" y="9207"/>
                        <a:pt x="41330" y="8673"/>
                        <a:pt x="40496" y="8640"/>
                      </a:cubicBezTo>
                      <a:lnTo>
                        <a:pt x="40430" y="8640"/>
                      </a:lnTo>
                      <a:cubicBezTo>
                        <a:pt x="40430" y="8640"/>
                        <a:pt x="40396" y="8606"/>
                        <a:pt x="40396" y="8606"/>
                      </a:cubicBezTo>
                      <a:cubicBezTo>
                        <a:pt x="40330" y="8573"/>
                        <a:pt x="40263" y="8540"/>
                        <a:pt x="40230" y="8540"/>
                      </a:cubicBezTo>
                      <a:lnTo>
                        <a:pt x="40163" y="8540"/>
                      </a:lnTo>
                      <a:cubicBezTo>
                        <a:pt x="40130" y="8540"/>
                        <a:pt x="40096" y="8540"/>
                        <a:pt x="40096" y="8573"/>
                      </a:cubicBezTo>
                      <a:lnTo>
                        <a:pt x="39929" y="8673"/>
                      </a:lnTo>
                      <a:cubicBezTo>
                        <a:pt x="39829" y="8740"/>
                        <a:pt x="39729" y="8806"/>
                        <a:pt x="39629" y="8873"/>
                      </a:cubicBezTo>
                      <a:cubicBezTo>
                        <a:pt x="39373" y="9022"/>
                        <a:pt x="39089" y="9094"/>
                        <a:pt x="38807" y="9094"/>
                      </a:cubicBezTo>
                      <a:cubicBezTo>
                        <a:pt x="38391" y="9094"/>
                        <a:pt x="37979" y="8938"/>
                        <a:pt x="37661" y="8640"/>
                      </a:cubicBezTo>
                      <a:cubicBezTo>
                        <a:pt x="37628" y="8606"/>
                        <a:pt x="37594" y="8540"/>
                        <a:pt x="37561" y="8506"/>
                      </a:cubicBezTo>
                      <a:cubicBezTo>
                        <a:pt x="37561" y="8406"/>
                        <a:pt x="37561" y="8339"/>
                        <a:pt x="37561" y="8239"/>
                      </a:cubicBezTo>
                      <a:cubicBezTo>
                        <a:pt x="37561" y="7973"/>
                        <a:pt x="37628" y="7672"/>
                        <a:pt x="37294" y="7472"/>
                      </a:cubicBezTo>
                      <a:lnTo>
                        <a:pt x="36861" y="7472"/>
                      </a:lnTo>
                      <a:cubicBezTo>
                        <a:pt x="36727" y="7439"/>
                        <a:pt x="36594" y="7405"/>
                        <a:pt x="36494" y="7339"/>
                      </a:cubicBezTo>
                      <a:cubicBezTo>
                        <a:pt x="36327" y="7239"/>
                        <a:pt x="36160" y="7172"/>
                        <a:pt x="35960" y="7172"/>
                      </a:cubicBezTo>
                      <a:lnTo>
                        <a:pt x="35927" y="7172"/>
                      </a:lnTo>
                      <a:lnTo>
                        <a:pt x="35793" y="7039"/>
                      </a:lnTo>
                      <a:cubicBezTo>
                        <a:pt x="35693" y="6972"/>
                        <a:pt x="35560" y="6905"/>
                        <a:pt x="35460" y="6905"/>
                      </a:cubicBezTo>
                      <a:cubicBezTo>
                        <a:pt x="35226" y="6938"/>
                        <a:pt x="35026" y="7039"/>
                        <a:pt x="34859" y="7172"/>
                      </a:cubicBezTo>
                      <a:lnTo>
                        <a:pt x="33758" y="7205"/>
                      </a:lnTo>
                      <a:lnTo>
                        <a:pt x="33525" y="7205"/>
                      </a:lnTo>
                      <a:cubicBezTo>
                        <a:pt x="33425" y="7205"/>
                        <a:pt x="33291" y="7272"/>
                        <a:pt x="33258" y="7372"/>
                      </a:cubicBezTo>
                      <a:lnTo>
                        <a:pt x="33191" y="7372"/>
                      </a:lnTo>
                      <a:cubicBezTo>
                        <a:pt x="32624" y="7305"/>
                        <a:pt x="32057" y="7105"/>
                        <a:pt x="31590" y="6805"/>
                      </a:cubicBezTo>
                      <a:cubicBezTo>
                        <a:pt x="31257" y="6572"/>
                        <a:pt x="31090" y="6371"/>
                        <a:pt x="31090" y="6171"/>
                      </a:cubicBezTo>
                      <a:cubicBezTo>
                        <a:pt x="31123" y="6038"/>
                        <a:pt x="31190" y="5904"/>
                        <a:pt x="31290" y="5804"/>
                      </a:cubicBezTo>
                      <a:cubicBezTo>
                        <a:pt x="31390" y="5704"/>
                        <a:pt x="31490" y="5604"/>
                        <a:pt x="31590" y="5537"/>
                      </a:cubicBezTo>
                      <a:cubicBezTo>
                        <a:pt x="31590" y="5537"/>
                        <a:pt x="31590" y="5537"/>
                        <a:pt x="31590" y="5504"/>
                      </a:cubicBezTo>
                      <a:lnTo>
                        <a:pt x="31790" y="5504"/>
                      </a:lnTo>
                      <a:cubicBezTo>
                        <a:pt x="31857" y="5571"/>
                        <a:pt x="31924" y="5671"/>
                        <a:pt x="31990" y="5738"/>
                      </a:cubicBezTo>
                      <a:cubicBezTo>
                        <a:pt x="32191" y="5904"/>
                        <a:pt x="32424" y="5971"/>
                        <a:pt x="32691" y="5971"/>
                      </a:cubicBezTo>
                      <a:cubicBezTo>
                        <a:pt x="32991" y="5971"/>
                        <a:pt x="33258" y="5904"/>
                        <a:pt x="33525" y="5804"/>
                      </a:cubicBezTo>
                      <a:lnTo>
                        <a:pt x="33758" y="5638"/>
                      </a:lnTo>
                      <a:cubicBezTo>
                        <a:pt x="33925" y="5604"/>
                        <a:pt x="33958" y="5471"/>
                        <a:pt x="33992" y="5304"/>
                      </a:cubicBezTo>
                      <a:lnTo>
                        <a:pt x="33992" y="5237"/>
                      </a:lnTo>
                      <a:lnTo>
                        <a:pt x="34359" y="5237"/>
                      </a:lnTo>
                      <a:lnTo>
                        <a:pt x="34592" y="5137"/>
                      </a:lnTo>
                      <a:lnTo>
                        <a:pt x="34659" y="5104"/>
                      </a:lnTo>
                      <a:cubicBezTo>
                        <a:pt x="34959" y="5004"/>
                        <a:pt x="35259" y="4937"/>
                        <a:pt x="35560" y="4937"/>
                      </a:cubicBezTo>
                      <a:lnTo>
                        <a:pt x="35760" y="4937"/>
                      </a:lnTo>
                      <a:cubicBezTo>
                        <a:pt x="36027" y="4837"/>
                        <a:pt x="36193" y="4704"/>
                        <a:pt x="36227" y="4537"/>
                      </a:cubicBezTo>
                      <a:cubicBezTo>
                        <a:pt x="36260" y="4337"/>
                        <a:pt x="36160" y="4203"/>
                        <a:pt x="35927" y="4036"/>
                      </a:cubicBezTo>
                      <a:cubicBezTo>
                        <a:pt x="35860" y="3970"/>
                        <a:pt x="35793" y="3970"/>
                        <a:pt x="35726" y="3970"/>
                      </a:cubicBezTo>
                      <a:lnTo>
                        <a:pt x="35626" y="3970"/>
                      </a:lnTo>
                      <a:cubicBezTo>
                        <a:pt x="35526" y="3970"/>
                        <a:pt x="35426" y="3936"/>
                        <a:pt x="35359" y="3836"/>
                      </a:cubicBezTo>
                      <a:cubicBezTo>
                        <a:pt x="35326" y="3769"/>
                        <a:pt x="35259" y="3736"/>
                        <a:pt x="35193" y="3736"/>
                      </a:cubicBezTo>
                      <a:cubicBezTo>
                        <a:pt x="35059" y="3769"/>
                        <a:pt x="34959" y="3803"/>
                        <a:pt x="34892" y="3903"/>
                      </a:cubicBezTo>
                      <a:cubicBezTo>
                        <a:pt x="34526" y="3970"/>
                        <a:pt x="34159" y="4003"/>
                        <a:pt x="33758" y="4003"/>
                      </a:cubicBezTo>
                      <a:lnTo>
                        <a:pt x="31857" y="4003"/>
                      </a:lnTo>
                      <a:cubicBezTo>
                        <a:pt x="31457" y="4003"/>
                        <a:pt x="31090" y="4036"/>
                        <a:pt x="30723" y="4203"/>
                      </a:cubicBezTo>
                      <a:lnTo>
                        <a:pt x="30556" y="4337"/>
                      </a:lnTo>
                      <a:cubicBezTo>
                        <a:pt x="30423" y="4437"/>
                        <a:pt x="30256" y="4470"/>
                        <a:pt x="30089" y="4503"/>
                      </a:cubicBezTo>
                      <a:cubicBezTo>
                        <a:pt x="29989" y="4503"/>
                        <a:pt x="29856" y="4437"/>
                        <a:pt x="29789" y="4337"/>
                      </a:cubicBezTo>
                      <a:cubicBezTo>
                        <a:pt x="29655" y="4103"/>
                        <a:pt x="29422" y="4003"/>
                        <a:pt x="29188" y="4003"/>
                      </a:cubicBezTo>
                      <a:cubicBezTo>
                        <a:pt x="29055" y="4003"/>
                        <a:pt x="28955" y="4036"/>
                        <a:pt x="28821" y="4036"/>
                      </a:cubicBezTo>
                      <a:cubicBezTo>
                        <a:pt x="28721" y="4003"/>
                        <a:pt x="28621" y="4003"/>
                        <a:pt x="28555" y="4003"/>
                      </a:cubicBezTo>
                      <a:lnTo>
                        <a:pt x="27954" y="3903"/>
                      </a:lnTo>
                      <a:cubicBezTo>
                        <a:pt x="27771" y="3628"/>
                        <a:pt x="27476" y="3465"/>
                        <a:pt x="27171" y="3465"/>
                      </a:cubicBezTo>
                      <a:cubicBezTo>
                        <a:pt x="27143" y="3465"/>
                        <a:pt x="27115" y="3466"/>
                        <a:pt x="27087" y="3469"/>
                      </a:cubicBezTo>
                      <a:lnTo>
                        <a:pt x="26853" y="3469"/>
                      </a:lnTo>
                      <a:cubicBezTo>
                        <a:pt x="26803" y="3486"/>
                        <a:pt x="26762" y="3494"/>
                        <a:pt x="26720" y="3494"/>
                      </a:cubicBezTo>
                      <a:cubicBezTo>
                        <a:pt x="26678" y="3494"/>
                        <a:pt x="26637" y="3486"/>
                        <a:pt x="26587" y="3469"/>
                      </a:cubicBezTo>
                      <a:cubicBezTo>
                        <a:pt x="26486" y="3436"/>
                        <a:pt x="26420" y="3336"/>
                        <a:pt x="26320" y="3269"/>
                      </a:cubicBezTo>
                      <a:cubicBezTo>
                        <a:pt x="26153" y="3069"/>
                        <a:pt x="25919" y="2969"/>
                        <a:pt x="25686" y="2936"/>
                      </a:cubicBezTo>
                      <a:cubicBezTo>
                        <a:pt x="25519" y="2936"/>
                        <a:pt x="25386" y="2969"/>
                        <a:pt x="25252" y="3069"/>
                      </a:cubicBezTo>
                      <a:lnTo>
                        <a:pt x="25019" y="3069"/>
                      </a:lnTo>
                      <a:cubicBezTo>
                        <a:pt x="24919" y="3102"/>
                        <a:pt x="24852" y="3136"/>
                        <a:pt x="24785" y="3136"/>
                      </a:cubicBezTo>
                      <a:cubicBezTo>
                        <a:pt x="24552" y="3136"/>
                        <a:pt x="24452" y="2902"/>
                        <a:pt x="24385" y="2702"/>
                      </a:cubicBezTo>
                      <a:cubicBezTo>
                        <a:pt x="24252" y="2402"/>
                        <a:pt x="23951" y="2168"/>
                        <a:pt x="23618" y="2102"/>
                      </a:cubicBezTo>
                      <a:lnTo>
                        <a:pt x="22784" y="2102"/>
                      </a:lnTo>
                      <a:cubicBezTo>
                        <a:pt x="22083" y="2168"/>
                        <a:pt x="21983" y="2669"/>
                        <a:pt x="21917" y="3169"/>
                      </a:cubicBezTo>
                      <a:cubicBezTo>
                        <a:pt x="21883" y="3302"/>
                        <a:pt x="21850" y="3436"/>
                        <a:pt x="21816" y="3536"/>
                      </a:cubicBezTo>
                      <a:cubicBezTo>
                        <a:pt x="21683" y="4036"/>
                        <a:pt x="21516" y="4203"/>
                        <a:pt x="21216" y="4203"/>
                      </a:cubicBezTo>
                      <a:cubicBezTo>
                        <a:pt x="20983" y="4170"/>
                        <a:pt x="20782" y="4136"/>
                        <a:pt x="20582" y="4070"/>
                      </a:cubicBezTo>
                      <a:cubicBezTo>
                        <a:pt x="20415" y="4036"/>
                        <a:pt x="20282" y="4003"/>
                        <a:pt x="20115" y="4003"/>
                      </a:cubicBezTo>
                      <a:cubicBezTo>
                        <a:pt x="20015" y="4003"/>
                        <a:pt x="19948" y="4003"/>
                        <a:pt x="19848" y="4036"/>
                      </a:cubicBezTo>
                      <a:lnTo>
                        <a:pt x="19815" y="4003"/>
                      </a:lnTo>
                      <a:cubicBezTo>
                        <a:pt x="19715" y="4003"/>
                        <a:pt x="19615" y="3970"/>
                        <a:pt x="19481" y="3970"/>
                      </a:cubicBezTo>
                      <a:cubicBezTo>
                        <a:pt x="19381" y="3936"/>
                        <a:pt x="19248" y="3903"/>
                        <a:pt x="19115" y="3903"/>
                      </a:cubicBezTo>
                      <a:lnTo>
                        <a:pt x="18981" y="3870"/>
                      </a:lnTo>
                      <a:cubicBezTo>
                        <a:pt x="18714" y="3803"/>
                        <a:pt x="18447" y="3769"/>
                        <a:pt x="18147" y="3736"/>
                      </a:cubicBezTo>
                      <a:lnTo>
                        <a:pt x="17780" y="3736"/>
                      </a:lnTo>
                      <a:cubicBezTo>
                        <a:pt x="17714" y="3736"/>
                        <a:pt x="17647" y="3703"/>
                        <a:pt x="17580" y="3703"/>
                      </a:cubicBezTo>
                      <a:cubicBezTo>
                        <a:pt x="17413" y="3736"/>
                        <a:pt x="17213" y="3769"/>
                        <a:pt x="17080" y="3803"/>
                      </a:cubicBezTo>
                      <a:cubicBezTo>
                        <a:pt x="16913" y="3870"/>
                        <a:pt x="16746" y="3903"/>
                        <a:pt x="16579" y="3903"/>
                      </a:cubicBezTo>
                      <a:cubicBezTo>
                        <a:pt x="16413" y="3903"/>
                        <a:pt x="16246" y="3870"/>
                        <a:pt x="16112" y="3736"/>
                      </a:cubicBezTo>
                      <a:lnTo>
                        <a:pt x="15979" y="3736"/>
                      </a:lnTo>
                      <a:cubicBezTo>
                        <a:pt x="15879" y="3736"/>
                        <a:pt x="15812" y="3736"/>
                        <a:pt x="15712" y="3703"/>
                      </a:cubicBezTo>
                      <a:lnTo>
                        <a:pt x="15412" y="3669"/>
                      </a:lnTo>
                      <a:cubicBezTo>
                        <a:pt x="14778" y="3569"/>
                        <a:pt x="14178" y="3503"/>
                        <a:pt x="14044" y="2535"/>
                      </a:cubicBezTo>
                      <a:cubicBezTo>
                        <a:pt x="13944" y="1935"/>
                        <a:pt x="13477" y="1468"/>
                        <a:pt x="12877" y="1401"/>
                      </a:cubicBezTo>
                      <a:lnTo>
                        <a:pt x="12710" y="1401"/>
                      </a:lnTo>
                      <a:cubicBezTo>
                        <a:pt x="12510" y="1434"/>
                        <a:pt x="12310" y="1468"/>
                        <a:pt x="12110" y="1468"/>
                      </a:cubicBezTo>
                      <a:cubicBezTo>
                        <a:pt x="11643" y="1468"/>
                        <a:pt x="11142" y="1368"/>
                        <a:pt x="10675" y="1234"/>
                      </a:cubicBezTo>
                      <a:cubicBezTo>
                        <a:pt x="10508" y="1168"/>
                        <a:pt x="10308" y="1134"/>
                        <a:pt x="10141" y="1068"/>
                      </a:cubicBezTo>
                      <a:cubicBezTo>
                        <a:pt x="10041" y="1001"/>
                        <a:pt x="9975" y="901"/>
                        <a:pt x="9908" y="834"/>
                      </a:cubicBezTo>
                      <a:cubicBezTo>
                        <a:pt x="9741" y="567"/>
                        <a:pt x="9474" y="400"/>
                        <a:pt x="9207" y="300"/>
                      </a:cubicBezTo>
                      <a:lnTo>
                        <a:pt x="9141" y="300"/>
                      </a:lnTo>
                      <a:cubicBezTo>
                        <a:pt x="9107" y="267"/>
                        <a:pt x="9041" y="267"/>
                        <a:pt x="9007" y="267"/>
                      </a:cubicBezTo>
                      <a:cubicBezTo>
                        <a:pt x="8874" y="234"/>
                        <a:pt x="8774" y="200"/>
                        <a:pt x="8674" y="167"/>
                      </a:cubicBezTo>
                      <a:cubicBezTo>
                        <a:pt x="8507" y="100"/>
                        <a:pt x="8340" y="33"/>
                        <a:pt x="8173" y="33"/>
                      </a:cubicBezTo>
                      <a:cubicBezTo>
                        <a:pt x="7940" y="33"/>
                        <a:pt x="7773" y="234"/>
                        <a:pt x="7706" y="634"/>
                      </a:cubicBezTo>
                      <a:cubicBezTo>
                        <a:pt x="7573" y="734"/>
                        <a:pt x="7406" y="767"/>
                        <a:pt x="7239" y="801"/>
                      </a:cubicBezTo>
                      <a:cubicBezTo>
                        <a:pt x="7139" y="767"/>
                        <a:pt x="7006" y="767"/>
                        <a:pt x="6906" y="734"/>
                      </a:cubicBezTo>
                      <a:lnTo>
                        <a:pt x="6772" y="667"/>
                      </a:lnTo>
                      <a:lnTo>
                        <a:pt x="6405" y="567"/>
                      </a:lnTo>
                      <a:cubicBezTo>
                        <a:pt x="6039" y="434"/>
                        <a:pt x="5638" y="334"/>
                        <a:pt x="5205" y="300"/>
                      </a:cubicBezTo>
                      <a:cubicBezTo>
                        <a:pt x="5071" y="300"/>
                        <a:pt x="4938" y="334"/>
                        <a:pt x="4804" y="367"/>
                      </a:cubicBezTo>
                      <a:cubicBezTo>
                        <a:pt x="4738" y="367"/>
                        <a:pt x="4704" y="400"/>
                        <a:pt x="4671" y="400"/>
                      </a:cubicBezTo>
                      <a:cubicBezTo>
                        <a:pt x="4604" y="400"/>
                        <a:pt x="4537" y="367"/>
                        <a:pt x="4437" y="267"/>
                      </a:cubicBezTo>
                      <a:lnTo>
                        <a:pt x="4371" y="33"/>
                      </a:lnTo>
                      <a:lnTo>
                        <a:pt x="4271" y="33"/>
                      </a:lnTo>
                      <a:cubicBezTo>
                        <a:pt x="4237" y="0"/>
                        <a:pt x="4171" y="0"/>
                        <a:pt x="4137"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56" name="Google Shape;426;p16">
                  <a:extLst>
                    <a:ext uri="{FF2B5EF4-FFF2-40B4-BE49-F238E27FC236}">
                      <a16:creationId xmlns:a16="http://schemas.microsoft.com/office/drawing/2014/main" xmlns="" id="{00B2772A-3B10-84D0-B4D8-82BCD3EE2B39}"/>
                    </a:ext>
                  </a:extLst>
                </p:cNvPr>
                <p:cNvSpPr/>
                <p:nvPr/>
              </p:nvSpPr>
              <p:spPr>
                <a:xfrm>
                  <a:off x="4283038" y="3195225"/>
                  <a:ext cx="40900" cy="26850"/>
                </a:xfrm>
                <a:custGeom>
                  <a:avLst/>
                  <a:gdLst/>
                  <a:ahLst/>
                  <a:cxnLst/>
                  <a:rect l="l" t="t" r="r" b="b"/>
                  <a:pathLst>
                    <a:path w="1636" h="1074" extrusionOk="0">
                      <a:moveTo>
                        <a:pt x="869" y="0"/>
                      </a:moveTo>
                      <a:cubicBezTo>
                        <a:pt x="835" y="0"/>
                        <a:pt x="801" y="2"/>
                        <a:pt x="768" y="7"/>
                      </a:cubicBezTo>
                      <a:lnTo>
                        <a:pt x="568" y="7"/>
                      </a:lnTo>
                      <a:cubicBezTo>
                        <a:pt x="334" y="40"/>
                        <a:pt x="34" y="73"/>
                        <a:pt x="1" y="407"/>
                      </a:cubicBezTo>
                      <a:cubicBezTo>
                        <a:pt x="1" y="640"/>
                        <a:pt x="67" y="841"/>
                        <a:pt x="201" y="974"/>
                      </a:cubicBezTo>
                      <a:cubicBezTo>
                        <a:pt x="234" y="1041"/>
                        <a:pt x="267" y="1074"/>
                        <a:pt x="334" y="1074"/>
                      </a:cubicBezTo>
                      <a:lnTo>
                        <a:pt x="367" y="1074"/>
                      </a:lnTo>
                      <a:cubicBezTo>
                        <a:pt x="534" y="1007"/>
                        <a:pt x="734" y="941"/>
                        <a:pt x="901" y="941"/>
                      </a:cubicBezTo>
                      <a:cubicBezTo>
                        <a:pt x="929" y="944"/>
                        <a:pt x="956" y="946"/>
                        <a:pt x="984" y="946"/>
                      </a:cubicBezTo>
                      <a:cubicBezTo>
                        <a:pt x="1222" y="946"/>
                        <a:pt x="1452" y="820"/>
                        <a:pt x="1602" y="640"/>
                      </a:cubicBezTo>
                      <a:cubicBezTo>
                        <a:pt x="1635" y="540"/>
                        <a:pt x="1535" y="374"/>
                        <a:pt x="1502" y="307"/>
                      </a:cubicBezTo>
                      <a:cubicBezTo>
                        <a:pt x="1356" y="102"/>
                        <a:pt x="1108" y="0"/>
                        <a:pt x="869"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57" name="Google Shape;427;p16">
                  <a:extLst>
                    <a:ext uri="{FF2B5EF4-FFF2-40B4-BE49-F238E27FC236}">
                      <a16:creationId xmlns:a16="http://schemas.microsoft.com/office/drawing/2014/main" xmlns="" id="{387A3A20-3990-3959-AF25-597E95A7BE2B}"/>
                    </a:ext>
                  </a:extLst>
                </p:cNvPr>
                <p:cNvSpPr/>
                <p:nvPr/>
              </p:nvSpPr>
              <p:spPr>
                <a:xfrm>
                  <a:off x="4017013" y="3071125"/>
                  <a:ext cx="28375" cy="33375"/>
                </a:xfrm>
                <a:custGeom>
                  <a:avLst/>
                  <a:gdLst/>
                  <a:ahLst/>
                  <a:cxnLst/>
                  <a:rect l="l" t="t" r="r" b="b"/>
                  <a:pathLst>
                    <a:path w="1135" h="1335" extrusionOk="0">
                      <a:moveTo>
                        <a:pt x="434" y="0"/>
                      </a:moveTo>
                      <a:cubicBezTo>
                        <a:pt x="301" y="0"/>
                        <a:pt x="134" y="34"/>
                        <a:pt x="1" y="134"/>
                      </a:cubicBezTo>
                      <a:cubicBezTo>
                        <a:pt x="34" y="234"/>
                        <a:pt x="67" y="334"/>
                        <a:pt x="134" y="401"/>
                      </a:cubicBezTo>
                      <a:cubicBezTo>
                        <a:pt x="301" y="567"/>
                        <a:pt x="334" y="801"/>
                        <a:pt x="267" y="1001"/>
                      </a:cubicBezTo>
                      <a:cubicBezTo>
                        <a:pt x="234" y="1068"/>
                        <a:pt x="234" y="1134"/>
                        <a:pt x="267" y="1201"/>
                      </a:cubicBezTo>
                      <a:cubicBezTo>
                        <a:pt x="334" y="1301"/>
                        <a:pt x="568" y="1335"/>
                        <a:pt x="734" y="1335"/>
                      </a:cubicBezTo>
                      <a:lnTo>
                        <a:pt x="801" y="1335"/>
                      </a:lnTo>
                      <a:cubicBezTo>
                        <a:pt x="868" y="1335"/>
                        <a:pt x="968" y="1301"/>
                        <a:pt x="1035" y="1235"/>
                      </a:cubicBezTo>
                      <a:lnTo>
                        <a:pt x="1068" y="1235"/>
                      </a:lnTo>
                      <a:cubicBezTo>
                        <a:pt x="1101" y="1134"/>
                        <a:pt x="1101" y="1034"/>
                        <a:pt x="1068" y="968"/>
                      </a:cubicBezTo>
                      <a:cubicBezTo>
                        <a:pt x="1035" y="868"/>
                        <a:pt x="1035" y="734"/>
                        <a:pt x="1068" y="634"/>
                      </a:cubicBezTo>
                      <a:cubicBezTo>
                        <a:pt x="1101" y="534"/>
                        <a:pt x="1135" y="434"/>
                        <a:pt x="1135" y="334"/>
                      </a:cubicBezTo>
                      <a:cubicBezTo>
                        <a:pt x="968" y="134"/>
                        <a:pt x="701" y="0"/>
                        <a:pt x="434"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58" name="Google Shape;428;p16">
                  <a:extLst>
                    <a:ext uri="{FF2B5EF4-FFF2-40B4-BE49-F238E27FC236}">
                      <a16:creationId xmlns:a16="http://schemas.microsoft.com/office/drawing/2014/main" xmlns="" id="{124F7023-7C4A-D846-2D18-F7A8247DEBC9}"/>
                    </a:ext>
                  </a:extLst>
                </p:cNvPr>
                <p:cNvSpPr/>
                <p:nvPr/>
              </p:nvSpPr>
              <p:spPr>
                <a:xfrm>
                  <a:off x="4191313" y="3214550"/>
                  <a:ext cx="20875" cy="20875"/>
                </a:xfrm>
                <a:custGeom>
                  <a:avLst/>
                  <a:gdLst/>
                  <a:ahLst/>
                  <a:cxnLst/>
                  <a:rect l="l" t="t" r="r" b="b"/>
                  <a:pathLst>
                    <a:path w="835" h="835" extrusionOk="0">
                      <a:moveTo>
                        <a:pt x="534" y="1"/>
                      </a:moveTo>
                      <a:cubicBezTo>
                        <a:pt x="434" y="1"/>
                        <a:pt x="367" y="34"/>
                        <a:pt x="300" y="68"/>
                      </a:cubicBezTo>
                      <a:cubicBezTo>
                        <a:pt x="167" y="134"/>
                        <a:pt x="34" y="268"/>
                        <a:pt x="0" y="434"/>
                      </a:cubicBezTo>
                      <a:cubicBezTo>
                        <a:pt x="0" y="568"/>
                        <a:pt x="34" y="701"/>
                        <a:pt x="167" y="801"/>
                      </a:cubicBezTo>
                      <a:lnTo>
                        <a:pt x="300" y="801"/>
                      </a:lnTo>
                      <a:cubicBezTo>
                        <a:pt x="367" y="835"/>
                        <a:pt x="401" y="835"/>
                        <a:pt x="434" y="835"/>
                      </a:cubicBezTo>
                      <a:cubicBezTo>
                        <a:pt x="567" y="835"/>
                        <a:pt x="667" y="768"/>
                        <a:pt x="734" y="668"/>
                      </a:cubicBezTo>
                      <a:cubicBezTo>
                        <a:pt x="767" y="635"/>
                        <a:pt x="767" y="601"/>
                        <a:pt x="801" y="601"/>
                      </a:cubicBezTo>
                      <a:lnTo>
                        <a:pt x="801" y="568"/>
                      </a:lnTo>
                      <a:cubicBezTo>
                        <a:pt x="801" y="501"/>
                        <a:pt x="834" y="434"/>
                        <a:pt x="834" y="368"/>
                      </a:cubicBezTo>
                      <a:lnTo>
                        <a:pt x="834" y="334"/>
                      </a:lnTo>
                      <a:cubicBezTo>
                        <a:pt x="734" y="168"/>
                        <a:pt x="667" y="1"/>
                        <a:pt x="534"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59" name="Google Shape;429;p16">
                  <a:extLst>
                    <a:ext uri="{FF2B5EF4-FFF2-40B4-BE49-F238E27FC236}">
                      <a16:creationId xmlns:a16="http://schemas.microsoft.com/office/drawing/2014/main" xmlns="" id="{B157184C-A9AB-3AD7-2CE4-8BD8A5E2DF1D}"/>
                    </a:ext>
                  </a:extLst>
                </p:cNvPr>
                <p:cNvSpPr/>
                <p:nvPr/>
              </p:nvSpPr>
              <p:spPr>
                <a:xfrm>
                  <a:off x="4348088" y="3332150"/>
                  <a:ext cx="95100" cy="76050"/>
                </a:xfrm>
                <a:custGeom>
                  <a:avLst/>
                  <a:gdLst/>
                  <a:ahLst/>
                  <a:cxnLst/>
                  <a:rect l="l" t="t" r="r" b="b"/>
                  <a:pathLst>
                    <a:path w="3804" h="3042" extrusionOk="0">
                      <a:moveTo>
                        <a:pt x="2235" y="0"/>
                      </a:moveTo>
                      <a:cubicBezTo>
                        <a:pt x="2035" y="0"/>
                        <a:pt x="1802" y="67"/>
                        <a:pt x="1602" y="134"/>
                      </a:cubicBezTo>
                      <a:cubicBezTo>
                        <a:pt x="1301" y="167"/>
                        <a:pt x="1068" y="400"/>
                        <a:pt x="1001" y="701"/>
                      </a:cubicBezTo>
                      <a:lnTo>
                        <a:pt x="868" y="901"/>
                      </a:lnTo>
                      <a:lnTo>
                        <a:pt x="834" y="968"/>
                      </a:lnTo>
                      <a:lnTo>
                        <a:pt x="868" y="968"/>
                      </a:lnTo>
                      <a:cubicBezTo>
                        <a:pt x="801" y="1068"/>
                        <a:pt x="801" y="1201"/>
                        <a:pt x="834" y="1301"/>
                      </a:cubicBezTo>
                      <a:lnTo>
                        <a:pt x="834" y="1368"/>
                      </a:lnTo>
                      <a:cubicBezTo>
                        <a:pt x="834" y="1501"/>
                        <a:pt x="801" y="1601"/>
                        <a:pt x="801" y="1735"/>
                      </a:cubicBezTo>
                      <a:cubicBezTo>
                        <a:pt x="634" y="2035"/>
                        <a:pt x="334" y="2268"/>
                        <a:pt x="0" y="2335"/>
                      </a:cubicBezTo>
                      <a:cubicBezTo>
                        <a:pt x="0" y="2535"/>
                        <a:pt x="100" y="2702"/>
                        <a:pt x="301" y="2769"/>
                      </a:cubicBezTo>
                      <a:cubicBezTo>
                        <a:pt x="475" y="2944"/>
                        <a:pt x="701" y="3042"/>
                        <a:pt x="955" y="3042"/>
                      </a:cubicBezTo>
                      <a:cubicBezTo>
                        <a:pt x="992" y="3042"/>
                        <a:pt x="1030" y="3040"/>
                        <a:pt x="1068" y="3036"/>
                      </a:cubicBezTo>
                      <a:lnTo>
                        <a:pt x="3203" y="3036"/>
                      </a:lnTo>
                      <a:cubicBezTo>
                        <a:pt x="3003" y="2669"/>
                        <a:pt x="3103" y="2235"/>
                        <a:pt x="3403" y="1968"/>
                      </a:cubicBezTo>
                      <a:cubicBezTo>
                        <a:pt x="3503" y="1835"/>
                        <a:pt x="3570" y="1635"/>
                        <a:pt x="3536" y="1468"/>
                      </a:cubicBezTo>
                      <a:cubicBezTo>
                        <a:pt x="3570" y="1435"/>
                        <a:pt x="3603" y="1401"/>
                        <a:pt x="3636" y="1368"/>
                      </a:cubicBezTo>
                      <a:cubicBezTo>
                        <a:pt x="3770" y="1201"/>
                        <a:pt x="3803" y="1001"/>
                        <a:pt x="3770" y="767"/>
                      </a:cubicBezTo>
                      <a:cubicBezTo>
                        <a:pt x="3670" y="534"/>
                        <a:pt x="3470" y="367"/>
                        <a:pt x="3236" y="267"/>
                      </a:cubicBezTo>
                      <a:cubicBezTo>
                        <a:pt x="2936" y="100"/>
                        <a:pt x="2602" y="34"/>
                        <a:pt x="2235"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2" name="Google Shape;430;p16">
                <a:extLst>
                  <a:ext uri="{FF2B5EF4-FFF2-40B4-BE49-F238E27FC236}">
                    <a16:creationId xmlns:a16="http://schemas.microsoft.com/office/drawing/2014/main" xmlns="" id="{2C3B853D-8202-D428-BA33-0F419C478BDE}"/>
                  </a:ext>
                </a:extLst>
              </p:cNvPr>
              <p:cNvGrpSpPr/>
              <p:nvPr/>
            </p:nvGrpSpPr>
            <p:grpSpPr>
              <a:xfrm>
                <a:off x="4633314" y="2067900"/>
                <a:ext cx="823100" cy="1189200"/>
                <a:chOff x="4629963" y="2067900"/>
                <a:chExt cx="823100" cy="1189200"/>
              </a:xfrm>
              <a:grpFill/>
            </p:grpSpPr>
            <p:sp>
              <p:nvSpPr>
                <p:cNvPr id="44" name="Google Shape;431;p16">
                  <a:extLst>
                    <a:ext uri="{FF2B5EF4-FFF2-40B4-BE49-F238E27FC236}">
                      <a16:creationId xmlns:a16="http://schemas.microsoft.com/office/drawing/2014/main" xmlns="" id="{DAAC3A36-5883-71B0-3565-ED16B73DAD16}"/>
                    </a:ext>
                  </a:extLst>
                </p:cNvPr>
                <p:cNvSpPr/>
                <p:nvPr/>
              </p:nvSpPr>
              <p:spPr>
                <a:xfrm>
                  <a:off x="5406338" y="2067900"/>
                  <a:ext cx="46725" cy="81750"/>
                </a:xfrm>
                <a:custGeom>
                  <a:avLst/>
                  <a:gdLst/>
                  <a:ahLst/>
                  <a:cxnLst/>
                  <a:rect l="l" t="t" r="r" b="b"/>
                  <a:pathLst>
                    <a:path w="1869" h="3270" extrusionOk="0">
                      <a:moveTo>
                        <a:pt x="701" y="1"/>
                      </a:moveTo>
                      <a:cubicBezTo>
                        <a:pt x="601" y="67"/>
                        <a:pt x="501" y="101"/>
                        <a:pt x="468" y="201"/>
                      </a:cubicBezTo>
                      <a:cubicBezTo>
                        <a:pt x="468" y="267"/>
                        <a:pt x="468" y="368"/>
                        <a:pt x="501" y="434"/>
                      </a:cubicBezTo>
                      <a:lnTo>
                        <a:pt x="568" y="1268"/>
                      </a:lnTo>
                      <a:cubicBezTo>
                        <a:pt x="568" y="1302"/>
                        <a:pt x="568" y="1368"/>
                        <a:pt x="634" y="1402"/>
                      </a:cubicBezTo>
                      <a:cubicBezTo>
                        <a:pt x="668" y="1535"/>
                        <a:pt x="668" y="1668"/>
                        <a:pt x="634" y="1769"/>
                      </a:cubicBezTo>
                      <a:cubicBezTo>
                        <a:pt x="568" y="1869"/>
                        <a:pt x="501" y="1902"/>
                        <a:pt x="401" y="1935"/>
                      </a:cubicBezTo>
                      <a:cubicBezTo>
                        <a:pt x="234" y="1935"/>
                        <a:pt x="101" y="2035"/>
                        <a:pt x="34" y="2169"/>
                      </a:cubicBezTo>
                      <a:cubicBezTo>
                        <a:pt x="34" y="2202"/>
                        <a:pt x="34" y="2236"/>
                        <a:pt x="34" y="2236"/>
                      </a:cubicBezTo>
                      <a:cubicBezTo>
                        <a:pt x="34" y="2236"/>
                        <a:pt x="34" y="2269"/>
                        <a:pt x="34" y="2269"/>
                      </a:cubicBezTo>
                      <a:cubicBezTo>
                        <a:pt x="1" y="2336"/>
                        <a:pt x="1" y="2369"/>
                        <a:pt x="34" y="2436"/>
                      </a:cubicBezTo>
                      <a:cubicBezTo>
                        <a:pt x="34" y="2436"/>
                        <a:pt x="34" y="2436"/>
                        <a:pt x="34" y="2469"/>
                      </a:cubicBezTo>
                      <a:cubicBezTo>
                        <a:pt x="34" y="2469"/>
                        <a:pt x="34" y="2502"/>
                        <a:pt x="67" y="2536"/>
                      </a:cubicBezTo>
                      <a:cubicBezTo>
                        <a:pt x="101" y="2636"/>
                        <a:pt x="134" y="2736"/>
                        <a:pt x="167" y="2836"/>
                      </a:cubicBezTo>
                      <a:cubicBezTo>
                        <a:pt x="201" y="3003"/>
                        <a:pt x="267" y="3203"/>
                        <a:pt x="434" y="3236"/>
                      </a:cubicBezTo>
                      <a:cubicBezTo>
                        <a:pt x="468" y="3270"/>
                        <a:pt x="501" y="3270"/>
                        <a:pt x="568" y="3270"/>
                      </a:cubicBezTo>
                      <a:cubicBezTo>
                        <a:pt x="634" y="3270"/>
                        <a:pt x="734" y="3236"/>
                        <a:pt x="801" y="3203"/>
                      </a:cubicBezTo>
                      <a:cubicBezTo>
                        <a:pt x="868" y="3170"/>
                        <a:pt x="901" y="3103"/>
                        <a:pt x="935" y="3036"/>
                      </a:cubicBezTo>
                      <a:cubicBezTo>
                        <a:pt x="1135" y="2869"/>
                        <a:pt x="1235" y="2602"/>
                        <a:pt x="1201" y="2369"/>
                      </a:cubicBezTo>
                      <a:cubicBezTo>
                        <a:pt x="1201" y="2135"/>
                        <a:pt x="1268" y="1935"/>
                        <a:pt x="1402" y="1769"/>
                      </a:cubicBezTo>
                      <a:cubicBezTo>
                        <a:pt x="1435" y="1702"/>
                        <a:pt x="1468" y="1635"/>
                        <a:pt x="1502" y="1568"/>
                      </a:cubicBezTo>
                      <a:cubicBezTo>
                        <a:pt x="1869" y="901"/>
                        <a:pt x="1435" y="101"/>
                        <a:pt x="701"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45" name="Google Shape;432;p16">
                  <a:extLst>
                    <a:ext uri="{FF2B5EF4-FFF2-40B4-BE49-F238E27FC236}">
                      <a16:creationId xmlns:a16="http://schemas.microsoft.com/office/drawing/2014/main" xmlns="" id="{148ED42E-EE00-DD01-5F20-A9646AAFC255}"/>
                    </a:ext>
                  </a:extLst>
                </p:cNvPr>
                <p:cNvSpPr/>
                <p:nvPr/>
              </p:nvSpPr>
              <p:spPr>
                <a:xfrm>
                  <a:off x="5028563" y="2626625"/>
                  <a:ext cx="87600" cy="59250"/>
                </a:xfrm>
                <a:custGeom>
                  <a:avLst/>
                  <a:gdLst/>
                  <a:ahLst/>
                  <a:cxnLst/>
                  <a:rect l="l" t="t" r="r" b="b"/>
                  <a:pathLst>
                    <a:path w="3504" h="2370" extrusionOk="0">
                      <a:moveTo>
                        <a:pt x="1435" y="1"/>
                      </a:moveTo>
                      <a:cubicBezTo>
                        <a:pt x="1202" y="1"/>
                        <a:pt x="968" y="34"/>
                        <a:pt x="768" y="134"/>
                      </a:cubicBezTo>
                      <a:cubicBezTo>
                        <a:pt x="735" y="201"/>
                        <a:pt x="701" y="234"/>
                        <a:pt x="701" y="301"/>
                      </a:cubicBezTo>
                      <a:cubicBezTo>
                        <a:pt x="568" y="335"/>
                        <a:pt x="468" y="401"/>
                        <a:pt x="401" y="535"/>
                      </a:cubicBezTo>
                      <a:cubicBezTo>
                        <a:pt x="368" y="668"/>
                        <a:pt x="301" y="768"/>
                        <a:pt x="234" y="868"/>
                      </a:cubicBezTo>
                      <a:cubicBezTo>
                        <a:pt x="34" y="1102"/>
                        <a:pt x="1" y="1435"/>
                        <a:pt x="134" y="1669"/>
                      </a:cubicBezTo>
                      <a:cubicBezTo>
                        <a:pt x="334" y="2036"/>
                        <a:pt x="535" y="2169"/>
                        <a:pt x="768" y="2169"/>
                      </a:cubicBezTo>
                      <a:cubicBezTo>
                        <a:pt x="901" y="2169"/>
                        <a:pt x="1002" y="2136"/>
                        <a:pt x="1102" y="2069"/>
                      </a:cubicBezTo>
                      <a:cubicBezTo>
                        <a:pt x="1168" y="2036"/>
                        <a:pt x="1235" y="2036"/>
                        <a:pt x="1302" y="2002"/>
                      </a:cubicBezTo>
                      <a:cubicBezTo>
                        <a:pt x="1368" y="2002"/>
                        <a:pt x="1402" y="2036"/>
                        <a:pt x="1502" y="2136"/>
                      </a:cubicBezTo>
                      <a:cubicBezTo>
                        <a:pt x="1569" y="2236"/>
                        <a:pt x="1735" y="2369"/>
                        <a:pt x="1835" y="2369"/>
                      </a:cubicBezTo>
                      <a:cubicBezTo>
                        <a:pt x="1936" y="2369"/>
                        <a:pt x="2069" y="2236"/>
                        <a:pt x="2169" y="1969"/>
                      </a:cubicBezTo>
                      <a:lnTo>
                        <a:pt x="2302" y="1836"/>
                      </a:lnTo>
                      <a:lnTo>
                        <a:pt x="2436" y="1836"/>
                      </a:lnTo>
                      <a:cubicBezTo>
                        <a:pt x="2636" y="1836"/>
                        <a:pt x="2836" y="1769"/>
                        <a:pt x="3003" y="1669"/>
                      </a:cubicBezTo>
                      <a:cubicBezTo>
                        <a:pt x="3337" y="1502"/>
                        <a:pt x="3503" y="1335"/>
                        <a:pt x="3503" y="1135"/>
                      </a:cubicBezTo>
                      <a:cubicBezTo>
                        <a:pt x="3503" y="935"/>
                        <a:pt x="3370" y="735"/>
                        <a:pt x="3103" y="535"/>
                      </a:cubicBezTo>
                      <a:cubicBezTo>
                        <a:pt x="2970" y="468"/>
                        <a:pt x="2836" y="435"/>
                        <a:pt x="2703" y="368"/>
                      </a:cubicBezTo>
                      <a:cubicBezTo>
                        <a:pt x="2302" y="168"/>
                        <a:pt x="1869" y="34"/>
                        <a:pt x="1435"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46" name="Google Shape;433;p16">
                  <a:extLst>
                    <a:ext uri="{FF2B5EF4-FFF2-40B4-BE49-F238E27FC236}">
                      <a16:creationId xmlns:a16="http://schemas.microsoft.com/office/drawing/2014/main" xmlns="" id="{CC3DFC99-307D-2AF3-3738-5E48686A068E}"/>
                    </a:ext>
                  </a:extLst>
                </p:cNvPr>
                <p:cNvSpPr/>
                <p:nvPr/>
              </p:nvSpPr>
              <p:spPr>
                <a:xfrm>
                  <a:off x="5312113" y="2146300"/>
                  <a:ext cx="42550" cy="47550"/>
                </a:xfrm>
                <a:custGeom>
                  <a:avLst/>
                  <a:gdLst/>
                  <a:ahLst/>
                  <a:cxnLst/>
                  <a:rect l="l" t="t" r="r" b="b"/>
                  <a:pathLst>
                    <a:path w="1702" h="1902" extrusionOk="0">
                      <a:moveTo>
                        <a:pt x="601" y="0"/>
                      </a:moveTo>
                      <a:cubicBezTo>
                        <a:pt x="401" y="34"/>
                        <a:pt x="234" y="100"/>
                        <a:pt x="100" y="200"/>
                      </a:cubicBezTo>
                      <a:cubicBezTo>
                        <a:pt x="0" y="434"/>
                        <a:pt x="0" y="701"/>
                        <a:pt x="134" y="901"/>
                      </a:cubicBezTo>
                      <a:lnTo>
                        <a:pt x="701" y="1735"/>
                      </a:lnTo>
                      <a:cubicBezTo>
                        <a:pt x="701" y="1768"/>
                        <a:pt x="734" y="1768"/>
                        <a:pt x="767" y="1801"/>
                      </a:cubicBezTo>
                      <a:lnTo>
                        <a:pt x="801" y="1835"/>
                      </a:lnTo>
                      <a:cubicBezTo>
                        <a:pt x="834" y="1868"/>
                        <a:pt x="901" y="1868"/>
                        <a:pt x="934" y="1902"/>
                      </a:cubicBezTo>
                      <a:lnTo>
                        <a:pt x="1068" y="1902"/>
                      </a:lnTo>
                      <a:cubicBezTo>
                        <a:pt x="1201" y="1902"/>
                        <a:pt x="1335" y="1835"/>
                        <a:pt x="1435" y="1768"/>
                      </a:cubicBezTo>
                      <a:cubicBezTo>
                        <a:pt x="1668" y="1601"/>
                        <a:pt x="1701" y="1368"/>
                        <a:pt x="1535" y="1034"/>
                      </a:cubicBezTo>
                      <a:cubicBezTo>
                        <a:pt x="1468" y="968"/>
                        <a:pt x="1401" y="901"/>
                        <a:pt x="1368" y="834"/>
                      </a:cubicBezTo>
                      <a:cubicBezTo>
                        <a:pt x="1234" y="734"/>
                        <a:pt x="1101" y="567"/>
                        <a:pt x="1034" y="434"/>
                      </a:cubicBezTo>
                      <a:cubicBezTo>
                        <a:pt x="901" y="167"/>
                        <a:pt x="767" y="0"/>
                        <a:pt x="601"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47" name="Google Shape;434;p16">
                  <a:extLst>
                    <a:ext uri="{FF2B5EF4-FFF2-40B4-BE49-F238E27FC236}">
                      <a16:creationId xmlns:a16="http://schemas.microsoft.com/office/drawing/2014/main" xmlns="" id="{32F28D6E-326A-4E67-A3D2-5F84DE862457}"/>
                    </a:ext>
                  </a:extLst>
                </p:cNvPr>
                <p:cNvSpPr/>
                <p:nvPr/>
              </p:nvSpPr>
              <p:spPr>
                <a:xfrm>
                  <a:off x="4915988" y="2544900"/>
                  <a:ext cx="50900" cy="35900"/>
                </a:xfrm>
                <a:custGeom>
                  <a:avLst/>
                  <a:gdLst/>
                  <a:ahLst/>
                  <a:cxnLst/>
                  <a:rect l="l" t="t" r="r" b="b"/>
                  <a:pathLst>
                    <a:path w="2036" h="1436" extrusionOk="0">
                      <a:moveTo>
                        <a:pt x="1568" y="1"/>
                      </a:moveTo>
                      <a:lnTo>
                        <a:pt x="1502" y="34"/>
                      </a:lnTo>
                      <a:cubicBezTo>
                        <a:pt x="1335" y="34"/>
                        <a:pt x="1168" y="101"/>
                        <a:pt x="1035" y="168"/>
                      </a:cubicBezTo>
                      <a:lnTo>
                        <a:pt x="935" y="168"/>
                      </a:lnTo>
                      <a:cubicBezTo>
                        <a:pt x="568" y="368"/>
                        <a:pt x="267" y="668"/>
                        <a:pt x="34" y="1002"/>
                      </a:cubicBezTo>
                      <a:cubicBezTo>
                        <a:pt x="1" y="1068"/>
                        <a:pt x="1" y="1135"/>
                        <a:pt x="1" y="1202"/>
                      </a:cubicBezTo>
                      <a:lnTo>
                        <a:pt x="34" y="1302"/>
                      </a:lnTo>
                      <a:lnTo>
                        <a:pt x="201" y="1435"/>
                      </a:lnTo>
                      <a:lnTo>
                        <a:pt x="568" y="1302"/>
                      </a:lnTo>
                      <a:cubicBezTo>
                        <a:pt x="868" y="1235"/>
                        <a:pt x="1135" y="1135"/>
                        <a:pt x="1402" y="1035"/>
                      </a:cubicBezTo>
                      <a:cubicBezTo>
                        <a:pt x="1668" y="935"/>
                        <a:pt x="1969" y="802"/>
                        <a:pt x="2002" y="635"/>
                      </a:cubicBezTo>
                      <a:cubicBezTo>
                        <a:pt x="2035" y="501"/>
                        <a:pt x="1869" y="301"/>
                        <a:pt x="1568"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48" name="Google Shape;435;p16">
                  <a:extLst>
                    <a:ext uri="{FF2B5EF4-FFF2-40B4-BE49-F238E27FC236}">
                      <a16:creationId xmlns:a16="http://schemas.microsoft.com/office/drawing/2014/main" xmlns="" id="{CC7F21B4-5D37-8B17-6363-F40FDF48734C}"/>
                    </a:ext>
                  </a:extLst>
                </p:cNvPr>
                <p:cNvSpPr/>
                <p:nvPr/>
              </p:nvSpPr>
              <p:spPr>
                <a:xfrm>
                  <a:off x="4831763" y="3237075"/>
                  <a:ext cx="32550" cy="20025"/>
                </a:xfrm>
                <a:custGeom>
                  <a:avLst/>
                  <a:gdLst/>
                  <a:ahLst/>
                  <a:cxnLst/>
                  <a:rect l="l" t="t" r="r" b="b"/>
                  <a:pathLst>
                    <a:path w="1302" h="801" extrusionOk="0">
                      <a:moveTo>
                        <a:pt x="201" y="0"/>
                      </a:moveTo>
                      <a:lnTo>
                        <a:pt x="167" y="67"/>
                      </a:lnTo>
                      <a:cubicBezTo>
                        <a:pt x="101" y="201"/>
                        <a:pt x="1" y="301"/>
                        <a:pt x="34" y="401"/>
                      </a:cubicBezTo>
                      <a:lnTo>
                        <a:pt x="67" y="401"/>
                      </a:lnTo>
                      <a:cubicBezTo>
                        <a:pt x="67" y="434"/>
                        <a:pt x="101" y="434"/>
                        <a:pt x="101" y="434"/>
                      </a:cubicBezTo>
                      <a:cubicBezTo>
                        <a:pt x="101" y="434"/>
                        <a:pt x="101" y="467"/>
                        <a:pt x="134" y="467"/>
                      </a:cubicBezTo>
                      <a:cubicBezTo>
                        <a:pt x="234" y="501"/>
                        <a:pt x="367" y="568"/>
                        <a:pt x="468" y="601"/>
                      </a:cubicBezTo>
                      <a:cubicBezTo>
                        <a:pt x="634" y="701"/>
                        <a:pt x="801" y="768"/>
                        <a:pt x="1001" y="801"/>
                      </a:cubicBezTo>
                      <a:cubicBezTo>
                        <a:pt x="1101" y="801"/>
                        <a:pt x="1201" y="768"/>
                        <a:pt x="1301" y="701"/>
                      </a:cubicBezTo>
                      <a:lnTo>
                        <a:pt x="1301" y="568"/>
                      </a:lnTo>
                      <a:cubicBezTo>
                        <a:pt x="1301" y="568"/>
                        <a:pt x="1301" y="534"/>
                        <a:pt x="1301" y="534"/>
                      </a:cubicBezTo>
                      <a:cubicBezTo>
                        <a:pt x="1301" y="467"/>
                        <a:pt x="1301" y="401"/>
                        <a:pt x="1268" y="367"/>
                      </a:cubicBezTo>
                      <a:cubicBezTo>
                        <a:pt x="1268" y="301"/>
                        <a:pt x="1235" y="267"/>
                        <a:pt x="1201" y="234"/>
                      </a:cubicBezTo>
                      <a:cubicBezTo>
                        <a:pt x="1201" y="234"/>
                        <a:pt x="1201" y="234"/>
                        <a:pt x="1201" y="201"/>
                      </a:cubicBezTo>
                      <a:cubicBezTo>
                        <a:pt x="1035" y="67"/>
                        <a:pt x="834" y="34"/>
                        <a:pt x="634" y="34"/>
                      </a:cubicBezTo>
                      <a:cubicBezTo>
                        <a:pt x="468" y="34"/>
                        <a:pt x="334" y="34"/>
                        <a:pt x="201"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49" name="Google Shape;436;p16">
                  <a:extLst>
                    <a:ext uri="{FF2B5EF4-FFF2-40B4-BE49-F238E27FC236}">
                      <a16:creationId xmlns:a16="http://schemas.microsoft.com/office/drawing/2014/main" xmlns="" id="{9CD76E53-48F9-05AB-D960-EC8F3D949653}"/>
                    </a:ext>
                  </a:extLst>
                </p:cNvPr>
                <p:cNvSpPr/>
                <p:nvPr/>
              </p:nvSpPr>
              <p:spPr>
                <a:xfrm>
                  <a:off x="5098613" y="3035050"/>
                  <a:ext cx="26725" cy="21075"/>
                </a:xfrm>
                <a:custGeom>
                  <a:avLst/>
                  <a:gdLst/>
                  <a:ahLst/>
                  <a:cxnLst/>
                  <a:rect l="l" t="t" r="r" b="b"/>
                  <a:pathLst>
                    <a:path w="1069" h="843" extrusionOk="0">
                      <a:moveTo>
                        <a:pt x="635" y="1"/>
                      </a:moveTo>
                      <a:cubicBezTo>
                        <a:pt x="476" y="1"/>
                        <a:pt x="318" y="59"/>
                        <a:pt x="201" y="176"/>
                      </a:cubicBezTo>
                      <a:cubicBezTo>
                        <a:pt x="1" y="309"/>
                        <a:pt x="101" y="476"/>
                        <a:pt x="201" y="576"/>
                      </a:cubicBezTo>
                      <a:lnTo>
                        <a:pt x="301" y="709"/>
                      </a:lnTo>
                      <a:cubicBezTo>
                        <a:pt x="434" y="776"/>
                        <a:pt x="601" y="810"/>
                        <a:pt x="768" y="843"/>
                      </a:cubicBezTo>
                      <a:cubicBezTo>
                        <a:pt x="868" y="843"/>
                        <a:pt x="935" y="810"/>
                        <a:pt x="968" y="743"/>
                      </a:cubicBezTo>
                      <a:cubicBezTo>
                        <a:pt x="1035" y="543"/>
                        <a:pt x="1068" y="343"/>
                        <a:pt x="1068" y="176"/>
                      </a:cubicBezTo>
                      <a:cubicBezTo>
                        <a:pt x="952" y="59"/>
                        <a:pt x="793" y="1"/>
                        <a:pt x="635"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50" name="Google Shape;437;p16">
                  <a:extLst>
                    <a:ext uri="{FF2B5EF4-FFF2-40B4-BE49-F238E27FC236}">
                      <a16:creationId xmlns:a16="http://schemas.microsoft.com/office/drawing/2014/main" xmlns="" id="{5887FB4E-6B36-4A95-6509-EBCD77B94911}"/>
                    </a:ext>
                  </a:extLst>
                </p:cNvPr>
                <p:cNvSpPr/>
                <p:nvPr/>
              </p:nvSpPr>
              <p:spPr>
                <a:xfrm>
                  <a:off x="4629963" y="2350600"/>
                  <a:ext cx="655475" cy="740550"/>
                </a:xfrm>
                <a:custGeom>
                  <a:avLst/>
                  <a:gdLst/>
                  <a:ahLst/>
                  <a:cxnLst/>
                  <a:rect l="l" t="t" r="r" b="b"/>
                  <a:pathLst>
                    <a:path w="26219" h="29622" extrusionOk="0">
                      <a:moveTo>
                        <a:pt x="18613" y="9774"/>
                      </a:moveTo>
                      <a:lnTo>
                        <a:pt x="18560" y="9801"/>
                      </a:lnTo>
                      <a:lnTo>
                        <a:pt x="18560" y="9801"/>
                      </a:lnTo>
                      <a:cubicBezTo>
                        <a:pt x="18569" y="9785"/>
                        <a:pt x="18580" y="9774"/>
                        <a:pt x="18580" y="9774"/>
                      </a:cubicBezTo>
                      <a:close/>
                      <a:moveTo>
                        <a:pt x="16045" y="10742"/>
                      </a:moveTo>
                      <a:cubicBezTo>
                        <a:pt x="16078" y="10742"/>
                        <a:pt x="16112" y="10775"/>
                        <a:pt x="16145" y="10775"/>
                      </a:cubicBezTo>
                      <a:cubicBezTo>
                        <a:pt x="16112" y="10775"/>
                        <a:pt x="16078" y="10775"/>
                        <a:pt x="16045" y="10742"/>
                      </a:cubicBezTo>
                      <a:close/>
                      <a:moveTo>
                        <a:pt x="25051" y="1"/>
                      </a:moveTo>
                      <a:cubicBezTo>
                        <a:pt x="24951" y="1"/>
                        <a:pt x="24885" y="1"/>
                        <a:pt x="24784" y="34"/>
                      </a:cubicBezTo>
                      <a:lnTo>
                        <a:pt x="24618" y="268"/>
                      </a:lnTo>
                      <a:cubicBezTo>
                        <a:pt x="24518" y="368"/>
                        <a:pt x="24451" y="501"/>
                        <a:pt x="24351" y="601"/>
                      </a:cubicBezTo>
                      <a:cubicBezTo>
                        <a:pt x="24151" y="968"/>
                        <a:pt x="23784" y="1235"/>
                        <a:pt x="23350" y="1302"/>
                      </a:cubicBezTo>
                      <a:cubicBezTo>
                        <a:pt x="23283" y="1302"/>
                        <a:pt x="23183" y="1402"/>
                        <a:pt x="23150" y="1502"/>
                      </a:cubicBezTo>
                      <a:cubicBezTo>
                        <a:pt x="22983" y="1769"/>
                        <a:pt x="22750" y="2002"/>
                        <a:pt x="22483" y="2202"/>
                      </a:cubicBezTo>
                      <a:cubicBezTo>
                        <a:pt x="22383" y="2269"/>
                        <a:pt x="22283" y="2369"/>
                        <a:pt x="22183" y="2436"/>
                      </a:cubicBezTo>
                      <a:cubicBezTo>
                        <a:pt x="21749" y="2869"/>
                        <a:pt x="21215" y="3203"/>
                        <a:pt x="20615" y="3336"/>
                      </a:cubicBezTo>
                      <a:lnTo>
                        <a:pt x="20581" y="3336"/>
                      </a:lnTo>
                      <a:cubicBezTo>
                        <a:pt x="20415" y="3370"/>
                        <a:pt x="20248" y="3403"/>
                        <a:pt x="20081" y="3403"/>
                      </a:cubicBezTo>
                      <a:cubicBezTo>
                        <a:pt x="19948" y="3403"/>
                        <a:pt x="19814" y="3403"/>
                        <a:pt x="19681" y="3370"/>
                      </a:cubicBezTo>
                      <a:cubicBezTo>
                        <a:pt x="19214" y="3303"/>
                        <a:pt x="18780" y="3170"/>
                        <a:pt x="18380" y="2970"/>
                      </a:cubicBezTo>
                      <a:cubicBezTo>
                        <a:pt x="18280" y="2869"/>
                        <a:pt x="18113" y="2803"/>
                        <a:pt x="17980" y="2803"/>
                      </a:cubicBezTo>
                      <a:cubicBezTo>
                        <a:pt x="17846" y="2803"/>
                        <a:pt x="17746" y="2836"/>
                        <a:pt x="17646" y="2869"/>
                      </a:cubicBezTo>
                      <a:cubicBezTo>
                        <a:pt x="17579" y="2903"/>
                        <a:pt x="17513" y="2970"/>
                        <a:pt x="17479" y="3036"/>
                      </a:cubicBezTo>
                      <a:lnTo>
                        <a:pt x="16712" y="3403"/>
                      </a:lnTo>
                      <a:lnTo>
                        <a:pt x="15311" y="3103"/>
                      </a:lnTo>
                      <a:cubicBezTo>
                        <a:pt x="15178" y="3003"/>
                        <a:pt x="15011" y="2936"/>
                        <a:pt x="14811" y="2936"/>
                      </a:cubicBezTo>
                      <a:lnTo>
                        <a:pt x="14510" y="2936"/>
                      </a:lnTo>
                      <a:cubicBezTo>
                        <a:pt x="14444" y="2869"/>
                        <a:pt x="14377" y="2869"/>
                        <a:pt x="14277" y="2836"/>
                      </a:cubicBezTo>
                      <a:cubicBezTo>
                        <a:pt x="14177" y="2836"/>
                        <a:pt x="14077" y="2803"/>
                        <a:pt x="14010" y="2703"/>
                      </a:cubicBezTo>
                      <a:lnTo>
                        <a:pt x="14010" y="2669"/>
                      </a:lnTo>
                      <a:lnTo>
                        <a:pt x="14010" y="2636"/>
                      </a:lnTo>
                      <a:lnTo>
                        <a:pt x="13977" y="2669"/>
                      </a:lnTo>
                      <a:lnTo>
                        <a:pt x="13777" y="2669"/>
                      </a:lnTo>
                      <a:cubicBezTo>
                        <a:pt x="13777" y="2636"/>
                        <a:pt x="13777" y="2636"/>
                        <a:pt x="13743" y="2603"/>
                      </a:cubicBezTo>
                      <a:cubicBezTo>
                        <a:pt x="13510" y="2436"/>
                        <a:pt x="13243" y="2302"/>
                        <a:pt x="12943" y="2236"/>
                      </a:cubicBezTo>
                      <a:cubicBezTo>
                        <a:pt x="12809" y="2236"/>
                        <a:pt x="12676" y="2269"/>
                        <a:pt x="12542" y="2302"/>
                      </a:cubicBezTo>
                      <a:cubicBezTo>
                        <a:pt x="12376" y="2336"/>
                        <a:pt x="12175" y="2336"/>
                        <a:pt x="11975" y="2336"/>
                      </a:cubicBezTo>
                      <a:cubicBezTo>
                        <a:pt x="11941" y="2340"/>
                        <a:pt x="11906" y="2342"/>
                        <a:pt x="11872" y="2342"/>
                      </a:cubicBezTo>
                      <a:cubicBezTo>
                        <a:pt x="11641" y="2342"/>
                        <a:pt x="11416" y="2247"/>
                        <a:pt x="11241" y="2102"/>
                      </a:cubicBezTo>
                      <a:cubicBezTo>
                        <a:pt x="11175" y="2036"/>
                        <a:pt x="11108" y="1969"/>
                        <a:pt x="11041" y="1902"/>
                      </a:cubicBezTo>
                      <a:lnTo>
                        <a:pt x="11008" y="1902"/>
                      </a:lnTo>
                      <a:cubicBezTo>
                        <a:pt x="11008" y="1869"/>
                        <a:pt x="11008" y="1869"/>
                        <a:pt x="11008" y="1835"/>
                      </a:cubicBezTo>
                      <a:lnTo>
                        <a:pt x="10441" y="1835"/>
                      </a:lnTo>
                      <a:cubicBezTo>
                        <a:pt x="10441" y="1802"/>
                        <a:pt x="10408" y="1802"/>
                        <a:pt x="10374" y="1802"/>
                      </a:cubicBezTo>
                      <a:lnTo>
                        <a:pt x="10341" y="1802"/>
                      </a:lnTo>
                      <a:cubicBezTo>
                        <a:pt x="10007" y="1602"/>
                        <a:pt x="9607" y="1535"/>
                        <a:pt x="9207" y="1535"/>
                      </a:cubicBezTo>
                      <a:lnTo>
                        <a:pt x="8640" y="1535"/>
                      </a:lnTo>
                      <a:cubicBezTo>
                        <a:pt x="8439" y="1602"/>
                        <a:pt x="8406" y="1735"/>
                        <a:pt x="8373" y="1869"/>
                      </a:cubicBezTo>
                      <a:cubicBezTo>
                        <a:pt x="8373" y="1902"/>
                        <a:pt x="8373" y="1969"/>
                        <a:pt x="8339" y="2002"/>
                      </a:cubicBezTo>
                      <a:lnTo>
                        <a:pt x="8306" y="2503"/>
                      </a:lnTo>
                      <a:lnTo>
                        <a:pt x="8206" y="2669"/>
                      </a:lnTo>
                      <a:lnTo>
                        <a:pt x="7906" y="2936"/>
                      </a:lnTo>
                      <a:lnTo>
                        <a:pt x="7839" y="2936"/>
                      </a:lnTo>
                      <a:cubicBezTo>
                        <a:pt x="7706" y="2936"/>
                        <a:pt x="7639" y="3036"/>
                        <a:pt x="7606" y="3170"/>
                      </a:cubicBezTo>
                      <a:cubicBezTo>
                        <a:pt x="7472" y="3403"/>
                        <a:pt x="7339" y="3637"/>
                        <a:pt x="7105" y="3637"/>
                      </a:cubicBezTo>
                      <a:lnTo>
                        <a:pt x="7005" y="3637"/>
                      </a:lnTo>
                      <a:cubicBezTo>
                        <a:pt x="6805" y="3570"/>
                        <a:pt x="6805" y="3370"/>
                        <a:pt x="6805" y="3170"/>
                      </a:cubicBezTo>
                      <a:cubicBezTo>
                        <a:pt x="6805" y="3103"/>
                        <a:pt x="6805" y="3036"/>
                        <a:pt x="6805" y="2970"/>
                      </a:cubicBezTo>
                      <a:cubicBezTo>
                        <a:pt x="6705" y="2869"/>
                        <a:pt x="6571" y="2836"/>
                        <a:pt x="6438" y="2836"/>
                      </a:cubicBezTo>
                      <a:cubicBezTo>
                        <a:pt x="6338" y="2836"/>
                        <a:pt x="6205" y="2869"/>
                        <a:pt x="6104" y="2936"/>
                      </a:cubicBezTo>
                      <a:cubicBezTo>
                        <a:pt x="6104" y="2970"/>
                        <a:pt x="6104" y="2970"/>
                        <a:pt x="6038" y="2970"/>
                      </a:cubicBezTo>
                      <a:cubicBezTo>
                        <a:pt x="5838" y="3070"/>
                        <a:pt x="5838" y="3236"/>
                        <a:pt x="5838" y="3437"/>
                      </a:cubicBezTo>
                      <a:lnTo>
                        <a:pt x="5904" y="3537"/>
                      </a:lnTo>
                      <a:lnTo>
                        <a:pt x="5804" y="3603"/>
                      </a:lnTo>
                      <a:cubicBezTo>
                        <a:pt x="5604" y="3737"/>
                        <a:pt x="5471" y="3870"/>
                        <a:pt x="5337" y="4037"/>
                      </a:cubicBezTo>
                      <a:cubicBezTo>
                        <a:pt x="5237" y="4037"/>
                        <a:pt x="5204" y="4104"/>
                        <a:pt x="5170" y="4170"/>
                      </a:cubicBezTo>
                      <a:lnTo>
                        <a:pt x="5137" y="4237"/>
                      </a:lnTo>
                      <a:cubicBezTo>
                        <a:pt x="5170" y="4437"/>
                        <a:pt x="5070" y="4637"/>
                        <a:pt x="4904" y="4737"/>
                      </a:cubicBezTo>
                      <a:cubicBezTo>
                        <a:pt x="4837" y="4804"/>
                        <a:pt x="4737" y="4938"/>
                        <a:pt x="4703" y="5038"/>
                      </a:cubicBezTo>
                      <a:cubicBezTo>
                        <a:pt x="4670" y="5104"/>
                        <a:pt x="4603" y="5204"/>
                        <a:pt x="4537" y="5271"/>
                      </a:cubicBezTo>
                      <a:cubicBezTo>
                        <a:pt x="4303" y="5638"/>
                        <a:pt x="4036" y="6005"/>
                        <a:pt x="4270" y="6405"/>
                      </a:cubicBezTo>
                      <a:cubicBezTo>
                        <a:pt x="4270" y="6439"/>
                        <a:pt x="4303" y="6472"/>
                        <a:pt x="4337" y="6505"/>
                      </a:cubicBezTo>
                      <a:lnTo>
                        <a:pt x="4370" y="6572"/>
                      </a:lnTo>
                      <a:cubicBezTo>
                        <a:pt x="4437" y="6639"/>
                        <a:pt x="4503" y="6706"/>
                        <a:pt x="4570" y="6739"/>
                      </a:cubicBezTo>
                      <a:cubicBezTo>
                        <a:pt x="4503" y="6772"/>
                        <a:pt x="4470" y="6806"/>
                        <a:pt x="4403" y="6806"/>
                      </a:cubicBezTo>
                      <a:cubicBezTo>
                        <a:pt x="4337" y="6806"/>
                        <a:pt x="4270" y="6772"/>
                        <a:pt x="4203" y="6772"/>
                      </a:cubicBezTo>
                      <a:cubicBezTo>
                        <a:pt x="4136" y="6739"/>
                        <a:pt x="4070" y="6706"/>
                        <a:pt x="4003" y="6706"/>
                      </a:cubicBezTo>
                      <a:cubicBezTo>
                        <a:pt x="3870" y="6706"/>
                        <a:pt x="3736" y="6806"/>
                        <a:pt x="3703" y="6939"/>
                      </a:cubicBezTo>
                      <a:cubicBezTo>
                        <a:pt x="3603" y="7139"/>
                        <a:pt x="3636" y="7373"/>
                        <a:pt x="3769" y="7539"/>
                      </a:cubicBezTo>
                      <a:cubicBezTo>
                        <a:pt x="3803" y="7606"/>
                        <a:pt x="3836" y="7673"/>
                        <a:pt x="3870" y="7740"/>
                      </a:cubicBezTo>
                      <a:cubicBezTo>
                        <a:pt x="4003" y="8540"/>
                        <a:pt x="4070" y="9307"/>
                        <a:pt x="3369" y="9941"/>
                      </a:cubicBezTo>
                      <a:cubicBezTo>
                        <a:pt x="3302" y="9975"/>
                        <a:pt x="3269" y="10075"/>
                        <a:pt x="3269" y="10141"/>
                      </a:cubicBezTo>
                      <a:cubicBezTo>
                        <a:pt x="3269" y="10241"/>
                        <a:pt x="3236" y="10308"/>
                        <a:pt x="3169" y="10375"/>
                      </a:cubicBezTo>
                      <a:lnTo>
                        <a:pt x="3169" y="10642"/>
                      </a:lnTo>
                      <a:lnTo>
                        <a:pt x="2869" y="11209"/>
                      </a:lnTo>
                      <a:cubicBezTo>
                        <a:pt x="2168" y="11909"/>
                        <a:pt x="2002" y="12977"/>
                        <a:pt x="2435" y="13877"/>
                      </a:cubicBezTo>
                      <a:lnTo>
                        <a:pt x="2435" y="14178"/>
                      </a:lnTo>
                      <a:lnTo>
                        <a:pt x="2469" y="14511"/>
                      </a:lnTo>
                      <a:cubicBezTo>
                        <a:pt x="1768" y="14911"/>
                        <a:pt x="1768" y="15612"/>
                        <a:pt x="1768" y="16179"/>
                      </a:cubicBezTo>
                      <a:cubicBezTo>
                        <a:pt x="1701" y="16246"/>
                        <a:pt x="1701" y="16279"/>
                        <a:pt x="1701" y="16346"/>
                      </a:cubicBezTo>
                      <a:cubicBezTo>
                        <a:pt x="1535" y="16746"/>
                        <a:pt x="1168" y="17046"/>
                        <a:pt x="767" y="17180"/>
                      </a:cubicBezTo>
                      <a:lnTo>
                        <a:pt x="601" y="17046"/>
                      </a:lnTo>
                      <a:cubicBezTo>
                        <a:pt x="534" y="17113"/>
                        <a:pt x="467" y="17180"/>
                        <a:pt x="367" y="17246"/>
                      </a:cubicBezTo>
                      <a:cubicBezTo>
                        <a:pt x="200" y="17413"/>
                        <a:pt x="0" y="17547"/>
                        <a:pt x="67" y="17880"/>
                      </a:cubicBezTo>
                      <a:cubicBezTo>
                        <a:pt x="67" y="17980"/>
                        <a:pt x="100" y="18080"/>
                        <a:pt x="200" y="18147"/>
                      </a:cubicBezTo>
                      <a:cubicBezTo>
                        <a:pt x="267" y="18180"/>
                        <a:pt x="300" y="18247"/>
                        <a:pt x="334" y="18314"/>
                      </a:cubicBezTo>
                      <a:lnTo>
                        <a:pt x="467" y="18314"/>
                      </a:lnTo>
                      <a:cubicBezTo>
                        <a:pt x="534" y="18514"/>
                        <a:pt x="500" y="18747"/>
                        <a:pt x="400" y="18948"/>
                      </a:cubicBezTo>
                      <a:cubicBezTo>
                        <a:pt x="300" y="19114"/>
                        <a:pt x="267" y="19348"/>
                        <a:pt x="334" y="19581"/>
                      </a:cubicBezTo>
                      <a:lnTo>
                        <a:pt x="334" y="19715"/>
                      </a:lnTo>
                      <a:cubicBezTo>
                        <a:pt x="300" y="19948"/>
                        <a:pt x="334" y="20148"/>
                        <a:pt x="467" y="20315"/>
                      </a:cubicBezTo>
                      <a:cubicBezTo>
                        <a:pt x="467" y="20415"/>
                        <a:pt x="467" y="20515"/>
                        <a:pt x="567" y="20549"/>
                      </a:cubicBezTo>
                      <a:cubicBezTo>
                        <a:pt x="701" y="20849"/>
                        <a:pt x="867" y="21016"/>
                        <a:pt x="1168" y="21016"/>
                      </a:cubicBezTo>
                      <a:cubicBezTo>
                        <a:pt x="1268" y="21016"/>
                        <a:pt x="1401" y="20982"/>
                        <a:pt x="1535" y="20949"/>
                      </a:cubicBezTo>
                      <a:lnTo>
                        <a:pt x="1768" y="20882"/>
                      </a:lnTo>
                      <a:cubicBezTo>
                        <a:pt x="2035" y="20749"/>
                        <a:pt x="2335" y="20649"/>
                        <a:pt x="2635" y="20649"/>
                      </a:cubicBezTo>
                      <a:lnTo>
                        <a:pt x="2835" y="20649"/>
                      </a:lnTo>
                      <a:cubicBezTo>
                        <a:pt x="2869" y="20682"/>
                        <a:pt x="2869" y="20716"/>
                        <a:pt x="2902" y="20749"/>
                      </a:cubicBezTo>
                      <a:cubicBezTo>
                        <a:pt x="2936" y="20816"/>
                        <a:pt x="2969" y="20882"/>
                        <a:pt x="2969" y="20949"/>
                      </a:cubicBezTo>
                      <a:cubicBezTo>
                        <a:pt x="2735" y="21583"/>
                        <a:pt x="3036" y="22050"/>
                        <a:pt x="3369" y="22483"/>
                      </a:cubicBezTo>
                      <a:cubicBezTo>
                        <a:pt x="3469" y="22584"/>
                        <a:pt x="3503" y="22717"/>
                        <a:pt x="3503" y="22850"/>
                      </a:cubicBezTo>
                      <a:cubicBezTo>
                        <a:pt x="3503" y="22917"/>
                        <a:pt x="3503" y="22984"/>
                        <a:pt x="3536" y="23051"/>
                      </a:cubicBezTo>
                      <a:cubicBezTo>
                        <a:pt x="3603" y="23718"/>
                        <a:pt x="3536" y="24418"/>
                        <a:pt x="3269" y="25019"/>
                      </a:cubicBezTo>
                      <a:cubicBezTo>
                        <a:pt x="3069" y="25486"/>
                        <a:pt x="2969" y="25953"/>
                        <a:pt x="2936" y="26453"/>
                      </a:cubicBezTo>
                      <a:cubicBezTo>
                        <a:pt x="2936" y="26520"/>
                        <a:pt x="2936" y="26586"/>
                        <a:pt x="2936" y="26686"/>
                      </a:cubicBezTo>
                      <a:cubicBezTo>
                        <a:pt x="2936" y="26753"/>
                        <a:pt x="2835" y="26820"/>
                        <a:pt x="2802" y="26887"/>
                      </a:cubicBezTo>
                      <a:cubicBezTo>
                        <a:pt x="2435" y="27220"/>
                        <a:pt x="2302" y="27687"/>
                        <a:pt x="2435" y="28154"/>
                      </a:cubicBezTo>
                      <a:cubicBezTo>
                        <a:pt x="2435" y="28488"/>
                        <a:pt x="2635" y="28788"/>
                        <a:pt x="2969" y="28888"/>
                      </a:cubicBezTo>
                      <a:cubicBezTo>
                        <a:pt x="3036" y="28921"/>
                        <a:pt x="3102" y="28955"/>
                        <a:pt x="3136" y="28988"/>
                      </a:cubicBezTo>
                      <a:cubicBezTo>
                        <a:pt x="3302" y="29055"/>
                        <a:pt x="3436" y="29188"/>
                        <a:pt x="3536" y="29322"/>
                      </a:cubicBezTo>
                      <a:cubicBezTo>
                        <a:pt x="3636" y="29522"/>
                        <a:pt x="3836" y="29622"/>
                        <a:pt x="4036" y="29622"/>
                      </a:cubicBezTo>
                      <a:cubicBezTo>
                        <a:pt x="4303" y="29622"/>
                        <a:pt x="4537" y="29455"/>
                        <a:pt x="4670" y="29222"/>
                      </a:cubicBezTo>
                      <a:cubicBezTo>
                        <a:pt x="4904" y="29222"/>
                        <a:pt x="5137" y="29188"/>
                        <a:pt x="5337" y="29122"/>
                      </a:cubicBezTo>
                      <a:cubicBezTo>
                        <a:pt x="5604" y="29088"/>
                        <a:pt x="5838" y="29055"/>
                        <a:pt x="6104" y="29021"/>
                      </a:cubicBezTo>
                      <a:cubicBezTo>
                        <a:pt x="6371" y="29021"/>
                        <a:pt x="6672" y="29122"/>
                        <a:pt x="6938" y="29288"/>
                      </a:cubicBezTo>
                      <a:cubicBezTo>
                        <a:pt x="6972" y="29322"/>
                        <a:pt x="7005" y="29322"/>
                        <a:pt x="7038" y="29322"/>
                      </a:cubicBezTo>
                      <a:cubicBezTo>
                        <a:pt x="7139" y="29322"/>
                        <a:pt x="7239" y="29255"/>
                        <a:pt x="7272" y="29155"/>
                      </a:cubicBezTo>
                      <a:cubicBezTo>
                        <a:pt x="7339" y="29021"/>
                        <a:pt x="7205" y="28955"/>
                        <a:pt x="7105" y="28888"/>
                      </a:cubicBezTo>
                      <a:lnTo>
                        <a:pt x="7072" y="28855"/>
                      </a:lnTo>
                      <a:cubicBezTo>
                        <a:pt x="7105" y="28755"/>
                        <a:pt x="7072" y="28621"/>
                        <a:pt x="6972" y="28554"/>
                      </a:cubicBezTo>
                      <a:cubicBezTo>
                        <a:pt x="6938" y="28521"/>
                        <a:pt x="6905" y="28488"/>
                        <a:pt x="6905" y="28454"/>
                      </a:cubicBezTo>
                      <a:cubicBezTo>
                        <a:pt x="6872" y="28154"/>
                        <a:pt x="6838" y="27854"/>
                        <a:pt x="6738" y="27554"/>
                      </a:cubicBezTo>
                      <a:cubicBezTo>
                        <a:pt x="6571" y="27087"/>
                        <a:pt x="6571" y="26620"/>
                        <a:pt x="6672" y="26153"/>
                      </a:cubicBezTo>
                      <a:cubicBezTo>
                        <a:pt x="6705" y="26086"/>
                        <a:pt x="6705" y="26019"/>
                        <a:pt x="6738" y="25986"/>
                      </a:cubicBezTo>
                      <a:cubicBezTo>
                        <a:pt x="7005" y="25486"/>
                        <a:pt x="7239" y="24985"/>
                        <a:pt x="6872" y="24418"/>
                      </a:cubicBezTo>
                      <a:lnTo>
                        <a:pt x="6872" y="24318"/>
                      </a:lnTo>
                      <a:cubicBezTo>
                        <a:pt x="6905" y="24118"/>
                        <a:pt x="6838" y="23884"/>
                        <a:pt x="6772" y="23718"/>
                      </a:cubicBezTo>
                      <a:cubicBezTo>
                        <a:pt x="6772" y="23484"/>
                        <a:pt x="6805" y="23251"/>
                        <a:pt x="6805" y="23051"/>
                      </a:cubicBezTo>
                      <a:cubicBezTo>
                        <a:pt x="6772" y="22550"/>
                        <a:pt x="6872" y="22083"/>
                        <a:pt x="7038" y="21650"/>
                      </a:cubicBezTo>
                      <a:cubicBezTo>
                        <a:pt x="7072" y="21549"/>
                        <a:pt x="7072" y="21483"/>
                        <a:pt x="7038" y="21383"/>
                      </a:cubicBezTo>
                      <a:lnTo>
                        <a:pt x="7038" y="21349"/>
                      </a:lnTo>
                      <a:lnTo>
                        <a:pt x="7005" y="21349"/>
                      </a:lnTo>
                      <a:lnTo>
                        <a:pt x="7005" y="20015"/>
                      </a:lnTo>
                      <a:cubicBezTo>
                        <a:pt x="7072" y="19982"/>
                        <a:pt x="7105" y="19915"/>
                        <a:pt x="7105" y="19848"/>
                      </a:cubicBezTo>
                      <a:cubicBezTo>
                        <a:pt x="7105" y="19815"/>
                        <a:pt x="7105" y="19782"/>
                        <a:pt x="7105" y="19748"/>
                      </a:cubicBezTo>
                      <a:cubicBezTo>
                        <a:pt x="7105" y="19648"/>
                        <a:pt x="7105" y="19548"/>
                        <a:pt x="6972" y="19548"/>
                      </a:cubicBezTo>
                      <a:cubicBezTo>
                        <a:pt x="6972" y="19381"/>
                        <a:pt x="6905" y="19248"/>
                        <a:pt x="6838" y="19181"/>
                      </a:cubicBezTo>
                      <a:cubicBezTo>
                        <a:pt x="6672" y="19014"/>
                        <a:pt x="6605" y="18814"/>
                        <a:pt x="6638" y="18614"/>
                      </a:cubicBezTo>
                      <a:cubicBezTo>
                        <a:pt x="6672" y="18414"/>
                        <a:pt x="6838" y="18247"/>
                        <a:pt x="7005" y="18147"/>
                      </a:cubicBezTo>
                      <a:cubicBezTo>
                        <a:pt x="7139" y="18080"/>
                        <a:pt x="7239" y="17980"/>
                        <a:pt x="7339" y="17880"/>
                      </a:cubicBezTo>
                      <a:cubicBezTo>
                        <a:pt x="7339" y="17847"/>
                        <a:pt x="7372" y="17813"/>
                        <a:pt x="7405" y="17780"/>
                      </a:cubicBezTo>
                      <a:cubicBezTo>
                        <a:pt x="7505" y="17680"/>
                        <a:pt x="7606" y="17613"/>
                        <a:pt x="7739" y="17580"/>
                      </a:cubicBezTo>
                      <a:cubicBezTo>
                        <a:pt x="7839" y="17580"/>
                        <a:pt x="7906" y="17513"/>
                        <a:pt x="8006" y="17480"/>
                      </a:cubicBezTo>
                      <a:lnTo>
                        <a:pt x="8506" y="17480"/>
                      </a:lnTo>
                      <a:cubicBezTo>
                        <a:pt x="8552" y="17474"/>
                        <a:pt x="8597" y="17471"/>
                        <a:pt x="8641" y="17471"/>
                      </a:cubicBezTo>
                      <a:cubicBezTo>
                        <a:pt x="8853" y="17471"/>
                        <a:pt x="9047" y="17536"/>
                        <a:pt x="9240" y="17647"/>
                      </a:cubicBezTo>
                      <a:lnTo>
                        <a:pt x="9273" y="18547"/>
                      </a:lnTo>
                      <a:cubicBezTo>
                        <a:pt x="9307" y="18781"/>
                        <a:pt x="9207" y="19048"/>
                        <a:pt x="9040" y="19214"/>
                      </a:cubicBezTo>
                      <a:cubicBezTo>
                        <a:pt x="8840" y="19381"/>
                        <a:pt x="8740" y="19615"/>
                        <a:pt x="8706" y="19882"/>
                      </a:cubicBezTo>
                      <a:cubicBezTo>
                        <a:pt x="8573" y="20115"/>
                        <a:pt x="8506" y="20349"/>
                        <a:pt x="8540" y="20615"/>
                      </a:cubicBezTo>
                      <a:cubicBezTo>
                        <a:pt x="8540" y="20649"/>
                        <a:pt x="8540" y="20649"/>
                        <a:pt x="8540" y="20682"/>
                      </a:cubicBezTo>
                      <a:cubicBezTo>
                        <a:pt x="8540" y="20749"/>
                        <a:pt x="8573" y="20816"/>
                        <a:pt x="8606" y="20882"/>
                      </a:cubicBezTo>
                      <a:cubicBezTo>
                        <a:pt x="8606" y="20916"/>
                        <a:pt x="8606" y="20916"/>
                        <a:pt x="8640" y="20949"/>
                      </a:cubicBezTo>
                      <a:cubicBezTo>
                        <a:pt x="8640" y="20982"/>
                        <a:pt x="8673" y="21016"/>
                        <a:pt x="8706" y="21049"/>
                      </a:cubicBezTo>
                      <a:cubicBezTo>
                        <a:pt x="9340" y="21750"/>
                        <a:pt x="10107" y="22383"/>
                        <a:pt x="10941" y="22917"/>
                      </a:cubicBezTo>
                      <a:cubicBezTo>
                        <a:pt x="10975" y="22984"/>
                        <a:pt x="11041" y="23017"/>
                        <a:pt x="11108" y="23017"/>
                      </a:cubicBezTo>
                      <a:lnTo>
                        <a:pt x="11241" y="23017"/>
                      </a:lnTo>
                      <a:cubicBezTo>
                        <a:pt x="11342" y="23084"/>
                        <a:pt x="11408" y="23117"/>
                        <a:pt x="11408" y="23184"/>
                      </a:cubicBezTo>
                      <a:cubicBezTo>
                        <a:pt x="11442" y="23284"/>
                        <a:pt x="11408" y="23384"/>
                        <a:pt x="11342" y="23451"/>
                      </a:cubicBezTo>
                      <a:cubicBezTo>
                        <a:pt x="11208" y="23584"/>
                        <a:pt x="11141" y="23818"/>
                        <a:pt x="11208" y="24018"/>
                      </a:cubicBezTo>
                      <a:cubicBezTo>
                        <a:pt x="10875" y="24385"/>
                        <a:pt x="10808" y="24885"/>
                        <a:pt x="11008" y="25319"/>
                      </a:cubicBezTo>
                      <a:cubicBezTo>
                        <a:pt x="11008" y="25352"/>
                        <a:pt x="11041" y="25386"/>
                        <a:pt x="11041" y="25419"/>
                      </a:cubicBezTo>
                      <a:cubicBezTo>
                        <a:pt x="11442" y="26153"/>
                        <a:pt x="12109" y="26253"/>
                        <a:pt x="12709" y="26253"/>
                      </a:cubicBezTo>
                      <a:cubicBezTo>
                        <a:pt x="12843" y="26320"/>
                        <a:pt x="12943" y="26353"/>
                        <a:pt x="13076" y="26353"/>
                      </a:cubicBezTo>
                      <a:cubicBezTo>
                        <a:pt x="13310" y="26353"/>
                        <a:pt x="13543" y="26219"/>
                        <a:pt x="13710" y="26053"/>
                      </a:cubicBezTo>
                      <a:cubicBezTo>
                        <a:pt x="13810" y="25886"/>
                        <a:pt x="13777" y="25686"/>
                        <a:pt x="13643" y="25552"/>
                      </a:cubicBezTo>
                      <a:cubicBezTo>
                        <a:pt x="13610" y="25552"/>
                        <a:pt x="13576" y="25519"/>
                        <a:pt x="13543" y="25486"/>
                      </a:cubicBezTo>
                      <a:cubicBezTo>
                        <a:pt x="13510" y="25386"/>
                        <a:pt x="13510" y="25252"/>
                        <a:pt x="13543" y="25119"/>
                      </a:cubicBezTo>
                      <a:cubicBezTo>
                        <a:pt x="13576" y="25085"/>
                        <a:pt x="13610" y="25019"/>
                        <a:pt x="13643" y="24985"/>
                      </a:cubicBezTo>
                      <a:cubicBezTo>
                        <a:pt x="13643" y="24952"/>
                        <a:pt x="13677" y="24952"/>
                        <a:pt x="13677" y="24919"/>
                      </a:cubicBezTo>
                      <a:cubicBezTo>
                        <a:pt x="13743" y="24919"/>
                        <a:pt x="13777" y="24885"/>
                        <a:pt x="13843" y="24885"/>
                      </a:cubicBezTo>
                      <a:cubicBezTo>
                        <a:pt x="13943" y="24885"/>
                        <a:pt x="14010" y="24852"/>
                        <a:pt x="14077" y="24818"/>
                      </a:cubicBezTo>
                      <a:lnTo>
                        <a:pt x="14110" y="24818"/>
                      </a:lnTo>
                      <a:cubicBezTo>
                        <a:pt x="14177" y="24818"/>
                        <a:pt x="14244" y="24818"/>
                        <a:pt x="14310" y="24785"/>
                      </a:cubicBezTo>
                      <a:cubicBezTo>
                        <a:pt x="14444" y="24752"/>
                        <a:pt x="14577" y="24718"/>
                        <a:pt x="14677" y="24652"/>
                      </a:cubicBezTo>
                      <a:lnTo>
                        <a:pt x="14744" y="24618"/>
                      </a:lnTo>
                      <a:cubicBezTo>
                        <a:pt x="14777" y="24652"/>
                        <a:pt x="14844" y="24652"/>
                        <a:pt x="14877" y="24652"/>
                      </a:cubicBezTo>
                      <a:cubicBezTo>
                        <a:pt x="14944" y="24652"/>
                        <a:pt x="15011" y="24652"/>
                        <a:pt x="15044" y="24585"/>
                      </a:cubicBezTo>
                      <a:cubicBezTo>
                        <a:pt x="15144" y="24685"/>
                        <a:pt x="15244" y="24785"/>
                        <a:pt x="15344" y="24818"/>
                      </a:cubicBezTo>
                      <a:cubicBezTo>
                        <a:pt x="15411" y="24852"/>
                        <a:pt x="15478" y="24885"/>
                        <a:pt x="15545" y="24919"/>
                      </a:cubicBezTo>
                      <a:lnTo>
                        <a:pt x="15678" y="24952"/>
                      </a:lnTo>
                      <a:lnTo>
                        <a:pt x="15745" y="25019"/>
                      </a:lnTo>
                      <a:lnTo>
                        <a:pt x="15645" y="25019"/>
                      </a:lnTo>
                      <a:cubicBezTo>
                        <a:pt x="15311" y="25052"/>
                        <a:pt x="15011" y="25185"/>
                        <a:pt x="14811" y="25419"/>
                      </a:cubicBezTo>
                      <a:lnTo>
                        <a:pt x="14577" y="25586"/>
                      </a:lnTo>
                      <a:cubicBezTo>
                        <a:pt x="14544" y="25586"/>
                        <a:pt x="14510" y="25619"/>
                        <a:pt x="14444" y="25652"/>
                      </a:cubicBezTo>
                      <a:cubicBezTo>
                        <a:pt x="14410" y="25652"/>
                        <a:pt x="14410" y="25686"/>
                        <a:pt x="14377" y="25719"/>
                      </a:cubicBezTo>
                      <a:lnTo>
                        <a:pt x="14244" y="25853"/>
                      </a:lnTo>
                      <a:lnTo>
                        <a:pt x="14110" y="25986"/>
                      </a:lnTo>
                      <a:cubicBezTo>
                        <a:pt x="14310" y="26353"/>
                        <a:pt x="14344" y="26753"/>
                        <a:pt x="14210" y="27153"/>
                      </a:cubicBezTo>
                      <a:cubicBezTo>
                        <a:pt x="14144" y="27254"/>
                        <a:pt x="14077" y="27320"/>
                        <a:pt x="13977" y="27420"/>
                      </a:cubicBezTo>
                      <a:cubicBezTo>
                        <a:pt x="13843" y="28121"/>
                        <a:pt x="13977" y="28288"/>
                        <a:pt x="14644" y="28421"/>
                      </a:cubicBezTo>
                      <a:lnTo>
                        <a:pt x="14744" y="28421"/>
                      </a:lnTo>
                      <a:cubicBezTo>
                        <a:pt x="14877" y="28421"/>
                        <a:pt x="15044" y="28454"/>
                        <a:pt x="15111" y="28621"/>
                      </a:cubicBezTo>
                      <a:lnTo>
                        <a:pt x="15144" y="28721"/>
                      </a:lnTo>
                      <a:cubicBezTo>
                        <a:pt x="15178" y="28788"/>
                        <a:pt x="15178" y="28888"/>
                        <a:pt x="15211" y="28955"/>
                      </a:cubicBezTo>
                      <a:cubicBezTo>
                        <a:pt x="15211" y="28988"/>
                        <a:pt x="15244" y="29021"/>
                        <a:pt x="15244" y="29088"/>
                      </a:cubicBezTo>
                      <a:lnTo>
                        <a:pt x="15244" y="29155"/>
                      </a:lnTo>
                      <a:cubicBezTo>
                        <a:pt x="15278" y="29188"/>
                        <a:pt x="15311" y="29255"/>
                        <a:pt x="15344" y="29322"/>
                      </a:cubicBezTo>
                      <a:cubicBezTo>
                        <a:pt x="15344" y="29355"/>
                        <a:pt x="15378" y="29388"/>
                        <a:pt x="15411" y="29388"/>
                      </a:cubicBezTo>
                      <a:cubicBezTo>
                        <a:pt x="15444" y="29422"/>
                        <a:pt x="15478" y="29455"/>
                        <a:pt x="15511" y="29488"/>
                      </a:cubicBezTo>
                      <a:cubicBezTo>
                        <a:pt x="15545" y="29522"/>
                        <a:pt x="15578" y="29522"/>
                        <a:pt x="15611" y="29555"/>
                      </a:cubicBezTo>
                      <a:cubicBezTo>
                        <a:pt x="15678" y="29589"/>
                        <a:pt x="15745" y="29589"/>
                        <a:pt x="15811" y="29589"/>
                      </a:cubicBezTo>
                      <a:lnTo>
                        <a:pt x="15911" y="29589"/>
                      </a:lnTo>
                      <a:cubicBezTo>
                        <a:pt x="15928" y="29605"/>
                        <a:pt x="15945" y="29614"/>
                        <a:pt x="15962" y="29614"/>
                      </a:cubicBezTo>
                      <a:cubicBezTo>
                        <a:pt x="15978" y="29614"/>
                        <a:pt x="15995" y="29605"/>
                        <a:pt x="16012" y="29589"/>
                      </a:cubicBezTo>
                      <a:lnTo>
                        <a:pt x="16078" y="29589"/>
                      </a:lnTo>
                      <a:cubicBezTo>
                        <a:pt x="16579" y="29589"/>
                        <a:pt x="16779" y="29355"/>
                        <a:pt x="16845" y="28821"/>
                      </a:cubicBezTo>
                      <a:cubicBezTo>
                        <a:pt x="16845" y="28721"/>
                        <a:pt x="16879" y="28621"/>
                        <a:pt x="16912" y="28521"/>
                      </a:cubicBezTo>
                      <a:cubicBezTo>
                        <a:pt x="16946" y="28454"/>
                        <a:pt x="16946" y="28421"/>
                        <a:pt x="16946" y="28388"/>
                      </a:cubicBezTo>
                      <a:lnTo>
                        <a:pt x="17012" y="28388"/>
                      </a:lnTo>
                      <a:lnTo>
                        <a:pt x="17079" y="28321"/>
                      </a:lnTo>
                      <a:cubicBezTo>
                        <a:pt x="17112" y="28354"/>
                        <a:pt x="17179" y="28388"/>
                        <a:pt x="17246" y="28388"/>
                      </a:cubicBezTo>
                      <a:cubicBezTo>
                        <a:pt x="17379" y="28354"/>
                        <a:pt x="17546" y="28288"/>
                        <a:pt x="17646" y="28154"/>
                      </a:cubicBezTo>
                      <a:cubicBezTo>
                        <a:pt x="17880" y="28087"/>
                        <a:pt x="18280" y="27987"/>
                        <a:pt x="18180" y="27620"/>
                      </a:cubicBezTo>
                      <a:cubicBezTo>
                        <a:pt x="18146" y="27420"/>
                        <a:pt x="18046" y="27254"/>
                        <a:pt x="17880" y="27153"/>
                      </a:cubicBezTo>
                      <a:cubicBezTo>
                        <a:pt x="17779" y="27087"/>
                        <a:pt x="17679" y="27087"/>
                        <a:pt x="17579" y="27053"/>
                      </a:cubicBezTo>
                      <a:lnTo>
                        <a:pt x="17513" y="27053"/>
                      </a:lnTo>
                      <a:cubicBezTo>
                        <a:pt x="17212" y="26887"/>
                        <a:pt x="17146" y="26686"/>
                        <a:pt x="17346" y="26320"/>
                      </a:cubicBezTo>
                      <a:cubicBezTo>
                        <a:pt x="17346" y="26286"/>
                        <a:pt x="17379" y="26253"/>
                        <a:pt x="17413" y="26219"/>
                      </a:cubicBezTo>
                      <a:cubicBezTo>
                        <a:pt x="17479" y="26086"/>
                        <a:pt x="17513" y="25986"/>
                        <a:pt x="17646" y="25986"/>
                      </a:cubicBezTo>
                      <a:cubicBezTo>
                        <a:pt x="17746" y="25986"/>
                        <a:pt x="17813" y="26019"/>
                        <a:pt x="17880" y="26053"/>
                      </a:cubicBezTo>
                      <a:cubicBezTo>
                        <a:pt x="17946" y="26086"/>
                        <a:pt x="17980" y="26086"/>
                        <a:pt x="18013" y="26086"/>
                      </a:cubicBezTo>
                      <a:cubicBezTo>
                        <a:pt x="18046" y="26086"/>
                        <a:pt x="18046" y="26086"/>
                        <a:pt x="18080" y="26053"/>
                      </a:cubicBezTo>
                      <a:cubicBezTo>
                        <a:pt x="18146" y="26053"/>
                        <a:pt x="18180" y="25986"/>
                        <a:pt x="18213" y="25919"/>
                      </a:cubicBezTo>
                      <a:cubicBezTo>
                        <a:pt x="18213" y="25919"/>
                        <a:pt x="18213" y="25886"/>
                        <a:pt x="18213" y="25886"/>
                      </a:cubicBezTo>
                      <a:lnTo>
                        <a:pt x="18213" y="25853"/>
                      </a:lnTo>
                      <a:cubicBezTo>
                        <a:pt x="18246" y="25786"/>
                        <a:pt x="18246" y="25752"/>
                        <a:pt x="18213" y="25719"/>
                      </a:cubicBezTo>
                      <a:lnTo>
                        <a:pt x="18213" y="25652"/>
                      </a:lnTo>
                      <a:cubicBezTo>
                        <a:pt x="18213" y="25652"/>
                        <a:pt x="18213" y="25619"/>
                        <a:pt x="18213" y="25619"/>
                      </a:cubicBezTo>
                      <a:cubicBezTo>
                        <a:pt x="18080" y="25419"/>
                        <a:pt x="17980" y="25185"/>
                        <a:pt x="17946" y="24952"/>
                      </a:cubicBezTo>
                      <a:cubicBezTo>
                        <a:pt x="17846" y="24485"/>
                        <a:pt x="17746" y="23985"/>
                        <a:pt x="17012" y="23951"/>
                      </a:cubicBezTo>
                      <a:cubicBezTo>
                        <a:pt x="16996" y="23968"/>
                        <a:pt x="16987" y="23976"/>
                        <a:pt x="16979" y="23976"/>
                      </a:cubicBezTo>
                      <a:cubicBezTo>
                        <a:pt x="16971" y="23976"/>
                        <a:pt x="16962" y="23968"/>
                        <a:pt x="16946" y="23951"/>
                      </a:cubicBezTo>
                      <a:lnTo>
                        <a:pt x="16912" y="23951"/>
                      </a:lnTo>
                      <a:cubicBezTo>
                        <a:pt x="16879" y="23918"/>
                        <a:pt x="16879" y="23851"/>
                        <a:pt x="16879" y="23784"/>
                      </a:cubicBezTo>
                      <a:cubicBezTo>
                        <a:pt x="16879" y="23718"/>
                        <a:pt x="16845" y="23651"/>
                        <a:pt x="16812" y="23584"/>
                      </a:cubicBezTo>
                      <a:cubicBezTo>
                        <a:pt x="16879" y="23551"/>
                        <a:pt x="16912" y="23518"/>
                        <a:pt x="16946" y="23518"/>
                      </a:cubicBezTo>
                      <a:cubicBezTo>
                        <a:pt x="17012" y="23518"/>
                        <a:pt x="17046" y="23551"/>
                        <a:pt x="17079" y="23618"/>
                      </a:cubicBezTo>
                      <a:cubicBezTo>
                        <a:pt x="17212" y="23751"/>
                        <a:pt x="17413" y="23818"/>
                        <a:pt x="17613" y="23851"/>
                      </a:cubicBezTo>
                      <a:cubicBezTo>
                        <a:pt x="17779" y="23818"/>
                        <a:pt x="17946" y="23718"/>
                        <a:pt x="18080" y="23584"/>
                      </a:cubicBezTo>
                      <a:cubicBezTo>
                        <a:pt x="18180" y="23351"/>
                        <a:pt x="18246" y="23084"/>
                        <a:pt x="18213" y="22850"/>
                      </a:cubicBezTo>
                      <a:cubicBezTo>
                        <a:pt x="18180" y="22617"/>
                        <a:pt x="18146" y="22350"/>
                        <a:pt x="17980" y="22350"/>
                      </a:cubicBezTo>
                      <a:lnTo>
                        <a:pt x="17913" y="22350"/>
                      </a:lnTo>
                      <a:cubicBezTo>
                        <a:pt x="17779" y="22383"/>
                        <a:pt x="17646" y="22417"/>
                        <a:pt x="17479" y="22417"/>
                      </a:cubicBezTo>
                      <a:cubicBezTo>
                        <a:pt x="17445" y="22411"/>
                        <a:pt x="17411" y="22408"/>
                        <a:pt x="17376" y="22408"/>
                      </a:cubicBezTo>
                      <a:cubicBezTo>
                        <a:pt x="17211" y="22408"/>
                        <a:pt x="17050" y="22473"/>
                        <a:pt x="16912" y="22584"/>
                      </a:cubicBezTo>
                      <a:lnTo>
                        <a:pt x="16879" y="22617"/>
                      </a:lnTo>
                      <a:cubicBezTo>
                        <a:pt x="16845" y="22650"/>
                        <a:pt x="16812" y="22684"/>
                        <a:pt x="16812" y="22717"/>
                      </a:cubicBezTo>
                      <a:lnTo>
                        <a:pt x="16378" y="22617"/>
                      </a:lnTo>
                      <a:cubicBezTo>
                        <a:pt x="16345" y="22584"/>
                        <a:pt x="16312" y="22584"/>
                        <a:pt x="16278" y="22584"/>
                      </a:cubicBezTo>
                      <a:cubicBezTo>
                        <a:pt x="16212" y="22584"/>
                        <a:pt x="16112" y="22617"/>
                        <a:pt x="16045" y="22650"/>
                      </a:cubicBezTo>
                      <a:cubicBezTo>
                        <a:pt x="16012" y="22684"/>
                        <a:pt x="15978" y="22717"/>
                        <a:pt x="15911" y="22717"/>
                      </a:cubicBezTo>
                      <a:cubicBezTo>
                        <a:pt x="15911" y="22717"/>
                        <a:pt x="15878" y="22717"/>
                        <a:pt x="15845" y="22650"/>
                      </a:cubicBezTo>
                      <a:cubicBezTo>
                        <a:pt x="15845" y="22584"/>
                        <a:pt x="15811" y="22550"/>
                        <a:pt x="15778" y="22483"/>
                      </a:cubicBezTo>
                      <a:cubicBezTo>
                        <a:pt x="15611" y="22150"/>
                        <a:pt x="15378" y="21883"/>
                        <a:pt x="15111" y="21650"/>
                      </a:cubicBezTo>
                      <a:cubicBezTo>
                        <a:pt x="14644" y="21249"/>
                        <a:pt x="14210" y="20849"/>
                        <a:pt x="14310" y="20115"/>
                      </a:cubicBezTo>
                      <a:cubicBezTo>
                        <a:pt x="14410" y="20048"/>
                        <a:pt x="14510" y="19982"/>
                        <a:pt x="14611" y="19948"/>
                      </a:cubicBezTo>
                      <a:cubicBezTo>
                        <a:pt x="14777" y="19848"/>
                        <a:pt x="14911" y="19748"/>
                        <a:pt x="15011" y="19581"/>
                      </a:cubicBezTo>
                      <a:cubicBezTo>
                        <a:pt x="15044" y="19548"/>
                        <a:pt x="15078" y="19515"/>
                        <a:pt x="15078" y="19448"/>
                      </a:cubicBezTo>
                      <a:cubicBezTo>
                        <a:pt x="15111" y="19381"/>
                        <a:pt x="15111" y="19315"/>
                        <a:pt x="15111" y="19281"/>
                      </a:cubicBezTo>
                      <a:cubicBezTo>
                        <a:pt x="15111" y="19081"/>
                        <a:pt x="15011" y="19014"/>
                        <a:pt x="14844" y="18981"/>
                      </a:cubicBezTo>
                      <a:lnTo>
                        <a:pt x="14444" y="18681"/>
                      </a:lnTo>
                      <a:cubicBezTo>
                        <a:pt x="14444" y="18614"/>
                        <a:pt x="14444" y="18547"/>
                        <a:pt x="14444" y="18514"/>
                      </a:cubicBezTo>
                      <a:cubicBezTo>
                        <a:pt x="14377" y="18247"/>
                        <a:pt x="14244" y="18014"/>
                        <a:pt x="14043" y="17813"/>
                      </a:cubicBezTo>
                      <a:cubicBezTo>
                        <a:pt x="13977" y="17747"/>
                        <a:pt x="13910" y="17680"/>
                        <a:pt x="13877" y="17613"/>
                      </a:cubicBezTo>
                      <a:cubicBezTo>
                        <a:pt x="13810" y="17547"/>
                        <a:pt x="13743" y="17513"/>
                        <a:pt x="13710" y="17480"/>
                      </a:cubicBezTo>
                      <a:lnTo>
                        <a:pt x="13677" y="17447"/>
                      </a:lnTo>
                      <a:cubicBezTo>
                        <a:pt x="13543" y="17280"/>
                        <a:pt x="13410" y="17113"/>
                        <a:pt x="13310" y="16946"/>
                      </a:cubicBezTo>
                      <a:cubicBezTo>
                        <a:pt x="13210" y="16779"/>
                        <a:pt x="13109" y="16646"/>
                        <a:pt x="13009" y="16513"/>
                      </a:cubicBezTo>
                      <a:lnTo>
                        <a:pt x="12175" y="15378"/>
                      </a:lnTo>
                      <a:cubicBezTo>
                        <a:pt x="12142" y="15345"/>
                        <a:pt x="12109" y="15312"/>
                        <a:pt x="12042" y="15278"/>
                      </a:cubicBezTo>
                      <a:cubicBezTo>
                        <a:pt x="11942" y="15212"/>
                        <a:pt x="11875" y="15145"/>
                        <a:pt x="11809" y="15045"/>
                      </a:cubicBezTo>
                      <a:cubicBezTo>
                        <a:pt x="11775" y="15011"/>
                        <a:pt x="11742" y="14978"/>
                        <a:pt x="11742" y="14911"/>
                      </a:cubicBezTo>
                      <a:cubicBezTo>
                        <a:pt x="12075" y="14811"/>
                        <a:pt x="12342" y="14578"/>
                        <a:pt x="12476" y="14244"/>
                      </a:cubicBezTo>
                      <a:cubicBezTo>
                        <a:pt x="12576" y="14044"/>
                        <a:pt x="12709" y="13877"/>
                        <a:pt x="12876" y="13744"/>
                      </a:cubicBezTo>
                      <a:lnTo>
                        <a:pt x="13009" y="13711"/>
                      </a:lnTo>
                      <a:lnTo>
                        <a:pt x="13109" y="13711"/>
                      </a:lnTo>
                      <a:cubicBezTo>
                        <a:pt x="13376" y="13711"/>
                        <a:pt x="13643" y="13610"/>
                        <a:pt x="13877" y="13444"/>
                      </a:cubicBezTo>
                      <a:cubicBezTo>
                        <a:pt x="13910" y="13377"/>
                        <a:pt x="13943" y="13344"/>
                        <a:pt x="14010" y="13277"/>
                      </a:cubicBezTo>
                      <a:lnTo>
                        <a:pt x="14043" y="13244"/>
                      </a:lnTo>
                      <a:cubicBezTo>
                        <a:pt x="14210" y="13110"/>
                        <a:pt x="14410" y="12977"/>
                        <a:pt x="14611" y="12877"/>
                      </a:cubicBezTo>
                      <a:cubicBezTo>
                        <a:pt x="14777" y="12777"/>
                        <a:pt x="14944" y="12643"/>
                        <a:pt x="15111" y="12543"/>
                      </a:cubicBezTo>
                      <a:cubicBezTo>
                        <a:pt x="15344" y="12543"/>
                        <a:pt x="15444" y="12343"/>
                        <a:pt x="15511" y="12176"/>
                      </a:cubicBezTo>
                      <a:cubicBezTo>
                        <a:pt x="15511" y="12143"/>
                        <a:pt x="15511" y="12076"/>
                        <a:pt x="15511" y="12043"/>
                      </a:cubicBezTo>
                      <a:cubicBezTo>
                        <a:pt x="15811" y="11843"/>
                        <a:pt x="16012" y="11542"/>
                        <a:pt x="16078" y="11209"/>
                      </a:cubicBezTo>
                      <a:cubicBezTo>
                        <a:pt x="16212" y="11142"/>
                        <a:pt x="16312" y="11009"/>
                        <a:pt x="16378" y="10875"/>
                      </a:cubicBezTo>
                      <a:lnTo>
                        <a:pt x="16445" y="10875"/>
                      </a:lnTo>
                      <a:cubicBezTo>
                        <a:pt x="16579" y="10808"/>
                        <a:pt x="16712" y="10775"/>
                        <a:pt x="16845" y="10708"/>
                      </a:cubicBezTo>
                      <a:lnTo>
                        <a:pt x="17079" y="10642"/>
                      </a:lnTo>
                      <a:lnTo>
                        <a:pt x="17212" y="10642"/>
                      </a:lnTo>
                      <a:lnTo>
                        <a:pt x="17312" y="10675"/>
                      </a:lnTo>
                      <a:cubicBezTo>
                        <a:pt x="17513" y="10708"/>
                        <a:pt x="17679" y="10808"/>
                        <a:pt x="17813" y="10942"/>
                      </a:cubicBezTo>
                      <a:cubicBezTo>
                        <a:pt x="17946" y="11075"/>
                        <a:pt x="18080" y="11142"/>
                        <a:pt x="18280" y="11142"/>
                      </a:cubicBezTo>
                      <a:lnTo>
                        <a:pt x="18413" y="11142"/>
                      </a:lnTo>
                      <a:cubicBezTo>
                        <a:pt x="18480" y="11109"/>
                        <a:pt x="18547" y="11075"/>
                        <a:pt x="18580" y="11075"/>
                      </a:cubicBezTo>
                      <a:cubicBezTo>
                        <a:pt x="18613" y="11042"/>
                        <a:pt x="18647" y="11009"/>
                        <a:pt x="18680" y="11009"/>
                      </a:cubicBezTo>
                      <a:lnTo>
                        <a:pt x="18747" y="10975"/>
                      </a:lnTo>
                      <a:cubicBezTo>
                        <a:pt x="18747" y="10808"/>
                        <a:pt x="18780" y="10675"/>
                        <a:pt x="18847" y="10542"/>
                      </a:cubicBezTo>
                      <a:cubicBezTo>
                        <a:pt x="18947" y="10375"/>
                        <a:pt x="18980" y="10175"/>
                        <a:pt x="18914" y="9975"/>
                      </a:cubicBezTo>
                      <a:cubicBezTo>
                        <a:pt x="19014" y="9474"/>
                        <a:pt x="18847" y="9207"/>
                        <a:pt x="18313" y="9007"/>
                      </a:cubicBezTo>
                      <a:cubicBezTo>
                        <a:pt x="18113" y="8940"/>
                        <a:pt x="17880" y="8907"/>
                        <a:pt x="17646" y="8907"/>
                      </a:cubicBezTo>
                      <a:cubicBezTo>
                        <a:pt x="17279" y="8907"/>
                        <a:pt x="16946" y="8974"/>
                        <a:pt x="16579" y="9107"/>
                      </a:cubicBezTo>
                      <a:cubicBezTo>
                        <a:pt x="16345" y="9174"/>
                        <a:pt x="16078" y="9241"/>
                        <a:pt x="15811" y="9307"/>
                      </a:cubicBezTo>
                      <a:lnTo>
                        <a:pt x="15478" y="9674"/>
                      </a:lnTo>
                      <a:cubicBezTo>
                        <a:pt x="15444" y="9674"/>
                        <a:pt x="15411" y="9708"/>
                        <a:pt x="15411" y="9708"/>
                      </a:cubicBezTo>
                      <a:lnTo>
                        <a:pt x="13877" y="9708"/>
                      </a:lnTo>
                      <a:cubicBezTo>
                        <a:pt x="13810" y="9708"/>
                        <a:pt x="13710" y="9741"/>
                        <a:pt x="13643" y="9774"/>
                      </a:cubicBezTo>
                      <a:cubicBezTo>
                        <a:pt x="13610" y="9841"/>
                        <a:pt x="13576" y="9908"/>
                        <a:pt x="13576" y="10008"/>
                      </a:cubicBezTo>
                      <a:lnTo>
                        <a:pt x="13576" y="10075"/>
                      </a:lnTo>
                      <a:lnTo>
                        <a:pt x="13576" y="10141"/>
                      </a:lnTo>
                      <a:cubicBezTo>
                        <a:pt x="13310" y="10375"/>
                        <a:pt x="12976" y="10508"/>
                        <a:pt x="12642" y="10508"/>
                      </a:cubicBezTo>
                      <a:cubicBezTo>
                        <a:pt x="12242" y="10508"/>
                        <a:pt x="11875" y="10308"/>
                        <a:pt x="11642" y="9975"/>
                      </a:cubicBezTo>
                      <a:lnTo>
                        <a:pt x="11508" y="9975"/>
                      </a:lnTo>
                      <a:cubicBezTo>
                        <a:pt x="11442" y="9941"/>
                        <a:pt x="11375" y="9941"/>
                        <a:pt x="11342" y="9941"/>
                      </a:cubicBezTo>
                      <a:cubicBezTo>
                        <a:pt x="11208" y="9941"/>
                        <a:pt x="11141" y="10008"/>
                        <a:pt x="11108" y="10175"/>
                      </a:cubicBezTo>
                      <a:lnTo>
                        <a:pt x="10908" y="10308"/>
                      </a:lnTo>
                      <a:lnTo>
                        <a:pt x="10741" y="10308"/>
                      </a:lnTo>
                      <a:cubicBezTo>
                        <a:pt x="10374" y="10442"/>
                        <a:pt x="10141" y="10808"/>
                        <a:pt x="10141" y="11209"/>
                      </a:cubicBezTo>
                      <a:cubicBezTo>
                        <a:pt x="10141" y="11242"/>
                        <a:pt x="10141" y="11275"/>
                        <a:pt x="10174" y="11342"/>
                      </a:cubicBezTo>
                      <a:cubicBezTo>
                        <a:pt x="10107" y="11409"/>
                        <a:pt x="10041" y="11476"/>
                        <a:pt x="9941" y="11509"/>
                      </a:cubicBezTo>
                      <a:cubicBezTo>
                        <a:pt x="9740" y="11642"/>
                        <a:pt x="9607" y="11843"/>
                        <a:pt x="9574" y="12076"/>
                      </a:cubicBezTo>
                      <a:cubicBezTo>
                        <a:pt x="9540" y="12109"/>
                        <a:pt x="9507" y="12143"/>
                        <a:pt x="9474" y="12209"/>
                      </a:cubicBezTo>
                      <a:cubicBezTo>
                        <a:pt x="9440" y="12243"/>
                        <a:pt x="9440" y="12310"/>
                        <a:pt x="9440" y="12343"/>
                      </a:cubicBezTo>
                      <a:cubicBezTo>
                        <a:pt x="9340" y="12376"/>
                        <a:pt x="9240" y="12376"/>
                        <a:pt x="9140" y="12376"/>
                      </a:cubicBezTo>
                      <a:cubicBezTo>
                        <a:pt x="9007" y="12376"/>
                        <a:pt x="8906" y="12343"/>
                        <a:pt x="8806" y="12343"/>
                      </a:cubicBezTo>
                      <a:cubicBezTo>
                        <a:pt x="8773" y="12276"/>
                        <a:pt x="8740" y="12243"/>
                        <a:pt x="8706" y="12209"/>
                      </a:cubicBezTo>
                      <a:lnTo>
                        <a:pt x="8573" y="12209"/>
                      </a:lnTo>
                      <a:lnTo>
                        <a:pt x="8506" y="12176"/>
                      </a:lnTo>
                      <a:cubicBezTo>
                        <a:pt x="8139" y="12076"/>
                        <a:pt x="7839" y="11976"/>
                        <a:pt x="7739" y="11576"/>
                      </a:cubicBezTo>
                      <a:cubicBezTo>
                        <a:pt x="7706" y="11509"/>
                        <a:pt x="7672" y="11442"/>
                        <a:pt x="7639" y="11376"/>
                      </a:cubicBezTo>
                      <a:cubicBezTo>
                        <a:pt x="7539" y="11275"/>
                        <a:pt x="7472" y="11142"/>
                        <a:pt x="7472" y="11009"/>
                      </a:cubicBezTo>
                      <a:cubicBezTo>
                        <a:pt x="7439" y="10942"/>
                        <a:pt x="7439" y="10909"/>
                        <a:pt x="7439" y="10842"/>
                      </a:cubicBezTo>
                      <a:cubicBezTo>
                        <a:pt x="7439" y="10808"/>
                        <a:pt x="7405" y="10742"/>
                        <a:pt x="7372" y="10708"/>
                      </a:cubicBezTo>
                      <a:cubicBezTo>
                        <a:pt x="7339" y="10675"/>
                        <a:pt x="7305" y="10675"/>
                        <a:pt x="7305" y="10675"/>
                      </a:cubicBezTo>
                      <a:lnTo>
                        <a:pt x="7239" y="10675"/>
                      </a:lnTo>
                      <a:lnTo>
                        <a:pt x="7272" y="10642"/>
                      </a:lnTo>
                      <a:cubicBezTo>
                        <a:pt x="7305" y="10542"/>
                        <a:pt x="7272" y="10442"/>
                        <a:pt x="7205" y="10341"/>
                      </a:cubicBezTo>
                      <a:cubicBezTo>
                        <a:pt x="7072" y="10208"/>
                        <a:pt x="6905" y="10141"/>
                        <a:pt x="6738" y="10108"/>
                      </a:cubicBezTo>
                      <a:cubicBezTo>
                        <a:pt x="6471" y="10075"/>
                        <a:pt x="6205" y="9874"/>
                        <a:pt x="6138" y="9608"/>
                      </a:cubicBezTo>
                      <a:cubicBezTo>
                        <a:pt x="5738" y="8340"/>
                        <a:pt x="5537" y="6906"/>
                        <a:pt x="6705" y="5638"/>
                      </a:cubicBezTo>
                      <a:cubicBezTo>
                        <a:pt x="6885" y="5428"/>
                        <a:pt x="7145" y="5299"/>
                        <a:pt x="7438" y="5299"/>
                      </a:cubicBezTo>
                      <a:cubicBezTo>
                        <a:pt x="7471" y="5299"/>
                        <a:pt x="7505" y="5301"/>
                        <a:pt x="7539" y="5305"/>
                      </a:cubicBezTo>
                      <a:cubicBezTo>
                        <a:pt x="7672" y="5305"/>
                        <a:pt x="7806" y="5305"/>
                        <a:pt x="7939" y="5338"/>
                      </a:cubicBezTo>
                      <a:lnTo>
                        <a:pt x="8439" y="5338"/>
                      </a:lnTo>
                      <a:lnTo>
                        <a:pt x="8473" y="5305"/>
                      </a:lnTo>
                      <a:cubicBezTo>
                        <a:pt x="8560" y="5450"/>
                        <a:pt x="8698" y="5544"/>
                        <a:pt x="8864" y="5544"/>
                      </a:cubicBezTo>
                      <a:cubicBezTo>
                        <a:pt x="8889" y="5544"/>
                        <a:pt x="8914" y="5542"/>
                        <a:pt x="8940" y="5538"/>
                      </a:cubicBezTo>
                      <a:lnTo>
                        <a:pt x="9040" y="5538"/>
                      </a:lnTo>
                      <a:cubicBezTo>
                        <a:pt x="9107" y="5538"/>
                        <a:pt x="9140" y="5505"/>
                        <a:pt x="9173" y="5505"/>
                      </a:cubicBezTo>
                      <a:cubicBezTo>
                        <a:pt x="9240" y="5571"/>
                        <a:pt x="9307" y="5605"/>
                        <a:pt x="9407" y="5605"/>
                      </a:cubicBezTo>
                      <a:cubicBezTo>
                        <a:pt x="9540" y="5605"/>
                        <a:pt x="9674" y="5538"/>
                        <a:pt x="9740" y="5438"/>
                      </a:cubicBezTo>
                      <a:cubicBezTo>
                        <a:pt x="9840" y="5371"/>
                        <a:pt x="9907" y="5305"/>
                        <a:pt x="10007" y="5271"/>
                      </a:cubicBezTo>
                      <a:cubicBezTo>
                        <a:pt x="10007" y="5238"/>
                        <a:pt x="10041" y="5204"/>
                        <a:pt x="10041" y="5204"/>
                      </a:cubicBezTo>
                      <a:lnTo>
                        <a:pt x="10307" y="5271"/>
                      </a:lnTo>
                      <a:cubicBezTo>
                        <a:pt x="10474" y="5338"/>
                        <a:pt x="10674" y="5405"/>
                        <a:pt x="10875" y="5405"/>
                      </a:cubicBezTo>
                      <a:lnTo>
                        <a:pt x="10975" y="5405"/>
                      </a:lnTo>
                      <a:cubicBezTo>
                        <a:pt x="11075" y="5405"/>
                        <a:pt x="11175" y="5338"/>
                        <a:pt x="11275" y="5271"/>
                      </a:cubicBezTo>
                      <a:lnTo>
                        <a:pt x="11442" y="5305"/>
                      </a:lnTo>
                      <a:cubicBezTo>
                        <a:pt x="11542" y="5338"/>
                        <a:pt x="11642" y="5338"/>
                        <a:pt x="11708" y="5338"/>
                      </a:cubicBezTo>
                      <a:lnTo>
                        <a:pt x="11942" y="5338"/>
                      </a:lnTo>
                      <a:cubicBezTo>
                        <a:pt x="12009" y="5338"/>
                        <a:pt x="12042" y="5305"/>
                        <a:pt x="12109" y="5305"/>
                      </a:cubicBezTo>
                      <a:cubicBezTo>
                        <a:pt x="12242" y="5371"/>
                        <a:pt x="12409" y="5405"/>
                        <a:pt x="12576" y="5438"/>
                      </a:cubicBezTo>
                      <a:cubicBezTo>
                        <a:pt x="12676" y="5438"/>
                        <a:pt x="12743" y="5405"/>
                        <a:pt x="12843" y="5371"/>
                      </a:cubicBezTo>
                      <a:cubicBezTo>
                        <a:pt x="12843" y="5371"/>
                        <a:pt x="12876" y="5371"/>
                        <a:pt x="12876" y="5405"/>
                      </a:cubicBezTo>
                      <a:lnTo>
                        <a:pt x="12943" y="5438"/>
                      </a:lnTo>
                      <a:cubicBezTo>
                        <a:pt x="12976" y="5438"/>
                        <a:pt x="12976" y="5438"/>
                        <a:pt x="13009" y="5471"/>
                      </a:cubicBezTo>
                      <a:cubicBezTo>
                        <a:pt x="13076" y="5471"/>
                        <a:pt x="13128" y="5486"/>
                        <a:pt x="13185" y="5486"/>
                      </a:cubicBezTo>
                      <a:cubicBezTo>
                        <a:pt x="13213" y="5486"/>
                        <a:pt x="13243" y="5482"/>
                        <a:pt x="13276" y="5471"/>
                      </a:cubicBezTo>
                      <a:cubicBezTo>
                        <a:pt x="13410" y="5471"/>
                        <a:pt x="13543" y="5471"/>
                        <a:pt x="13677" y="5438"/>
                      </a:cubicBezTo>
                      <a:lnTo>
                        <a:pt x="13810" y="5438"/>
                      </a:lnTo>
                      <a:cubicBezTo>
                        <a:pt x="13910" y="5405"/>
                        <a:pt x="13943" y="5338"/>
                        <a:pt x="14010" y="5271"/>
                      </a:cubicBezTo>
                      <a:lnTo>
                        <a:pt x="15278" y="5171"/>
                      </a:lnTo>
                      <a:lnTo>
                        <a:pt x="16245" y="5171"/>
                      </a:lnTo>
                      <a:lnTo>
                        <a:pt x="16345" y="5271"/>
                      </a:lnTo>
                      <a:lnTo>
                        <a:pt x="16979" y="5271"/>
                      </a:lnTo>
                      <a:cubicBezTo>
                        <a:pt x="17112" y="5271"/>
                        <a:pt x="17246" y="5305"/>
                        <a:pt x="17379" y="5338"/>
                      </a:cubicBezTo>
                      <a:cubicBezTo>
                        <a:pt x="17513" y="5405"/>
                        <a:pt x="17613" y="5505"/>
                        <a:pt x="17713" y="5605"/>
                      </a:cubicBezTo>
                      <a:cubicBezTo>
                        <a:pt x="17813" y="5805"/>
                        <a:pt x="18013" y="5905"/>
                        <a:pt x="18213" y="5938"/>
                      </a:cubicBezTo>
                      <a:cubicBezTo>
                        <a:pt x="18246" y="5938"/>
                        <a:pt x="18313" y="5905"/>
                        <a:pt x="18380" y="5905"/>
                      </a:cubicBezTo>
                      <a:lnTo>
                        <a:pt x="19147" y="5905"/>
                      </a:lnTo>
                      <a:cubicBezTo>
                        <a:pt x="19381" y="5938"/>
                        <a:pt x="19647" y="5938"/>
                        <a:pt x="19881" y="5938"/>
                      </a:cubicBezTo>
                      <a:cubicBezTo>
                        <a:pt x="19953" y="5944"/>
                        <a:pt x="20026" y="5947"/>
                        <a:pt x="20098" y="5947"/>
                      </a:cubicBezTo>
                      <a:cubicBezTo>
                        <a:pt x="20458" y="5947"/>
                        <a:pt x="20815" y="5877"/>
                        <a:pt x="21149" y="5738"/>
                      </a:cubicBezTo>
                      <a:lnTo>
                        <a:pt x="21549" y="5738"/>
                      </a:lnTo>
                      <a:cubicBezTo>
                        <a:pt x="21716" y="5738"/>
                        <a:pt x="21882" y="5705"/>
                        <a:pt x="22016" y="5638"/>
                      </a:cubicBezTo>
                      <a:lnTo>
                        <a:pt x="22316" y="5638"/>
                      </a:lnTo>
                      <a:cubicBezTo>
                        <a:pt x="22349" y="5605"/>
                        <a:pt x="22383" y="5605"/>
                        <a:pt x="22449" y="5571"/>
                      </a:cubicBezTo>
                      <a:lnTo>
                        <a:pt x="22483" y="5571"/>
                      </a:lnTo>
                      <a:cubicBezTo>
                        <a:pt x="22516" y="5538"/>
                        <a:pt x="22550" y="5505"/>
                        <a:pt x="22550" y="5471"/>
                      </a:cubicBezTo>
                      <a:cubicBezTo>
                        <a:pt x="23050" y="5271"/>
                        <a:pt x="23450" y="4871"/>
                        <a:pt x="23650" y="4371"/>
                      </a:cubicBezTo>
                      <a:lnTo>
                        <a:pt x="23717" y="4270"/>
                      </a:lnTo>
                      <a:cubicBezTo>
                        <a:pt x="23817" y="4004"/>
                        <a:pt x="24017" y="3803"/>
                        <a:pt x="24251" y="3637"/>
                      </a:cubicBezTo>
                      <a:cubicBezTo>
                        <a:pt x="25018" y="3203"/>
                        <a:pt x="25285" y="2503"/>
                        <a:pt x="25552" y="1769"/>
                      </a:cubicBezTo>
                      <a:lnTo>
                        <a:pt x="25618" y="1569"/>
                      </a:lnTo>
                      <a:cubicBezTo>
                        <a:pt x="25819" y="1569"/>
                        <a:pt x="25985" y="1468"/>
                        <a:pt x="26119" y="1302"/>
                      </a:cubicBezTo>
                      <a:cubicBezTo>
                        <a:pt x="26219" y="1135"/>
                        <a:pt x="26119" y="901"/>
                        <a:pt x="26019" y="701"/>
                      </a:cubicBezTo>
                      <a:cubicBezTo>
                        <a:pt x="25985" y="601"/>
                        <a:pt x="25952" y="534"/>
                        <a:pt x="25919" y="434"/>
                      </a:cubicBezTo>
                      <a:cubicBezTo>
                        <a:pt x="25852" y="401"/>
                        <a:pt x="25785" y="368"/>
                        <a:pt x="25718" y="301"/>
                      </a:cubicBezTo>
                      <a:cubicBezTo>
                        <a:pt x="25552" y="134"/>
                        <a:pt x="25285" y="34"/>
                        <a:pt x="25051"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51" name="Google Shape;438;p16">
                  <a:extLst>
                    <a:ext uri="{FF2B5EF4-FFF2-40B4-BE49-F238E27FC236}">
                      <a16:creationId xmlns:a16="http://schemas.microsoft.com/office/drawing/2014/main" xmlns="" id="{5CD5023E-B2AA-16A9-6367-24BFA34C616A}"/>
                    </a:ext>
                  </a:extLst>
                </p:cNvPr>
                <p:cNvSpPr/>
                <p:nvPr/>
              </p:nvSpPr>
              <p:spPr>
                <a:xfrm>
                  <a:off x="4819263" y="3212900"/>
                  <a:ext cx="21700" cy="22525"/>
                </a:xfrm>
                <a:custGeom>
                  <a:avLst/>
                  <a:gdLst/>
                  <a:ahLst/>
                  <a:cxnLst/>
                  <a:rect l="l" t="t" r="r" b="b"/>
                  <a:pathLst>
                    <a:path w="868" h="901" extrusionOk="0">
                      <a:moveTo>
                        <a:pt x="467" y="0"/>
                      </a:moveTo>
                      <a:cubicBezTo>
                        <a:pt x="334" y="33"/>
                        <a:pt x="234" y="67"/>
                        <a:pt x="134" y="134"/>
                      </a:cubicBezTo>
                      <a:cubicBezTo>
                        <a:pt x="134" y="134"/>
                        <a:pt x="100" y="134"/>
                        <a:pt x="100" y="167"/>
                      </a:cubicBezTo>
                      <a:cubicBezTo>
                        <a:pt x="34" y="234"/>
                        <a:pt x="0" y="334"/>
                        <a:pt x="0" y="434"/>
                      </a:cubicBezTo>
                      <a:cubicBezTo>
                        <a:pt x="0" y="734"/>
                        <a:pt x="167" y="901"/>
                        <a:pt x="367" y="901"/>
                      </a:cubicBezTo>
                      <a:cubicBezTo>
                        <a:pt x="434" y="901"/>
                        <a:pt x="501" y="867"/>
                        <a:pt x="567" y="867"/>
                      </a:cubicBezTo>
                      <a:lnTo>
                        <a:pt x="834" y="534"/>
                      </a:lnTo>
                      <a:cubicBezTo>
                        <a:pt x="867" y="400"/>
                        <a:pt x="867" y="234"/>
                        <a:pt x="767" y="134"/>
                      </a:cubicBezTo>
                      <a:cubicBezTo>
                        <a:pt x="701" y="33"/>
                        <a:pt x="567" y="0"/>
                        <a:pt x="467"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52" name="Google Shape;439;p16">
                  <a:extLst>
                    <a:ext uri="{FF2B5EF4-FFF2-40B4-BE49-F238E27FC236}">
                      <a16:creationId xmlns:a16="http://schemas.microsoft.com/office/drawing/2014/main" xmlns="" id="{7FD0B82D-38B2-FBA6-C12F-CC2C76E5BF7E}"/>
                    </a:ext>
                  </a:extLst>
                </p:cNvPr>
                <p:cNvSpPr/>
                <p:nvPr/>
              </p:nvSpPr>
              <p:spPr>
                <a:xfrm>
                  <a:off x="5286263" y="2241350"/>
                  <a:ext cx="18375" cy="22550"/>
                </a:xfrm>
                <a:custGeom>
                  <a:avLst/>
                  <a:gdLst/>
                  <a:ahLst/>
                  <a:cxnLst/>
                  <a:rect l="l" t="t" r="r" b="b"/>
                  <a:pathLst>
                    <a:path w="735" h="902" extrusionOk="0">
                      <a:moveTo>
                        <a:pt x="334" y="1"/>
                      </a:moveTo>
                      <a:cubicBezTo>
                        <a:pt x="234" y="1"/>
                        <a:pt x="134" y="34"/>
                        <a:pt x="67" y="101"/>
                      </a:cubicBezTo>
                      <a:cubicBezTo>
                        <a:pt x="34" y="168"/>
                        <a:pt x="34" y="268"/>
                        <a:pt x="67" y="368"/>
                      </a:cubicBezTo>
                      <a:cubicBezTo>
                        <a:pt x="100" y="435"/>
                        <a:pt x="100" y="535"/>
                        <a:pt x="67" y="635"/>
                      </a:cubicBezTo>
                      <a:cubicBezTo>
                        <a:pt x="34" y="668"/>
                        <a:pt x="0" y="735"/>
                        <a:pt x="34" y="801"/>
                      </a:cubicBezTo>
                      <a:cubicBezTo>
                        <a:pt x="34" y="835"/>
                        <a:pt x="67" y="835"/>
                        <a:pt x="67" y="835"/>
                      </a:cubicBezTo>
                      <a:cubicBezTo>
                        <a:pt x="134" y="868"/>
                        <a:pt x="200" y="902"/>
                        <a:pt x="267" y="902"/>
                      </a:cubicBezTo>
                      <a:lnTo>
                        <a:pt x="334" y="902"/>
                      </a:lnTo>
                      <a:cubicBezTo>
                        <a:pt x="667" y="868"/>
                        <a:pt x="734" y="601"/>
                        <a:pt x="734" y="334"/>
                      </a:cubicBezTo>
                      <a:cubicBezTo>
                        <a:pt x="734" y="68"/>
                        <a:pt x="601" y="1"/>
                        <a:pt x="334"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53" name="Google Shape;440;p16">
                  <a:extLst>
                    <a:ext uri="{FF2B5EF4-FFF2-40B4-BE49-F238E27FC236}">
                      <a16:creationId xmlns:a16="http://schemas.microsoft.com/office/drawing/2014/main" xmlns="" id="{A654334C-710E-1F6D-8243-9D68E057F572}"/>
                    </a:ext>
                  </a:extLst>
                </p:cNvPr>
                <p:cNvSpPr/>
                <p:nvPr/>
              </p:nvSpPr>
              <p:spPr>
                <a:xfrm>
                  <a:off x="4794238" y="3089475"/>
                  <a:ext cx="29200" cy="80075"/>
                </a:xfrm>
                <a:custGeom>
                  <a:avLst/>
                  <a:gdLst/>
                  <a:ahLst/>
                  <a:cxnLst/>
                  <a:rect l="l" t="t" r="r" b="b"/>
                  <a:pathLst>
                    <a:path w="1168" h="3203" extrusionOk="0">
                      <a:moveTo>
                        <a:pt x="601" y="0"/>
                      </a:moveTo>
                      <a:cubicBezTo>
                        <a:pt x="267" y="100"/>
                        <a:pt x="67" y="434"/>
                        <a:pt x="134" y="767"/>
                      </a:cubicBezTo>
                      <a:cubicBezTo>
                        <a:pt x="101" y="1334"/>
                        <a:pt x="134" y="1868"/>
                        <a:pt x="267" y="2402"/>
                      </a:cubicBezTo>
                      <a:cubicBezTo>
                        <a:pt x="101" y="2435"/>
                        <a:pt x="34" y="2502"/>
                        <a:pt x="0" y="2569"/>
                      </a:cubicBezTo>
                      <a:cubicBezTo>
                        <a:pt x="0" y="2669"/>
                        <a:pt x="34" y="2769"/>
                        <a:pt x="167" y="2902"/>
                      </a:cubicBezTo>
                      <a:cubicBezTo>
                        <a:pt x="201" y="2936"/>
                        <a:pt x="267" y="2969"/>
                        <a:pt x="301" y="3036"/>
                      </a:cubicBezTo>
                      <a:cubicBezTo>
                        <a:pt x="334" y="3102"/>
                        <a:pt x="434" y="3169"/>
                        <a:pt x="568" y="3202"/>
                      </a:cubicBezTo>
                      <a:cubicBezTo>
                        <a:pt x="634" y="3202"/>
                        <a:pt x="701" y="3169"/>
                        <a:pt x="734" y="3136"/>
                      </a:cubicBezTo>
                      <a:lnTo>
                        <a:pt x="801" y="2469"/>
                      </a:lnTo>
                      <a:cubicBezTo>
                        <a:pt x="1168" y="1768"/>
                        <a:pt x="1135" y="1501"/>
                        <a:pt x="601"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54" name="Google Shape;441;p16">
                  <a:extLst>
                    <a:ext uri="{FF2B5EF4-FFF2-40B4-BE49-F238E27FC236}">
                      <a16:creationId xmlns:a16="http://schemas.microsoft.com/office/drawing/2014/main" xmlns="" id="{373BFA9F-A752-5445-03C9-3232CCE80614}"/>
                    </a:ext>
                  </a:extLst>
                </p:cNvPr>
                <p:cNvSpPr/>
                <p:nvPr/>
              </p:nvSpPr>
              <p:spPr>
                <a:xfrm>
                  <a:off x="4933513" y="3017750"/>
                  <a:ext cx="33375" cy="55900"/>
                </a:xfrm>
                <a:custGeom>
                  <a:avLst/>
                  <a:gdLst/>
                  <a:ahLst/>
                  <a:cxnLst/>
                  <a:rect l="l" t="t" r="r" b="b"/>
                  <a:pathLst>
                    <a:path w="1335" h="2236" extrusionOk="0">
                      <a:moveTo>
                        <a:pt x="667" y="0"/>
                      </a:moveTo>
                      <a:cubicBezTo>
                        <a:pt x="534" y="0"/>
                        <a:pt x="434" y="67"/>
                        <a:pt x="367" y="167"/>
                      </a:cubicBezTo>
                      <a:cubicBezTo>
                        <a:pt x="300" y="234"/>
                        <a:pt x="234" y="267"/>
                        <a:pt x="200" y="301"/>
                      </a:cubicBezTo>
                      <a:lnTo>
                        <a:pt x="167" y="534"/>
                      </a:lnTo>
                      <a:cubicBezTo>
                        <a:pt x="0" y="768"/>
                        <a:pt x="0" y="1068"/>
                        <a:pt x="167" y="1268"/>
                      </a:cubicBezTo>
                      <a:lnTo>
                        <a:pt x="567" y="1835"/>
                      </a:lnTo>
                      <a:cubicBezTo>
                        <a:pt x="634" y="2002"/>
                        <a:pt x="801" y="2169"/>
                        <a:pt x="967" y="2235"/>
                      </a:cubicBezTo>
                      <a:cubicBezTo>
                        <a:pt x="1001" y="2202"/>
                        <a:pt x="1034" y="2169"/>
                        <a:pt x="1068" y="2135"/>
                      </a:cubicBezTo>
                      <a:cubicBezTo>
                        <a:pt x="1134" y="2102"/>
                        <a:pt x="1168" y="2069"/>
                        <a:pt x="1168" y="1969"/>
                      </a:cubicBezTo>
                      <a:cubicBezTo>
                        <a:pt x="1134" y="1768"/>
                        <a:pt x="1168" y="1568"/>
                        <a:pt x="1268" y="1401"/>
                      </a:cubicBezTo>
                      <a:cubicBezTo>
                        <a:pt x="1334" y="1168"/>
                        <a:pt x="1301" y="901"/>
                        <a:pt x="1168" y="668"/>
                      </a:cubicBezTo>
                      <a:cubicBezTo>
                        <a:pt x="1168" y="367"/>
                        <a:pt x="1101" y="67"/>
                        <a:pt x="767"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3" name="Google Shape;442;p16">
                <a:extLst>
                  <a:ext uri="{FF2B5EF4-FFF2-40B4-BE49-F238E27FC236}">
                    <a16:creationId xmlns:a16="http://schemas.microsoft.com/office/drawing/2014/main" xmlns="" id="{3B84C3D2-62E3-F306-9BB7-B05153F2B541}"/>
                  </a:ext>
                </a:extLst>
              </p:cNvPr>
              <p:cNvGrpSpPr/>
              <p:nvPr/>
            </p:nvGrpSpPr>
            <p:grpSpPr>
              <a:xfrm>
                <a:off x="4431489" y="3213725"/>
                <a:ext cx="1315125" cy="397800"/>
                <a:chOff x="4428138" y="3213725"/>
                <a:chExt cx="1315125" cy="397800"/>
              </a:xfrm>
              <a:grpFill/>
            </p:grpSpPr>
            <p:sp>
              <p:nvSpPr>
                <p:cNvPr id="32" name="Google Shape;443;p16">
                  <a:extLst>
                    <a:ext uri="{FF2B5EF4-FFF2-40B4-BE49-F238E27FC236}">
                      <a16:creationId xmlns:a16="http://schemas.microsoft.com/office/drawing/2014/main" xmlns="" id="{70A28AAE-FFEB-1969-3968-BA4F3281B745}"/>
                    </a:ext>
                  </a:extLst>
                </p:cNvPr>
                <p:cNvSpPr/>
                <p:nvPr/>
              </p:nvSpPr>
              <p:spPr>
                <a:xfrm>
                  <a:off x="5033563" y="3342975"/>
                  <a:ext cx="457875" cy="268550"/>
                </a:xfrm>
                <a:custGeom>
                  <a:avLst/>
                  <a:gdLst/>
                  <a:ahLst/>
                  <a:cxnLst/>
                  <a:rect l="l" t="t" r="r" b="b"/>
                  <a:pathLst>
                    <a:path w="18315" h="10742" extrusionOk="0">
                      <a:moveTo>
                        <a:pt x="16813" y="1"/>
                      </a:moveTo>
                      <a:cubicBezTo>
                        <a:pt x="16413" y="1"/>
                        <a:pt x="15979" y="134"/>
                        <a:pt x="15679" y="401"/>
                      </a:cubicBezTo>
                      <a:cubicBezTo>
                        <a:pt x="15512" y="535"/>
                        <a:pt x="15345" y="601"/>
                        <a:pt x="15178" y="635"/>
                      </a:cubicBezTo>
                      <a:cubicBezTo>
                        <a:pt x="15045" y="635"/>
                        <a:pt x="14945" y="601"/>
                        <a:pt x="14878" y="535"/>
                      </a:cubicBezTo>
                      <a:cubicBezTo>
                        <a:pt x="14878" y="434"/>
                        <a:pt x="14778" y="401"/>
                        <a:pt x="14711" y="401"/>
                      </a:cubicBezTo>
                      <a:cubicBezTo>
                        <a:pt x="14678" y="368"/>
                        <a:pt x="14645" y="368"/>
                        <a:pt x="14611" y="368"/>
                      </a:cubicBezTo>
                      <a:lnTo>
                        <a:pt x="14111" y="368"/>
                      </a:lnTo>
                      <a:cubicBezTo>
                        <a:pt x="13944" y="401"/>
                        <a:pt x="13811" y="434"/>
                        <a:pt x="13677" y="501"/>
                      </a:cubicBezTo>
                      <a:cubicBezTo>
                        <a:pt x="13511" y="601"/>
                        <a:pt x="13310" y="635"/>
                        <a:pt x="13110" y="635"/>
                      </a:cubicBezTo>
                      <a:cubicBezTo>
                        <a:pt x="12944" y="635"/>
                        <a:pt x="12777" y="668"/>
                        <a:pt x="12643" y="701"/>
                      </a:cubicBezTo>
                      <a:cubicBezTo>
                        <a:pt x="12543" y="701"/>
                        <a:pt x="12410" y="701"/>
                        <a:pt x="12310" y="735"/>
                      </a:cubicBezTo>
                      <a:cubicBezTo>
                        <a:pt x="12176" y="668"/>
                        <a:pt x="12043" y="635"/>
                        <a:pt x="11909" y="635"/>
                      </a:cubicBezTo>
                      <a:cubicBezTo>
                        <a:pt x="11442" y="668"/>
                        <a:pt x="10975" y="701"/>
                        <a:pt x="10542" y="835"/>
                      </a:cubicBezTo>
                      <a:cubicBezTo>
                        <a:pt x="10442" y="835"/>
                        <a:pt x="10308" y="868"/>
                        <a:pt x="10175" y="868"/>
                      </a:cubicBezTo>
                      <a:cubicBezTo>
                        <a:pt x="9708" y="935"/>
                        <a:pt x="9241" y="1002"/>
                        <a:pt x="9041" y="1469"/>
                      </a:cubicBezTo>
                      <a:cubicBezTo>
                        <a:pt x="8674" y="2302"/>
                        <a:pt x="7973" y="2603"/>
                        <a:pt x="7239" y="2903"/>
                      </a:cubicBezTo>
                      <a:cubicBezTo>
                        <a:pt x="7106" y="3003"/>
                        <a:pt x="6939" y="3070"/>
                        <a:pt x="6772" y="3136"/>
                      </a:cubicBezTo>
                      <a:cubicBezTo>
                        <a:pt x="5672" y="3470"/>
                        <a:pt x="4604" y="4004"/>
                        <a:pt x="3704" y="4738"/>
                      </a:cubicBezTo>
                      <a:cubicBezTo>
                        <a:pt x="3437" y="4904"/>
                        <a:pt x="3237" y="5205"/>
                        <a:pt x="3170" y="5505"/>
                      </a:cubicBezTo>
                      <a:cubicBezTo>
                        <a:pt x="3103" y="5872"/>
                        <a:pt x="3036" y="6205"/>
                        <a:pt x="2903" y="6539"/>
                      </a:cubicBezTo>
                      <a:cubicBezTo>
                        <a:pt x="2836" y="6706"/>
                        <a:pt x="2770" y="6872"/>
                        <a:pt x="2736" y="7073"/>
                      </a:cubicBezTo>
                      <a:cubicBezTo>
                        <a:pt x="2736" y="7073"/>
                        <a:pt x="2736" y="7106"/>
                        <a:pt x="2703" y="7106"/>
                      </a:cubicBezTo>
                      <a:lnTo>
                        <a:pt x="2703" y="7139"/>
                      </a:lnTo>
                      <a:lnTo>
                        <a:pt x="2636" y="7139"/>
                      </a:lnTo>
                      <a:cubicBezTo>
                        <a:pt x="2436" y="7139"/>
                        <a:pt x="2236" y="7273"/>
                        <a:pt x="2136" y="7439"/>
                      </a:cubicBezTo>
                      <a:lnTo>
                        <a:pt x="2036" y="7540"/>
                      </a:lnTo>
                      <a:cubicBezTo>
                        <a:pt x="1902" y="7673"/>
                        <a:pt x="1836" y="7840"/>
                        <a:pt x="1836" y="8040"/>
                      </a:cubicBezTo>
                      <a:cubicBezTo>
                        <a:pt x="1936" y="8740"/>
                        <a:pt x="1469" y="9007"/>
                        <a:pt x="1035" y="9274"/>
                      </a:cubicBezTo>
                      <a:lnTo>
                        <a:pt x="935" y="9341"/>
                      </a:lnTo>
                      <a:cubicBezTo>
                        <a:pt x="835" y="9374"/>
                        <a:pt x="768" y="9441"/>
                        <a:pt x="668" y="9508"/>
                      </a:cubicBezTo>
                      <a:cubicBezTo>
                        <a:pt x="535" y="9674"/>
                        <a:pt x="368" y="9774"/>
                        <a:pt x="134" y="9841"/>
                      </a:cubicBezTo>
                      <a:cubicBezTo>
                        <a:pt x="134" y="9841"/>
                        <a:pt x="101" y="9875"/>
                        <a:pt x="101" y="9875"/>
                      </a:cubicBezTo>
                      <a:cubicBezTo>
                        <a:pt x="168" y="9975"/>
                        <a:pt x="101" y="10108"/>
                        <a:pt x="101" y="10241"/>
                      </a:cubicBezTo>
                      <a:cubicBezTo>
                        <a:pt x="68" y="10375"/>
                        <a:pt x="1" y="10542"/>
                        <a:pt x="101" y="10642"/>
                      </a:cubicBezTo>
                      <a:lnTo>
                        <a:pt x="134" y="10675"/>
                      </a:lnTo>
                      <a:cubicBezTo>
                        <a:pt x="201" y="10742"/>
                        <a:pt x="301" y="10742"/>
                        <a:pt x="401" y="10742"/>
                      </a:cubicBezTo>
                      <a:lnTo>
                        <a:pt x="535" y="10742"/>
                      </a:lnTo>
                      <a:lnTo>
                        <a:pt x="701" y="10642"/>
                      </a:lnTo>
                      <a:lnTo>
                        <a:pt x="802" y="10675"/>
                      </a:lnTo>
                      <a:cubicBezTo>
                        <a:pt x="902" y="10675"/>
                        <a:pt x="1035" y="10642"/>
                        <a:pt x="1168" y="10642"/>
                      </a:cubicBezTo>
                      <a:cubicBezTo>
                        <a:pt x="1669" y="10608"/>
                        <a:pt x="2169" y="10542"/>
                        <a:pt x="2336" y="9841"/>
                      </a:cubicBezTo>
                      <a:cubicBezTo>
                        <a:pt x="2603" y="9608"/>
                        <a:pt x="2703" y="9241"/>
                        <a:pt x="2603" y="8907"/>
                      </a:cubicBezTo>
                      <a:lnTo>
                        <a:pt x="2603" y="8674"/>
                      </a:lnTo>
                      <a:cubicBezTo>
                        <a:pt x="2603" y="8574"/>
                        <a:pt x="2636" y="8474"/>
                        <a:pt x="2670" y="8407"/>
                      </a:cubicBezTo>
                      <a:cubicBezTo>
                        <a:pt x="2703" y="8373"/>
                        <a:pt x="2736" y="8373"/>
                        <a:pt x="2803" y="8373"/>
                      </a:cubicBezTo>
                      <a:cubicBezTo>
                        <a:pt x="2870" y="8373"/>
                        <a:pt x="2970" y="8407"/>
                        <a:pt x="3036" y="8440"/>
                      </a:cubicBezTo>
                      <a:cubicBezTo>
                        <a:pt x="3303" y="8507"/>
                        <a:pt x="3570" y="8507"/>
                        <a:pt x="3837" y="8507"/>
                      </a:cubicBezTo>
                      <a:cubicBezTo>
                        <a:pt x="3881" y="8510"/>
                        <a:pt x="3925" y="8512"/>
                        <a:pt x="3968" y="8512"/>
                      </a:cubicBezTo>
                      <a:cubicBezTo>
                        <a:pt x="4358" y="8512"/>
                        <a:pt x="4741" y="8380"/>
                        <a:pt x="5071" y="8140"/>
                      </a:cubicBezTo>
                      <a:cubicBezTo>
                        <a:pt x="5371" y="7873"/>
                        <a:pt x="5772" y="7706"/>
                        <a:pt x="6205" y="7706"/>
                      </a:cubicBezTo>
                      <a:cubicBezTo>
                        <a:pt x="6305" y="7740"/>
                        <a:pt x="6406" y="7740"/>
                        <a:pt x="6539" y="7740"/>
                      </a:cubicBezTo>
                      <a:lnTo>
                        <a:pt x="6672" y="7740"/>
                      </a:lnTo>
                      <a:cubicBezTo>
                        <a:pt x="6772" y="7740"/>
                        <a:pt x="6873" y="7706"/>
                        <a:pt x="6973" y="7640"/>
                      </a:cubicBezTo>
                      <a:cubicBezTo>
                        <a:pt x="7106" y="7540"/>
                        <a:pt x="7173" y="7406"/>
                        <a:pt x="7173" y="7239"/>
                      </a:cubicBezTo>
                      <a:lnTo>
                        <a:pt x="7239" y="7239"/>
                      </a:lnTo>
                      <a:lnTo>
                        <a:pt x="7373" y="7073"/>
                      </a:lnTo>
                      <a:lnTo>
                        <a:pt x="7540" y="6906"/>
                      </a:lnTo>
                      <a:cubicBezTo>
                        <a:pt x="7673" y="6839"/>
                        <a:pt x="7840" y="6772"/>
                        <a:pt x="7807" y="6606"/>
                      </a:cubicBezTo>
                      <a:cubicBezTo>
                        <a:pt x="7940" y="6572"/>
                        <a:pt x="8040" y="6472"/>
                        <a:pt x="8073" y="6339"/>
                      </a:cubicBezTo>
                      <a:lnTo>
                        <a:pt x="8107" y="6305"/>
                      </a:lnTo>
                      <a:cubicBezTo>
                        <a:pt x="8207" y="6105"/>
                        <a:pt x="8407" y="5972"/>
                        <a:pt x="8607" y="5972"/>
                      </a:cubicBezTo>
                      <a:cubicBezTo>
                        <a:pt x="8674" y="5938"/>
                        <a:pt x="8707" y="5905"/>
                        <a:pt x="8774" y="5872"/>
                      </a:cubicBezTo>
                      <a:cubicBezTo>
                        <a:pt x="8874" y="5738"/>
                        <a:pt x="8974" y="5571"/>
                        <a:pt x="9007" y="5405"/>
                      </a:cubicBezTo>
                      <a:cubicBezTo>
                        <a:pt x="9074" y="5138"/>
                        <a:pt x="9141" y="4938"/>
                        <a:pt x="9408" y="4838"/>
                      </a:cubicBezTo>
                      <a:cubicBezTo>
                        <a:pt x="9708" y="4738"/>
                        <a:pt x="10008" y="4571"/>
                        <a:pt x="10275" y="4437"/>
                      </a:cubicBezTo>
                      <a:cubicBezTo>
                        <a:pt x="10709" y="4170"/>
                        <a:pt x="11176" y="3970"/>
                        <a:pt x="11643" y="3870"/>
                      </a:cubicBezTo>
                      <a:cubicBezTo>
                        <a:pt x="11709" y="3837"/>
                        <a:pt x="11776" y="3837"/>
                        <a:pt x="11843" y="3837"/>
                      </a:cubicBezTo>
                      <a:lnTo>
                        <a:pt x="12110" y="3837"/>
                      </a:lnTo>
                      <a:cubicBezTo>
                        <a:pt x="12210" y="3837"/>
                        <a:pt x="12310" y="3804"/>
                        <a:pt x="12376" y="3737"/>
                      </a:cubicBezTo>
                      <a:lnTo>
                        <a:pt x="12543" y="3670"/>
                      </a:lnTo>
                      <a:cubicBezTo>
                        <a:pt x="12643" y="3603"/>
                        <a:pt x="12743" y="3537"/>
                        <a:pt x="12843" y="3470"/>
                      </a:cubicBezTo>
                      <a:cubicBezTo>
                        <a:pt x="13177" y="3236"/>
                        <a:pt x="13577" y="3070"/>
                        <a:pt x="14011" y="3036"/>
                      </a:cubicBezTo>
                      <a:cubicBezTo>
                        <a:pt x="14545" y="2936"/>
                        <a:pt x="15145" y="2836"/>
                        <a:pt x="15445" y="2202"/>
                      </a:cubicBezTo>
                      <a:cubicBezTo>
                        <a:pt x="15479" y="2169"/>
                        <a:pt x="15545" y="2169"/>
                        <a:pt x="15579" y="2169"/>
                      </a:cubicBezTo>
                      <a:cubicBezTo>
                        <a:pt x="16012" y="2102"/>
                        <a:pt x="16446" y="1969"/>
                        <a:pt x="16813" y="1735"/>
                      </a:cubicBezTo>
                      <a:cubicBezTo>
                        <a:pt x="16980" y="1635"/>
                        <a:pt x="17180" y="1569"/>
                        <a:pt x="17380" y="1469"/>
                      </a:cubicBezTo>
                      <a:cubicBezTo>
                        <a:pt x="17413" y="1469"/>
                        <a:pt x="17480" y="1435"/>
                        <a:pt x="17513" y="1435"/>
                      </a:cubicBezTo>
                      <a:cubicBezTo>
                        <a:pt x="17747" y="1302"/>
                        <a:pt x="17980" y="1102"/>
                        <a:pt x="18114" y="868"/>
                      </a:cubicBezTo>
                      <a:lnTo>
                        <a:pt x="18247" y="701"/>
                      </a:lnTo>
                      <a:cubicBezTo>
                        <a:pt x="18314" y="468"/>
                        <a:pt x="18181" y="401"/>
                        <a:pt x="18081" y="334"/>
                      </a:cubicBezTo>
                      <a:cubicBezTo>
                        <a:pt x="18014" y="301"/>
                        <a:pt x="17980" y="268"/>
                        <a:pt x="17947" y="234"/>
                      </a:cubicBezTo>
                      <a:cubicBezTo>
                        <a:pt x="17580" y="101"/>
                        <a:pt x="17213" y="34"/>
                        <a:pt x="16813"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33" name="Google Shape;444;p16">
                  <a:extLst>
                    <a:ext uri="{FF2B5EF4-FFF2-40B4-BE49-F238E27FC236}">
                      <a16:creationId xmlns:a16="http://schemas.microsoft.com/office/drawing/2014/main" xmlns="" id="{C1EE641C-3097-80AB-5606-E6F3453CA866}"/>
                    </a:ext>
                  </a:extLst>
                </p:cNvPr>
                <p:cNvSpPr/>
                <p:nvPr/>
              </p:nvSpPr>
              <p:spPr>
                <a:xfrm>
                  <a:off x="4684988" y="3318800"/>
                  <a:ext cx="586275" cy="100100"/>
                </a:xfrm>
                <a:custGeom>
                  <a:avLst/>
                  <a:gdLst/>
                  <a:ahLst/>
                  <a:cxnLst/>
                  <a:rect l="l" t="t" r="r" b="b"/>
                  <a:pathLst>
                    <a:path w="23451" h="4004" extrusionOk="0">
                      <a:moveTo>
                        <a:pt x="14544" y="0"/>
                      </a:moveTo>
                      <a:cubicBezTo>
                        <a:pt x="14478" y="0"/>
                        <a:pt x="14378" y="34"/>
                        <a:pt x="14311" y="101"/>
                      </a:cubicBezTo>
                      <a:cubicBezTo>
                        <a:pt x="14044" y="134"/>
                        <a:pt x="13877" y="201"/>
                        <a:pt x="13811" y="301"/>
                      </a:cubicBezTo>
                      <a:cubicBezTo>
                        <a:pt x="13710" y="434"/>
                        <a:pt x="13811" y="801"/>
                        <a:pt x="13911" y="1101"/>
                      </a:cubicBezTo>
                      <a:lnTo>
                        <a:pt x="13610" y="1101"/>
                      </a:lnTo>
                      <a:cubicBezTo>
                        <a:pt x="13477" y="1101"/>
                        <a:pt x="13377" y="1101"/>
                        <a:pt x="13243" y="1168"/>
                      </a:cubicBezTo>
                      <a:cubicBezTo>
                        <a:pt x="13243" y="1151"/>
                        <a:pt x="13243" y="1143"/>
                        <a:pt x="13239" y="1143"/>
                      </a:cubicBezTo>
                      <a:cubicBezTo>
                        <a:pt x="13235" y="1143"/>
                        <a:pt x="13227" y="1151"/>
                        <a:pt x="13210" y="1168"/>
                      </a:cubicBezTo>
                      <a:cubicBezTo>
                        <a:pt x="13143" y="1201"/>
                        <a:pt x="13077" y="1235"/>
                        <a:pt x="13010" y="1301"/>
                      </a:cubicBezTo>
                      <a:lnTo>
                        <a:pt x="13010" y="1335"/>
                      </a:lnTo>
                      <a:cubicBezTo>
                        <a:pt x="12910" y="1401"/>
                        <a:pt x="12877" y="1535"/>
                        <a:pt x="12810" y="1635"/>
                      </a:cubicBezTo>
                      <a:cubicBezTo>
                        <a:pt x="12710" y="2002"/>
                        <a:pt x="12510" y="2202"/>
                        <a:pt x="12209" y="2202"/>
                      </a:cubicBezTo>
                      <a:cubicBezTo>
                        <a:pt x="12009" y="2169"/>
                        <a:pt x="11809" y="2135"/>
                        <a:pt x="11642" y="2002"/>
                      </a:cubicBezTo>
                      <a:cubicBezTo>
                        <a:pt x="11609" y="1935"/>
                        <a:pt x="11542" y="1902"/>
                        <a:pt x="11476" y="1902"/>
                      </a:cubicBezTo>
                      <a:lnTo>
                        <a:pt x="11342" y="1902"/>
                      </a:lnTo>
                      <a:cubicBezTo>
                        <a:pt x="11309" y="1868"/>
                        <a:pt x="11275" y="1802"/>
                        <a:pt x="11242" y="1768"/>
                      </a:cubicBezTo>
                      <a:cubicBezTo>
                        <a:pt x="11142" y="1602"/>
                        <a:pt x="11042" y="1435"/>
                        <a:pt x="10808" y="1435"/>
                      </a:cubicBezTo>
                      <a:lnTo>
                        <a:pt x="10675" y="1435"/>
                      </a:lnTo>
                      <a:cubicBezTo>
                        <a:pt x="10475" y="1502"/>
                        <a:pt x="10275" y="1568"/>
                        <a:pt x="10041" y="1602"/>
                      </a:cubicBezTo>
                      <a:cubicBezTo>
                        <a:pt x="9641" y="1735"/>
                        <a:pt x="9241" y="1835"/>
                        <a:pt x="8807" y="1868"/>
                      </a:cubicBezTo>
                      <a:cubicBezTo>
                        <a:pt x="8340" y="1868"/>
                        <a:pt x="7906" y="1668"/>
                        <a:pt x="7573" y="1368"/>
                      </a:cubicBezTo>
                      <a:cubicBezTo>
                        <a:pt x="7539" y="1335"/>
                        <a:pt x="7473" y="1335"/>
                        <a:pt x="7406" y="1335"/>
                      </a:cubicBezTo>
                      <a:lnTo>
                        <a:pt x="7306" y="1335"/>
                      </a:lnTo>
                      <a:cubicBezTo>
                        <a:pt x="7160" y="1130"/>
                        <a:pt x="6937" y="1028"/>
                        <a:pt x="6705" y="1028"/>
                      </a:cubicBezTo>
                      <a:cubicBezTo>
                        <a:pt x="6672" y="1028"/>
                        <a:pt x="6639" y="1030"/>
                        <a:pt x="6605" y="1035"/>
                      </a:cubicBezTo>
                      <a:cubicBezTo>
                        <a:pt x="6569" y="1041"/>
                        <a:pt x="6532" y="1043"/>
                        <a:pt x="6495" y="1043"/>
                      </a:cubicBezTo>
                      <a:cubicBezTo>
                        <a:pt x="6333" y="1043"/>
                        <a:pt x="6175" y="989"/>
                        <a:pt x="6038" y="934"/>
                      </a:cubicBezTo>
                      <a:cubicBezTo>
                        <a:pt x="6005" y="834"/>
                        <a:pt x="5938" y="834"/>
                        <a:pt x="5905" y="834"/>
                      </a:cubicBezTo>
                      <a:cubicBezTo>
                        <a:pt x="5838" y="801"/>
                        <a:pt x="5805" y="801"/>
                        <a:pt x="5771" y="768"/>
                      </a:cubicBezTo>
                      <a:lnTo>
                        <a:pt x="5338" y="734"/>
                      </a:lnTo>
                      <a:cubicBezTo>
                        <a:pt x="5204" y="601"/>
                        <a:pt x="5038" y="568"/>
                        <a:pt x="4871" y="568"/>
                      </a:cubicBezTo>
                      <a:cubicBezTo>
                        <a:pt x="4637" y="568"/>
                        <a:pt x="4437" y="634"/>
                        <a:pt x="4237" y="734"/>
                      </a:cubicBezTo>
                      <a:cubicBezTo>
                        <a:pt x="4070" y="801"/>
                        <a:pt x="3903" y="868"/>
                        <a:pt x="3737" y="901"/>
                      </a:cubicBezTo>
                      <a:cubicBezTo>
                        <a:pt x="3703" y="868"/>
                        <a:pt x="3703" y="868"/>
                        <a:pt x="3670" y="868"/>
                      </a:cubicBezTo>
                      <a:cubicBezTo>
                        <a:pt x="3670" y="868"/>
                        <a:pt x="3637" y="868"/>
                        <a:pt x="3637" y="901"/>
                      </a:cubicBezTo>
                      <a:cubicBezTo>
                        <a:pt x="3470" y="1001"/>
                        <a:pt x="3303" y="1101"/>
                        <a:pt x="3103" y="1201"/>
                      </a:cubicBezTo>
                      <a:cubicBezTo>
                        <a:pt x="2669" y="1435"/>
                        <a:pt x="2236" y="1668"/>
                        <a:pt x="2102" y="2269"/>
                      </a:cubicBezTo>
                      <a:cubicBezTo>
                        <a:pt x="2069" y="2302"/>
                        <a:pt x="2002" y="2335"/>
                        <a:pt x="1935" y="2335"/>
                      </a:cubicBezTo>
                      <a:cubicBezTo>
                        <a:pt x="1869" y="2335"/>
                        <a:pt x="1802" y="2269"/>
                        <a:pt x="1735" y="2235"/>
                      </a:cubicBezTo>
                      <a:cubicBezTo>
                        <a:pt x="1669" y="2169"/>
                        <a:pt x="1602" y="2102"/>
                        <a:pt x="1502" y="2102"/>
                      </a:cubicBezTo>
                      <a:cubicBezTo>
                        <a:pt x="1502" y="2102"/>
                        <a:pt x="1468" y="2102"/>
                        <a:pt x="1435" y="2135"/>
                      </a:cubicBezTo>
                      <a:cubicBezTo>
                        <a:pt x="1402" y="1802"/>
                        <a:pt x="1202" y="1535"/>
                        <a:pt x="935" y="1368"/>
                      </a:cubicBezTo>
                      <a:lnTo>
                        <a:pt x="868" y="1335"/>
                      </a:lnTo>
                      <a:lnTo>
                        <a:pt x="568" y="1468"/>
                      </a:lnTo>
                      <a:cubicBezTo>
                        <a:pt x="434" y="1602"/>
                        <a:pt x="368" y="1802"/>
                        <a:pt x="368" y="2002"/>
                      </a:cubicBezTo>
                      <a:cubicBezTo>
                        <a:pt x="334" y="2102"/>
                        <a:pt x="334" y="2169"/>
                        <a:pt x="301" y="2269"/>
                      </a:cubicBezTo>
                      <a:cubicBezTo>
                        <a:pt x="277" y="2292"/>
                        <a:pt x="254" y="2316"/>
                        <a:pt x="230" y="2316"/>
                      </a:cubicBezTo>
                      <a:cubicBezTo>
                        <a:pt x="220" y="2316"/>
                        <a:pt x="211" y="2312"/>
                        <a:pt x="201" y="2302"/>
                      </a:cubicBezTo>
                      <a:cubicBezTo>
                        <a:pt x="1" y="2502"/>
                        <a:pt x="1" y="2836"/>
                        <a:pt x="201" y="3036"/>
                      </a:cubicBezTo>
                      <a:cubicBezTo>
                        <a:pt x="334" y="3136"/>
                        <a:pt x="468" y="3169"/>
                        <a:pt x="634" y="3169"/>
                      </a:cubicBezTo>
                      <a:cubicBezTo>
                        <a:pt x="835" y="3169"/>
                        <a:pt x="1001" y="3069"/>
                        <a:pt x="1068" y="2903"/>
                      </a:cubicBezTo>
                      <a:lnTo>
                        <a:pt x="1168" y="2769"/>
                      </a:lnTo>
                      <a:cubicBezTo>
                        <a:pt x="1202" y="2969"/>
                        <a:pt x="1335" y="3136"/>
                        <a:pt x="1502" y="3269"/>
                      </a:cubicBezTo>
                      <a:cubicBezTo>
                        <a:pt x="1568" y="3303"/>
                        <a:pt x="1635" y="3336"/>
                        <a:pt x="1702" y="3370"/>
                      </a:cubicBezTo>
                      <a:lnTo>
                        <a:pt x="1835" y="3370"/>
                      </a:lnTo>
                      <a:cubicBezTo>
                        <a:pt x="1902" y="3370"/>
                        <a:pt x="1935" y="3336"/>
                        <a:pt x="1969" y="3303"/>
                      </a:cubicBezTo>
                      <a:cubicBezTo>
                        <a:pt x="2002" y="3303"/>
                        <a:pt x="2035" y="3269"/>
                        <a:pt x="2069" y="3236"/>
                      </a:cubicBezTo>
                      <a:cubicBezTo>
                        <a:pt x="2136" y="3303"/>
                        <a:pt x="2202" y="3370"/>
                        <a:pt x="2269" y="3403"/>
                      </a:cubicBezTo>
                      <a:cubicBezTo>
                        <a:pt x="2336" y="3436"/>
                        <a:pt x="2436" y="3470"/>
                        <a:pt x="2502" y="3470"/>
                      </a:cubicBezTo>
                      <a:cubicBezTo>
                        <a:pt x="2769" y="3503"/>
                        <a:pt x="3003" y="3503"/>
                        <a:pt x="3203" y="3503"/>
                      </a:cubicBezTo>
                      <a:lnTo>
                        <a:pt x="4170" y="3503"/>
                      </a:lnTo>
                      <a:cubicBezTo>
                        <a:pt x="4265" y="3479"/>
                        <a:pt x="4359" y="3456"/>
                        <a:pt x="4453" y="3456"/>
                      </a:cubicBezTo>
                      <a:cubicBezTo>
                        <a:pt x="4492" y="3456"/>
                        <a:pt x="4532" y="3460"/>
                        <a:pt x="4571" y="3470"/>
                      </a:cubicBezTo>
                      <a:lnTo>
                        <a:pt x="5038" y="3470"/>
                      </a:lnTo>
                      <a:cubicBezTo>
                        <a:pt x="5171" y="3503"/>
                        <a:pt x="5304" y="3503"/>
                        <a:pt x="5471" y="3503"/>
                      </a:cubicBezTo>
                      <a:cubicBezTo>
                        <a:pt x="5605" y="3503"/>
                        <a:pt x="5738" y="3503"/>
                        <a:pt x="5872" y="3470"/>
                      </a:cubicBezTo>
                      <a:lnTo>
                        <a:pt x="5872" y="3470"/>
                      </a:lnTo>
                      <a:lnTo>
                        <a:pt x="5838" y="3503"/>
                      </a:lnTo>
                      <a:cubicBezTo>
                        <a:pt x="5938" y="3670"/>
                        <a:pt x="6105" y="3770"/>
                        <a:pt x="6272" y="3770"/>
                      </a:cubicBezTo>
                      <a:lnTo>
                        <a:pt x="6572" y="3770"/>
                      </a:lnTo>
                      <a:cubicBezTo>
                        <a:pt x="6639" y="3736"/>
                        <a:pt x="6672" y="3703"/>
                        <a:pt x="6739" y="3703"/>
                      </a:cubicBezTo>
                      <a:cubicBezTo>
                        <a:pt x="6772" y="3703"/>
                        <a:pt x="6772" y="3703"/>
                        <a:pt x="6806" y="3736"/>
                      </a:cubicBezTo>
                      <a:cubicBezTo>
                        <a:pt x="6872" y="3770"/>
                        <a:pt x="6872" y="3837"/>
                        <a:pt x="6872" y="3937"/>
                      </a:cubicBezTo>
                      <a:cubicBezTo>
                        <a:pt x="6972" y="3970"/>
                        <a:pt x="7039" y="4003"/>
                        <a:pt x="7139" y="4003"/>
                      </a:cubicBezTo>
                      <a:lnTo>
                        <a:pt x="7206" y="4003"/>
                      </a:lnTo>
                      <a:lnTo>
                        <a:pt x="7573" y="3903"/>
                      </a:lnTo>
                      <a:cubicBezTo>
                        <a:pt x="8140" y="3736"/>
                        <a:pt x="8740" y="3636"/>
                        <a:pt x="9341" y="3603"/>
                      </a:cubicBezTo>
                      <a:cubicBezTo>
                        <a:pt x="9574" y="3603"/>
                        <a:pt x="9841" y="3636"/>
                        <a:pt x="10108" y="3703"/>
                      </a:cubicBezTo>
                      <a:cubicBezTo>
                        <a:pt x="10141" y="3703"/>
                        <a:pt x="10175" y="3670"/>
                        <a:pt x="10208" y="3636"/>
                      </a:cubicBezTo>
                      <a:cubicBezTo>
                        <a:pt x="10508" y="3536"/>
                        <a:pt x="10808" y="3436"/>
                        <a:pt x="11109" y="3403"/>
                      </a:cubicBezTo>
                      <a:cubicBezTo>
                        <a:pt x="11209" y="3370"/>
                        <a:pt x="11309" y="3336"/>
                        <a:pt x="11409" y="3336"/>
                      </a:cubicBezTo>
                      <a:cubicBezTo>
                        <a:pt x="11555" y="3287"/>
                        <a:pt x="11720" y="3256"/>
                        <a:pt x="11876" y="3256"/>
                      </a:cubicBezTo>
                      <a:cubicBezTo>
                        <a:pt x="11933" y="3256"/>
                        <a:pt x="11989" y="3261"/>
                        <a:pt x="12043" y="3269"/>
                      </a:cubicBezTo>
                      <a:lnTo>
                        <a:pt x="12476" y="3269"/>
                      </a:lnTo>
                      <a:cubicBezTo>
                        <a:pt x="12576" y="3236"/>
                        <a:pt x="12710" y="3203"/>
                        <a:pt x="12810" y="3169"/>
                      </a:cubicBezTo>
                      <a:cubicBezTo>
                        <a:pt x="12910" y="3103"/>
                        <a:pt x="13010" y="3069"/>
                        <a:pt x="13143" y="3069"/>
                      </a:cubicBezTo>
                      <a:cubicBezTo>
                        <a:pt x="13510" y="3003"/>
                        <a:pt x="13844" y="2903"/>
                        <a:pt x="14177" y="2736"/>
                      </a:cubicBezTo>
                      <a:cubicBezTo>
                        <a:pt x="14578" y="2536"/>
                        <a:pt x="15011" y="2402"/>
                        <a:pt x="15478" y="2369"/>
                      </a:cubicBezTo>
                      <a:cubicBezTo>
                        <a:pt x="15679" y="2369"/>
                        <a:pt x="15879" y="2402"/>
                        <a:pt x="16079" y="2469"/>
                      </a:cubicBezTo>
                      <a:cubicBezTo>
                        <a:pt x="16112" y="2469"/>
                        <a:pt x="16146" y="2469"/>
                        <a:pt x="16179" y="2436"/>
                      </a:cubicBezTo>
                      <a:cubicBezTo>
                        <a:pt x="16212" y="2502"/>
                        <a:pt x="16279" y="2536"/>
                        <a:pt x="16346" y="2536"/>
                      </a:cubicBezTo>
                      <a:lnTo>
                        <a:pt x="16446" y="2536"/>
                      </a:lnTo>
                      <a:cubicBezTo>
                        <a:pt x="16446" y="2502"/>
                        <a:pt x="16479" y="2502"/>
                        <a:pt x="16512" y="2502"/>
                      </a:cubicBezTo>
                      <a:cubicBezTo>
                        <a:pt x="16579" y="2502"/>
                        <a:pt x="16613" y="2436"/>
                        <a:pt x="16579" y="2436"/>
                      </a:cubicBezTo>
                      <a:cubicBezTo>
                        <a:pt x="17213" y="2169"/>
                        <a:pt x="17747" y="1802"/>
                        <a:pt x="18214" y="1335"/>
                      </a:cubicBezTo>
                      <a:lnTo>
                        <a:pt x="18247" y="1335"/>
                      </a:lnTo>
                      <a:cubicBezTo>
                        <a:pt x="18147" y="1468"/>
                        <a:pt x="18114" y="1668"/>
                        <a:pt x="18147" y="1835"/>
                      </a:cubicBezTo>
                      <a:cubicBezTo>
                        <a:pt x="18247" y="2035"/>
                        <a:pt x="18414" y="2169"/>
                        <a:pt x="18614" y="2235"/>
                      </a:cubicBezTo>
                      <a:cubicBezTo>
                        <a:pt x="18781" y="2369"/>
                        <a:pt x="18981" y="2469"/>
                        <a:pt x="19214" y="2502"/>
                      </a:cubicBezTo>
                      <a:lnTo>
                        <a:pt x="19314" y="2502"/>
                      </a:lnTo>
                      <a:cubicBezTo>
                        <a:pt x="19381" y="2469"/>
                        <a:pt x="19481" y="2469"/>
                        <a:pt x="19548" y="2402"/>
                      </a:cubicBezTo>
                      <a:lnTo>
                        <a:pt x="19581" y="2402"/>
                      </a:lnTo>
                      <a:cubicBezTo>
                        <a:pt x="19615" y="2402"/>
                        <a:pt x="19648" y="2369"/>
                        <a:pt x="19681" y="2335"/>
                      </a:cubicBezTo>
                      <a:cubicBezTo>
                        <a:pt x="19820" y="2225"/>
                        <a:pt x="20004" y="2160"/>
                        <a:pt x="20176" y="2160"/>
                      </a:cubicBezTo>
                      <a:cubicBezTo>
                        <a:pt x="20212" y="2160"/>
                        <a:pt x="20247" y="2163"/>
                        <a:pt x="20282" y="2169"/>
                      </a:cubicBezTo>
                      <a:cubicBezTo>
                        <a:pt x="20382" y="2169"/>
                        <a:pt x="20482" y="2135"/>
                        <a:pt x="20582" y="2135"/>
                      </a:cubicBezTo>
                      <a:cubicBezTo>
                        <a:pt x="20814" y="1990"/>
                        <a:pt x="21072" y="1895"/>
                        <a:pt x="21355" y="1895"/>
                      </a:cubicBezTo>
                      <a:cubicBezTo>
                        <a:pt x="21397" y="1895"/>
                        <a:pt x="21440" y="1897"/>
                        <a:pt x="21483" y="1902"/>
                      </a:cubicBezTo>
                      <a:lnTo>
                        <a:pt x="21716" y="1902"/>
                      </a:lnTo>
                      <a:cubicBezTo>
                        <a:pt x="21916" y="1902"/>
                        <a:pt x="22116" y="1902"/>
                        <a:pt x="22317" y="1835"/>
                      </a:cubicBezTo>
                      <a:cubicBezTo>
                        <a:pt x="22483" y="1835"/>
                        <a:pt x="22650" y="1735"/>
                        <a:pt x="22750" y="1568"/>
                      </a:cubicBezTo>
                      <a:cubicBezTo>
                        <a:pt x="22798" y="1576"/>
                        <a:pt x="22843" y="1580"/>
                        <a:pt x="22887" y="1580"/>
                      </a:cubicBezTo>
                      <a:cubicBezTo>
                        <a:pt x="23029" y="1580"/>
                        <a:pt x="23157" y="1537"/>
                        <a:pt x="23284" y="1435"/>
                      </a:cubicBezTo>
                      <a:cubicBezTo>
                        <a:pt x="23384" y="1301"/>
                        <a:pt x="23451" y="1101"/>
                        <a:pt x="23417" y="934"/>
                      </a:cubicBezTo>
                      <a:cubicBezTo>
                        <a:pt x="23417" y="501"/>
                        <a:pt x="23217" y="401"/>
                        <a:pt x="22950" y="401"/>
                      </a:cubicBezTo>
                      <a:lnTo>
                        <a:pt x="20215" y="401"/>
                      </a:lnTo>
                      <a:cubicBezTo>
                        <a:pt x="20082" y="401"/>
                        <a:pt x="19915" y="401"/>
                        <a:pt x="19748" y="334"/>
                      </a:cubicBezTo>
                      <a:lnTo>
                        <a:pt x="19448" y="634"/>
                      </a:lnTo>
                      <a:cubicBezTo>
                        <a:pt x="19314" y="801"/>
                        <a:pt x="19148" y="901"/>
                        <a:pt x="18948" y="901"/>
                      </a:cubicBezTo>
                      <a:cubicBezTo>
                        <a:pt x="18747" y="901"/>
                        <a:pt x="18547" y="768"/>
                        <a:pt x="18347" y="501"/>
                      </a:cubicBezTo>
                      <a:cubicBezTo>
                        <a:pt x="18314" y="401"/>
                        <a:pt x="18180" y="301"/>
                        <a:pt x="18047" y="301"/>
                      </a:cubicBezTo>
                      <a:cubicBezTo>
                        <a:pt x="17947" y="301"/>
                        <a:pt x="17847" y="334"/>
                        <a:pt x="17780" y="434"/>
                      </a:cubicBezTo>
                      <a:cubicBezTo>
                        <a:pt x="17547" y="601"/>
                        <a:pt x="17246" y="701"/>
                        <a:pt x="16946" y="701"/>
                      </a:cubicBezTo>
                      <a:lnTo>
                        <a:pt x="16112" y="701"/>
                      </a:lnTo>
                      <a:lnTo>
                        <a:pt x="15979" y="668"/>
                      </a:lnTo>
                      <a:cubicBezTo>
                        <a:pt x="15945" y="601"/>
                        <a:pt x="15879" y="568"/>
                        <a:pt x="15779" y="568"/>
                      </a:cubicBezTo>
                      <a:cubicBezTo>
                        <a:pt x="15712" y="568"/>
                        <a:pt x="15612" y="601"/>
                        <a:pt x="15512" y="668"/>
                      </a:cubicBezTo>
                      <a:cubicBezTo>
                        <a:pt x="15412" y="734"/>
                        <a:pt x="15312" y="768"/>
                        <a:pt x="15178" y="801"/>
                      </a:cubicBezTo>
                      <a:cubicBezTo>
                        <a:pt x="14978" y="801"/>
                        <a:pt x="14945" y="568"/>
                        <a:pt x="14911" y="367"/>
                      </a:cubicBezTo>
                      <a:cubicBezTo>
                        <a:pt x="14911" y="301"/>
                        <a:pt x="14878" y="234"/>
                        <a:pt x="14845" y="167"/>
                      </a:cubicBezTo>
                      <a:cubicBezTo>
                        <a:pt x="14778" y="67"/>
                        <a:pt x="14678" y="0"/>
                        <a:pt x="14544"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34" name="Google Shape;445;p16">
                  <a:extLst>
                    <a:ext uri="{FF2B5EF4-FFF2-40B4-BE49-F238E27FC236}">
                      <a16:creationId xmlns:a16="http://schemas.microsoft.com/office/drawing/2014/main" xmlns="" id="{2A178F78-7F8A-1F36-F070-A243DC8B919B}"/>
                    </a:ext>
                  </a:extLst>
                </p:cNvPr>
                <p:cNvSpPr/>
                <p:nvPr/>
              </p:nvSpPr>
              <p:spPr>
                <a:xfrm>
                  <a:off x="4428138" y="3317125"/>
                  <a:ext cx="256050" cy="117625"/>
                </a:xfrm>
                <a:custGeom>
                  <a:avLst/>
                  <a:gdLst/>
                  <a:ahLst/>
                  <a:cxnLst/>
                  <a:rect l="l" t="t" r="r" b="b"/>
                  <a:pathLst>
                    <a:path w="10242" h="4705" extrusionOk="0">
                      <a:moveTo>
                        <a:pt x="5104" y="1"/>
                      </a:moveTo>
                      <a:cubicBezTo>
                        <a:pt x="4737" y="1"/>
                        <a:pt x="4370" y="134"/>
                        <a:pt x="4070" y="334"/>
                      </a:cubicBezTo>
                      <a:cubicBezTo>
                        <a:pt x="3970" y="401"/>
                        <a:pt x="3870" y="434"/>
                        <a:pt x="3737" y="434"/>
                      </a:cubicBezTo>
                      <a:lnTo>
                        <a:pt x="3436" y="434"/>
                      </a:lnTo>
                      <a:cubicBezTo>
                        <a:pt x="3303" y="434"/>
                        <a:pt x="3203" y="434"/>
                        <a:pt x="3203" y="568"/>
                      </a:cubicBezTo>
                      <a:cubicBezTo>
                        <a:pt x="3136" y="1202"/>
                        <a:pt x="2936" y="1302"/>
                        <a:pt x="2502" y="1302"/>
                      </a:cubicBezTo>
                      <a:lnTo>
                        <a:pt x="2069" y="1302"/>
                      </a:lnTo>
                      <a:cubicBezTo>
                        <a:pt x="1502" y="1402"/>
                        <a:pt x="935" y="1702"/>
                        <a:pt x="568" y="2169"/>
                      </a:cubicBezTo>
                      <a:cubicBezTo>
                        <a:pt x="334" y="2436"/>
                        <a:pt x="201" y="2769"/>
                        <a:pt x="167" y="3136"/>
                      </a:cubicBezTo>
                      <a:cubicBezTo>
                        <a:pt x="167" y="3336"/>
                        <a:pt x="101" y="3570"/>
                        <a:pt x="34" y="3737"/>
                      </a:cubicBezTo>
                      <a:cubicBezTo>
                        <a:pt x="1" y="4037"/>
                        <a:pt x="167" y="4270"/>
                        <a:pt x="401" y="4371"/>
                      </a:cubicBezTo>
                      <a:lnTo>
                        <a:pt x="768" y="4471"/>
                      </a:lnTo>
                      <a:cubicBezTo>
                        <a:pt x="1168" y="4604"/>
                        <a:pt x="1535" y="4671"/>
                        <a:pt x="1935" y="4704"/>
                      </a:cubicBezTo>
                      <a:lnTo>
                        <a:pt x="2169" y="4704"/>
                      </a:lnTo>
                      <a:cubicBezTo>
                        <a:pt x="2236" y="4704"/>
                        <a:pt x="2302" y="4671"/>
                        <a:pt x="2369" y="4671"/>
                      </a:cubicBezTo>
                      <a:cubicBezTo>
                        <a:pt x="2703" y="4604"/>
                        <a:pt x="3003" y="4504"/>
                        <a:pt x="3336" y="4437"/>
                      </a:cubicBezTo>
                      <a:cubicBezTo>
                        <a:pt x="3837" y="4270"/>
                        <a:pt x="4337" y="4170"/>
                        <a:pt x="4871" y="4070"/>
                      </a:cubicBezTo>
                      <a:lnTo>
                        <a:pt x="5138" y="3803"/>
                      </a:lnTo>
                      <a:cubicBezTo>
                        <a:pt x="5271" y="3770"/>
                        <a:pt x="5438" y="3770"/>
                        <a:pt x="5571" y="3737"/>
                      </a:cubicBezTo>
                      <a:cubicBezTo>
                        <a:pt x="5805" y="3737"/>
                        <a:pt x="6038" y="3670"/>
                        <a:pt x="6238" y="3537"/>
                      </a:cubicBezTo>
                      <a:cubicBezTo>
                        <a:pt x="6272" y="3537"/>
                        <a:pt x="6305" y="3503"/>
                        <a:pt x="6305" y="3470"/>
                      </a:cubicBezTo>
                      <a:cubicBezTo>
                        <a:pt x="6339" y="3470"/>
                        <a:pt x="6372" y="3437"/>
                        <a:pt x="6372" y="3437"/>
                      </a:cubicBezTo>
                      <a:lnTo>
                        <a:pt x="6472" y="3503"/>
                      </a:lnTo>
                      <a:lnTo>
                        <a:pt x="6605" y="3603"/>
                      </a:lnTo>
                      <a:cubicBezTo>
                        <a:pt x="6739" y="3770"/>
                        <a:pt x="6939" y="3870"/>
                        <a:pt x="7172" y="3904"/>
                      </a:cubicBezTo>
                      <a:cubicBezTo>
                        <a:pt x="7206" y="3904"/>
                        <a:pt x="7273" y="3870"/>
                        <a:pt x="7339" y="3870"/>
                      </a:cubicBezTo>
                      <a:cubicBezTo>
                        <a:pt x="7673" y="3770"/>
                        <a:pt x="8040" y="3703"/>
                        <a:pt x="8407" y="3670"/>
                      </a:cubicBezTo>
                      <a:cubicBezTo>
                        <a:pt x="8607" y="3670"/>
                        <a:pt x="8807" y="3637"/>
                        <a:pt x="9040" y="3603"/>
                      </a:cubicBezTo>
                      <a:cubicBezTo>
                        <a:pt x="9574" y="3437"/>
                        <a:pt x="10141" y="3336"/>
                        <a:pt x="10241" y="2636"/>
                      </a:cubicBezTo>
                      <a:cubicBezTo>
                        <a:pt x="10241" y="2569"/>
                        <a:pt x="10208" y="2469"/>
                        <a:pt x="10175" y="2402"/>
                      </a:cubicBezTo>
                      <a:cubicBezTo>
                        <a:pt x="10108" y="2236"/>
                        <a:pt x="9974" y="2136"/>
                        <a:pt x="9808" y="2069"/>
                      </a:cubicBezTo>
                      <a:lnTo>
                        <a:pt x="9641" y="1935"/>
                      </a:lnTo>
                      <a:cubicBezTo>
                        <a:pt x="9641" y="1669"/>
                        <a:pt x="9674" y="1402"/>
                        <a:pt x="9741" y="1135"/>
                      </a:cubicBezTo>
                      <a:cubicBezTo>
                        <a:pt x="9774" y="1068"/>
                        <a:pt x="9841" y="1035"/>
                        <a:pt x="9874" y="1001"/>
                      </a:cubicBezTo>
                      <a:cubicBezTo>
                        <a:pt x="10008" y="901"/>
                        <a:pt x="10108" y="801"/>
                        <a:pt x="9941" y="568"/>
                      </a:cubicBezTo>
                      <a:cubicBezTo>
                        <a:pt x="9941" y="468"/>
                        <a:pt x="9874" y="434"/>
                        <a:pt x="9808" y="434"/>
                      </a:cubicBezTo>
                      <a:lnTo>
                        <a:pt x="9741" y="434"/>
                      </a:lnTo>
                      <a:cubicBezTo>
                        <a:pt x="9474" y="468"/>
                        <a:pt x="9241" y="568"/>
                        <a:pt x="9074" y="735"/>
                      </a:cubicBezTo>
                      <a:cubicBezTo>
                        <a:pt x="8940" y="835"/>
                        <a:pt x="8774" y="901"/>
                        <a:pt x="8607" y="968"/>
                      </a:cubicBezTo>
                      <a:lnTo>
                        <a:pt x="8373" y="1001"/>
                      </a:lnTo>
                      <a:lnTo>
                        <a:pt x="8340" y="1001"/>
                      </a:lnTo>
                      <a:cubicBezTo>
                        <a:pt x="8307" y="1001"/>
                        <a:pt x="8273" y="1001"/>
                        <a:pt x="8240" y="1035"/>
                      </a:cubicBezTo>
                      <a:lnTo>
                        <a:pt x="7673" y="901"/>
                      </a:lnTo>
                      <a:cubicBezTo>
                        <a:pt x="7606" y="801"/>
                        <a:pt x="7473" y="735"/>
                        <a:pt x="7339" y="735"/>
                      </a:cubicBezTo>
                      <a:cubicBezTo>
                        <a:pt x="7172" y="735"/>
                        <a:pt x="7006" y="835"/>
                        <a:pt x="6906" y="968"/>
                      </a:cubicBezTo>
                      <a:cubicBezTo>
                        <a:pt x="6839" y="1035"/>
                        <a:pt x="6772" y="1068"/>
                        <a:pt x="6705" y="1135"/>
                      </a:cubicBezTo>
                      <a:cubicBezTo>
                        <a:pt x="6238" y="1035"/>
                        <a:pt x="6172" y="735"/>
                        <a:pt x="6072" y="368"/>
                      </a:cubicBezTo>
                      <a:cubicBezTo>
                        <a:pt x="6072" y="301"/>
                        <a:pt x="6038" y="234"/>
                        <a:pt x="6005" y="168"/>
                      </a:cubicBezTo>
                      <a:cubicBezTo>
                        <a:pt x="5938" y="134"/>
                        <a:pt x="5838" y="134"/>
                        <a:pt x="5771" y="101"/>
                      </a:cubicBezTo>
                      <a:cubicBezTo>
                        <a:pt x="5605" y="34"/>
                        <a:pt x="5471" y="34"/>
                        <a:pt x="5304"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35" name="Google Shape;446;p16">
                  <a:extLst>
                    <a:ext uri="{FF2B5EF4-FFF2-40B4-BE49-F238E27FC236}">
                      <a16:creationId xmlns:a16="http://schemas.microsoft.com/office/drawing/2014/main" xmlns="" id="{BD5753B3-295B-1CA9-3743-67E08583D38F}"/>
                    </a:ext>
                  </a:extLst>
                </p:cNvPr>
                <p:cNvSpPr/>
                <p:nvPr/>
              </p:nvSpPr>
              <p:spPr>
                <a:xfrm>
                  <a:off x="5324613" y="3265425"/>
                  <a:ext cx="111775" cy="54225"/>
                </a:xfrm>
                <a:custGeom>
                  <a:avLst/>
                  <a:gdLst/>
                  <a:ahLst/>
                  <a:cxnLst/>
                  <a:rect l="l" t="t" r="r" b="b"/>
                  <a:pathLst>
                    <a:path w="4471" h="2169" extrusionOk="0">
                      <a:moveTo>
                        <a:pt x="3403" y="1"/>
                      </a:moveTo>
                      <a:cubicBezTo>
                        <a:pt x="3136" y="34"/>
                        <a:pt x="2869" y="134"/>
                        <a:pt x="2669" y="267"/>
                      </a:cubicBezTo>
                      <a:cubicBezTo>
                        <a:pt x="2402" y="434"/>
                        <a:pt x="2102" y="534"/>
                        <a:pt x="1769" y="568"/>
                      </a:cubicBezTo>
                      <a:cubicBezTo>
                        <a:pt x="1502" y="568"/>
                        <a:pt x="1268" y="468"/>
                        <a:pt x="1068" y="301"/>
                      </a:cubicBezTo>
                      <a:cubicBezTo>
                        <a:pt x="935" y="534"/>
                        <a:pt x="768" y="768"/>
                        <a:pt x="501" y="901"/>
                      </a:cubicBezTo>
                      <a:cubicBezTo>
                        <a:pt x="167" y="1101"/>
                        <a:pt x="1" y="1502"/>
                        <a:pt x="101" y="1869"/>
                      </a:cubicBezTo>
                      <a:cubicBezTo>
                        <a:pt x="101" y="2069"/>
                        <a:pt x="167" y="2169"/>
                        <a:pt x="301" y="2169"/>
                      </a:cubicBezTo>
                      <a:cubicBezTo>
                        <a:pt x="368" y="2169"/>
                        <a:pt x="434" y="2135"/>
                        <a:pt x="501" y="2102"/>
                      </a:cubicBezTo>
                      <a:cubicBezTo>
                        <a:pt x="950" y="1892"/>
                        <a:pt x="1426" y="1763"/>
                        <a:pt x="1905" y="1763"/>
                      </a:cubicBezTo>
                      <a:cubicBezTo>
                        <a:pt x="1960" y="1763"/>
                        <a:pt x="2014" y="1765"/>
                        <a:pt x="2069" y="1769"/>
                      </a:cubicBezTo>
                      <a:lnTo>
                        <a:pt x="2869" y="1769"/>
                      </a:lnTo>
                      <a:cubicBezTo>
                        <a:pt x="2903" y="1802"/>
                        <a:pt x="2969" y="1835"/>
                        <a:pt x="3036" y="1835"/>
                      </a:cubicBezTo>
                      <a:cubicBezTo>
                        <a:pt x="3203" y="1802"/>
                        <a:pt x="3336" y="1735"/>
                        <a:pt x="3403" y="1602"/>
                      </a:cubicBezTo>
                      <a:cubicBezTo>
                        <a:pt x="3570" y="1368"/>
                        <a:pt x="3837" y="1201"/>
                        <a:pt x="4104" y="1201"/>
                      </a:cubicBezTo>
                      <a:lnTo>
                        <a:pt x="4370" y="1035"/>
                      </a:lnTo>
                      <a:cubicBezTo>
                        <a:pt x="4437" y="968"/>
                        <a:pt x="4470" y="901"/>
                        <a:pt x="4470" y="801"/>
                      </a:cubicBezTo>
                      <a:lnTo>
                        <a:pt x="4470" y="734"/>
                      </a:lnTo>
                      <a:cubicBezTo>
                        <a:pt x="4437" y="634"/>
                        <a:pt x="4304" y="568"/>
                        <a:pt x="4170" y="501"/>
                      </a:cubicBezTo>
                      <a:lnTo>
                        <a:pt x="4070" y="434"/>
                      </a:lnTo>
                      <a:cubicBezTo>
                        <a:pt x="3903" y="201"/>
                        <a:pt x="3670" y="34"/>
                        <a:pt x="3403"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36" name="Google Shape;447;p16">
                  <a:extLst>
                    <a:ext uri="{FF2B5EF4-FFF2-40B4-BE49-F238E27FC236}">
                      <a16:creationId xmlns:a16="http://schemas.microsoft.com/office/drawing/2014/main" xmlns="" id="{A450175B-7BCF-38B8-9591-E0E4574A94EE}"/>
                    </a:ext>
                  </a:extLst>
                </p:cNvPr>
                <p:cNvSpPr/>
                <p:nvPr/>
              </p:nvSpPr>
              <p:spPr>
                <a:xfrm>
                  <a:off x="5523913" y="3320475"/>
                  <a:ext cx="44225" cy="27525"/>
                </a:xfrm>
                <a:custGeom>
                  <a:avLst/>
                  <a:gdLst/>
                  <a:ahLst/>
                  <a:cxnLst/>
                  <a:rect l="l" t="t" r="r" b="b"/>
                  <a:pathLst>
                    <a:path w="1769" h="1101" extrusionOk="0">
                      <a:moveTo>
                        <a:pt x="301" y="0"/>
                      </a:moveTo>
                      <a:cubicBezTo>
                        <a:pt x="201" y="0"/>
                        <a:pt x="101" y="67"/>
                        <a:pt x="34" y="167"/>
                      </a:cubicBezTo>
                      <a:cubicBezTo>
                        <a:pt x="1" y="267"/>
                        <a:pt x="1" y="367"/>
                        <a:pt x="68" y="467"/>
                      </a:cubicBezTo>
                      <a:cubicBezTo>
                        <a:pt x="268" y="734"/>
                        <a:pt x="535" y="901"/>
                        <a:pt x="835" y="968"/>
                      </a:cubicBezTo>
                      <a:cubicBezTo>
                        <a:pt x="935" y="1001"/>
                        <a:pt x="1035" y="1068"/>
                        <a:pt x="1135" y="1101"/>
                      </a:cubicBezTo>
                      <a:lnTo>
                        <a:pt x="1202" y="1101"/>
                      </a:lnTo>
                      <a:cubicBezTo>
                        <a:pt x="1402" y="1068"/>
                        <a:pt x="1569" y="934"/>
                        <a:pt x="1669" y="734"/>
                      </a:cubicBezTo>
                      <a:cubicBezTo>
                        <a:pt x="1702" y="734"/>
                        <a:pt x="1702" y="701"/>
                        <a:pt x="1702" y="667"/>
                      </a:cubicBezTo>
                      <a:cubicBezTo>
                        <a:pt x="1736" y="667"/>
                        <a:pt x="1736" y="634"/>
                        <a:pt x="1769" y="634"/>
                      </a:cubicBezTo>
                      <a:lnTo>
                        <a:pt x="1736" y="534"/>
                      </a:lnTo>
                      <a:cubicBezTo>
                        <a:pt x="1702" y="467"/>
                        <a:pt x="1669" y="400"/>
                        <a:pt x="1635" y="400"/>
                      </a:cubicBezTo>
                      <a:cubicBezTo>
                        <a:pt x="1469" y="367"/>
                        <a:pt x="1335" y="300"/>
                        <a:pt x="1202" y="234"/>
                      </a:cubicBezTo>
                      <a:cubicBezTo>
                        <a:pt x="968" y="100"/>
                        <a:pt x="701" y="34"/>
                        <a:pt x="468"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37" name="Google Shape;448;p16">
                  <a:extLst>
                    <a:ext uri="{FF2B5EF4-FFF2-40B4-BE49-F238E27FC236}">
                      <a16:creationId xmlns:a16="http://schemas.microsoft.com/office/drawing/2014/main" xmlns="" id="{FB9DAB63-53FE-E719-1F59-3DD5E4C321CC}"/>
                    </a:ext>
                  </a:extLst>
                </p:cNvPr>
                <p:cNvSpPr/>
                <p:nvPr/>
              </p:nvSpPr>
              <p:spPr>
                <a:xfrm>
                  <a:off x="5598988" y="3213725"/>
                  <a:ext cx="29200" cy="30050"/>
                </a:xfrm>
                <a:custGeom>
                  <a:avLst/>
                  <a:gdLst/>
                  <a:ahLst/>
                  <a:cxnLst/>
                  <a:rect l="l" t="t" r="r" b="b"/>
                  <a:pathLst>
                    <a:path w="1168" h="1202" extrusionOk="0">
                      <a:moveTo>
                        <a:pt x="567" y="0"/>
                      </a:moveTo>
                      <a:cubicBezTo>
                        <a:pt x="467" y="0"/>
                        <a:pt x="367" y="34"/>
                        <a:pt x="300" y="101"/>
                      </a:cubicBezTo>
                      <a:cubicBezTo>
                        <a:pt x="100" y="267"/>
                        <a:pt x="0" y="534"/>
                        <a:pt x="67" y="768"/>
                      </a:cubicBezTo>
                      <a:cubicBezTo>
                        <a:pt x="134" y="1001"/>
                        <a:pt x="300" y="1168"/>
                        <a:pt x="534" y="1201"/>
                      </a:cubicBezTo>
                      <a:lnTo>
                        <a:pt x="601" y="1201"/>
                      </a:lnTo>
                      <a:cubicBezTo>
                        <a:pt x="801" y="1201"/>
                        <a:pt x="867" y="1035"/>
                        <a:pt x="934" y="901"/>
                      </a:cubicBezTo>
                      <a:cubicBezTo>
                        <a:pt x="934" y="801"/>
                        <a:pt x="1001" y="701"/>
                        <a:pt x="1068" y="634"/>
                      </a:cubicBezTo>
                      <a:cubicBezTo>
                        <a:pt x="1134" y="601"/>
                        <a:pt x="1168" y="501"/>
                        <a:pt x="1168" y="434"/>
                      </a:cubicBezTo>
                      <a:cubicBezTo>
                        <a:pt x="1134" y="367"/>
                        <a:pt x="1101" y="301"/>
                        <a:pt x="1034" y="267"/>
                      </a:cubicBezTo>
                      <a:cubicBezTo>
                        <a:pt x="967" y="234"/>
                        <a:pt x="934" y="201"/>
                        <a:pt x="867" y="167"/>
                      </a:cubicBezTo>
                      <a:cubicBezTo>
                        <a:pt x="801" y="67"/>
                        <a:pt x="667" y="34"/>
                        <a:pt x="567"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38" name="Google Shape;449;p16">
                  <a:extLst>
                    <a:ext uri="{FF2B5EF4-FFF2-40B4-BE49-F238E27FC236}">
                      <a16:creationId xmlns:a16="http://schemas.microsoft.com/office/drawing/2014/main" xmlns="" id="{A7BA20F0-9F1F-581E-47AE-B082DD3082FA}"/>
                    </a:ext>
                  </a:extLst>
                </p:cNvPr>
                <p:cNvSpPr/>
                <p:nvPr/>
              </p:nvSpPr>
              <p:spPr>
                <a:xfrm>
                  <a:off x="5625663" y="3327150"/>
                  <a:ext cx="34225" cy="21700"/>
                </a:xfrm>
                <a:custGeom>
                  <a:avLst/>
                  <a:gdLst/>
                  <a:ahLst/>
                  <a:cxnLst/>
                  <a:rect l="l" t="t" r="r" b="b"/>
                  <a:pathLst>
                    <a:path w="1369" h="868" extrusionOk="0">
                      <a:moveTo>
                        <a:pt x="668" y="0"/>
                      </a:moveTo>
                      <a:cubicBezTo>
                        <a:pt x="434" y="0"/>
                        <a:pt x="201" y="100"/>
                        <a:pt x="67" y="334"/>
                      </a:cubicBezTo>
                      <a:cubicBezTo>
                        <a:pt x="34" y="367"/>
                        <a:pt x="1" y="434"/>
                        <a:pt x="34" y="500"/>
                      </a:cubicBezTo>
                      <a:cubicBezTo>
                        <a:pt x="34" y="500"/>
                        <a:pt x="67" y="534"/>
                        <a:pt x="67" y="534"/>
                      </a:cubicBezTo>
                      <a:cubicBezTo>
                        <a:pt x="101" y="567"/>
                        <a:pt x="167" y="600"/>
                        <a:pt x="234" y="634"/>
                      </a:cubicBezTo>
                      <a:lnTo>
                        <a:pt x="267" y="634"/>
                      </a:lnTo>
                      <a:cubicBezTo>
                        <a:pt x="434" y="767"/>
                        <a:pt x="634" y="867"/>
                        <a:pt x="834" y="867"/>
                      </a:cubicBezTo>
                      <a:cubicBezTo>
                        <a:pt x="1168" y="801"/>
                        <a:pt x="1368" y="634"/>
                        <a:pt x="1335" y="400"/>
                      </a:cubicBezTo>
                      <a:cubicBezTo>
                        <a:pt x="1335" y="167"/>
                        <a:pt x="1101" y="33"/>
                        <a:pt x="868"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39" name="Google Shape;450;p16">
                  <a:extLst>
                    <a:ext uri="{FF2B5EF4-FFF2-40B4-BE49-F238E27FC236}">
                      <a16:creationId xmlns:a16="http://schemas.microsoft.com/office/drawing/2014/main" xmlns="" id="{03E972A9-DAC7-9156-ACE2-F774EF9F54D1}"/>
                    </a:ext>
                  </a:extLst>
                </p:cNvPr>
                <p:cNvSpPr/>
                <p:nvPr/>
              </p:nvSpPr>
              <p:spPr>
                <a:xfrm>
                  <a:off x="5704888" y="3286800"/>
                  <a:ext cx="38375" cy="37025"/>
                </a:xfrm>
                <a:custGeom>
                  <a:avLst/>
                  <a:gdLst/>
                  <a:ahLst/>
                  <a:cxnLst/>
                  <a:rect l="l" t="t" r="r" b="b"/>
                  <a:pathLst>
                    <a:path w="1535" h="1481" extrusionOk="0">
                      <a:moveTo>
                        <a:pt x="354" y="0"/>
                      </a:moveTo>
                      <a:cubicBezTo>
                        <a:pt x="272" y="0"/>
                        <a:pt x="184" y="38"/>
                        <a:pt x="134" y="113"/>
                      </a:cubicBezTo>
                      <a:cubicBezTo>
                        <a:pt x="34" y="246"/>
                        <a:pt x="0" y="447"/>
                        <a:pt x="34" y="613"/>
                      </a:cubicBezTo>
                      <a:cubicBezTo>
                        <a:pt x="34" y="680"/>
                        <a:pt x="34" y="747"/>
                        <a:pt x="34" y="847"/>
                      </a:cubicBezTo>
                      <a:cubicBezTo>
                        <a:pt x="167" y="1280"/>
                        <a:pt x="301" y="1481"/>
                        <a:pt x="534" y="1481"/>
                      </a:cubicBezTo>
                      <a:cubicBezTo>
                        <a:pt x="701" y="1481"/>
                        <a:pt x="901" y="1381"/>
                        <a:pt x="1035" y="1280"/>
                      </a:cubicBezTo>
                      <a:lnTo>
                        <a:pt x="1101" y="1280"/>
                      </a:lnTo>
                      <a:cubicBezTo>
                        <a:pt x="1168" y="1280"/>
                        <a:pt x="1268" y="1280"/>
                        <a:pt x="1268" y="1114"/>
                      </a:cubicBezTo>
                      <a:lnTo>
                        <a:pt x="1435" y="980"/>
                      </a:lnTo>
                      <a:cubicBezTo>
                        <a:pt x="1502" y="914"/>
                        <a:pt x="1535" y="780"/>
                        <a:pt x="1468" y="680"/>
                      </a:cubicBezTo>
                      <a:cubicBezTo>
                        <a:pt x="1435" y="647"/>
                        <a:pt x="1435" y="613"/>
                        <a:pt x="1401" y="580"/>
                      </a:cubicBezTo>
                      <a:cubicBezTo>
                        <a:pt x="1368" y="447"/>
                        <a:pt x="1301" y="313"/>
                        <a:pt x="1135" y="280"/>
                      </a:cubicBezTo>
                      <a:cubicBezTo>
                        <a:pt x="1001" y="113"/>
                        <a:pt x="801" y="13"/>
                        <a:pt x="601" y="13"/>
                      </a:cubicBezTo>
                      <a:lnTo>
                        <a:pt x="434" y="13"/>
                      </a:lnTo>
                      <a:cubicBezTo>
                        <a:pt x="409" y="5"/>
                        <a:pt x="382" y="0"/>
                        <a:pt x="354"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40" name="Google Shape;451;p16">
                  <a:extLst>
                    <a:ext uri="{FF2B5EF4-FFF2-40B4-BE49-F238E27FC236}">
                      <a16:creationId xmlns:a16="http://schemas.microsoft.com/office/drawing/2014/main" xmlns="" id="{88BC7499-EB26-10EE-EF5C-CB1DA15D6615}"/>
                    </a:ext>
                  </a:extLst>
                </p:cNvPr>
                <p:cNvSpPr/>
                <p:nvPr/>
              </p:nvSpPr>
              <p:spPr>
                <a:xfrm>
                  <a:off x="5481388" y="3262100"/>
                  <a:ext cx="22550" cy="22525"/>
                </a:xfrm>
                <a:custGeom>
                  <a:avLst/>
                  <a:gdLst/>
                  <a:ahLst/>
                  <a:cxnLst/>
                  <a:rect l="l" t="t" r="r" b="b"/>
                  <a:pathLst>
                    <a:path w="902" h="901" extrusionOk="0">
                      <a:moveTo>
                        <a:pt x="434" y="0"/>
                      </a:moveTo>
                      <a:cubicBezTo>
                        <a:pt x="301" y="0"/>
                        <a:pt x="201" y="67"/>
                        <a:pt x="168" y="167"/>
                      </a:cubicBezTo>
                      <a:cubicBezTo>
                        <a:pt x="234" y="267"/>
                        <a:pt x="168" y="367"/>
                        <a:pt x="101" y="467"/>
                      </a:cubicBezTo>
                      <a:cubicBezTo>
                        <a:pt x="34" y="567"/>
                        <a:pt x="1" y="601"/>
                        <a:pt x="34" y="701"/>
                      </a:cubicBezTo>
                      <a:cubicBezTo>
                        <a:pt x="34" y="734"/>
                        <a:pt x="67" y="801"/>
                        <a:pt x="134" y="801"/>
                      </a:cubicBezTo>
                      <a:cubicBezTo>
                        <a:pt x="201" y="867"/>
                        <a:pt x="301" y="901"/>
                        <a:pt x="401" y="901"/>
                      </a:cubicBezTo>
                      <a:cubicBezTo>
                        <a:pt x="501" y="901"/>
                        <a:pt x="568" y="867"/>
                        <a:pt x="668" y="834"/>
                      </a:cubicBezTo>
                      <a:cubicBezTo>
                        <a:pt x="901" y="701"/>
                        <a:pt x="835" y="501"/>
                        <a:pt x="768" y="300"/>
                      </a:cubicBezTo>
                      <a:cubicBezTo>
                        <a:pt x="735" y="200"/>
                        <a:pt x="735" y="100"/>
                        <a:pt x="735"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41" name="Google Shape;452;p16">
                  <a:extLst>
                    <a:ext uri="{FF2B5EF4-FFF2-40B4-BE49-F238E27FC236}">
                      <a16:creationId xmlns:a16="http://schemas.microsoft.com/office/drawing/2014/main" xmlns="" id="{4F730397-0052-83D2-007E-1F35FD56AF82}"/>
                    </a:ext>
                  </a:extLst>
                </p:cNvPr>
                <p:cNvSpPr/>
                <p:nvPr/>
              </p:nvSpPr>
              <p:spPr>
                <a:xfrm>
                  <a:off x="5301263" y="3327150"/>
                  <a:ext cx="21700" cy="21700"/>
                </a:xfrm>
                <a:custGeom>
                  <a:avLst/>
                  <a:gdLst/>
                  <a:ahLst/>
                  <a:cxnLst/>
                  <a:rect l="l" t="t" r="r" b="b"/>
                  <a:pathLst>
                    <a:path w="868" h="868" extrusionOk="0">
                      <a:moveTo>
                        <a:pt x="601" y="0"/>
                      </a:moveTo>
                      <a:cubicBezTo>
                        <a:pt x="301" y="0"/>
                        <a:pt x="34" y="234"/>
                        <a:pt x="1" y="500"/>
                      </a:cubicBezTo>
                      <a:cubicBezTo>
                        <a:pt x="1" y="600"/>
                        <a:pt x="1" y="667"/>
                        <a:pt x="34" y="767"/>
                      </a:cubicBezTo>
                      <a:cubicBezTo>
                        <a:pt x="34" y="767"/>
                        <a:pt x="34" y="801"/>
                        <a:pt x="67" y="801"/>
                      </a:cubicBezTo>
                      <a:cubicBezTo>
                        <a:pt x="101" y="867"/>
                        <a:pt x="134" y="867"/>
                        <a:pt x="201" y="867"/>
                      </a:cubicBezTo>
                      <a:lnTo>
                        <a:pt x="234" y="867"/>
                      </a:lnTo>
                      <a:cubicBezTo>
                        <a:pt x="534" y="834"/>
                        <a:pt x="768" y="634"/>
                        <a:pt x="868" y="367"/>
                      </a:cubicBezTo>
                      <a:cubicBezTo>
                        <a:pt x="868" y="267"/>
                        <a:pt x="868" y="167"/>
                        <a:pt x="801" y="67"/>
                      </a:cubicBezTo>
                      <a:cubicBezTo>
                        <a:pt x="734" y="33"/>
                        <a:pt x="668" y="0"/>
                        <a:pt x="601"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42" name="Google Shape;453;p16">
                  <a:extLst>
                    <a:ext uri="{FF2B5EF4-FFF2-40B4-BE49-F238E27FC236}">
                      <a16:creationId xmlns:a16="http://schemas.microsoft.com/office/drawing/2014/main" xmlns="" id="{8EE96392-C6EB-FC00-283E-73B5A1B4FC1A}"/>
                    </a:ext>
                  </a:extLst>
                </p:cNvPr>
                <p:cNvSpPr/>
                <p:nvPr/>
              </p:nvSpPr>
              <p:spPr>
                <a:xfrm>
                  <a:off x="4651638" y="3440750"/>
                  <a:ext cx="192650" cy="110750"/>
                </a:xfrm>
                <a:custGeom>
                  <a:avLst/>
                  <a:gdLst/>
                  <a:ahLst/>
                  <a:cxnLst/>
                  <a:rect l="l" t="t" r="r" b="b"/>
                  <a:pathLst>
                    <a:path w="7706" h="4430" extrusionOk="0">
                      <a:moveTo>
                        <a:pt x="4024" y="1"/>
                      </a:moveTo>
                      <a:cubicBezTo>
                        <a:pt x="4003" y="1"/>
                        <a:pt x="3987" y="9"/>
                        <a:pt x="3970" y="26"/>
                      </a:cubicBezTo>
                      <a:cubicBezTo>
                        <a:pt x="3503" y="93"/>
                        <a:pt x="3036" y="159"/>
                        <a:pt x="2569" y="159"/>
                      </a:cubicBezTo>
                      <a:cubicBezTo>
                        <a:pt x="2449" y="148"/>
                        <a:pt x="2330" y="142"/>
                        <a:pt x="2211" y="142"/>
                      </a:cubicBezTo>
                      <a:cubicBezTo>
                        <a:pt x="1640" y="142"/>
                        <a:pt x="1093" y="272"/>
                        <a:pt x="567" y="493"/>
                      </a:cubicBezTo>
                      <a:cubicBezTo>
                        <a:pt x="201" y="726"/>
                        <a:pt x="34" y="927"/>
                        <a:pt x="0" y="1127"/>
                      </a:cubicBezTo>
                      <a:cubicBezTo>
                        <a:pt x="0" y="1327"/>
                        <a:pt x="134" y="1594"/>
                        <a:pt x="534" y="1961"/>
                      </a:cubicBezTo>
                      <a:cubicBezTo>
                        <a:pt x="734" y="2127"/>
                        <a:pt x="1001" y="2228"/>
                        <a:pt x="1268" y="2228"/>
                      </a:cubicBezTo>
                      <a:lnTo>
                        <a:pt x="1902" y="2228"/>
                      </a:lnTo>
                      <a:cubicBezTo>
                        <a:pt x="1935" y="2216"/>
                        <a:pt x="1968" y="2213"/>
                        <a:pt x="2001" y="2213"/>
                      </a:cubicBezTo>
                      <a:cubicBezTo>
                        <a:pt x="2065" y="2213"/>
                        <a:pt x="2124" y="2228"/>
                        <a:pt x="2169" y="2228"/>
                      </a:cubicBezTo>
                      <a:lnTo>
                        <a:pt x="2502" y="2228"/>
                      </a:lnTo>
                      <a:cubicBezTo>
                        <a:pt x="2702" y="2228"/>
                        <a:pt x="2902" y="2261"/>
                        <a:pt x="2969" y="2561"/>
                      </a:cubicBezTo>
                      <a:cubicBezTo>
                        <a:pt x="3269" y="2895"/>
                        <a:pt x="3670" y="3162"/>
                        <a:pt x="4103" y="3295"/>
                      </a:cubicBezTo>
                      <a:cubicBezTo>
                        <a:pt x="4103" y="3395"/>
                        <a:pt x="4170" y="3495"/>
                        <a:pt x="4270" y="3562"/>
                      </a:cubicBezTo>
                      <a:cubicBezTo>
                        <a:pt x="4337" y="3962"/>
                        <a:pt x="4670" y="4096"/>
                        <a:pt x="4971" y="4196"/>
                      </a:cubicBezTo>
                      <a:cubicBezTo>
                        <a:pt x="5071" y="4229"/>
                        <a:pt x="5137" y="4262"/>
                        <a:pt x="5237" y="4296"/>
                      </a:cubicBezTo>
                      <a:lnTo>
                        <a:pt x="5271" y="4296"/>
                      </a:lnTo>
                      <a:lnTo>
                        <a:pt x="5304" y="4329"/>
                      </a:lnTo>
                      <a:cubicBezTo>
                        <a:pt x="5371" y="4362"/>
                        <a:pt x="5471" y="4396"/>
                        <a:pt x="5538" y="4396"/>
                      </a:cubicBezTo>
                      <a:cubicBezTo>
                        <a:pt x="5604" y="4396"/>
                        <a:pt x="5671" y="4362"/>
                        <a:pt x="5704" y="4329"/>
                      </a:cubicBezTo>
                      <a:cubicBezTo>
                        <a:pt x="5771" y="4396"/>
                        <a:pt x="5838" y="4429"/>
                        <a:pt x="5905" y="4429"/>
                      </a:cubicBezTo>
                      <a:lnTo>
                        <a:pt x="6372" y="4296"/>
                      </a:lnTo>
                      <a:lnTo>
                        <a:pt x="6472" y="4229"/>
                      </a:lnTo>
                      <a:cubicBezTo>
                        <a:pt x="6505" y="4196"/>
                        <a:pt x="6538" y="4162"/>
                        <a:pt x="6605" y="4129"/>
                      </a:cubicBezTo>
                      <a:cubicBezTo>
                        <a:pt x="7306" y="3929"/>
                        <a:pt x="7639" y="3729"/>
                        <a:pt x="7706" y="3462"/>
                      </a:cubicBezTo>
                      <a:cubicBezTo>
                        <a:pt x="7706" y="3428"/>
                        <a:pt x="7706" y="3395"/>
                        <a:pt x="7706" y="3395"/>
                      </a:cubicBezTo>
                      <a:cubicBezTo>
                        <a:pt x="7706" y="3362"/>
                        <a:pt x="7706" y="3362"/>
                        <a:pt x="7706" y="3362"/>
                      </a:cubicBezTo>
                      <a:cubicBezTo>
                        <a:pt x="7673" y="2961"/>
                        <a:pt x="7506" y="2628"/>
                        <a:pt x="7239" y="2361"/>
                      </a:cubicBezTo>
                      <a:lnTo>
                        <a:pt x="6872" y="2061"/>
                      </a:lnTo>
                      <a:lnTo>
                        <a:pt x="6772" y="1994"/>
                      </a:lnTo>
                      <a:cubicBezTo>
                        <a:pt x="6672" y="1827"/>
                        <a:pt x="6505" y="1694"/>
                        <a:pt x="6305" y="1627"/>
                      </a:cubicBezTo>
                      <a:cubicBezTo>
                        <a:pt x="6138" y="1427"/>
                        <a:pt x="5905" y="1294"/>
                        <a:pt x="5638" y="1227"/>
                      </a:cubicBezTo>
                      <a:lnTo>
                        <a:pt x="5504" y="1160"/>
                      </a:lnTo>
                      <a:lnTo>
                        <a:pt x="5338" y="993"/>
                      </a:lnTo>
                      <a:cubicBezTo>
                        <a:pt x="4971" y="526"/>
                        <a:pt x="4537" y="26"/>
                        <a:pt x="4103" y="26"/>
                      </a:cubicBezTo>
                      <a:cubicBezTo>
                        <a:pt x="4070" y="9"/>
                        <a:pt x="4045" y="1"/>
                        <a:pt x="4024"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43" name="Google Shape;454;p16">
                  <a:extLst>
                    <a:ext uri="{FF2B5EF4-FFF2-40B4-BE49-F238E27FC236}">
                      <a16:creationId xmlns:a16="http://schemas.microsoft.com/office/drawing/2014/main" xmlns="" id="{3BDA6E60-3CE2-719E-82C6-93B7876541E8}"/>
                    </a:ext>
                  </a:extLst>
                </p:cNvPr>
                <p:cNvSpPr/>
                <p:nvPr/>
              </p:nvSpPr>
              <p:spPr>
                <a:xfrm>
                  <a:off x="4923488" y="3552300"/>
                  <a:ext cx="41725" cy="28375"/>
                </a:xfrm>
                <a:custGeom>
                  <a:avLst/>
                  <a:gdLst/>
                  <a:ahLst/>
                  <a:cxnLst/>
                  <a:rect l="l" t="t" r="r" b="b"/>
                  <a:pathLst>
                    <a:path w="1669" h="1135" extrusionOk="0">
                      <a:moveTo>
                        <a:pt x="868" y="0"/>
                      </a:moveTo>
                      <a:lnTo>
                        <a:pt x="801" y="67"/>
                      </a:lnTo>
                      <a:cubicBezTo>
                        <a:pt x="735" y="101"/>
                        <a:pt x="668" y="167"/>
                        <a:pt x="635" y="234"/>
                      </a:cubicBezTo>
                      <a:cubicBezTo>
                        <a:pt x="568" y="334"/>
                        <a:pt x="434" y="401"/>
                        <a:pt x="334" y="434"/>
                      </a:cubicBezTo>
                      <a:cubicBezTo>
                        <a:pt x="201" y="501"/>
                        <a:pt x="68" y="568"/>
                        <a:pt x="34" y="701"/>
                      </a:cubicBezTo>
                      <a:cubicBezTo>
                        <a:pt x="1" y="768"/>
                        <a:pt x="1" y="868"/>
                        <a:pt x="68" y="934"/>
                      </a:cubicBezTo>
                      <a:cubicBezTo>
                        <a:pt x="134" y="1068"/>
                        <a:pt x="301" y="1135"/>
                        <a:pt x="468" y="1135"/>
                      </a:cubicBezTo>
                      <a:cubicBezTo>
                        <a:pt x="601" y="1135"/>
                        <a:pt x="735" y="1101"/>
                        <a:pt x="868" y="1068"/>
                      </a:cubicBezTo>
                      <a:lnTo>
                        <a:pt x="1035" y="1035"/>
                      </a:lnTo>
                      <a:lnTo>
                        <a:pt x="1135" y="1035"/>
                      </a:lnTo>
                      <a:lnTo>
                        <a:pt x="1268" y="934"/>
                      </a:lnTo>
                      <a:cubicBezTo>
                        <a:pt x="1469" y="868"/>
                        <a:pt x="1669" y="768"/>
                        <a:pt x="1635" y="501"/>
                      </a:cubicBezTo>
                      <a:cubicBezTo>
                        <a:pt x="1569" y="201"/>
                        <a:pt x="1302" y="0"/>
                        <a:pt x="1002"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grpSp>
          <p:grpSp>
            <p:nvGrpSpPr>
              <p:cNvPr id="14" name="Google Shape;455;p16">
                <a:extLst>
                  <a:ext uri="{FF2B5EF4-FFF2-40B4-BE49-F238E27FC236}">
                    <a16:creationId xmlns:a16="http://schemas.microsoft.com/office/drawing/2014/main" xmlns="" id="{E012DF9F-9BC5-4D04-BC4C-B0AE9461EBE4}"/>
                  </a:ext>
                </a:extLst>
              </p:cNvPr>
              <p:cNvGrpSpPr/>
              <p:nvPr/>
            </p:nvGrpSpPr>
            <p:grpSpPr>
              <a:xfrm>
                <a:off x="5185363" y="2253875"/>
                <a:ext cx="1658700" cy="1175025"/>
                <a:chOff x="5182013" y="2253875"/>
                <a:chExt cx="1658700" cy="1175025"/>
              </a:xfrm>
              <a:grpFill/>
            </p:grpSpPr>
            <p:sp>
              <p:nvSpPr>
                <p:cNvPr id="15" name="Google Shape;456;p16">
                  <a:extLst>
                    <a:ext uri="{FF2B5EF4-FFF2-40B4-BE49-F238E27FC236}">
                      <a16:creationId xmlns:a16="http://schemas.microsoft.com/office/drawing/2014/main" xmlns="" id="{DF1CE500-5B71-8F16-6C5C-FBBF55C8FCEF}"/>
                    </a:ext>
                  </a:extLst>
                </p:cNvPr>
                <p:cNvSpPr/>
                <p:nvPr/>
              </p:nvSpPr>
              <p:spPr>
                <a:xfrm>
                  <a:off x="5787438" y="2549075"/>
                  <a:ext cx="1053275" cy="879825"/>
                </a:xfrm>
                <a:custGeom>
                  <a:avLst/>
                  <a:gdLst/>
                  <a:ahLst/>
                  <a:cxnLst/>
                  <a:rect l="l" t="t" r="r" b="b"/>
                  <a:pathLst>
                    <a:path w="42131" h="35193" extrusionOk="0">
                      <a:moveTo>
                        <a:pt x="8740" y="11709"/>
                      </a:moveTo>
                      <a:cubicBezTo>
                        <a:pt x="8740" y="11742"/>
                        <a:pt x="8740" y="11776"/>
                        <a:pt x="8740" y="11776"/>
                      </a:cubicBezTo>
                      <a:lnTo>
                        <a:pt x="8774" y="11709"/>
                      </a:lnTo>
                      <a:close/>
                      <a:moveTo>
                        <a:pt x="8607" y="1"/>
                      </a:moveTo>
                      <a:cubicBezTo>
                        <a:pt x="8474" y="1"/>
                        <a:pt x="8373" y="1"/>
                        <a:pt x="8240" y="34"/>
                      </a:cubicBezTo>
                      <a:lnTo>
                        <a:pt x="7406" y="34"/>
                      </a:lnTo>
                      <a:lnTo>
                        <a:pt x="6939" y="301"/>
                      </a:lnTo>
                      <a:lnTo>
                        <a:pt x="6606" y="468"/>
                      </a:lnTo>
                      <a:lnTo>
                        <a:pt x="6472" y="635"/>
                      </a:lnTo>
                      <a:lnTo>
                        <a:pt x="6405" y="635"/>
                      </a:lnTo>
                      <a:cubicBezTo>
                        <a:pt x="6239" y="668"/>
                        <a:pt x="6072" y="801"/>
                        <a:pt x="6005" y="968"/>
                      </a:cubicBezTo>
                      <a:cubicBezTo>
                        <a:pt x="5950" y="1079"/>
                        <a:pt x="5826" y="1143"/>
                        <a:pt x="5709" y="1143"/>
                      </a:cubicBezTo>
                      <a:cubicBezTo>
                        <a:pt x="5685" y="1143"/>
                        <a:pt x="5661" y="1141"/>
                        <a:pt x="5638" y="1135"/>
                      </a:cubicBezTo>
                      <a:cubicBezTo>
                        <a:pt x="5605" y="1135"/>
                        <a:pt x="5605" y="1168"/>
                        <a:pt x="5571" y="1168"/>
                      </a:cubicBezTo>
                      <a:cubicBezTo>
                        <a:pt x="5471" y="1135"/>
                        <a:pt x="5371" y="1135"/>
                        <a:pt x="5271" y="1135"/>
                      </a:cubicBezTo>
                      <a:cubicBezTo>
                        <a:pt x="5249" y="1130"/>
                        <a:pt x="5227" y="1128"/>
                        <a:pt x="5206" y="1128"/>
                      </a:cubicBezTo>
                      <a:cubicBezTo>
                        <a:pt x="5069" y="1128"/>
                        <a:pt x="4958" y="1215"/>
                        <a:pt x="4871" y="1302"/>
                      </a:cubicBezTo>
                      <a:cubicBezTo>
                        <a:pt x="4838" y="1335"/>
                        <a:pt x="4804" y="1368"/>
                        <a:pt x="4804" y="1402"/>
                      </a:cubicBezTo>
                      <a:lnTo>
                        <a:pt x="4804" y="1435"/>
                      </a:lnTo>
                      <a:lnTo>
                        <a:pt x="4738" y="1302"/>
                      </a:lnTo>
                      <a:cubicBezTo>
                        <a:pt x="4671" y="1302"/>
                        <a:pt x="4571" y="1268"/>
                        <a:pt x="4471" y="1268"/>
                      </a:cubicBezTo>
                      <a:cubicBezTo>
                        <a:pt x="4271" y="1268"/>
                        <a:pt x="4104" y="1335"/>
                        <a:pt x="3904" y="1402"/>
                      </a:cubicBezTo>
                      <a:lnTo>
                        <a:pt x="3770" y="1435"/>
                      </a:lnTo>
                      <a:cubicBezTo>
                        <a:pt x="3437" y="1702"/>
                        <a:pt x="3203" y="2069"/>
                        <a:pt x="3170" y="2469"/>
                      </a:cubicBezTo>
                      <a:cubicBezTo>
                        <a:pt x="3170" y="2569"/>
                        <a:pt x="3170" y="2669"/>
                        <a:pt x="3170" y="2769"/>
                      </a:cubicBezTo>
                      <a:cubicBezTo>
                        <a:pt x="3136" y="2703"/>
                        <a:pt x="3103" y="2603"/>
                        <a:pt x="3070" y="2536"/>
                      </a:cubicBezTo>
                      <a:cubicBezTo>
                        <a:pt x="3003" y="2369"/>
                        <a:pt x="2936" y="2169"/>
                        <a:pt x="2703" y="2102"/>
                      </a:cubicBezTo>
                      <a:lnTo>
                        <a:pt x="2636" y="2102"/>
                      </a:lnTo>
                      <a:cubicBezTo>
                        <a:pt x="2569" y="2102"/>
                        <a:pt x="2503" y="2102"/>
                        <a:pt x="2436" y="2069"/>
                      </a:cubicBezTo>
                      <a:cubicBezTo>
                        <a:pt x="2403" y="1969"/>
                        <a:pt x="2403" y="1835"/>
                        <a:pt x="2403" y="1735"/>
                      </a:cubicBezTo>
                      <a:cubicBezTo>
                        <a:pt x="2436" y="1669"/>
                        <a:pt x="2436" y="1602"/>
                        <a:pt x="2403" y="1535"/>
                      </a:cubicBezTo>
                      <a:lnTo>
                        <a:pt x="2302" y="1502"/>
                      </a:lnTo>
                      <a:cubicBezTo>
                        <a:pt x="2236" y="1468"/>
                        <a:pt x="2169" y="1435"/>
                        <a:pt x="2102" y="1435"/>
                      </a:cubicBezTo>
                      <a:cubicBezTo>
                        <a:pt x="2036" y="1435"/>
                        <a:pt x="1969" y="1502"/>
                        <a:pt x="1902" y="1569"/>
                      </a:cubicBezTo>
                      <a:lnTo>
                        <a:pt x="1869" y="1569"/>
                      </a:lnTo>
                      <a:cubicBezTo>
                        <a:pt x="1635" y="1569"/>
                        <a:pt x="1402" y="1635"/>
                        <a:pt x="1202" y="1702"/>
                      </a:cubicBezTo>
                      <a:cubicBezTo>
                        <a:pt x="1135" y="1769"/>
                        <a:pt x="1068" y="1802"/>
                        <a:pt x="968" y="1802"/>
                      </a:cubicBezTo>
                      <a:lnTo>
                        <a:pt x="468" y="1802"/>
                      </a:lnTo>
                      <a:lnTo>
                        <a:pt x="401" y="1869"/>
                      </a:lnTo>
                      <a:lnTo>
                        <a:pt x="301" y="1869"/>
                      </a:lnTo>
                      <a:cubicBezTo>
                        <a:pt x="234" y="1902"/>
                        <a:pt x="168" y="1969"/>
                        <a:pt x="134" y="2036"/>
                      </a:cubicBezTo>
                      <a:cubicBezTo>
                        <a:pt x="134" y="2069"/>
                        <a:pt x="134" y="2069"/>
                        <a:pt x="101" y="2102"/>
                      </a:cubicBezTo>
                      <a:cubicBezTo>
                        <a:pt x="1" y="2269"/>
                        <a:pt x="1" y="2469"/>
                        <a:pt x="34" y="2636"/>
                      </a:cubicBezTo>
                      <a:cubicBezTo>
                        <a:pt x="134" y="2636"/>
                        <a:pt x="234" y="2603"/>
                        <a:pt x="334" y="2536"/>
                      </a:cubicBezTo>
                      <a:cubicBezTo>
                        <a:pt x="434" y="2503"/>
                        <a:pt x="568" y="2469"/>
                        <a:pt x="701" y="2469"/>
                      </a:cubicBezTo>
                      <a:lnTo>
                        <a:pt x="868" y="2469"/>
                      </a:lnTo>
                      <a:cubicBezTo>
                        <a:pt x="935" y="2603"/>
                        <a:pt x="968" y="2703"/>
                        <a:pt x="968" y="2836"/>
                      </a:cubicBezTo>
                      <a:cubicBezTo>
                        <a:pt x="968" y="3036"/>
                        <a:pt x="1035" y="3203"/>
                        <a:pt x="1168" y="3336"/>
                      </a:cubicBezTo>
                      <a:cubicBezTo>
                        <a:pt x="1368" y="3737"/>
                        <a:pt x="1702" y="4104"/>
                        <a:pt x="2136" y="4304"/>
                      </a:cubicBezTo>
                      <a:cubicBezTo>
                        <a:pt x="2169" y="4404"/>
                        <a:pt x="2269" y="4471"/>
                        <a:pt x="2369" y="4471"/>
                      </a:cubicBezTo>
                      <a:cubicBezTo>
                        <a:pt x="2469" y="4571"/>
                        <a:pt x="2603" y="4637"/>
                        <a:pt x="2736" y="4637"/>
                      </a:cubicBezTo>
                      <a:cubicBezTo>
                        <a:pt x="2836" y="4637"/>
                        <a:pt x="2903" y="4671"/>
                        <a:pt x="2970" y="4704"/>
                      </a:cubicBezTo>
                      <a:lnTo>
                        <a:pt x="3036" y="4737"/>
                      </a:lnTo>
                      <a:lnTo>
                        <a:pt x="3103" y="4737"/>
                      </a:lnTo>
                      <a:cubicBezTo>
                        <a:pt x="3170" y="4838"/>
                        <a:pt x="3270" y="4871"/>
                        <a:pt x="3403" y="4871"/>
                      </a:cubicBezTo>
                      <a:cubicBezTo>
                        <a:pt x="3503" y="4871"/>
                        <a:pt x="3603" y="4838"/>
                        <a:pt x="3703" y="4771"/>
                      </a:cubicBezTo>
                      <a:lnTo>
                        <a:pt x="3804" y="4771"/>
                      </a:lnTo>
                      <a:cubicBezTo>
                        <a:pt x="3904" y="4771"/>
                        <a:pt x="4037" y="4771"/>
                        <a:pt x="4104" y="4637"/>
                      </a:cubicBezTo>
                      <a:lnTo>
                        <a:pt x="5772" y="5271"/>
                      </a:lnTo>
                      <a:cubicBezTo>
                        <a:pt x="5938" y="5438"/>
                        <a:pt x="6005" y="5671"/>
                        <a:pt x="5938" y="5905"/>
                      </a:cubicBezTo>
                      <a:cubicBezTo>
                        <a:pt x="5938" y="6072"/>
                        <a:pt x="5938" y="6272"/>
                        <a:pt x="6038" y="6405"/>
                      </a:cubicBezTo>
                      <a:cubicBezTo>
                        <a:pt x="6038" y="6906"/>
                        <a:pt x="6339" y="7139"/>
                        <a:pt x="6739" y="7373"/>
                      </a:cubicBezTo>
                      <a:cubicBezTo>
                        <a:pt x="6839" y="7406"/>
                        <a:pt x="6906" y="7439"/>
                        <a:pt x="7006" y="7473"/>
                      </a:cubicBezTo>
                      <a:cubicBezTo>
                        <a:pt x="7206" y="7506"/>
                        <a:pt x="7373" y="7573"/>
                        <a:pt x="7406" y="7840"/>
                      </a:cubicBezTo>
                      <a:cubicBezTo>
                        <a:pt x="7506" y="7940"/>
                        <a:pt x="7606" y="8006"/>
                        <a:pt x="7740" y="8040"/>
                      </a:cubicBezTo>
                      <a:cubicBezTo>
                        <a:pt x="7840" y="8040"/>
                        <a:pt x="7940" y="8006"/>
                        <a:pt x="7973" y="7906"/>
                      </a:cubicBezTo>
                      <a:cubicBezTo>
                        <a:pt x="8007" y="7840"/>
                        <a:pt x="8073" y="7740"/>
                        <a:pt x="8173" y="7740"/>
                      </a:cubicBezTo>
                      <a:lnTo>
                        <a:pt x="8207" y="7740"/>
                      </a:lnTo>
                      <a:cubicBezTo>
                        <a:pt x="8307" y="7740"/>
                        <a:pt x="8407" y="7773"/>
                        <a:pt x="8507" y="7773"/>
                      </a:cubicBezTo>
                      <a:lnTo>
                        <a:pt x="8574" y="7773"/>
                      </a:lnTo>
                      <a:cubicBezTo>
                        <a:pt x="8874" y="7840"/>
                        <a:pt x="9141" y="7873"/>
                        <a:pt x="9408" y="7873"/>
                      </a:cubicBezTo>
                      <a:cubicBezTo>
                        <a:pt x="9808" y="7873"/>
                        <a:pt x="10208" y="7840"/>
                        <a:pt x="10575" y="7806"/>
                      </a:cubicBezTo>
                      <a:lnTo>
                        <a:pt x="10909" y="7773"/>
                      </a:lnTo>
                      <a:cubicBezTo>
                        <a:pt x="11175" y="7840"/>
                        <a:pt x="11476" y="7840"/>
                        <a:pt x="11776" y="7840"/>
                      </a:cubicBezTo>
                      <a:cubicBezTo>
                        <a:pt x="11838" y="7849"/>
                        <a:pt x="11901" y="7853"/>
                        <a:pt x="11964" y="7853"/>
                      </a:cubicBezTo>
                      <a:cubicBezTo>
                        <a:pt x="12135" y="7853"/>
                        <a:pt x="12305" y="7822"/>
                        <a:pt x="12476" y="7773"/>
                      </a:cubicBezTo>
                      <a:cubicBezTo>
                        <a:pt x="12543" y="7740"/>
                        <a:pt x="12610" y="7673"/>
                        <a:pt x="12677" y="7640"/>
                      </a:cubicBezTo>
                      <a:cubicBezTo>
                        <a:pt x="12777" y="7640"/>
                        <a:pt x="12843" y="7606"/>
                        <a:pt x="12943" y="7573"/>
                      </a:cubicBezTo>
                      <a:cubicBezTo>
                        <a:pt x="13043" y="7573"/>
                        <a:pt x="13110" y="7539"/>
                        <a:pt x="13210" y="7539"/>
                      </a:cubicBezTo>
                      <a:cubicBezTo>
                        <a:pt x="13277" y="7539"/>
                        <a:pt x="13344" y="7573"/>
                        <a:pt x="13410" y="7606"/>
                      </a:cubicBezTo>
                      <a:cubicBezTo>
                        <a:pt x="13410" y="7706"/>
                        <a:pt x="13410" y="7773"/>
                        <a:pt x="13377" y="7873"/>
                      </a:cubicBezTo>
                      <a:cubicBezTo>
                        <a:pt x="13110" y="8207"/>
                        <a:pt x="12943" y="8407"/>
                        <a:pt x="12743" y="8407"/>
                      </a:cubicBezTo>
                      <a:cubicBezTo>
                        <a:pt x="12510" y="8373"/>
                        <a:pt x="12310" y="8307"/>
                        <a:pt x="12143" y="8173"/>
                      </a:cubicBezTo>
                      <a:lnTo>
                        <a:pt x="12043" y="8107"/>
                      </a:lnTo>
                      <a:cubicBezTo>
                        <a:pt x="11909" y="8006"/>
                        <a:pt x="11709" y="7940"/>
                        <a:pt x="11509" y="7906"/>
                      </a:cubicBezTo>
                      <a:cubicBezTo>
                        <a:pt x="11409" y="7906"/>
                        <a:pt x="11276" y="7973"/>
                        <a:pt x="11175" y="8040"/>
                      </a:cubicBezTo>
                      <a:cubicBezTo>
                        <a:pt x="10809" y="8107"/>
                        <a:pt x="10442" y="8307"/>
                        <a:pt x="10208" y="8607"/>
                      </a:cubicBezTo>
                      <a:cubicBezTo>
                        <a:pt x="10008" y="8674"/>
                        <a:pt x="9875" y="8840"/>
                        <a:pt x="9908" y="9041"/>
                      </a:cubicBezTo>
                      <a:cubicBezTo>
                        <a:pt x="9875" y="9041"/>
                        <a:pt x="9808" y="9041"/>
                        <a:pt x="9774" y="9074"/>
                      </a:cubicBezTo>
                      <a:cubicBezTo>
                        <a:pt x="9641" y="9074"/>
                        <a:pt x="9574" y="9207"/>
                        <a:pt x="9541" y="9341"/>
                      </a:cubicBezTo>
                      <a:cubicBezTo>
                        <a:pt x="9508" y="9441"/>
                        <a:pt x="9441" y="9608"/>
                        <a:pt x="9241" y="9608"/>
                      </a:cubicBezTo>
                      <a:cubicBezTo>
                        <a:pt x="8941" y="9307"/>
                        <a:pt x="8173" y="9174"/>
                        <a:pt x="7506" y="9174"/>
                      </a:cubicBezTo>
                      <a:cubicBezTo>
                        <a:pt x="7448" y="9170"/>
                        <a:pt x="7389" y="9168"/>
                        <a:pt x="7331" y="9168"/>
                      </a:cubicBezTo>
                      <a:cubicBezTo>
                        <a:pt x="6923" y="9168"/>
                        <a:pt x="6522" y="9270"/>
                        <a:pt x="6172" y="9474"/>
                      </a:cubicBezTo>
                      <a:cubicBezTo>
                        <a:pt x="6072" y="9541"/>
                        <a:pt x="6072" y="9674"/>
                        <a:pt x="6139" y="9741"/>
                      </a:cubicBezTo>
                      <a:cubicBezTo>
                        <a:pt x="6305" y="10175"/>
                        <a:pt x="6505" y="10575"/>
                        <a:pt x="7039" y="10575"/>
                      </a:cubicBezTo>
                      <a:lnTo>
                        <a:pt x="7439" y="10575"/>
                      </a:lnTo>
                      <a:cubicBezTo>
                        <a:pt x="7906" y="10575"/>
                        <a:pt x="8373" y="10842"/>
                        <a:pt x="8607" y="11242"/>
                      </a:cubicBezTo>
                      <a:cubicBezTo>
                        <a:pt x="8674" y="11376"/>
                        <a:pt x="8740" y="11509"/>
                        <a:pt x="8774" y="11609"/>
                      </a:cubicBezTo>
                      <a:cubicBezTo>
                        <a:pt x="8907" y="12009"/>
                        <a:pt x="9207" y="12310"/>
                        <a:pt x="9608" y="12410"/>
                      </a:cubicBezTo>
                      <a:lnTo>
                        <a:pt x="9674" y="12676"/>
                      </a:lnTo>
                      <a:lnTo>
                        <a:pt x="9374" y="13244"/>
                      </a:lnTo>
                      <a:cubicBezTo>
                        <a:pt x="9207" y="13610"/>
                        <a:pt x="9207" y="14011"/>
                        <a:pt x="9374" y="14378"/>
                      </a:cubicBezTo>
                      <a:cubicBezTo>
                        <a:pt x="9474" y="14645"/>
                        <a:pt x="9674" y="14845"/>
                        <a:pt x="9908" y="14945"/>
                      </a:cubicBezTo>
                      <a:cubicBezTo>
                        <a:pt x="9975" y="15011"/>
                        <a:pt x="10041" y="15045"/>
                        <a:pt x="10108" y="15078"/>
                      </a:cubicBezTo>
                      <a:cubicBezTo>
                        <a:pt x="10141" y="15112"/>
                        <a:pt x="10175" y="15112"/>
                        <a:pt x="10175" y="15112"/>
                      </a:cubicBezTo>
                      <a:cubicBezTo>
                        <a:pt x="10308" y="15112"/>
                        <a:pt x="10442" y="15045"/>
                        <a:pt x="10542" y="14945"/>
                      </a:cubicBezTo>
                      <a:lnTo>
                        <a:pt x="10608" y="14911"/>
                      </a:lnTo>
                      <a:lnTo>
                        <a:pt x="11042" y="14945"/>
                      </a:lnTo>
                      <a:cubicBezTo>
                        <a:pt x="11142" y="15045"/>
                        <a:pt x="11276" y="15112"/>
                        <a:pt x="11409" y="15112"/>
                      </a:cubicBezTo>
                      <a:cubicBezTo>
                        <a:pt x="11476" y="15145"/>
                        <a:pt x="11542" y="15178"/>
                        <a:pt x="11609" y="15178"/>
                      </a:cubicBezTo>
                      <a:cubicBezTo>
                        <a:pt x="11743" y="15378"/>
                        <a:pt x="11909" y="15512"/>
                        <a:pt x="12109" y="15612"/>
                      </a:cubicBezTo>
                      <a:cubicBezTo>
                        <a:pt x="12210" y="15645"/>
                        <a:pt x="12276" y="15712"/>
                        <a:pt x="12376" y="15779"/>
                      </a:cubicBezTo>
                      <a:lnTo>
                        <a:pt x="12443" y="15812"/>
                      </a:lnTo>
                      <a:cubicBezTo>
                        <a:pt x="12510" y="15912"/>
                        <a:pt x="12610" y="15945"/>
                        <a:pt x="12710" y="15979"/>
                      </a:cubicBezTo>
                      <a:cubicBezTo>
                        <a:pt x="12810" y="15979"/>
                        <a:pt x="12877" y="15912"/>
                        <a:pt x="12910" y="15845"/>
                      </a:cubicBezTo>
                      <a:cubicBezTo>
                        <a:pt x="13043" y="15579"/>
                        <a:pt x="12743" y="15412"/>
                        <a:pt x="12643" y="15345"/>
                      </a:cubicBezTo>
                      <a:cubicBezTo>
                        <a:pt x="12543" y="15278"/>
                        <a:pt x="12443" y="15245"/>
                        <a:pt x="12343" y="15178"/>
                      </a:cubicBezTo>
                      <a:cubicBezTo>
                        <a:pt x="12076" y="15112"/>
                        <a:pt x="11876" y="14911"/>
                        <a:pt x="11743" y="14645"/>
                      </a:cubicBezTo>
                      <a:lnTo>
                        <a:pt x="12043" y="14311"/>
                      </a:lnTo>
                      <a:cubicBezTo>
                        <a:pt x="12410" y="14178"/>
                        <a:pt x="12376" y="13944"/>
                        <a:pt x="12310" y="13711"/>
                      </a:cubicBezTo>
                      <a:cubicBezTo>
                        <a:pt x="12310" y="13610"/>
                        <a:pt x="12310" y="13510"/>
                        <a:pt x="12310" y="13410"/>
                      </a:cubicBezTo>
                      <a:cubicBezTo>
                        <a:pt x="12476" y="13310"/>
                        <a:pt x="12643" y="13244"/>
                        <a:pt x="12843" y="13210"/>
                      </a:cubicBezTo>
                      <a:cubicBezTo>
                        <a:pt x="12977" y="13244"/>
                        <a:pt x="13144" y="13310"/>
                        <a:pt x="13244" y="13410"/>
                      </a:cubicBezTo>
                      <a:cubicBezTo>
                        <a:pt x="13327" y="13521"/>
                        <a:pt x="13432" y="13586"/>
                        <a:pt x="13561" y="13586"/>
                      </a:cubicBezTo>
                      <a:cubicBezTo>
                        <a:pt x="13588" y="13586"/>
                        <a:pt x="13615" y="13583"/>
                        <a:pt x="13644" y="13577"/>
                      </a:cubicBezTo>
                      <a:cubicBezTo>
                        <a:pt x="13711" y="13610"/>
                        <a:pt x="13777" y="13610"/>
                        <a:pt x="13844" y="13644"/>
                      </a:cubicBezTo>
                      <a:lnTo>
                        <a:pt x="14044" y="13744"/>
                      </a:lnTo>
                      <a:cubicBezTo>
                        <a:pt x="14611" y="14077"/>
                        <a:pt x="15045" y="14544"/>
                        <a:pt x="15345" y="15112"/>
                      </a:cubicBezTo>
                      <a:lnTo>
                        <a:pt x="15412" y="15112"/>
                      </a:lnTo>
                      <a:cubicBezTo>
                        <a:pt x="15512" y="15112"/>
                        <a:pt x="15579" y="15078"/>
                        <a:pt x="15612" y="14978"/>
                      </a:cubicBezTo>
                      <a:cubicBezTo>
                        <a:pt x="15645" y="14945"/>
                        <a:pt x="15679" y="14911"/>
                        <a:pt x="15712" y="14845"/>
                      </a:cubicBezTo>
                      <a:cubicBezTo>
                        <a:pt x="15745" y="14745"/>
                        <a:pt x="15779" y="14678"/>
                        <a:pt x="15845" y="14678"/>
                      </a:cubicBezTo>
                      <a:cubicBezTo>
                        <a:pt x="15912" y="14711"/>
                        <a:pt x="15979" y="14745"/>
                        <a:pt x="16012" y="14778"/>
                      </a:cubicBezTo>
                      <a:cubicBezTo>
                        <a:pt x="16413" y="15178"/>
                        <a:pt x="16880" y="15545"/>
                        <a:pt x="17380" y="15812"/>
                      </a:cubicBezTo>
                      <a:lnTo>
                        <a:pt x="17680" y="15979"/>
                      </a:lnTo>
                      <a:lnTo>
                        <a:pt x="17780" y="15945"/>
                      </a:lnTo>
                      <a:lnTo>
                        <a:pt x="17814" y="16012"/>
                      </a:lnTo>
                      <a:cubicBezTo>
                        <a:pt x="17847" y="16012"/>
                        <a:pt x="17880" y="16046"/>
                        <a:pt x="17914" y="16046"/>
                      </a:cubicBezTo>
                      <a:cubicBezTo>
                        <a:pt x="18014" y="16312"/>
                        <a:pt x="18281" y="16412"/>
                        <a:pt x="18514" y="16479"/>
                      </a:cubicBezTo>
                      <a:lnTo>
                        <a:pt x="18647" y="16513"/>
                      </a:lnTo>
                      <a:lnTo>
                        <a:pt x="19081" y="16646"/>
                      </a:lnTo>
                      <a:cubicBezTo>
                        <a:pt x="19315" y="16679"/>
                        <a:pt x="19581" y="16713"/>
                        <a:pt x="19815" y="16746"/>
                      </a:cubicBezTo>
                      <a:cubicBezTo>
                        <a:pt x="20182" y="16779"/>
                        <a:pt x="20549" y="16846"/>
                        <a:pt x="20882" y="16913"/>
                      </a:cubicBezTo>
                      <a:cubicBezTo>
                        <a:pt x="22383" y="17213"/>
                        <a:pt x="23851" y="17747"/>
                        <a:pt x="25185" y="18481"/>
                      </a:cubicBezTo>
                      <a:lnTo>
                        <a:pt x="25919" y="18714"/>
                      </a:lnTo>
                      <a:cubicBezTo>
                        <a:pt x="26153" y="18781"/>
                        <a:pt x="26386" y="18881"/>
                        <a:pt x="26620" y="18948"/>
                      </a:cubicBezTo>
                      <a:cubicBezTo>
                        <a:pt x="26953" y="19048"/>
                        <a:pt x="27320" y="19148"/>
                        <a:pt x="27621" y="19315"/>
                      </a:cubicBezTo>
                      <a:lnTo>
                        <a:pt x="27654" y="19315"/>
                      </a:lnTo>
                      <a:cubicBezTo>
                        <a:pt x="27754" y="19348"/>
                        <a:pt x="27854" y="19381"/>
                        <a:pt x="27954" y="19448"/>
                      </a:cubicBezTo>
                      <a:cubicBezTo>
                        <a:pt x="27987" y="19548"/>
                        <a:pt x="28088" y="19581"/>
                        <a:pt x="28154" y="19581"/>
                      </a:cubicBezTo>
                      <a:cubicBezTo>
                        <a:pt x="28188" y="19581"/>
                        <a:pt x="28254" y="19615"/>
                        <a:pt x="28288" y="19615"/>
                      </a:cubicBezTo>
                      <a:lnTo>
                        <a:pt x="28354" y="19648"/>
                      </a:lnTo>
                      <a:lnTo>
                        <a:pt x="28454" y="19715"/>
                      </a:lnTo>
                      <a:lnTo>
                        <a:pt x="28454" y="19748"/>
                      </a:lnTo>
                      <a:cubicBezTo>
                        <a:pt x="28655" y="19948"/>
                        <a:pt x="28888" y="20115"/>
                        <a:pt x="29122" y="20282"/>
                      </a:cubicBezTo>
                      <a:cubicBezTo>
                        <a:pt x="29622" y="20515"/>
                        <a:pt x="30022" y="20982"/>
                        <a:pt x="30189" y="21516"/>
                      </a:cubicBezTo>
                      <a:lnTo>
                        <a:pt x="30222" y="21650"/>
                      </a:lnTo>
                      <a:lnTo>
                        <a:pt x="30256" y="21783"/>
                      </a:lnTo>
                      <a:lnTo>
                        <a:pt x="30423" y="21850"/>
                      </a:lnTo>
                      <a:cubicBezTo>
                        <a:pt x="30723" y="21983"/>
                        <a:pt x="30956" y="22217"/>
                        <a:pt x="31056" y="22550"/>
                      </a:cubicBezTo>
                      <a:lnTo>
                        <a:pt x="31090" y="22717"/>
                      </a:lnTo>
                      <a:cubicBezTo>
                        <a:pt x="31290" y="23451"/>
                        <a:pt x="31523" y="24251"/>
                        <a:pt x="32190" y="24785"/>
                      </a:cubicBezTo>
                      <a:cubicBezTo>
                        <a:pt x="32391" y="24985"/>
                        <a:pt x="32491" y="25252"/>
                        <a:pt x="32424" y="25552"/>
                      </a:cubicBezTo>
                      <a:cubicBezTo>
                        <a:pt x="32357" y="25619"/>
                        <a:pt x="32324" y="25719"/>
                        <a:pt x="32291" y="25853"/>
                      </a:cubicBezTo>
                      <a:cubicBezTo>
                        <a:pt x="32257" y="25953"/>
                        <a:pt x="32224" y="26053"/>
                        <a:pt x="32157" y="26153"/>
                      </a:cubicBezTo>
                      <a:cubicBezTo>
                        <a:pt x="32157" y="26186"/>
                        <a:pt x="32124" y="26220"/>
                        <a:pt x="32124" y="26253"/>
                      </a:cubicBezTo>
                      <a:cubicBezTo>
                        <a:pt x="32090" y="26320"/>
                        <a:pt x="32090" y="26386"/>
                        <a:pt x="32090" y="26420"/>
                      </a:cubicBezTo>
                      <a:cubicBezTo>
                        <a:pt x="32090" y="26453"/>
                        <a:pt x="32090" y="26486"/>
                        <a:pt x="32090" y="26486"/>
                      </a:cubicBezTo>
                      <a:lnTo>
                        <a:pt x="32090" y="26553"/>
                      </a:lnTo>
                      <a:cubicBezTo>
                        <a:pt x="32124" y="26620"/>
                        <a:pt x="32157" y="26687"/>
                        <a:pt x="32224" y="26720"/>
                      </a:cubicBezTo>
                      <a:cubicBezTo>
                        <a:pt x="32257" y="26720"/>
                        <a:pt x="32291" y="26753"/>
                        <a:pt x="32324" y="26753"/>
                      </a:cubicBezTo>
                      <a:cubicBezTo>
                        <a:pt x="32324" y="26820"/>
                        <a:pt x="32357" y="26853"/>
                        <a:pt x="32391" y="26887"/>
                      </a:cubicBezTo>
                      <a:cubicBezTo>
                        <a:pt x="32457" y="26953"/>
                        <a:pt x="32524" y="27020"/>
                        <a:pt x="32424" y="27154"/>
                      </a:cubicBezTo>
                      <a:cubicBezTo>
                        <a:pt x="32291" y="27320"/>
                        <a:pt x="32291" y="27520"/>
                        <a:pt x="32391" y="27687"/>
                      </a:cubicBezTo>
                      <a:cubicBezTo>
                        <a:pt x="32391" y="27721"/>
                        <a:pt x="32424" y="27721"/>
                        <a:pt x="32424" y="27754"/>
                      </a:cubicBezTo>
                      <a:cubicBezTo>
                        <a:pt x="32257" y="27754"/>
                        <a:pt x="32124" y="27787"/>
                        <a:pt x="31990" y="27887"/>
                      </a:cubicBezTo>
                      <a:cubicBezTo>
                        <a:pt x="31824" y="28054"/>
                        <a:pt x="31623" y="28154"/>
                        <a:pt x="31390" y="28154"/>
                      </a:cubicBezTo>
                      <a:cubicBezTo>
                        <a:pt x="31362" y="28151"/>
                        <a:pt x="31335" y="28149"/>
                        <a:pt x="31308" y="28149"/>
                      </a:cubicBezTo>
                      <a:cubicBezTo>
                        <a:pt x="31075" y="28149"/>
                        <a:pt x="30872" y="28272"/>
                        <a:pt x="30723" y="28421"/>
                      </a:cubicBezTo>
                      <a:cubicBezTo>
                        <a:pt x="29755" y="28955"/>
                        <a:pt x="29355" y="29889"/>
                        <a:pt x="28955" y="30756"/>
                      </a:cubicBezTo>
                      <a:lnTo>
                        <a:pt x="28755" y="31223"/>
                      </a:lnTo>
                      <a:cubicBezTo>
                        <a:pt x="28755" y="31223"/>
                        <a:pt x="28721" y="31223"/>
                        <a:pt x="28721" y="31256"/>
                      </a:cubicBezTo>
                      <a:cubicBezTo>
                        <a:pt x="28688" y="31290"/>
                        <a:pt x="28688" y="31323"/>
                        <a:pt x="28688" y="31357"/>
                      </a:cubicBezTo>
                      <a:lnTo>
                        <a:pt x="28688" y="31390"/>
                      </a:lnTo>
                      <a:cubicBezTo>
                        <a:pt x="28688" y="31423"/>
                        <a:pt x="28621" y="31523"/>
                        <a:pt x="28588" y="31590"/>
                      </a:cubicBezTo>
                      <a:cubicBezTo>
                        <a:pt x="28454" y="31824"/>
                        <a:pt x="28321" y="32024"/>
                        <a:pt x="28521" y="32324"/>
                      </a:cubicBezTo>
                      <a:cubicBezTo>
                        <a:pt x="28555" y="32391"/>
                        <a:pt x="28621" y="32457"/>
                        <a:pt x="28688" y="32457"/>
                      </a:cubicBezTo>
                      <a:lnTo>
                        <a:pt x="28788" y="32457"/>
                      </a:lnTo>
                      <a:cubicBezTo>
                        <a:pt x="28888" y="32457"/>
                        <a:pt x="28955" y="32424"/>
                        <a:pt x="29055" y="32391"/>
                      </a:cubicBezTo>
                      <a:cubicBezTo>
                        <a:pt x="29122" y="32357"/>
                        <a:pt x="29222" y="32324"/>
                        <a:pt x="29322" y="32324"/>
                      </a:cubicBezTo>
                      <a:lnTo>
                        <a:pt x="29589" y="32324"/>
                      </a:lnTo>
                      <a:cubicBezTo>
                        <a:pt x="29714" y="32286"/>
                        <a:pt x="29848" y="32268"/>
                        <a:pt x="29983" y="32268"/>
                      </a:cubicBezTo>
                      <a:cubicBezTo>
                        <a:pt x="30208" y="32268"/>
                        <a:pt x="30435" y="32320"/>
                        <a:pt x="30623" y="32424"/>
                      </a:cubicBezTo>
                      <a:cubicBezTo>
                        <a:pt x="30856" y="32557"/>
                        <a:pt x="31090" y="32624"/>
                        <a:pt x="31323" y="32657"/>
                      </a:cubicBezTo>
                      <a:cubicBezTo>
                        <a:pt x="31457" y="32657"/>
                        <a:pt x="31590" y="32624"/>
                        <a:pt x="31723" y="32557"/>
                      </a:cubicBezTo>
                      <a:cubicBezTo>
                        <a:pt x="31857" y="32457"/>
                        <a:pt x="32024" y="32424"/>
                        <a:pt x="32190" y="32424"/>
                      </a:cubicBezTo>
                      <a:cubicBezTo>
                        <a:pt x="32424" y="32424"/>
                        <a:pt x="32624" y="32491"/>
                        <a:pt x="32824" y="32557"/>
                      </a:cubicBezTo>
                      <a:lnTo>
                        <a:pt x="32891" y="32557"/>
                      </a:lnTo>
                      <a:cubicBezTo>
                        <a:pt x="32958" y="32524"/>
                        <a:pt x="33058" y="32524"/>
                        <a:pt x="33125" y="32491"/>
                      </a:cubicBezTo>
                      <a:lnTo>
                        <a:pt x="33258" y="32491"/>
                      </a:lnTo>
                      <a:cubicBezTo>
                        <a:pt x="33391" y="32491"/>
                        <a:pt x="33491" y="32457"/>
                        <a:pt x="33558" y="32357"/>
                      </a:cubicBezTo>
                      <a:lnTo>
                        <a:pt x="33625" y="32357"/>
                      </a:lnTo>
                      <a:cubicBezTo>
                        <a:pt x="33758" y="32324"/>
                        <a:pt x="33858" y="32224"/>
                        <a:pt x="33958" y="32124"/>
                      </a:cubicBezTo>
                      <a:cubicBezTo>
                        <a:pt x="34292" y="31657"/>
                        <a:pt x="34425" y="31457"/>
                        <a:pt x="34659" y="31457"/>
                      </a:cubicBezTo>
                      <a:cubicBezTo>
                        <a:pt x="34926" y="31490"/>
                        <a:pt x="35193" y="31590"/>
                        <a:pt x="35426" y="31690"/>
                      </a:cubicBezTo>
                      <a:cubicBezTo>
                        <a:pt x="35469" y="31694"/>
                        <a:pt x="35510" y="31696"/>
                        <a:pt x="35552" y="31696"/>
                      </a:cubicBezTo>
                      <a:cubicBezTo>
                        <a:pt x="35835" y="31696"/>
                        <a:pt x="36090" y="31598"/>
                        <a:pt x="36293" y="31423"/>
                      </a:cubicBezTo>
                      <a:cubicBezTo>
                        <a:pt x="36327" y="31423"/>
                        <a:pt x="36327" y="31390"/>
                        <a:pt x="36360" y="31390"/>
                      </a:cubicBezTo>
                      <a:cubicBezTo>
                        <a:pt x="36394" y="31390"/>
                        <a:pt x="36460" y="31423"/>
                        <a:pt x="36527" y="31423"/>
                      </a:cubicBezTo>
                      <a:cubicBezTo>
                        <a:pt x="36627" y="31390"/>
                        <a:pt x="36727" y="31390"/>
                        <a:pt x="36794" y="31390"/>
                      </a:cubicBezTo>
                      <a:cubicBezTo>
                        <a:pt x="36894" y="31357"/>
                        <a:pt x="36994" y="31357"/>
                        <a:pt x="37061" y="31357"/>
                      </a:cubicBezTo>
                      <a:lnTo>
                        <a:pt x="37194" y="31357"/>
                      </a:lnTo>
                      <a:cubicBezTo>
                        <a:pt x="37328" y="31357"/>
                        <a:pt x="37428" y="31357"/>
                        <a:pt x="37494" y="31390"/>
                      </a:cubicBezTo>
                      <a:lnTo>
                        <a:pt x="37561" y="31390"/>
                      </a:lnTo>
                      <a:cubicBezTo>
                        <a:pt x="37628" y="31390"/>
                        <a:pt x="37694" y="31390"/>
                        <a:pt x="37728" y="31457"/>
                      </a:cubicBezTo>
                      <a:lnTo>
                        <a:pt x="37861" y="31457"/>
                      </a:lnTo>
                      <a:cubicBezTo>
                        <a:pt x="37895" y="31623"/>
                        <a:pt x="38028" y="31723"/>
                        <a:pt x="38161" y="31790"/>
                      </a:cubicBezTo>
                      <a:cubicBezTo>
                        <a:pt x="38262" y="31857"/>
                        <a:pt x="38362" y="31924"/>
                        <a:pt x="38428" y="32024"/>
                      </a:cubicBezTo>
                      <a:cubicBezTo>
                        <a:pt x="38495" y="32190"/>
                        <a:pt x="38628" y="32324"/>
                        <a:pt x="38795" y="32391"/>
                      </a:cubicBezTo>
                      <a:lnTo>
                        <a:pt x="38862" y="32424"/>
                      </a:lnTo>
                      <a:lnTo>
                        <a:pt x="39062" y="32524"/>
                      </a:lnTo>
                      <a:lnTo>
                        <a:pt x="39129" y="32557"/>
                      </a:lnTo>
                      <a:cubicBezTo>
                        <a:pt x="39162" y="32724"/>
                        <a:pt x="39296" y="32791"/>
                        <a:pt x="39429" y="32824"/>
                      </a:cubicBezTo>
                      <a:cubicBezTo>
                        <a:pt x="39629" y="33024"/>
                        <a:pt x="39829" y="33258"/>
                        <a:pt x="39996" y="33525"/>
                      </a:cubicBezTo>
                      <a:cubicBezTo>
                        <a:pt x="40196" y="33892"/>
                        <a:pt x="40463" y="34192"/>
                        <a:pt x="40797" y="34392"/>
                      </a:cubicBezTo>
                      <a:cubicBezTo>
                        <a:pt x="40930" y="34492"/>
                        <a:pt x="41064" y="34626"/>
                        <a:pt x="41130" y="34759"/>
                      </a:cubicBezTo>
                      <a:cubicBezTo>
                        <a:pt x="41264" y="34959"/>
                        <a:pt x="41464" y="35126"/>
                        <a:pt x="41697" y="35193"/>
                      </a:cubicBezTo>
                      <a:lnTo>
                        <a:pt x="42064" y="35193"/>
                      </a:lnTo>
                      <a:lnTo>
                        <a:pt x="42064" y="26286"/>
                      </a:lnTo>
                      <a:lnTo>
                        <a:pt x="41964" y="26286"/>
                      </a:lnTo>
                      <a:cubicBezTo>
                        <a:pt x="41764" y="25652"/>
                        <a:pt x="41797" y="24952"/>
                        <a:pt x="42064" y="24318"/>
                      </a:cubicBezTo>
                      <a:lnTo>
                        <a:pt x="42131" y="13310"/>
                      </a:lnTo>
                      <a:lnTo>
                        <a:pt x="42131" y="9241"/>
                      </a:lnTo>
                      <a:cubicBezTo>
                        <a:pt x="42098" y="9241"/>
                        <a:pt x="42064" y="9207"/>
                        <a:pt x="42031" y="9207"/>
                      </a:cubicBezTo>
                      <a:lnTo>
                        <a:pt x="41998" y="9207"/>
                      </a:lnTo>
                      <a:cubicBezTo>
                        <a:pt x="41864" y="9174"/>
                        <a:pt x="41764" y="9174"/>
                        <a:pt x="41631" y="9141"/>
                      </a:cubicBezTo>
                      <a:cubicBezTo>
                        <a:pt x="41596" y="9146"/>
                        <a:pt x="41563" y="9149"/>
                        <a:pt x="41531" y="9149"/>
                      </a:cubicBezTo>
                      <a:cubicBezTo>
                        <a:pt x="41374" y="9149"/>
                        <a:pt x="41241" y="9084"/>
                        <a:pt x="41130" y="8974"/>
                      </a:cubicBezTo>
                      <a:lnTo>
                        <a:pt x="40897" y="8674"/>
                      </a:lnTo>
                      <a:cubicBezTo>
                        <a:pt x="40805" y="8399"/>
                        <a:pt x="40546" y="8236"/>
                        <a:pt x="40272" y="8236"/>
                      </a:cubicBezTo>
                      <a:cubicBezTo>
                        <a:pt x="40247" y="8236"/>
                        <a:pt x="40222" y="8237"/>
                        <a:pt x="40196" y="8240"/>
                      </a:cubicBezTo>
                      <a:lnTo>
                        <a:pt x="39396" y="8240"/>
                      </a:lnTo>
                      <a:cubicBezTo>
                        <a:pt x="39262" y="8240"/>
                        <a:pt x="39129" y="8173"/>
                        <a:pt x="39029" y="8107"/>
                      </a:cubicBezTo>
                      <a:cubicBezTo>
                        <a:pt x="38929" y="7906"/>
                        <a:pt x="38729" y="7773"/>
                        <a:pt x="38528" y="7773"/>
                      </a:cubicBezTo>
                      <a:cubicBezTo>
                        <a:pt x="38328" y="7773"/>
                        <a:pt x="38128" y="7840"/>
                        <a:pt x="37928" y="7973"/>
                      </a:cubicBezTo>
                      <a:lnTo>
                        <a:pt x="37361" y="7973"/>
                      </a:lnTo>
                      <a:lnTo>
                        <a:pt x="36861" y="7806"/>
                      </a:lnTo>
                      <a:cubicBezTo>
                        <a:pt x="36394" y="7439"/>
                        <a:pt x="35860" y="7206"/>
                        <a:pt x="35293" y="7072"/>
                      </a:cubicBezTo>
                      <a:cubicBezTo>
                        <a:pt x="34959" y="6972"/>
                        <a:pt x="34626" y="6839"/>
                        <a:pt x="34292" y="6706"/>
                      </a:cubicBezTo>
                      <a:cubicBezTo>
                        <a:pt x="33958" y="6539"/>
                        <a:pt x="33658" y="6372"/>
                        <a:pt x="33358" y="6138"/>
                      </a:cubicBezTo>
                      <a:cubicBezTo>
                        <a:pt x="32858" y="5738"/>
                        <a:pt x="32291" y="5505"/>
                        <a:pt x="31690" y="5405"/>
                      </a:cubicBezTo>
                      <a:cubicBezTo>
                        <a:pt x="31190" y="5405"/>
                        <a:pt x="30689" y="5271"/>
                        <a:pt x="30289" y="4938"/>
                      </a:cubicBezTo>
                      <a:cubicBezTo>
                        <a:pt x="30122" y="4704"/>
                        <a:pt x="29822" y="4571"/>
                        <a:pt x="29522" y="4571"/>
                      </a:cubicBezTo>
                      <a:cubicBezTo>
                        <a:pt x="29322" y="4571"/>
                        <a:pt x="29122" y="4604"/>
                        <a:pt x="28921" y="4671"/>
                      </a:cubicBezTo>
                      <a:lnTo>
                        <a:pt x="28788" y="4704"/>
                      </a:lnTo>
                      <a:cubicBezTo>
                        <a:pt x="28588" y="4771"/>
                        <a:pt x="28354" y="4871"/>
                        <a:pt x="28154" y="5004"/>
                      </a:cubicBezTo>
                      <a:lnTo>
                        <a:pt x="27887" y="5138"/>
                      </a:lnTo>
                      <a:lnTo>
                        <a:pt x="27587" y="5271"/>
                      </a:lnTo>
                      <a:cubicBezTo>
                        <a:pt x="27354" y="5405"/>
                        <a:pt x="27087" y="5471"/>
                        <a:pt x="26853" y="5571"/>
                      </a:cubicBezTo>
                      <a:lnTo>
                        <a:pt x="26753" y="5605"/>
                      </a:lnTo>
                      <a:cubicBezTo>
                        <a:pt x="26586" y="5638"/>
                        <a:pt x="26420" y="5705"/>
                        <a:pt x="26386" y="5905"/>
                      </a:cubicBezTo>
                      <a:cubicBezTo>
                        <a:pt x="26386" y="5938"/>
                        <a:pt x="26386" y="5972"/>
                        <a:pt x="26386" y="6005"/>
                      </a:cubicBezTo>
                      <a:lnTo>
                        <a:pt x="26386" y="6372"/>
                      </a:lnTo>
                      <a:cubicBezTo>
                        <a:pt x="26320" y="6439"/>
                        <a:pt x="26386" y="6539"/>
                        <a:pt x="26453" y="6605"/>
                      </a:cubicBezTo>
                      <a:cubicBezTo>
                        <a:pt x="26520" y="6706"/>
                        <a:pt x="26586" y="6772"/>
                        <a:pt x="26553" y="6806"/>
                      </a:cubicBezTo>
                      <a:cubicBezTo>
                        <a:pt x="26553" y="6872"/>
                        <a:pt x="26453" y="6906"/>
                        <a:pt x="26320" y="6972"/>
                      </a:cubicBezTo>
                      <a:cubicBezTo>
                        <a:pt x="26320" y="6972"/>
                        <a:pt x="26320" y="7006"/>
                        <a:pt x="26320" y="7039"/>
                      </a:cubicBezTo>
                      <a:lnTo>
                        <a:pt x="26153" y="7106"/>
                      </a:lnTo>
                      <a:lnTo>
                        <a:pt x="26086" y="7139"/>
                      </a:lnTo>
                      <a:cubicBezTo>
                        <a:pt x="26053" y="7139"/>
                        <a:pt x="25986" y="7106"/>
                        <a:pt x="25953" y="7106"/>
                      </a:cubicBezTo>
                      <a:cubicBezTo>
                        <a:pt x="25853" y="7139"/>
                        <a:pt x="25753" y="7173"/>
                        <a:pt x="25652" y="7206"/>
                      </a:cubicBezTo>
                      <a:cubicBezTo>
                        <a:pt x="25586" y="7273"/>
                        <a:pt x="25519" y="7273"/>
                        <a:pt x="25452" y="7273"/>
                      </a:cubicBezTo>
                      <a:lnTo>
                        <a:pt x="25252" y="7273"/>
                      </a:lnTo>
                      <a:cubicBezTo>
                        <a:pt x="25152" y="7273"/>
                        <a:pt x="25052" y="7306"/>
                        <a:pt x="24985" y="7406"/>
                      </a:cubicBezTo>
                      <a:lnTo>
                        <a:pt x="24919" y="7439"/>
                      </a:lnTo>
                      <a:cubicBezTo>
                        <a:pt x="24852" y="7473"/>
                        <a:pt x="24819" y="7506"/>
                        <a:pt x="24752" y="7506"/>
                      </a:cubicBezTo>
                      <a:lnTo>
                        <a:pt x="24385" y="7506"/>
                      </a:lnTo>
                      <a:cubicBezTo>
                        <a:pt x="24333" y="7497"/>
                        <a:pt x="24281" y="7493"/>
                        <a:pt x="24230" y="7493"/>
                      </a:cubicBezTo>
                      <a:cubicBezTo>
                        <a:pt x="23725" y="7493"/>
                        <a:pt x="23287" y="7925"/>
                        <a:pt x="23317" y="8440"/>
                      </a:cubicBezTo>
                      <a:cubicBezTo>
                        <a:pt x="23317" y="8473"/>
                        <a:pt x="23317" y="8507"/>
                        <a:pt x="23284" y="8540"/>
                      </a:cubicBezTo>
                      <a:cubicBezTo>
                        <a:pt x="23184" y="8774"/>
                        <a:pt x="22984" y="8974"/>
                        <a:pt x="22750" y="9074"/>
                      </a:cubicBezTo>
                      <a:cubicBezTo>
                        <a:pt x="22183" y="9141"/>
                        <a:pt x="21750" y="9608"/>
                        <a:pt x="21716" y="10175"/>
                      </a:cubicBezTo>
                      <a:cubicBezTo>
                        <a:pt x="21683" y="10241"/>
                        <a:pt x="21650" y="10341"/>
                        <a:pt x="21616" y="10375"/>
                      </a:cubicBezTo>
                      <a:cubicBezTo>
                        <a:pt x="21583" y="10442"/>
                        <a:pt x="21550" y="10475"/>
                        <a:pt x="21516" y="10508"/>
                      </a:cubicBezTo>
                      <a:cubicBezTo>
                        <a:pt x="21483" y="10542"/>
                        <a:pt x="21416" y="10608"/>
                        <a:pt x="21383" y="10642"/>
                      </a:cubicBezTo>
                      <a:cubicBezTo>
                        <a:pt x="21216" y="10742"/>
                        <a:pt x="21116" y="10942"/>
                        <a:pt x="21083" y="11142"/>
                      </a:cubicBezTo>
                      <a:cubicBezTo>
                        <a:pt x="21016" y="11175"/>
                        <a:pt x="20949" y="11175"/>
                        <a:pt x="20882" y="11209"/>
                      </a:cubicBezTo>
                      <a:cubicBezTo>
                        <a:pt x="20749" y="11242"/>
                        <a:pt x="20616" y="11309"/>
                        <a:pt x="20515" y="11442"/>
                      </a:cubicBezTo>
                      <a:lnTo>
                        <a:pt x="20249" y="11876"/>
                      </a:lnTo>
                      <a:lnTo>
                        <a:pt x="20115" y="11876"/>
                      </a:lnTo>
                      <a:cubicBezTo>
                        <a:pt x="19782" y="11976"/>
                        <a:pt x="19481" y="12009"/>
                        <a:pt x="19114" y="12009"/>
                      </a:cubicBezTo>
                      <a:cubicBezTo>
                        <a:pt x="19081" y="12012"/>
                        <a:pt x="19047" y="12013"/>
                        <a:pt x="19014" y="12013"/>
                      </a:cubicBezTo>
                      <a:cubicBezTo>
                        <a:pt x="18581" y="12013"/>
                        <a:pt x="18159" y="11814"/>
                        <a:pt x="17880" y="11442"/>
                      </a:cubicBezTo>
                      <a:lnTo>
                        <a:pt x="17780" y="11209"/>
                      </a:lnTo>
                      <a:cubicBezTo>
                        <a:pt x="17780" y="11175"/>
                        <a:pt x="17780" y="11175"/>
                        <a:pt x="17747" y="11142"/>
                      </a:cubicBezTo>
                      <a:cubicBezTo>
                        <a:pt x="17780" y="11142"/>
                        <a:pt x="17780" y="11075"/>
                        <a:pt x="17747" y="11042"/>
                      </a:cubicBezTo>
                      <a:cubicBezTo>
                        <a:pt x="17780" y="10942"/>
                        <a:pt x="17814" y="10875"/>
                        <a:pt x="17880" y="10808"/>
                      </a:cubicBezTo>
                      <a:cubicBezTo>
                        <a:pt x="18014" y="10642"/>
                        <a:pt x="18114" y="10442"/>
                        <a:pt x="17880" y="10208"/>
                      </a:cubicBezTo>
                      <a:cubicBezTo>
                        <a:pt x="17847" y="10141"/>
                        <a:pt x="17747" y="10108"/>
                        <a:pt x="17680" y="10108"/>
                      </a:cubicBezTo>
                      <a:cubicBezTo>
                        <a:pt x="17580" y="10141"/>
                        <a:pt x="17480" y="10175"/>
                        <a:pt x="17413" y="10241"/>
                      </a:cubicBezTo>
                      <a:lnTo>
                        <a:pt x="17347" y="10308"/>
                      </a:lnTo>
                      <a:lnTo>
                        <a:pt x="17180" y="9908"/>
                      </a:lnTo>
                      <a:cubicBezTo>
                        <a:pt x="17180" y="9774"/>
                        <a:pt x="17180" y="9674"/>
                        <a:pt x="17180" y="9541"/>
                      </a:cubicBezTo>
                      <a:cubicBezTo>
                        <a:pt x="17213" y="9207"/>
                        <a:pt x="17246" y="8840"/>
                        <a:pt x="16779" y="8640"/>
                      </a:cubicBezTo>
                      <a:cubicBezTo>
                        <a:pt x="16779" y="8607"/>
                        <a:pt x="16746" y="8574"/>
                        <a:pt x="16746" y="8540"/>
                      </a:cubicBezTo>
                      <a:cubicBezTo>
                        <a:pt x="16679" y="8507"/>
                        <a:pt x="16613" y="8507"/>
                        <a:pt x="16513" y="8507"/>
                      </a:cubicBezTo>
                      <a:lnTo>
                        <a:pt x="16413" y="8507"/>
                      </a:lnTo>
                      <a:cubicBezTo>
                        <a:pt x="16346" y="8507"/>
                        <a:pt x="16312" y="8540"/>
                        <a:pt x="16246" y="8574"/>
                      </a:cubicBezTo>
                      <a:lnTo>
                        <a:pt x="16212" y="8607"/>
                      </a:lnTo>
                      <a:cubicBezTo>
                        <a:pt x="16112" y="8740"/>
                        <a:pt x="16046" y="8907"/>
                        <a:pt x="16012" y="9074"/>
                      </a:cubicBezTo>
                      <a:lnTo>
                        <a:pt x="15712" y="8707"/>
                      </a:lnTo>
                      <a:lnTo>
                        <a:pt x="15445" y="8373"/>
                      </a:lnTo>
                      <a:cubicBezTo>
                        <a:pt x="15479" y="8307"/>
                        <a:pt x="15479" y="8240"/>
                        <a:pt x="15479" y="8173"/>
                      </a:cubicBezTo>
                      <a:cubicBezTo>
                        <a:pt x="15212" y="7740"/>
                        <a:pt x="15078" y="7206"/>
                        <a:pt x="15145" y="6672"/>
                      </a:cubicBezTo>
                      <a:lnTo>
                        <a:pt x="15145" y="6339"/>
                      </a:lnTo>
                      <a:cubicBezTo>
                        <a:pt x="15112" y="6005"/>
                        <a:pt x="15178" y="5638"/>
                        <a:pt x="15312" y="5338"/>
                      </a:cubicBezTo>
                      <a:cubicBezTo>
                        <a:pt x="15412" y="5171"/>
                        <a:pt x="15445" y="5004"/>
                        <a:pt x="15479" y="4804"/>
                      </a:cubicBezTo>
                      <a:lnTo>
                        <a:pt x="15479" y="4304"/>
                      </a:lnTo>
                      <a:cubicBezTo>
                        <a:pt x="15545" y="3870"/>
                        <a:pt x="15345" y="3503"/>
                        <a:pt x="14978" y="3303"/>
                      </a:cubicBezTo>
                      <a:lnTo>
                        <a:pt x="14778" y="3036"/>
                      </a:lnTo>
                      <a:cubicBezTo>
                        <a:pt x="14745" y="3003"/>
                        <a:pt x="14745" y="2970"/>
                        <a:pt x="14711" y="2936"/>
                      </a:cubicBezTo>
                      <a:cubicBezTo>
                        <a:pt x="14645" y="2836"/>
                        <a:pt x="14645" y="2703"/>
                        <a:pt x="14678" y="2603"/>
                      </a:cubicBezTo>
                      <a:cubicBezTo>
                        <a:pt x="14778" y="2436"/>
                        <a:pt x="14811" y="2269"/>
                        <a:pt x="14778" y="2102"/>
                      </a:cubicBezTo>
                      <a:cubicBezTo>
                        <a:pt x="14745" y="1902"/>
                        <a:pt x="14545" y="1835"/>
                        <a:pt x="14344" y="1702"/>
                      </a:cubicBezTo>
                      <a:lnTo>
                        <a:pt x="14144" y="1602"/>
                      </a:lnTo>
                      <a:cubicBezTo>
                        <a:pt x="13977" y="1502"/>
                        <a:pt x="13777" y="1468"/>
                        <a:pt x="13577" y="1468"/>
                      </a:cubicBezTo>
                      <a:cubicBezTo>
                        <a:pt x="13444" y="1468"/>
                        <a:pt x="13310" y="1468"/>
                        <a:pt x="13177" y="1502"/>
                      </a:cubicBezTo>
                      <a:cubicBezTo>
                        <a:pt x="13043" y="1502"/>
                        <a:pt x="12943" y="1535"/>
                        <a:pt x="12810" y="1535"/>
                      </a:cubicBezTo>
                      <a:cubicBezTo>
                        <a:pt x="12677" y="1535"/>
                        <a:pt x="12543" y="1502"/>
                        <a:pt x="12443" y="1468"/>
                      </a:cubicBezTo>
                      <a:cubicBezTo>
                        <a:pt x="12310" y="1368"/>
                        <a:pt x="12176" y="1302"/>
                        <a:pt x="12009" y="1302"/>
                      </a:cubicBezTo>
                      <a:cubicBezTo>
                        <a:pt x="11993" y="1285"/>
                        <a:pt x="11976" y="1277"/>
                        <a:pt x="11959" y="1277"/>
                      </a:cubicBezTo>
                      <a:cubicBezTo>
                        <a:pt x="11943" y="1277"/>
                        <a:pt x="11926" y="1285"/>
                        <a:pt x="11909" y="1302"/>
                      </a:cubicBezTo>
                      <a:cubicBezTo>
                        <a:pt x="11909" y="1268"/>
                        <a:pt x="11909" y="1235"/>
                        <a:pt x="11843" y="1202"/>
                      </a:cubicBezTo>
                      <a:cubicBezTo>
                        <a:pt x="11676" y="1202"/>
                        <a:pt x="11509" y="1102"/>
                        <a:pt x="11442" y="968"/>
                      </a:cubicBezTo>
                      <a:cubicBezTo>
                        <a:pt x="11342" y="868"/>
                        <a:pt x="11276" y="801"/>
                        <a:pt x="11175" y="735"/>
                      </a:cubicBezTo>
                      <a:lnTo>
                        <a:pt x="11075" y="735"/>
                      </a:lnTo>
                      <a:cubicBezTo>
                        <a:pt x="11042" y="735"/>
                        <a:pt x="11042" y="701"/>
                        <a:pt x="11009" y="668"/>
                      </a:cubicBezTo>
                      <a:cubicBezTo>
                        <a:pt x="10942" y="635"/>
                        <a:pt x="10842" y="601"/>
                        <a:pt x="10708" y="601"/>
                      </a:cubicBezTo>
                      <a:cubicBezTo>
                        <a:pt x="10675" y="601"/>
                        <a:pt x="10642" y="601"/>
                        <a:pt x="10608" y="635"/>
                      </a:cubicBezTo>
                      <a:cubicBezTo>
                        <a:pt x="10175" y="368"/>
                        <a:pt x="9708" y="168"/>
                        <a:pt x="9207" y="34"/>
                      </a:cubicBezTo>
                      <a:lnTo>
                        <a:pt x="9007" y="34"/>
                      </a:lnTo>
                      <a:cubicBezTo>
                        <a:pt x="8874" y="1"/>
                        <a:pt x="8740" y="1"/>
                        <a:pt x="8607"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16" name="Google Shape;457;p16">
                  <a:extLst>
                    <a:ext uri="{FF2B5EF4-FFF2-40B4-BE49-F238E27FC236}">
                      <a16:creationId xmlns:a16="http://schemas.microsoft.com/office/drawing/2014/main" xmlns="" id="{CA81CF50-B08A-FA2B-64DD-7A39A7AFF3F3}"/>
                    </a:ext>
                  </a:extLst>
                </p:cNvPr>
                <p:cNvSpPr/>
                <p:nvPr/>
              </p:nvSpPr>
              <p:spPr>
                <a:xfrm>
                  <a:off x="6136038" y="3053600"/>
                  <a:ext cx="102600" cy="155975"/>
                </a:xfrm>
                <a:custGeom>
                  <a:avLst/>
                  <a:gdLst/>
                  <a:ahLst/>
                  <a:cxnLst/>
                  <a:rect l="l" t="t" r="r" b="b"/>
                  <a:pathLst>
                    <a:path w="4104" h="6239" extrusionOk="0">
                      <a:moveTo>
                        <a:pt x="2502" y="1"/>
                      </a:moveTo>
                      <a:cubicBezTo>
                        <a:pt x="2335" y="34"/>
                        <a:pt x="2202" y="268"/>
                        <a:pt x="2035" y="601"/>
                      </a:cubicBezTo>
                      <a:cubicBezTo>
                        <a:pt x="1935" y="868"/>
                        <a:pt x="1668" y="1068"/>
                        <a:pt x="1368" y="1102"/>
                      </a:cubicBezTo>
                      <a:cubicBezTo>
                        <a:pt x="1201" y="1135"/>
                        <a:pt x="1101" y="1235"/>
                        <a:pt x="1068" y="1402"/>
                      </a:cubicBezTo>
                      <a:cubicBezTo>
                        <a:pt x="1034" y="1502"/>
                        <a:pt x="1101" y="1635"/>
                        <a:pt x="1201" y="1702"/>
                      </a:cubicBezTo>
                      <a:cubicBezTo>
                        <a:pt x="1368" y="1769"/>
                        <a:pt x="1434" y="1869"/>
                        <a:pt x="1434" y="1969"/>
                      </a:cubicBezTo>
                      <a:cubicBezTo>
                        <a:pt x="1434" y="2036"/>
                        <a:pt x="1268" y="2169"/>
                        <a:pt x="1134" y="2269"/>
                      </a:cubicBezTo>
                      <a:cubicBezTo>
                        <a:pt x="534" y="2603"/>
                        <a:pt x="400" y="3003"/>
                        <a:pt x="634" y="3703"/>
                      </a:cubicBezTo>
                      <a:cubicBezTo>
                        <a:pt x="767" y="4237"/>
                        <a:pt x="601" y="4804"/>
                        <a:pt x="167" y="5138"/>
                      </a:cubicBezTo>
                      <a:cubicBezTo>
                        <a:pt x="0" y="5638"/>
                        <a:pt x="67" y="5705"/>
                        <a:pt x="667" y="6105"/>
                      </a:cubicBezTo>
                      <a:cubicBezTo>
                        <a:pt x="734" y="6105"/>
                        <a:pt x="767" y="6139"/>
                        <a:pt x="834" y="6172"/>
                      </a:cubicBezTo>
                      <a:cubicBezTo>
                        <a:pt x="901" y="6205"/>
                        <a:pt x="1001" y="6239"/>
                        <a:pt x="1101" y="6239"/>
                      </a:cubicBezTo>
                      <a:cubicBezTo>
                        <a:pt x="1134" y="6239"/>
                        <a:pt x="1201" y="6239"/>
                        <a:pt x="1234" y="6205"/>
                      </a:cubicBezTo>
                      <a:lnTo>
                        <a:pt x="1601" y="6005"/>
                      </a:lnTo>
                      <a:cubicBezTo>
                        <a:pt x="1635" y="6005"/>
                        <a:pt x="1635" y="5972"/>
                        <a:pt x="1668" y="5972"/>
                      </a:cubicBezTo>
                      <a:cubicBezTo>
                        <a:pt x="2102" y="5672"/>
                        <a:pt x="2402" y="5271"/>
                        <a:pt x="2602" y="4804"/>
                      </a:cubicBezTo>
                      <a:lnTo>
                        <a:pt x="2669" y="4771"/>
                      </a:lnTo>
                      <a:lnTo>
                        <a:pt x="2769" y="4738"/>
                      </a:lnTo>
                      <a:lnTo>
                        <a:pt x="2802" y="4738"/>
                      </a:lnTo>
                      <a:cubicBezTo>
                        <a:pt x="2802" y="4771"/>
                        <a:pt x="2802" y="4804"/>
                        <a:pt x="2802" y="4838"/>
                      </a:cubicBezTo>
                      <a:cubicBezTo>
                        <a:pt x="2802" y="4938"/>
                        <a:pt x="2835" y="5038"/>
                        <a:pt x="2735" y="5104"/>
                      </a:cubicBezTo>
                      <a:cubicBezTo>
                        <a:pt x="2635" y="5205"/>
                        <a:pt x="2569" y="5338"/>
                        <a:pt x="2569" y="5505"/>
                      </a:cubicBezTo>
                      <a:cubicBezTo>
                        <a:pt x="2569" y="5605"/>
                        <a:pt x="2635" y="5672"/>
                        <a:pt x="2735" y="5738"/>
                      </a:cubicBezTo>
                      <a:cubicBezTo>
                        <a:pt x="2802" y="5772"/>
                        <a:pt x="2869" y="5772"/>
                        <a:pt x="2902" y="5772"/>
                      </a:cubicBezTo>
                      <a:cubicBezTo>
                        <a:pt x="3069" y="5772"/>
                        <a:pt x="3169" y="5638"/>
                        <a:pt x="3236" y="5471"/>
                      </a:cubicBezTo>
                      <a:cubicBezTo>
                        <a:pt x="3269" y="5405"/>
                        <a:pt x="3336" y="5338"/>
                        <a:pt x="3369" y="5305"/>
                      </a:cubicBezTo>
                      <a:cubicBezTo>
                        <a:pt x="3436" y="5238"/>
                        <a:pt x="3503" y="5171"/>
                        <a:pt x="3503" y="5071"/>
                      </a:cubicBezTo>
                      <a:cubicBezTo>
                        <a:pt x="3503" y="4971"/>
                        <a:pt x="3436" y="4904"/>
                        <a:pt x="3369" y="4838"/>
                      </a:cubicBezTo>
                      <a:cubicBezTo>
                        <a:pt x="3336" y="4804"/>
                        <a:pt x="3302" y="4771"/>
                        <a:pt x="3302" y="4738"/>
                      </a:cubicBezTo>
                      <a:cubicBezTo>
                        <a:pt x="3236" y="4571"/>
                        <a:pt x="3169" y="4504"/>
                        <a:pt x="3102" y="4504"/>
                      </a:cubicBezTo>
                      <a:cubicBezTo>
                        <a:pt x="3169" y="4471"/>
                        <a:pt x="3236" y="4437"/>
                        <a:pt x="3302" y="4437"/>
                      </a:cubicBezTo>
                      <a:lnTo>
                        <a:pt x="3503" y="4437"/>
                      </a:lnTo>
                      <a:cubicBezTo>
                        <a:pt x="3529" y="4446"/>
                        <a:pt x="3554" y="4450"/>
                        <a:pt x="3577" y="4450"/>
                      </a:cubicBezTo>
                      <a:cubicBezTo>
                        <a:pt x="3638" y="4450"/>
                        <a:pt x="3687" y="4419"/>
                        <a:pt x="3736" y="4371"/>
                      </a:cubicBezTo>
                      <a:cubicBezTo>
                        <a:pt x="3769" y="4337"/>
                        <a:pt x="3803" y="4304"/>
                        <a:pt x="3836" y="4271"/>
                      </a:cubicBezTo>
                      <a:cubicBezTo>
                        <a:pt x="3970" y="4070"/>
                        <a:pt x="4103" y="3937"/>
                        <a:pt x="4070" y="3770"/>
                      </a:cubicBezTo>
                      <a:cubicBezTo>
                        <a:pt x="4003" y="3603"/>
                        <a:pt x="3903" y="3537"/>
                        <a:pt x="3703" y="3403"/>
                      </a:cubicBezTo>
                      <a:cubicBezTo>
                        <a:pt x="3503" y="3337"/>
                        <a:pt x="3503" y="3070"/>
                        <a:pt x="3503" y="2803"/>
                      </a:cubicBezTo>
                      <a:cubicBezTo>
                        <a:pt x="3503" y="2336"/>
                        <a:pt x="3436" y="1835"/>
                        <a:pt x="3302" y="1368"/>
                      </a:cubicBezTo>
                      <a:cubicBezTo>
                        <a:pt x="3269" y="1235"/>
                        <a:pt x="3236" y="1068"/>
                        <a:pt x="3269" y="935"/>
                      </a:cubicBezTo>
                      <a:cubicBezTo>
                        <a:pt x="3302" y="735"/>
                        <a:pt x="3269" y="535"/>
                        <a:pt x="3169" y="368"/>
                      </a:cubicBezTo>
                      <a:cubicBezTo>
                        <a:pt x="2936" y="168"/>
                        <a:pt x="2735" y="1"/>
                        <a:pt x="2569"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17" name="Google Shape;458;p16">
                  <a:extLst>
                    <a:ext uri="{FF2B5EF4-FFF2-40B4-BE49-F238E27FC236}">
                      <a16:creationId xmlns:a16="http://schemas.microsoft.com/office/drawing/2014/main" xmlns="" id="{B23BD24D-DD5C-EE17-E76F-DF7BAD11642B}"/>
                    </a:ext>
                  </a:extLst>
                </p:cNvPr>
                <p:cNvSpPr/>
                <p:nvPr/>
              </p:nvSpPr>
              <p:spPr>
                <a:xfrm>
                  <a:off x="5817463" y="3218725"/>
                  <a:ext cx="135125" cy="135125"/>
                </a:xfrm>
                <a:custGeom>
                  <a:avLst/>
                  <a:gdLst/>
                  <a:ahLst/>
                  <a:cxnLst/>
                  <a:rect l="l" t="t" r="r" b="b"/>
                  <a:pathLst>
                    <a:path w="5405" h="5405" extrusionOk="0">
                      <a:moveTo>
                        <a:pt x="4137" y="1"/>
                      </a:moveTo>
                      <a:cubicBezTo>
                        <a:pt x="3903" y="34"/>
                        <a:pt x="3703" y="101"/>
                        <a:pt x="3503" y="234"/>
                      </a:cubicBezTo>
                      <a:lnTo>
                        <a:pt x="3470" y="267"/>
                      </a:lnTo>
                      <a:cubicBezTo>
                        <a:pt x="3403" y="334"/>
                        <a:pt x="3336" y="368"/>
                        <a:pt x="3303" y="434"/>
                      </a:cubicBezTo>
                      <a:cubicBezTo>
                        <a:pt x="3236" y="501"/>
                        <a:pt x="3203" y="534"/>
                        <a:pt x="3170" y="601"/>
                      </a:cubicBezTo>
                      <a:cubicBezTo>
                        <a:pt x="2969" y="1101"/>
                        <a:pt x="2502" y="1402"/>
                        <a:pt x="1969" y="1402"/>
                      </a:cubicBezTo>
                      <a:lnTo>
                        <a:pt x="1669" y="1402"/>
                      </a:lnTo>
                      <a:cubicBezTo>
                        <a:pt x="1568" y="1402"/>
                        <a:pt x="1468" y="1435"/>
                        <a:pt x="1368" y="1468"/>
                      </a:cubicBezTo>
                      <a:cubicBezTo>
                        <a:pt x="1168" y="1468"/>
                        <a:pt x="1068" y="1635"/>
                        <a:pt x="1101" y="1802"/>
                      </a:cubicBezTo>
                      <a:cubicBezTo>
                        <a:pt x="1135" y="1935"/>
                        <a:pt x="1235" y="2035"/>
                        <a:pt x="1368" y="2035"/>
                      </a:cubicBezTo>
                      <a:lnTo>
                        <a:pt x="1435" y="2035"/>
                      </a:lnTo>
                      <a:cubicBezTo>
                        <a:pt x="1502" y="2002"/>
                        <a:pt x="1568" y="2002"/>
                        <a:pt x="1669" y="2002"/>
                      </a:cubicBezTo>
                      <a:cubicBezTo>
                        <a:pt x="1677" y="1993"/>
                        <a:pt x="1691" y="1989"/>
                        <a:pt x="1707" y="1989"/>
                      </a:cubicBezTo>
                      <a:cubicBezTo>
                        <a:pt x="1751" y="1989"/>
                        <a:pt x="1811" y="2020"/>
                        <a:pt x="1835" y="2069"/>
                      </a:cubicBezTo>
                      <a:cubicBezTo>
                        <a:pt x="1902" y="2135"/>
                        <a:pt x="1835" y="2269"/>
                        <a:pt x="1769" y="2402"/>
                      </a:cubicBezTo>
                      <a:cubicBezTo>
                        <a:pt x="1769" y="2469"/>
                        <a:pt x="1735" y="2502"/>
                        <a:pt x="1735" y="2569"/>
                      </a:cubicBezTo>
                      <a:cubicBezTo>
                        <a:pt x="1702" y="2703"/>
                        <a:pt x="1635" y="2836"/>
                        <a:pt x="1535" y="2936"/>
                      </a:cubicBezTo>
                      <a:cubicBezTo>
                        <a:pt x="1368" y="3203"/>
                        <a:pt x="1168" y="3470"/>
                        <a:pt x="1535" y="3903"/>
                      </a:cubicBezTo>
                      <a:cubicBezTo>
                        <a:pt x="1535" y="3970"/>
                        <a:pt x="1402" y="4037"/>
                        <a:pt x="1335" y="4104"/>
                      </a:cubicBezTo>
                      <a:lnTo>
                        <a:pt x="701" y="4504"/>
                      </a:lnTo>
                      <a:lnTo>
                        <a:pt x="534" y="4604"/>
                      </a:lnTo>
                      <a:cubicBezTo>
                        <a:pt x="268" y="4771"/>
                        <a:pt x="1" y="4937"/>
                        <a:pt x="34" y="5371"/>
                      </a:cubicBezTo>
                      <a:cubicBezTo>
                        <a:pt x="101" y="5371"/>
                        <a:pt x="167" y="5404"/>
                        <a:pt x="201" y="5404"/>
                      </a:cubicBezTo>
                      <a:cubicBezTo>
                        <a:pt x="368" y="5371"/>
                        <a:pt x="501" y="5338"/>
                        <a:pt x="634" y="5238"/>
                      </a:cubicBezTo>
                      <a:cubicBezTo>
                        <a:pt x="735" y="5138"/>
                        <a:pt x="868" y="5104"/>
                        <a:pt x="1001" y="5071"/>
                      </a:cubicBezTo>
                      <a:cubicBezTo>
                        <a:pt x="1502" y="5071"/>
                        <a:pt x="2035" y="5004"/>
                        <a:pt x="2269" y="4370"/>
                      </a:cubicBezTo>
                      <a:cubicBezTo>
                        <a:pt x="2302" y="4270"/>
                        <a:pt x="2369" y="4237"/>
                        <a:pt x="2469" y="4204"/>
                      </a:cubicBezTo>
                      <a:cubicBezTo>
                        <a:pt x="2569" y="4137"/>
                        <a:pt x="2669" y="4104"/>
                        <a:pt x="2703" y="3970"/>
                      </a:cubicBezTo>
                      <a:lnTo>
                        <a:pt x="3270" y="3003"/>
                      </a:lnTo>
                      <a:cubicBezTo>
                        <a:pt x="3837" y="2502"/>
                        <a:pt x="4304" y="2002"/>
                        <a:pt x="4004" y="1201"/>
                      </a:cubicBezTo>
                      <a:cubicBezTo>
                        <a:pt x="4004" y="1168"/>
                        <a:pt x="4004" y="1101"/>
                        <a:pt x="4004" y="1101"/>
                      </a:cubicBezTo>
                      <a:cubicBezTo>
                        <a:pt x="4037" y="1035"/>
                        <a:pt x="4104" y="1035"/>
                        <a:pt x="4204" y="1001"/>
                      </a:cubicBezTo>
                      <a:lnTo>
                        <a:pt x="4404" y="1001"/>
                      </a:lnTo>
                      <a:cubicBezTo>
                        <a:pt x="4437" y="1001"/>
                        <a:pt x="4504" y="968"/>
                        <a:pt x="4571" y="968"/>
                      </a:cubicBezTo>
                      <a:cubicBezTo>
                        <a:pt x="4637" y="968"/>
                        <a:pt x="4704" y="1001"/>
                        <a:pt x="4771" y="1035"/>
                      </a:cubicBezTo>
                      <a:cubicBezTo>
                        <a:pt x="5038" y="1035"/>
                        <a:pt x="5371" y="1001"/>
                        <a:pt x="5405" y="701"/>
                      </a:cubicBezTo>
                      <a:lnTo>
                        <a:pt x="5405" y="634"/>
                      </a:lnTo>
                      <a:cubicBezTo>
                        <a:pt x="5405" y="601"/>
                        <a:pt x="5371" y="601"/>
                        <a:pt x="5371" y="601"/>
                      </a:cubicBezTo>
                      <a:cubicBezTo>
                        <a:pt x="5304" y="401"/>
                        <a:pt x="5138" y="267"/>
                        <a:pt x="4904" y="134"/>
                      </a:cubicBezTo>
                      <a:cubicBezTo>
                        <a:pt x="4737" y="34"/>
                        <a:pt x="4537" y="1"/>
                        <a:pt x="4337"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18" name="Google Shape;459;p16">
                  <a:extLst>
                    <a:ext uri="{FF2B5EF4-FFF2-40B4-BE49-F238E27FC236}">
                      <a16:creationId xmlns:a16="http://schemas.microsoft.com/office/drawing/2014/main" xmlns="" id="{AD2ADC5E-4778-DFB9-CE85-E345AC4FB540}"/>
                    </a:ext>
                  </a:extLst>
                </p:cNvPr>
                <p:cNvSpPr/>
                <p:nvPr/>
              </p:nvSpPr>
              <p:spPr>
                <a:xfrm>
                  <a:off x="5565613" y="2253875"/>
                  <a:ext cx="55900" cy="74250"/>
                </a:xfrm>
                <a:custGeom>
                  <a:avLst/>
                  <a:gdLst/>
                  <a:ahLst/>
                  <a:cxnLst/>
                  <a:rect l="l" t="t" r="r" b="b"/>
                  <a:pathLst>
                    <a:path w="2236" h="2970" extrusionOk="0">
                      <a:moveTo>
                        <a:pt x="1469" y="0"/>
                      </a:moveTo>
                      <a:cubicBezTo>
                        <a:pt x="868" y="267"/>
                        <a:pt x="401" y="767"/>
                        <a:pt x="168" y="1401"/>
                      </a:cubicBezTo>
                      <a:cubicBezTo>
                        <a:pt x="1" y="1868"/>
                        <a:pt x="34" y="2402"/>
                        <a:pt x="268" y="2836"/>
                      </a:cubicBezTo>
                      <a:cubicBezTo>
                        <a:pt x="301" y="2936"/>
                        <a:pt x="368" y="2969"/>
                        <a:pt x="468" y="2969"/>
                      </a:cubicBezTo>
                      <a:cubicBezTo>
                        <a:pt x="1602" y="2969"/>
                        <a:pt x="2236" y="2302"/>
                        <a:pt x="2236" y="1134"/>
                      </a:cubicBezTo>
                      <a:cubicBezTo>
                        <a:pt x="2236" y="767"/>
                        <a:pt x="2136" y="434"/>
                        <a:pt x="1869" y="167"/>
                      </a:cubicBezTo>
                      <a:cubicBezTo>
                        <a:pt x="1802" y="67"/>
                        <a:pt x="1702" y="0"/>
                        <a:pt x="1569"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19" name="Google Shape;460;p16">
                  <a:extLst>
                    <a:ext uri="{FF2B5EF4-FFF2-40B4-BE49-F238E27FC236}">
                      <a16:creationId xmlns:a16="http://schemas.microsoft.com/office/drawing/2014/main" xmlns="" id="{332F9C1C-AB09-8DEE-766B-D318CDEC74E0}"/>
                    </a:ext>
                  </a:extLst>
                </p:cNvPr>
                <p:cNvSpPr/>
                <p:nvPr/>
              </p:nvSpPr>
              <p:spPr>
                <a:xfrm>
                  <a:off x="5484738" y="2630800"/>
                  <a:ext cx="83400" cy="69250"/>
                </a:xfrm>
                <a:custGeom>
                  <a:avLst/>
                  <a:gdLst/>
                  <a:ahLst/>
                  <a:cxnLst/>
                  <a:rect l="l" t="t" r="r" b="b"/>
                  <a:pathLst>
                    <a:path w="3336" h="2770" extrusionOk="0">
                      <a:moveTo>
                        <a:pt x="867" y="1"/>
                      </a:moveTo>
                      <a:cubicBezTo>
                        <a:pt x="767" y="1"/>
                        <a:pt x="634" y="67"/>
                        <a:pt x="534" y="168"/>
                      </a:cubicBezTo>
                      <a:cubicBezTo>
                        <a:pt x="534" y="201"/>
                        <a:pt x="501" y="201"/>
                        <a:pt x="501" y="234"/>
                      </a:cubicBezTo>
                      <a:lnTo>
                        <a:pt x="501" y="268"/>
                      </a:lnTo>
                      <a:cubicBezTo>
                        <a:pt x="501" y="301"/>
                        <a:pt x="467" y="301"/>
                        <a:pt x="467" y="334"/>
                      </a:cubicBezTo>
                      <a:lnTo>
                        <a:pt x="367" y="468"/>
                      </a:lnTo>
                      <a:cubicBezTo>
                        <a:pt x="234" y="601"/>
                        <a:pt x="334" y="735"/>
                        <a:pt x="400" y="835"/>
                      </a:cubicBezTo>
                      <a:cubicBezTo>
                        <a:pt x="467" y="901"/>
                        <a:pt x="501" y="1001"/>
                        <a:pt x="501" y="1102"/>
                      </a:cubicBezTo>
                      <a:lnTo>
                        <a:pt x="367" y="1102"/>
                      </a:lnTo>
                      <a:cubicBezTo>
                        <a:pt x="300" y="1102"/>
                        <a:pt x="234" y="1102"/>
                        <a:pt x="167" y="1202"/>
                      </a:cubicBezTo>
                      <a:cubicBezTo>
                        <a:pt x="0" y="1468"/>
                        <a:pt x="0" y="1835"/>
                        <a:pt x="167" y="2102"/>
                      </a:cubicBezTo>
                      <a:lnTo>
                        <a:pt x="200" y="2302"/>
                      </a:lnTo>
                      <a:cubicBezTo>
                        <a:pt x="334" y="2503"/>
                        <a:pt x="434" y="2736"/>
                        <a:pt x="634" y="2769"/>
                      </a:cubicBezTo>
                      <a:lnTo>
                        <a:pt x="701" y="2769"/>
                      </a:lnTo>
                      <a:cubicBezTo>
                        <a:pt x="834" y="2769"/>
                        <a:pt x="934" y="2703"/>
                        <a:pt x="1034" y="2636"/>
                      </a:cubicBezTo>
                      <a:cubicBezTo>
                        <a:pt x="1234" y="2503"/>
                        <a:pt x="1468" y="2469"/>
                        <a:pt x="1701" y="2469"/>
                      </a:cubicBezTo>
                      <a:lnTo>
                        <a:pt x="2335" y="2469"/>
                      </a:lnTo>
                      <a:cubicBezTo>
                        <a:pt x="2435" y="2469"/>
                        <a:pt x="2535" y="2469"/>
                        <a:pt x="2669" y="2436"/>
                      </a:cubicBezTo>
                      <a:lnTo>
                        <a:pt x="2702" y="2436"/>
                      </a:lnTo>
                      <a:cubicBezTo>
                        <a:pt x="2769" y="2436"/>
                        <a:pt x="2836" y="2469"/>
                        <a:pt x="2902" y="2469"/>
                      </a:cubicBezTo>
                      <a:cubicBezTo>
                        <a:pt x="2969" y="2503"/>
                        <a:pt x="3036" y="2503"/>
                        <a:pt x="3102" y="2503"/>
                      </a:cubicBezTo>
                      <a:cubicBezTo>
                        <a:pt x="3236" y="2503"/>
                        <a:pt x="3303" y="2436"/>
                        <a:pt x="3336" y="2236"/>
                      </a:cubicBezTo>
                      <a:lnTo>
                        <a:pt x="3336" y="2136"/>
                      </a:lnTo>
                      <a:lnTo>
                        <a:pt x="3336" y="2036"/>
                      </a:lnTo>
                      <a:cubicBezTo>
                        <a:pt x="3336" y="1969"/>
                        <a:pt x="3336" y="1902"/>
                        <a:pt x="3336" y="1835"/>
                      </a:cubicBezTo>
                      <a:cubicBezTo>
                        <a:pt x="3336" y="1769"/>
                        <a:pt x="3303" y="1735"/>
                        <a:pt x="3303" y="1669"/>
                      </a:cubicBezTo>
                      <a:cubicBezTo>
                        <a:pt x="3269" y="1635"/>
                        <a:pt x="3236" y="1602"/>
                        <a:pt x="3236" y="1569"/>
                      </a:cubicBezTo>
                      <a:cubicBezTo>
                        <a:pt x="3202" y="1535"/>
                        <a:pt x="3169" y="1535"/>
                        <a:pt x="3136" y="1502"/>
                      </a:cubicBezTo>
                      <a:cubicBezTo>
                        <a:pt x="3102" y="1468"/>
                        <a:pt x="3036" y="1435"/>
                        <a:pt x="3002" y="1435"/>
                      </a:cubicBezTo>
                      <a:cubicBezTo>
                        <a:pt x="2969" y="1402"/>
                        <a:pt x="2936" y="1402"/>
                        <a:pt x="2936" y="1402"/>
                      </a:cubicBezTo>
                      <a:cubicBezTo>
                        <a:pt x="2869" y="1402"/>
                        <a:pt x="2836" y="1335"/>
                        <a:pt x="2802" y="1335"/>
                      </a:cubicBezTo>
                      <a:cubicBezTo>
                        <a:pt x="2502" y="1268"/>
                        <a:pt x="2235" y="1102"/>
                        <a:pt x="2035" y="901"/>
                      </a:cubicBezTo>
                      <a:cubicBezTo>
                        <a:pt x="1968" y="801"/>
                        <a:pt x="1868" y="701"/>
                        <a:pt x="1735" y="668"/>
                      </a:cubicBezTo>
                      <a:lnTo>
                        <a:pt x="1668" y="668"/>
                      </a:lnTo>
                      <a:lnTo>
                        <a:pt x="1601" y="534"/>
                      </a:lnTo>
                      <a:lnTo>
                        <a:pt x="1401" y="401"/>
                      </a:lnTo>
                      <a:lnTo>
                        <a:pt x="1334" y="268"/>
                      </a:lnTo>
                      <a:cubicBezTo>
                        <a:pt x="1234" y="101"/>
                        <a:pt x="1068" y="34"/>
                        <a:pt x="867"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0" name="Google Shape;461;p16">
                  <a:extLst>
                    <a:ext uri="{FF2B5EF4-FFF2-40B4-BE49-F238E27FC236}">
                      <a16:creationId xmlns:a16="http://schemas.microsoft.com/office/drawing/2014/main" xmlns="" id="{EDE64B91-CEFD-72B5-C366-21FAC065A6AC}"/>
                    </a:ext>
                  </a:extLst>
                </p:cNvPr>
                <p:cNvSpPr/>
                <p:nvPr/>
              </p:nvSpPr>
              <p:spPr>
                <a:xfrm>
                  <a:off x="5765763" y="2517400"/>
                  <a:ext cx="121775" cy="62550"/>
                </a:xfrm>
                <a:custGeom>
                  <a:avLst/>
                  <a:gdLst/>
                  <a:ahLst/>
                  <a:cxnLst/>
                  <a:rect l="l" t="t" r="r" b="b"/>
                  <a:pathLst>
                    <a:path w="4871" h="2502" extrusionOk="0">
                      <a:moveTo>
                        <a:pt x="2369" y="0"/>
                      </a:moveTo>
                      <a:cubicBezTo>
                        <a:pt x="1902" y="34"/>
                        <a:pt x="1468" y="100"/>
                        <a:pt x="1068" y="267"/>
                      </a:cubicBezTo>
                      <a:cubicBezTo>
                        <a:pt x="834" y="334"/>
                        <a:pt x="601" y="400"/>
                        <a:pt x="367" y="434"/>
                      </a:cubicBezTo>
                      <a:cubicBezTo>
                        <a:pt x="234" y="434"/>
                        <a:pt x="101" y="567"/>
                        <a:pt x="34" y="701"/>
                      </a:cubicBezTo>
                      <a:cubicBezTo>
                        <a:pt x="1" y="934"/>
                        <a:pt x="67" y="1134"/>
                        <a:pt x="234" y="1301"/>
                      </a:cubicBezTo>
                      <a:cubicBezTo>
                        <a:pt x="401" y="1501"/>
                        <a:pt x="668" y="1601"/>
                        <a:pt x="935" y="1601"/>
                      </a:cubicBezTo>
                      <a:lnTo>
                        <a:pt x="1068" y="1601"/>
                      </a:lnTo>
                      <a:cubicBezTo>
                        <a:pt x="1068" y="1668"/>
                        <a:pt x="1068" y="1735"/>
                        <a:pt x="1001" y="1801"/>
                      </a:cubicBezTo>
                      <a:cubicBezTo>
                        <a:pt x="968" y="1902"/>
                        <a:pt x="935" y="2002"/>
                        <a:pt x="968" y="2102"/>
                      </a:cubicBezTo>
                      <a:lnTo>
                        <a:pt x="1201" y="2302"/>
                      </a:lnTo>
                      <a:lnTo>
                        <a:pt x="1368" y="2435"/>
                      </a:lnTo>
                      <a:cubicBezTo>
                        <a:pt x="1468" y="2502"/>
                        <a:pt x="1602" y="2502"/>
                        <a:pt x="1735" y="2502"/>
                      </a:cubicBezTo>
                      <a:cubicBezTo>
                        <a:pt x="2102" y="2469"/>
                        <a:pt x="2436" y="2335"/>
                        <a:pt x="2736" y="2135"/>
                      </a:cubicBezTo>
                      <a:lnTo>
                        <a:pt x="2903" y="2002"/>
                      </a:lnTo>
                      <a:cubicBezTo>
                        <a:pt x="2936" y="2068"/>
                        <a:pt x="3003" y="2102"/>
                        <a:pt x="3069" y="2102"/>
                      </a:cubicBezTo>
                      <a:cubicBezTo>
                        <a:pt x="3236" y="2102"/>
                        <a:pt x="3403" y="2068"/>
                        <a:pt x="3536" y="2035"/>
                      </a:cubicBezTo>
                      <a:lnTo>
                        <a:pt x="3670" y="1968"/>
                      </a:lnTo>
                      <a:cubicBezTo>
                        <a:pt x="3770" y="1935"/>
                        <a:pt x="3870" y="1935"/>
                        <a:pt x="3970" y="1935"/>
                      </a:cubicBezTo>
                      <a:cubicBezTo>
                        <a:pt x="4170" y="1935"/>
                        <a:pt x="4370" y="1835"/>
                        <a:pt x="4504" y="1668"/>
                      </a:cubicBezTo>
                      <a:cubicBezTo>
                        <a:pt x="4504" y="1635"/>
                        <a:pt x="4504" y="1601"/>
                        <a:pt x="4504" y="1568"/>
                      </a:cubicBezTo>
                      <a:lnTo>
                        <a:pt x="4537" y="1535"/>
                      </a:lnTo>
                      <a:cubicBezTo>
                        <a:pt x="4704" y="1468"/>
                        <a:pt x="4837" y="1401"/>
                        <a:pt x="4871" y="1168"/>
                      </a:cubicBezTo>
                      <a:lnTo>
                        <a:pt x="4570" y="867"/>
                      </a:lnTo>
                      <a:lnTo>
                        <a:pt x="4404" y="601"/>
                      </a:lnTo>
                      <a:lnTo>
                        <a:pt x="3803" y="200"/>
                      </a:lnTo>
                      <a:cubicBezTo>
                        <a:pt x="3770" y="234"/>
                        <a:pt x="3703" y="234"/>
                        <a:pt x="3636" y="234"/>
                      </a:cubicBezTo>
                      <a:cubicBezTo>
                        <a:pt x="3503" y="234"/>
                        <a:pt x="3336" y="200"/>
                        <a:pt x="3203" y="134"/>
                      </a:cubicBezTo>
                      <a:cubicBezTo>
                        <a:pt x="3069" y="67"/>
                        <a:pt x="2936" y="34"/>
                        <a:pt x="2803" y="34"/>
                      </a:cubicBezTo>
                      <a:lnTo>
                        <a:pt x="2736" y="34"/>
                      </a:lnTo>
                      <a:cubicBezTo>
                        <a:pt x="2602" y="0"/>
                        <a:pt x="2502" y="0"/>
                        <a:pt x="2369"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1" name="Google Shape;462;p16">
                  <a:extLst>
                    <a:ext uri="{FF2B5EF4-FFF2-40B4-BE49-F238E27FC236}">
                      <a16:creationId xmlns:a16="http://schemas.microsoft.com/office/drawing/2014/main" xmlns="" id="{DC9B64C9-F0D5-75C8-924F-A004F1494BDC}"/>
                    </a:ext>
                  </a:extLst>
                </p:cNvPr>
                <p:cNvSpPr/>
                <p:nvPr/>
              </p:nvSpPr>
              <p:spPr>
                <a:xfrm>
                  <a:off x="5718238" y="2680850"/>
                  <a:ext cx="77575" cy="51725"/>
                </a:xfrm>
                <a:custGeom>
                  <a:avLst/>
                  <a:gdLst/>
                  <a:ahLst/>
                  <a:cxnLst/>
                  <a:rect l="l" t="t" r="r" b="b"/>
                  <a:pathLst>
                    <a:path w="3103" h="2069" extrusionOk="0">
                      <a:moveTo>
                        <a:pt x="2335" y="0"/>
                      </a:moveTo>
                      <a:cubicBezTo>
                        <a:pt x="2268" y="0"/>
                        <a:pt x="2202" y="34"/>
                        <a:pt x="2168" y="67"/>
                      </a:cubicBezTo>
                      <a:cubicBezTo>
                        <a:pt x="1902" y="267"/>
                        <a:pt x="1568" y="367"/>
                        <a:pt x="1234" y="367"/>
                      </a:cubicBezTo>
                      <a:lnTo>
                        <a:pt x="1068" y="367"/>
                      </a:lnTo>
                      <a:cubicBezTo>
                        <a:pt x="767" y="367"/>
                        <a:pt x="467" y="501"/>
                        <a:pt x="234" y="667"/>
                      </a:cubicBezTo>
                      <a:cubicBezTo>
                        <a:pt x="100" y="767"/>
                        <a:pt x="34" y="867"/>
                        <a:pt x="0" y="1034"/>
                      </a:cubicBezTo>
                      <a:cubicBezTo>
                        <a:pt x="0" y="1034"/>
                        <a:pt x="0" y="1068"/>
                        <a:pt x="0" y="1068"/>
                      </a:cubicBezTo>
                      <a:lnTo>
                        <a:pt x="34" y="1101"/>
                      </a:lnTo>
                      <a:cubicBezTo>
                        <a:pt x="34" y="1134"/>
                        <a:pt x="67" y="1201"/>
                        <a:pt x="100" y="1234"/>
                      </a:cubicBezTo>
                      <a:cubicBezTo>
                        <a:pt x="134" y="1268"/>
                        <a:pt x="167" y="1268"/>
                        <a:pt x="200" y="1301"/>
                      </a:cubicBezTo>
                      <a:cubicBezTo>
                        <a:pt x="534" y="1568"/>
                        <a:pt x="901" y="1801"/>
                        <a:pt x="1301" y="2002"/>
                      </a:cubicBezTo>
                      <a:cubicBezTo>
                        <a:pt x="1435" y="2068"/>
                        <a:pt x="1535" y="2068"/>
                        <a:pt x="1668" y="2068"/>
                      </a:cubicBezTo>
                      <a:cubicBezTo>
                        <a:pt x="2202" y="2068"/>
                        <a:pt x="2936" y="1768"/>
                        <a:pt x="2969" y="1468"/>
                      </a:cubicBezTo>
                      <a:cubicBezTo>
                        <a:pt x="3102" y="1034"/>
                        <a:pt x="3002" y="567"/>
                        <a:pt x="2735" y="234"/>
                      </a:cubicBezTo>
                      <a:lnTo>
                        <a:pt x="2602" y="134"/>
                      </a:lnTo>
                      <a:cubicBezTo>
                        <a:pt x="2535" y="100"/>
                        <a:pt x="2469" y="34"/>
                        <a:pt x="2402" y="34"/>
                      </a:cubicBezTo>
                      <a:cubicBezTo>
                        <a:pt x="2369" y="0"/>
                        <a:pt x="2369" y="0"/>
                        <a:pt x="2335"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2" name="Google Shape;463;p16">
                  <a:extLst>
                    <a:ext uri="{FF2B5EF4-FFF2-40B4-BE49-F238E27FC236}">
                      <a16:creationId xmlns:a16="http://schemas.microsoft.com/office/drawing/2014/main" xmlns="" id="{AADA4F8B-8386-F992-466F-E7EB2DF213A5}"/>
                    </a:ext>
                  </a:extLst>
                </p:cNvPr>
                <p:cNvSpPr/>
                <p:nvPr/>
              </p:nvSpPr>
              <p:spPr>
                <a:xfrm>
                  <a:off x="5456388" y="2299725"/>
                  <a:ext cx="190150" cy="316100"/>
                </a:xfrm>
                <a:custGeom>
                  <a:avLst/>
                  <a:gdLst/>
                  <a:ahLst/>
                  <a:cxnLst/>
                  <a:rect l="l" t="t" r="r" b="b"/>
                  <a:pathLst>
                    <a:path w="7606" h="12644" extrusionOk="0">
                      <a:moveTo>
                        <a:pt x="3469" y="4504"/>
                      </a:moveTo>
                      <a:cubicBezTo>
                        <a:pt x="3469" y="4538"/>
                        <a:pt x="3436" y="4571"/>
                        <a:pt x="3436" y="4571"/>
                      </a:cubicBezTo>
                      <a:cubicBezTo>
                        <a:pt x="3436" y="4571"/>
                        <a:pt x="3436" y="4538"/>
                        <a:pt x="3436" y="4538"/>
                      </a:cubicBezTo>
                      <a:cubicBezTo>
                        <a:pt x="3436" y="4538"/>
                        <a:pt x="3469" y="4504"/>
                        <a:pt x="3469" y="4504"/>
                      </a:cubicBezTo>
                      <a:close/>
                      <a:moveTo>
                        <a:pt x="3369" y="4704"/>
                      </a:moveTo>
                      <a:cubicBezTo>
                        <a:pt x="3336" y="4804"/>
                        <a:pt x="3302" y="4871"/>
                        <a:pt x="3302" y="4971"/>
                      </a:cubicBezTo>
                      <a:cubicBezTo>
                        <a:pt x="3236" y="4971"/>
                        <a:pt x="3202" y="5005"/>
                        <a:pt x="3136" y="5071"/>
                      </a:cubicBezTo>
                      <a:cubicBezTo>
                        <a:pt x="3102" y="5105"/>
                        <a:pt x="3036" y="5138"/>
                        <a:pt x="2969" y="5171"/>
                      </a:cubicBezTo>
                      <a:lnTo>
                        <a:pt x="2902" y="5171"/>
                      </a:lnTo>
                      <a:cubicBezTo>
                        <a:pt x="2902" y="5005"/>
                        <a:pt x="3036" y="4938"/>
                        <a:pt x="3169" y="4871"/>
                      </a:cubicBezTo>
                      <a:cubicBezTo>
                        <a:pt x="3236" y="4838"/>
                        <a:pt x="3302" y="4771"/>
                        <a:pt x="3369" y="4704"/>
                      </a:cubicBezTo>
                      <a:close/>
                      <a:moveTo>
                        <a:pt x="3736" y="1"/>
                      </a:moveTo>
                      <a:cubicBezTo>
                        <a:pt x="3603" y="1"/>
                        <a:pt x="3436" y="34"/>
                        <a:pt x="3302" y="134"/>
                      </a:cubicBezTo>
                      <a:cubicBezTo>
                        <a:pt x="2802" y="435"/>
                        <a:pt x="2368" y="902"/>
                        <a:pt x="2102" y="1435"/>
                      </a:cubicBezTo>
                      <a:cubicBezTo>
                        <a:pt x="1968" y="1602"/>
                        <a:pt x="1901" y="1769"/>
                        <a:pt x="1868" y="1969"/>
                      </a:cubicBezTo>
                      <a:cubicBezTo>
                        <a:pt x="1835" y="2136"/>
                        <a:pt x="1768" y="2269"/>
                        <a:pt x="1701" y="2436"/>
                      </a:cubicBezTo>
                      <a:lnTo>
                        <a:pt x="1534" y="3437"/>
                      </a:lnTo>
                      <a:cubicBezTo>
                        <a:pt x="967" y="4104"/>
                        <a:pt x="967" y="4404"/>
                        <a:pt x="1534" y="5005"/>
                      </a:cubicBezTo>
                      <a:cubicBezTo>
                        <a:pt x="1801" y="5271"/>
                        <a:pt x="1868" y="5705"/>
                        <a:pt x="1701" y="6039"/>
                      </a:cubicBezTo>
                      <a:cubicBezTo>
                        <a:pt x="1635" y="6272"/>
                        <a:pt x="1601" y="6539"/>
                        <a:pt x="1668" y="6772"/>
                      </a:cubicBezTo>
                      <a:lnTo>
                        <a:pt x="1668" y="6873"/>
                      </a:lnTo>
                      <a:cubicBezTo>
                        <a:pt x="1701" y="6939"/>
                        <a:pt x="1701" y="7006"/>
                        <a:pt x="1701" y="7073"/>
                      </a:cubicBezTo>
                      <a:cubicBezTo>
                        <a:pt x="1735" y="7173"/>
                        <a:pt x="1768" y="7306"/>
                        <a:pt x="1868" y="7406"/>
                      </a:cubicBezTo>
                      <a:lnTo>
                        <a:pt x="2001" y="7573"/>
                      </a:lnTo>
                      <a:lnTo>
                        <a:pt x="2135" y="8207"/>
                      </a:lnTo>
                      <a:lnTo>
                        <a:pt x="2268" y="8874"/>
                      </a:lnTo>
                      <a:cubicBezTo>
                        <a:pt x="2068" y="9007"/>
                        <a:pt x="1935" y="9208"/>
                        <a:pt x="1901" y="9474"/>
                      </a:cubicBezTo>
                      <a:cubicBezTo>
                        <a:pt x="1868" y="9574"/>
                        <a:pt x="1835" y="9675"/>
                        <a:pt x="1768" y="9775"/>
                      </a:cubicBezTo>
                      <a:cubicBezTo>
                        <a:pt x="1768" y="9808"/>
                        <a:pt x="1735" y="9841"/>
                        <a:pt x="1735" y="9841"/>
                      </a:cubicBezTo>
                      <a:lnTo>
                        <a:pt x="1635" y="9841"/>
                      </a:lnTo>
                      <a:cubicBezTo>
                        <a:pt x="1468" y="9841"/>
                        <a:pt x="1301" y="9775"/>
                        <a:pt x="1168" y="9675"/>
                      </a:cubicBezTo>
                      <a:cubicBezTo>
                        <a:pt x="1034" y="9574"/>
                        <a:pt x="867" y="9508"/>
                        <a:pt x="667" y="9508"/>
                      </a:cubicBezTo>
                      <a:lnTo>
                        <a:pt x="534" y="9508"/>
                      </a:lnTo>
                      <a:cubicBezTo>
                        <a:pt x="267" y="9574"/>
                        <a:pt x="33" y="9841"/>
                        <a:pt x="0" y="10175"/>
                      </a:cubicBezTo>
                      <a:cubicBezTo>
                        <a:pt x="33" y="10442"/>
                        <a:pt x="67" y="10675"/>
                        <a:pt x="167" y="10942"/>
                      </a:cubicBezTo>
                      <a:cubicBezTo>
                        <a:pt x="367" y="11276"/>
                        <a:pt x="434" y="11676"/>
                        <a:pt x="367" y="12043"/>
                      </a:cubicBezTo>
                      <a:lnTo>
                        <a:pt x="434" y="12076"/>
                      </a:lnTo>
                      <a:lnTo>
                        <a:pt x="500" y="12110"/>
                      </a:lnTo>
                      <a:cubicBezTo>
                        <a:pt x="667" y="12243"/>
                        <a:pt x="901" y="12343"/>
                        <a:pt x="1134" y="12410"/>
                      </a:cubicBezTo>
                      <a:cubicBezTo>
                        <a:pt x="1234" y="12410"/>
                        <a:pt x="1268" y="12310"/>
                        <a:pt x="1268" y="12110"/>
                      </a:cubicBezTo>
                      <a:lnTo>
                        <a:pt x="1268" y="11943"/>
                      </a:lnTo>
                      <a:cubicBezTo>
                        <a:pt x="1401" y="12343"/>
                        <a:pt x="1801" y="12443"/>
                        <a:pt x="2168" y="12510"/>
                      </a:cubicBezTo>
                      <a:cubicBezTo>
                        <a:pt x="2302" y="12543"/>
                        <a:pt x="2435" y="12577"/>
                        <a:pt x="2535" y="12610"/>
                      </a:cubicBezTo>
                      <a:cubicBezTo>
                        <a:pt x="2569" y="12610"/>
                        <a:pt x="2602" y="12610"/>
                        <a:pt x="2635" y="12577"/>
                      </a:cubicBezTo>
                      <a:cubicBezTo>
                        <a:pt x="2669" y="12610"/>
                        <a:pt x="2702" y="12610"/>
                        <a:pt x="2735" y="12643"/>
                      </a:cubicBezTo>
                      <a:lnTo>
                        <a:pt x="2902" y="12643"/>
                      </a:lnTo>
                      <a:cubicBezTo>
                        <a:pt x="3069" y="12643"/>
                        <a:pt x="3236" y="12510"/>
                        <a:pt x="3269" y="12343"/>
                      </a:cubicBezTo>
                      <a:lnTo>
                        <a:pt x="3436" y="12110"/>
                      </a:lnTo>
                      <a:cubicBezTo>
                        <a:pt x="3503" y="12076"/>
                        <a:pt x="3569" y="12043"/>
                        <a:pt x="3636" y="12010"/>
                      </a:cubicBezTo>
                      <a:cubicBezTo>
                        <a:pt x="3736" y="11909"/>
                        <a:pt x="3836" y="11876"/>
                        <a:pt x="3970" y="11876"/>
                      </a:cubicBezTo>
                      <a:cubicBezTo>
                        <a:pt x="4070" y="11876"/>
                        <a:pt x="4136" y="11909"/>
                        <a:pt x="4203" y="11976"/>
                      </a:cubicBezTo>
                      <a:cubicBezTo>
                        <a:pt x="4270" y="12043"/>
                        <a:pt x="4336" y="12076"/>
                        <a:pt x="4403" y="12110"/>
                      </a:cubicBezTo>
                      <a:cubicBezTo>
                        <a:pt x="4537" y="12143"/>
                        <a:pt x="4670" y="12243"/>
                        <a:pt x="4703" y="12376"/>
                      </a:cubicBezTo>
                      <a:cubicBezTo>
                        <a:pt x="4703" y="12410"/>
                        <a:pt x="4703" y="12410"/>
                        <a:pt x="4737" y="12410"/>
                      </a:cubicBezTo>
                      <a:lnTo>
                        <a:pt x="4737" y="12477"/>
                      </a:lnTo>
                      <a:cubicBezTo>
                        <a:pt x="4770" y="12477"/>
                        <a:pt x="4803" y="12510"/>
                        <a:pt x="4837" y="12510"/>
                      </a:cubicBezTo>
                      <a:lnTo>
                        <a:pt x="5137" y="12510"/>
                      </a:lnTo>
                      <a:cubicBezTo>
                        <a:pt x="5170" y="12477"/>
                        <a:pt x="5237" y="12477"/>
                        <a:pt x="5304" y="12477"/>
                      </a:cubicBezTo>
                      <a:cubicBezTo>
                        <a:pt x="5404" y="12477"/>
                        <a:pt x="5537" y="12376"/>
                        <a:pt x="5537" y="12276"/>
                      </a:cubicBezTo>
                      <a:cubicBezTo>
                        <a:pt x="5571" y="12076"/>
                        <a:pt x="5437" y="12010"/>
                        <a:pt x="5304" y="11909"/>
                      </a:cubicBezTo>
                      <a:lnTo>
                        <a:pt x="5237" y="11876"/>
                      </a:lnTo>
                      <a:lnTo>
                        <a:pt x="4837" y="11609"/>
                      </a:lnTo>
                      <a:lnTo>
                        <a:pt x="3703" y="9675"/>
                      </a:lnTo>
                      <a:cubicBezTo>
                        <a:pt x="3736" y="9508"/>
                        <a:pt x="3669" y="9341"/>
                        <a:pt x="3569" y="9208"/>
                      </a:cubicBezTo>
                      <a:cubicBezTo>
                        <a:pt x="3536" y="9141"/>
                        <a:pt x="3503" y="9074"/>
                        <a:pt x="3469" y="9007"/>
                      </a:cubicBezTo>
                      <a:cubicBezTo>
                        <a:pt x="3469" y="9007"/>
                        <a:pt x="3469" y="8974"/>
                        <a:pt x="3436" y="8941"/>
                      </a:cubicBezTo>
                      <a:lnTo>
                        <a:pt x="3436" y="8741"/>
                      </a:lnTo>
                      <a:cubicBezTo>
                        <a:pt x="3636" y="8474"/>
                        <a:pt x="3736" y="8140"/>
                        <a:pt x="3736" y="7773"/>
                      </a:cubicBezTo>
                      <a:cubicBezTo>
                        <a:pt x="3736" y="7640"/>
                        <a:pt x="3736" y="7473"/>
                        <a:pt x="3769" y="7373"/>
                      </a:cubicBezTo>
                      <a:lnTo>
                        <a:pt x="3903" y="7373"/>
                      </a:lnTo>
                      <a:cubicBezTo>
                        <a:pt x="4103" y="7373"/>
                        <a:pt x="4270" y="7406"/>
                        <a:pt x="4437" y="7440"/>
                      </a:cubicBezTo>
                      <a:cubicBezTo>
                        <a:pt x="4837" y="7540"/>
                        <a:pt x="5270" y="7640"/>
                        <a:pt x="5671" y="7706"/>
                      </a:cubicBezTo>
                      <a:lnTo>
                        <a:pt x="6171" y="7773"/>
                      </a:lnTo>
                      <a:lnTo>
                        <a:pt x="6505" y="7973"/>
                      </a:lnTo>
                      <a:cubicBezTo>
                        <a:pt x="6605" y="8040"/>
                        <a:pt x="6705" y="8073"/>
                        <a:pt x="6838" y="8073"/>
                      </a:cubicBezTo>
                      <a:cubicBezTo>
                        <a:pt x="6862" y="8067"/>
                        <a:pt x="6887" y="8065"/>
                        <a:pt x="6912" y="8065"/>
                      </a:cubicBezTo>
                      <a:cubicBezTo>
                        <a:pt x="7029" y="8065"/>
                        <a:pt x="7156" y="8124"/>
                        <a:pt x="7239" y="8207"/>
                      </a:cubicBezTo>
                      <a:cubicBezTo>
                        <a:pt x="7305" y="8274"/>
                        <a:pt x="7372" y="8307"/>
                        <a:pt x="7439" y="8307"/>
                      </a:cubicBezTo>
                      <a:cubicBezTo>
                        <a:pt x="7472" y="8307"/>
                        <a:pt x="7505" y="8307"/>
                        <a:pt x="7539" y="8274"/>
                      </a:cubicBezTo>
                      <a:cubicBezTo>
                        <a:pt x="7605" y="8173"/>
                        <a:pt x="7539" y="8107"/>
                        <a:pt x="7505" y="8040"/>
                      </a:cubicBezTo>
                      <a:cubicBezTo>
                        <a:pt x="7472" y="7973"/>
                        <a:pt x="7472" y="7940"/>
                        <a:pt x="7439" y="7907"/>
                      </a:cubicBezTo>
                      <a:lnTo>
                        <a:pt x="6605" y="7340"/>
                      </a:lnTo>
                      <a:lnTo>
                        <a:pt x="6605" y="7206"/>
                      </a:lnTo>
                      <a:cubicBezTo>
                        <a:pt x="6638" y="7039"/>
                        <a:pt x="6571" y="6906"/>
                        <a:pt x="6505" y="6772"/>
                      </a:cubicBezTo>
                      <a:cubicBezTo>
                        <a:pt x="6505" y="6672"/>
                        <a:pt x="6505" y="6572"/>
                        <a:pt x="6438" y="6506"/>
                      </a:cubicBezTo>
                      <a:cubicBezTo>
                        <a:pt x="6356" y="6423"/>
                        <a:pt x="6251" y="6363"/>
                        <a:pt x="6142" y="6363"/>
                      </a:cubicBezTo>
                      <a:cubicBezTo>
                        <a:pt x="6118" y="6363"/>
                        <a:pt x="6095" y="6366"/>
                        <a:pt x="6071" y="6372"/>
                      </a:cubicBezTo>
                      <a:lnTo>
                        <a:pt x="6004" y="6372"/>
                      </a:lnTo>
                      <a:cubicBezTo>
                        <a:pt x="5838" y="6339"/>
                        <a:pt x="5671" y="6272"/>
                        <a:pt x="5504" y="6205"/>
                      </a:cubicBezTo>
                      <a:cubicBezTo>
                        <a:pt x="5404" y="6139"/>
                        <a:pt x="5304" y="6072"/>
                        <a:pt x="5204" y="6039"/>
                      </a:cubicBezTo>
                      <a:cubicBezTo>
                        <a:pt x="5037" y="6005"/>
                        <a:pt x="4904" y="5939"/>
                        <a:pt x="4937" y="5738"/>
                      </a:cubicBezTo>
                      <a:cubicBezTo>
                        <a:pt x="4970" y="5538"/>
                        <a:pt x="5104" y="5505"/>
                        <a:pt x="5270" y="5438"/>
                      </a:cubicBezTo>
                      <a:cubicBezTo>
                        <a:pt x="6772" y="4904"/>
                        <a:pt x="6805" y="4771"/>
                        <a:pt x="6838" y="3170"/>
                      </a:cubicBezTo>
                      <a:cubicBezTo>
                        <a:pt x="6905" y="2936"/>
                        <a:pt x="6838" y="2703"/>
                        <a:pt x="6705" y="2503"/>
                      </a:cubicBezTo>
                      <a:cubicBezTo>
                        <a:pt x="6655" y="2428"/>
                        <a:pt x="6586" y="2390"/>
                        <a:pt x="6498" y="2390"/>
                      </a:cubicBezTo>
                      <a:cubicBezTo>
                        <a:pt x="6469" y="2390"/>
                        <a:pt x="6438" y="2394"/>
                        <a:pt x="6405" y="2403"/>
                      </a:cubicBezTo>
                      <a:cubicBezTo>
                        <a:pt x="6305" y="2403"/>
                        <a:pt x="6171" y="2403"/>
                        <a:pt x="6038" y="2469"/>
                      </a:cubicBezTo>
                      <a:cubicBezTo>
                        <a:pt x="5237" y="2569"/>
                        <a:pt x="4537" y="3036"/>
                        <a:pt x="4070" y="3704"/>
                      </a:cubicBezTo>
                      <a:cubicBezTo>
                        <a:pt x="4003" y="3770"/>
                        <a:pt x="3970" y="3870"/>
                        <a:pt x="4003" y="3970"/>
                      </a:cubicBezTo>
                      <a:cubicBezTo>
                        <a:pt x="4003" y="4004"/>
                        <a:pt x="4003" y="4037"/>
                        <a:pt x="4036" y="4037"/>
                      </a:cubicBezTo>
                      <a:cubicBezTo>
                        <a:pt x="3970" y="4037"/>
                        <a:pt x="3936" y="4071"/>
                        <a:pt x="3903" y="4071"/>
                      </a:cubicBezTo>
                      <a:cubicBezTo>
                        <a:pt x="3836" y="4137"/>
                        <a:pt x="3769" y="4171"/>
                        <a:pt x="3736" y="4204"/>
                      </a:cubicBezTo>
                      <a:lnTo>
                        <a:pt x="3703" y="4204"/>
                      </a:lnTo>
                      <a:lnTo>
                        <a:pt x="3769" y="4104"/>
                      </a:lnTo>
                      <a:lnTo>
                        <a:pt x="3836" y="4004"/>
                      </a:lnTo>
                      <a:cubicBezTo>
                        <a:pt x="3903" y="3904"/>
                        <a:pt x="3936" y="3804"/>
                        <a:pt x="3936" y="3670"/>
                      </a:cubicBezTo>
                      <a:cubicBezTo>
                        <a:pt x="4303" y="3103"/>
                        <a:pt x="4270" y="2369"/>
                        <a:pt x="3869" y="1802"/>
                      </a:cubicBezTo>
                      <a:cubicBezTo>
                        <a:pt x="3503" y="1335"/>
                        <a:pt x="3636" y="1102"/>
                        <a:pt x="3936" y="768"/>
                      </a:cubicBezTo>
                      <a:cubicBezTo>
                        <a:pt x="4070" y="601"/>
                        <a:pt x="4270" y="334"/>
                        <a:pt x="4036" y="134"/>
                      </a:cubicBezTo>
                      <a:cubicBezTo>
                        <a:pt x="3970" y="34"/>
                        <a:pt x="3869" y="1"/>
                        <a:pt x="3736"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3" name="Google Shape;464;p16">
                  <a:extLst>
                    <a:ext uri="{FF2B5EF4-FFF2-40B4-BE49-F238E27FC236}">
                      <a16:creationId xmlns:a16="http://schemas.microsoft.com/office/drawing/2014/main" xmlns="" id="{99DBB1F9-A50F-E02C-4B66-E012684DD252}"/>
                    </a:ext>
                  </a:extLst>
                </p:cNvPr>
                <p:cNvSpPr/>
                <p:nvPr/>
              </p:nvSpPr>
              <p:spPr>
                <a:xfrm>
                  <a:off x="6281963" y="2672500"/>
                  <a:ext cx="154300" cy="43400"/>
                </a:xfrm>
                <a:custGeom>
                  <a:avLst/>
                  <a:gdLst/>
                  <a:ahLst/>
                  <a:cxnLst/>
                  <a:rect l="l" t="t" r="r" b="b"/>
                  <a:pathLst>
                    <a:path w="6172" h="1736" extrusionOk="0">
                      <a:moveTo>
                        <a:pt x="267" y="1"/>
                      </a:moveTo>
                      <a:cubicBezTo>
                        <a:pt x="67" y="201"/>
                        <a:pt x="1" y="368"/>
                        <a:pt x="67" y="501"/>
                      </a:cubicBezTo>
                      <a:cubicBezTo>
                        <a:pt x="101" y="601"/>
                        <a:pt x="267" y="701"/>
                        <a:pt x="568" y="768"/>
                      </a:cubicBezTo>
                      <a:cubicBezTo>
                        <a:pt x="701" y="801"/>
                        <a:pt x="868" y="835"/>
                        <a:pt x="1035" y="835"/>
                      </a:cubicBezTo>
                      <a:cubicBezTo>
                        <a:pt x="1078" y="830"/>
                        <a:pt x="1120" y="828"/>
                        <a:pt x="1162" y="828"/>
                      </a:cubicBezTo>
                      <a:cubicBezTo>
                        <a:pt x="1445" y="828"/>
                        <a:pt x="1703" y="923"/>
                        <a:pt x="1935" y="1068"/>
                      </a:cubicBezTo>
                      <a:cubicBezTo>
                        <a:pt x="2436" y="1368"/>
                        <a:pt x="2936" y="1535"/>
                        <a:pt x="3503" y="1635"/>
                      </a:cubicBezTo>
                      <a:lnTo>
                        <a:pt x="3737" y="1668"/>
                      </a:lnTo>
                      <a:cubicBezTo>
                        <a:pt x="3870" y="1702"/>
                        <a:pt x="4003" y="1735"/>
                        <a:pt x="4137" y="1735"/>
                      </a:cubicBezTo>
                      <a:cubicBezTo>
                        <a:pt x="4437" y="1735"/>
                        <a:pt x="4704" y="1635"/>
                        <a:pt x="4904" y="1435"/>
                      </a:cubicBezTo>
                      <a:lnTo>
                        <a:pt x="5605" y="1335"/>
                      </a:lnTo>
                      <a:lnTo>
                        <a:pt x="5705" y="1335"/>
                      </a:lnTo>
                      <a:cubicBezTo>
                        <a:pt x="5805" y="1335"/>
                        <a:pt x="5938" y="1302"/>
                        <a:pt x="6038" y="1268"/>
                      </a:cubicBezTo>
                      <a:cubicBezTo>
                        <a:pt x="6138" y="1168"/>
                        <a:pt x="6172" y="1101"/>
                        <a:pt x="6172" y="1035"/>
                      </a:cubicBezTo>
                      <a:cubicBezTo>
                        <a:pt x="6172" y="1018"/>
                        <a:pt x="6172" y="1018"/>
                        <a:pt x="6168" y="1018"/>
                      </a:cubicBezTo>
                      <a:cubicBezTo>
                        <a:pt x="6163" y="1018"/>
                        <a:pt x="6155" y="1018"/>
                        <a:pt x="6138" y="1001"/>
                      </a:cubicBezTo>
                      <a:cubicBezTo>
                        <a:pt x="6105" y="968"/>
                        <a:pt x="6072" y="935"/>
                        <a:pt x="6005" y="935"/>
                      </a:cubicBezTo>
                      <a:cubicBezTo>
                        <a:pt x="5938" y="901"/>
                        <a:pt x="5871" y="868"/>
                        <a:pt x="5838" y="801"/>
                      </a:cubicBezTo>
                      <a:cubicBezTo>
                        <a:pt x="5771" y="701"/>
                        <a:pt x="5638" y="668"/>
                        <a:pt x="5505" y="668"/>
                      </a:cubicBezTo>
                      <a:lnTo>
                        <a:pt x="5171" y="668"/>
                      </a:lnTo>
                      <a:lnTo>
                        <a:pt x="4971" y="534"/>
                      </a:lnTo>
                      <a:lnTo>
                        <a:pt x="4737" y="401"/>
                      </a:lnTo>
                      <a:cubicBezTo>
                        <a:pt x="4604" y="401"/>
                        <a:pt x="4504" y="434"/>
                        <a:pt x="4370" y="434"/>
                      </a:cubicBezTo>
                      <a:cubicBezTo>
                        <a:pt x="4104" y="434"/>
                        <a:pt x="3837" y="368"/>
                        <a:pt x="3570" y="301"/>
                      </a:cubicBezTo>
                      <a:cubicBezTo>
                        <a:pt x="3303" y="234"/>
                        <a:pt x="3036" y="201"/>
                        <a:pt x="2769" y="201"/>
                      </a:cubicBezTo>
                      <a:cubicBezTo>
                        <a:pt x="2636" y="201"/>
                        <a:pt x="2502" y="234"/>
                        <a:pt x="2369" y="267"/>
                      </a:cubicBezTo>
                      <a:cubicBezTo>
                        <a:pt x="2102" y="201"/>
                        <a:pt x="1802" y="167"/>
                        <a:pt x="1535" y="167"/>
                      </a:cubicBezTo>
                      <a:cubicBezTo>
                        <a:pt x="1235" y="167"/>
                        <a:pt x="935" y="134"/>
                        <a:pt x="634" y="67"/>
                      </a:cubicBezTo>
                      <a:lnTo>
                        <a:pt x="468" y="34"/>
                      </a:lnTo>
                      <a:cubicBezTo>
                        <a:pt x="401" y="34"/>
                        <a:pt x="334" y="1"/>
                        <a:pt x="267"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4" name="Google Shape;465;p16">
                  <a:extLst>
                    <a:ext uri="{FF2B5EF4-FFF2-40B4-BE49-F238E27FC236}">
                      <a16:creationId xmlns:a16="http://schemas.microsoft.com/office/drawing/2014/main" xmlns="" id="{00FE31D5-888B-1051-C50C-98859EACB20A}"/>
                    </a:ext>
                  </a:extLst>
                </p:cNvPr>
                <p:cNvSpPr/>
                <p:nvPr/>
              </p:nvSpPr>
              <p:spPr>
                <a:xfrm>
                  <a:off x="5182013" y="2673325"/>
                  <a:ext cx="207675" cy="99275"/>
                </a:xfrm>
                <a:custGeom>
                  <a:avLst/>
                  <a:gdLst/>
                  <a:ahLst/>
                  <a:cxnLst/>
                  <a:rect l="l" t="t" r="r" b="b"/>
                  <a:pathLst>
                    <a:path w="8307" h="3971" extrusionOk="0">
                      <a:moveTo>
                        <a:pt x="1368" y="1"/>
                      </a:moveTo>
                      <a:cubicBezTo>
                        <a:pt x="1201" y="1"/>
                        <a:pt x="1068" y="1"/>
                        <a:pt x="901" y="34"/>
                      </a:cubicBezTo>
                      <a:cubicBezTo>
                        <a:pt x="668" y="34"/>
                        <a:pt x="434" y="168"/>
                        <a:pt x="334" y="368"/>
                      </a:cubicBezTo>
                      <a:cubicBezTo>
                        <a:pt x="301" y="568"/>
                        <a:pt x="267" y="768"/>
                        <a:pt x="167" y="935"/>
                      </a:cubicBezTo>
                      <a:cubicBezTo>
                        <a:pt x="34" y="1168"/>
                        <a:pt x="1" y="1469"/>
                        <a:pt x="67" y="1736"/>
                      </a:cubicBezTo>
                      <a:cubicBezTo>
                        <a:pt x="67" y="1969"/>
                        <a:pt x="267" y="2136"/>
                        <a:pt x="468" y="2169"/>
                      </a:cubicBezTo>
                      <a:cubicBezTo>
                        <a:pt x="468" y="2203"/>
                        <a:pt x="534" y="2236"/>
                        <a:pt x="534" y="2236"/>
                      </a:cubicBezTo>
                      <a:lnTo>
                        <a:pt x="568" y="2236"/>
                      </a:lnTo>
                      <a:cubicBezTo>
                        <a:pt x="568" y="2236"/>
                        <a:pt x="601" y="2236"/>
                        <a:pt x="601" y="2203"/>
                      </a:cubicBezTo>
                      <a:lnTo>
                        <a:pt x="668" y="2203"/>
                      </a:lnTo>
                      <a:cubicBezTo>
                        <a:pt x="1001" y="2169"/>
                        <a:pt x="1368" y="2069"/>
                        <a:pt x="1668" y="1902"/>
                      </a:cubicBezTo>
                      <a:cubicBezTo>
                        <a:pt x="1935" y="1769"/>
                        <a:pt x="2235" y="1702"/>
                        <a:pt x="2536" y="1635"/>
                      </a:cubicBezTo>
                      <a:lnTo>
                        <a:pt x="2836" y="1902"/>
                      </a:lnTo>
                      <a:cubicBezTo>
                        <a:pt x="2869" y="1936"/>
                        <a:pt x="2936" y="1969"/>
                        <a:pt x="2969" y="1969"/>
                      </a:cubicBezTo>
                      <a:cubicBezTo>
                        <a:pt x="3036" y="1969"/>
                        <a:pt x="3103" y="1936"/>
                        <a:pt x="3136" y="1902"/>
                      </a:cubicBezTo>
                      <a:cubicBezTo>
                        <a:pt x="3270" y="1736"/>
                        <a:pt x="3503" y="1669"/>
                        <a:pt x="3703" y="1669"/>
                      </a:cubicBezTo>
                      <a:cubicBezTo>
                        <a:pt x="3770" y="1669"/>
                        <a:pt x="3837" y="1669"/>
                        <a:pt x="3870" y="1702"/>
                      </a:cubicBezTo>
                      <a:cubicBezTo>
                        <a:pt x="4237" y="1769"/>
                        <a:pt x="4604" y="1802"/>
                        <a:pt x="5004" y="1836"/>
                      </a:cubicBezTo>
                      <a:cubicBezTo>
                        <a:pt x="5371" y="1836"/>
                        <a:pt x="5738" y="1769"/>
                        <a:pt x="6072" y="1635"/>
                      </a:cubicBezTo>
                      <a:lnTo>
                        <a:pt x="6172" y="1635"/>
                      </a:lnTo>
                      <a:cubicBezTo>
                        <a:pt x="6005" y="2136"/>
                        <a:pt x="6105" y="2670"/>
                        <a:pt x="6438" y="3103"/>
                      </a:cubicBezTo>
                      <a:lnTo>
                        <a:pt x="6472" y="3170"/>
                      </a:lnTo>
                      <a:cubicBezTo>
                        <a:pt x="6572" y="3270"/>
                        <a:pt x="6639" y="3437"/>
                        <a:pt x="6639" y="3570"/>
                      </a:cubicBezTo>
                      <a:lnTo>
                        <a:pt x="6872" y="3904"/>
                      </a:lnTo>
                      <a:cubicBezTo>
                        <a:pt x="6939" y="3937"/>
                        <a:pt x="7039" y="3970"/>
                        <a:pt x="7106" y="3970"/>
                      </a:cubicBezTo>
                      <a:cubicBezTo>
                        <a:pt x="7206" y="3970"/>
                        <a:pt x="7272" y="3904"/>
                        <a:pt x="7306" y="3837"/>
                      </a:cubicBezTo>
                      <a:cubicBezTo>
                        <a:pt x="7506" y="3637"/>
                        <a:pt x="7506" y="3303"/>
                        <a:pt x="7339" y="3070"/>
                      </a:cubicBezTo>
                      <a:cubicBezTo>
                        <a:pt x="7039" y="2603"/>
                        <a:pt x="6972" y="2336"/>
                        <a:pt x="7039" y="2136"/>
                      </a:cubicBezTo>
                      <a:cubicBezTo>
                        <a:pt x="7106" y="1936"/>
                        <a:pt x="7372" y="1769"/>
                        <a:pt x="7806" y="1602"/>
                      </a:cubicBezTo>
                      <a:cubicBezTo>
                        <a:pt x="7873" y="1569"/>
                        <a:pt x="7906" y="1535"/>
                        <a:pt x="7973" y="1502"/>
                      </a:cubicBezTo>
                      <a:lnTo>
                        <a:pt x="8106" y="1402"/>
                      </a:lnTo>
                      <a:cubicBezTo>
                        <a:pt x="8240" y="1335"/>
                        <a:pt x="8306" y="1269"/>
                        <a:pt x="8306" y="1168"/>
                      </a:cubicBezTo>
                      <a:cubicBezTo>
                        <a:pt x="8306" y="1068"/>
                        <a:pt x="8206" y="1002"/>
                        <a:pt x="8106" y="968"/>
                      </a:cubicBezTo>
                      <a:lnTo>
                        <a:pt x="7973" y="935"/>
                      </a:lnTo>
                      <a:cubicBezTo>
                        <a:pt x="7539" y="768"/>
                        <a:pt x="7106" y="668"/>
                        <a:pt x="6639" y="635"/>
                      </a:cubicBezTo>
                      <a:cubicBezTo>
                        <a:pt x="6272" y="635"/>
                        <a:pt x="5905" y="735"/>
                        <a:pt x="5605" y="935"/>
                      </a:cubicBezTo>
                      <a:lnTo>
                        <a:pt x="4904" y="768"/>
                      </a:lnTo>
                      <a:cubicBezTo>
                        <a:pt x="4704" y="735"/>
                        <a:pt x="4537" y="701"/>
                        <a:pt x="4370" y="601"/>
                      </a:cubicBezTo>
                      <a:cubicBezTo>
                        <a:pt x="4204" y="501"/>
                        <a:pt x="4003" y="435"/>
                        <a:pt x="3803" y="401"/>
                      </a:cubicBezTo>
                      <a:cubicBezTo>
                        <a:pt x="3737" y="401"/>
                        <a:pt x="3636" y="435"/>
                        <a:pt x="3570" y="468"/>
                      </a:cubicBezTo>
                      <a:cubicBezTo>
                        <a:pt x="3570" y="435"/>
                        <a:pt x="3570" y="401"/>
                        <a:pt x="3570" y="368"/>
                      </a:cubicBezTo>
                      <a:cubicBezTo>
                        <a:pt x="2836" y="134"/>
                        <a:pt x="2102" y="34"/>
                        <a:pt x="1368"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5" name="Google Shape;466;p16">
                  <a:extLst>
                    <a:ext uri="{FF2B5EF4-FFF2-40B4-BE49-F238E27FC236}">
                      <a16:creationId xmlns:a16="http://schemas.microsoft.com/office/drawing/2014/main" xmlns="" id="{701FA79E-A6F2-BC92-EC4F-722D09137694}"/>
                    </a:ext>
                  </a:extLst>
                </p:cNvPr>
                <p:cNvSpPr/>
                <p:nvPr/>
              </p:nvSpPr>
              <p:spPr>
                <a:xfrm>
                  <a:off x="5343788" y="2813425"/>
                  <a:ext cx="141800" cy="92600"/>
                </a:xfrm>
                <a:custGeom>
                  <a:avLst/>
                  <a:gdLst/>
                  <a:ahLst/>
                  <a:cxnLst/>
                  <a:rect l="l" t="t" r="r" b="b"/>
                  <a:pathLst>
                    <a:path w="5672" h="3704" extrusionOk="0">
                      <a:moveTo>
                        <a:pt x="3236" y="1"/>
                      </a:moveTo>
                      <a:cubicBezTo>
                        <a:pt x="3170" y="1"/>
                        <a:pt x="3103" y="1"/>
                        <a:pt x="3036" y="34"/>
                      </a:cubicBezTo>
                      <a:cubicBezTo>
                        <a:pt x="2769" y="68"/>
                        <a:pt x="2469" y="134"/>
                        <a:pt x="2202" y="201"/>
                      </a:cubicBezTo>
                      <a:cubicBezTo>
                        <a:pt x="1735" y="368"/>
                        <a:pt x="1235" y="435"/>
                        <a:pt x="701" y="468"/>
                      </a:cubicBezTo>
                      <a:lnTo>
                        <a:pt x="568" y="501"/>
                      </a:lnTo>
                      <a:cubicBezTo>
                        <a:pt x="401" y="535"/>
                        <a:pt x="234" y="668"/>
                        <a:pt x="234" y="868"/>
                      </a:cubicBezTo>
                      <a:cubicBezTo>
                        <a:pt x="1" y="1335"/>
                        <a:pt x="34" y="1635"/>
                        <a:pt x="368" y="1902"/>
                      </a:cubicBezTo>
                      <a:cubicBezTo>
                        <a:pt x="1002" y="2836"/>
                        <a:pt x="2036" y="3303"/>
                        <a:pt x="2970" y="3637"/>
                      </a:cubicBezTo>
                      <a:cubicBezTo>
                        <a:pt x="3036" y="3670"/>
                        <a:pt x="3103" y="3704"/>
                        <a:pt x="3170" y="3704"/>
                      </a:cubicBezTo>
                      <a:cubicBezTo>
                        <a:pt x="3503" y="3637"/>
                        <a:pt x="3837" y="3503"/>
                        <a:pt x="4070" y="3270"/>
                      </a:cubicBezTo>
                      <a:cubicBezTo>
                        <a:pt x="4237" y="3170"/>
                        <a:pt x="4404" y="3070"/>
                        <a:pt x="4571" y="2970"/>
                      </a:cubicBezTo>
                      <a:cubicBezTo>
                        <a:pt x="5004" y="2970"/>
                        <a:pt x="5338" y="2936"/>
                        <a:pt x="5571" y="2569"/>
                      </a:cubicBezTo>
                      <a:cubicBezTo>
                        <a:pt x="5672" y="2236"/>
                        <a:pt x="5672" y="1902"/>
                        <a:pt x="5538" y="1569"/>
                      </a:cubicBezTo>
                      <a:cubicBezTo>
                        <a:pt x="5305" y="1402"/>
                        <a:pt x="5071" y="1235"/>
                        <a:pt x="4871" y="1035"/>
                      </a:cubicBezTo>
                      <a:cubicBezTo>
                        <a:pt x="4604" y="701"/>
                        <a:pt x="4271" y="468"/>
                        <a:pt x="3870" y="301"/>
                      </a:cubicBezTo>
                      <a:cubicBezTo>
                        <a:pt x="3870" y="268"/>
                        <a:pt x="3837" y="268"/>
                        <a:pt x="3804" y="268"/>
                      </a:cubicBezTo>
                      <a:lnTo>
                        <a:pt x="3770" y="268"/>
                      </a:lnTo>
                      <a:cubicBezTo>
                        <a:pt x="3637" y="101"/>
                        <a:pt x="3437" y="1"/>
                        <a:pt x="3236"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6" name="Google Shape;467;p16">
                  <a:extLst>
                    <a:ext uri="{FF2B5EF4-FFF2-40B4-BE49-F238E27FC236}">
                      <a16:creationId xmlns:a16="http://schemas.microsoft.com/office/drawing/2014/main" xmlns="" id="{0815DEBF-336E-2CB8-5DA2-963FDD20C743}"/>
                    </a:ext>
                  </a:extLst>
                </p:cNvPr>
                <p:cNvSpPr/>
                <p:nvPr/>
              </p:nvSpPr>
              <p:spPr>
                <a:xfrm>
                  <a:off x="6003438" y="3037775"/>
                  <a:ext cx="68400" cy="80075"/>
                </a:xfrm>
                <a:custGeom>
                  <a:avLst/>
                  <a:gdLst/>
                  <a:ahLst/>
                  <a:cxnLst/>
                  <a:rect l="l" t="t" r="r" b="b"/>
                  <a:pathLst>
                    <a:path w="2736" h="3203" extrusionOk="0">
                      <a:moveTo>
                        <a:pt x="2202" y="0"/>
                      </a:moveTo>
                      <a:cubicBezTo>
                        <a:pt x="2035" y="0"/>
                        <a:pt x="1902" y="133"/>
                        <a:pt x="1768" y="367"/>
                      </a:cubicBezTo>
                      <a:cubicBezTo>
                        <a:pt x="1768" y="434"/>
                        <a:pt x="1735" y="500"/>
                        <a:pt x="1768" y="567"/>
                      </a:cubicBezTo>
                      <a:cubicBezTo>
                        <a:pt x="1768" y="734"/>
                        <a:pt x="1768" y="867"/>
                        <a:pt x="1535" y="901"/>
                      </a:cubicBezTo>
                      <a:lnTo>
                        <a:pt x="1468" y="901"/>
                      </a:lnTo>
                      <a:lnTo>
                        <a:pt x="1501" y="934"/>
                      </a:lnTo>
                      <a:cubicBezTo>
                        <a:pt x="1535" y="967"/>
                        <a:pt x="1501" y="1001"/>
                        <a:pt x="1501" y="1034"/>
                      </a:cubicBezTo>
                      <a:cubicBezTo>
                        <a:pt x="1468" y="1134"/>
                        <a:pt x="1435" y="1234"/>
                        <a:pt x="1401" y="1301"/>
                      </a:cubicBezTo>
                      <a:cubicBezTo>
                        <a:pt x="1368" y="1468"/>
                        <a:pt x="1301" y="1635"/>
                        <a:pt x="1201" y="1768"/>
                      </a:cubicBezTo>
                      <a:cubicBezTo>
                        <a:pt x="1101" y="1835"/>
                        <a:pt x="1001" y="1868"/>
                        <a:pt x="901" y="1935"/>
                      </a:cubicBezTo>
                      <a:lnTo>
                        <a:pt x="868" y="1835"/>
                      </a:lnTo>
                      <a:cubicBezTo>
                        <a:pt x="801" y="1668"/>
                        <a:pt x="734" y="1534"/>
                        <a:pt x="634" y="1434"/>
                      </a:cubicBezTo>
                      <a:lnTo>
                        <a:pt x="601" y="1434"/>
                      </a:lnTo>
                      <a:cubicBezTo>
                        <a:pt x="534" y="1368"/>
                        <a:pt x="501" y="1368"/>
                        <a:pt x="434" y="1334"/>
                      </a:cubicBezTo>
                      <a:lnTo>
                        <a:pt x="267" y="1334"/>
                      </a:lnTo>
                      <a:lnTo>
                        <a:pt x="267" y="1368"/>
                      </a:lnTo>
                      <a:lnTo>
                        <a:pt x="267" y="1434"/>
                      </a:lnTo>
                      <a:cubicBezTo>
                        <a:pt x="134" y="1501"/>
                        <a:pt x="34" y="1601"/>
                        <a:pt x="34" y="1768"/>
                      </a:cubicBezTo>
                      <a:cubicBezTo>
                        <a:pt x="34" y="1801"/>
                        <a:pt x="0" y="1835"/>
                        <a:pt x="0" y="1868"/>
                      </a:cubicBezTo>
                      <a:lnTo>
                        <a:pt x="267" y="2302"/>
                      </a:lnTo>
                      <a:lnTo>
                        <a:pt x="267" y="2435"/>
                      </a:lnTo>
                      <a:cubicBezTo>
                        <a:pt x="267" y="2602"/>
                        <a:pt x="301" y="2802"/>
                        <a:pt x="434" y="2935"/>
                      </a:cubicBezTo>
                      <a:lnTo>
                        <a:pt x="467" y="2935"/>
                      </a:lnTo>
                      <a:lnTo>
                        <a:pt x="534" y="3002"/>
                      </a:lnTo>
                      <a:cubicBezTo>
                        <a:pt x="501" y="3036"/>
                        <a:pt x="534" y="3102"/>
                        <a:pt x="567" y="3136"/>
                      </a:cubicBezTo>
                      <a:lnTo>
                        <a:pt x="701" y="3169"/>
                      </a:lnTo>
                      <a:lnTo>
                        <a:pt x="834" y="3136"/>
                      </a:lnTo>
                      <a:lnTo>
                        <a:pt x="1068" y="3136"/>
                      </a:lnTo>
                      <a:cubicBezTo>
                        <a:pt x="1068" y="3136"/>
                        <a:pt x="1101" y="3169"/>
                        <a:pt x="1134" y="3202"/>
                      </a:cubicBezTo>
                      <a:lnTo>
                        <a:pt x="1235" y="3202"/>
                      </a:lnTo>
                      <a:cubicBezTo>
                        <a:pt x="1268" y="3202"/>
                        <a:pt x="1301" y="3169"/>
                        <a:pt x="1335" y="3169"/>
                      </a:cubicBezTo>
                      <a:lnTo>
                        <a:pt x="1368" y="3169"/>
                      </a:lnTo>
                      <a:cubicBezTo>
                        <a:pt x="1401" y="3136"/>
                        <a:pt x="1401" y="3102"/>
                        <a:pt x="1435" y="3069"/>
                      </a:cubicBezTo>
                      <a:lnTo>
                        <a:pt x="1435" y="3036"/>
                      </a:lnTo>
                      <a:cubicBezTo>
                        <a:pt x="1468" y="3002"/>
                        <a:pt x="1501" y="3002"/>
                        <a:pt x="1501" y="2969"/>
                      </a:cubicBezTo>
                      <a:cubicBezTo>
                        <a:pt x="1601" y="2802"/>
                        <a:pt x="1668" y="2602"/>
                        <a:pt x="1635" y="2402"/>
                      </a:cubicBezTo>
                      <a:lnTo>
                        <a:pt x="1902" y="2035"/>
                      </a:lnTo>
                      <a:cubicBezTo>
                        <a:pt x="2102" y="1735"/>
                        <a:pt x="2302" y="1468"/>
                        <a:pt x="2535" y="1201"/>
                      </a:cubicBezTo>
                      <a:cubicBezTo>
                        <a:pt x="2569" y="1168"/>
                        <a:pt x="2602" y="1101"/>
                        <a:pt x="2636" y="1067"/>
                      </a:cubicBezTo>
                      <a:cubicBezTo>
                        <a:pt x="2669" y="1001"/>
                        <a:pt x="2702" y="901"/>
                        <a:pt x="2736" y="834"/>
                      </a:cubicBezTo>
                      <a:lnTo>
                        <a:pt x="2736" y="801"/>
                      </a:lnTo>
                      <a:cubicBezTo>
                        <a:pt x="2736" y="734"/>
                        <a:pt x="2736" y="667"/>
                        <a:pt x="2736" y="600"/>
                      </a:cubicBezTo>
                      <a:lnTo>
                        <a:pt x="2736" y="567"/>
                      </a:lnTo>
                      <a:cubicBezTo>
                        <a:pt x="2736" y="467"/>
                        <a:pt x="2702" y="400"/>
                        <a:pt x="2669" y="334"/>
                      </a:cubicBezTo>
                      <a:lnTo>
                        <a:pt x="2669" y="300"/>
                      </a:lnTo>
                      <a:cubicBezTo>
                        <a:pt x="2669" y="300"/>
                        <a:pt x="2636" y="234"/>
                        <a:pt x="2602" y="167"/>
                      </a:cubicBezTo>
                      <a:cubicBezTo>
                        <a:pt x="2502" y="67"/>
                        <a:pt x="2335" y="33"/>
                        <a:pt x="2202"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7" name="Google Shape;468;p16">
                  <a:extLst>
                    <a:ext uri="{FF2B5EF4-FFF2-40B4-BE49-F238E27FC236}">
                      <a16:creationId xmlns:a16="http://schemas.microsoft.com/office/drawing/2014/main" xmlns="" id="{FC3FDE66-B126-DBF8-E3B6-77C47C524174}"/>
                    </a:ext>
                  </a:extLst>
                </p:cNvPr>
                <p:cNvSpPr/>
                <p:nvPr/>
              </p:nvSpPr>
              <p:spPr>
                <a:xfrm>
                  <a:off x="6216088" y="2610800"/>
                  <a:ext cx="35050" cy="29200"/>
                </a:xfrm>
                <a:custGeom>
                  <a:avLst/>
                  <a:gdLst/>
                  <a:ahLst/>
                  <a:cxnLst/>
                  <a:rect l="l" t="t" r="r" b="b"/>
                  <a:pathLst>
                    <a:path w="1402" h="1168" extrusionOk="0">
                      <a:moveTo>
                        <a:pt x="601" y="0"/>
                      </a:moveTo>
                      <a:cubicBezTo>
                        <a:pt x="367" y="0"/>
                        <a:pt x="201" y="167"/>
                        <a:pt x="100" y="467"/>
                      </a:cubicBezTo>
                      <a:cubicBezTo>
                        <a:pt x="0" y="734"/>
                        <a:pt x="134" y="1001"/>
                        <a:pt x="367" y="1068"/>
                      </a:cubicBezTo>
                      <a:cubicBezTo>
                        <a:pt x="434" y="1134"/>
                        <a:pt x="534" y="1168"/>
                        <a:pt x="601" y="1168"/>
                      </a:cubicBezTo>
                      <a:lnTo>
                        <a:pt x="901" y="1168"/>
                      </a:lnTo>
                      <a:cubicBezTo>
                        <a:pt x="1001" y="1168"/>
                        <a:pt x="1101" y="1101"/>
                        <a:pt x="1168" y="1001"/>
                      </a:cubicBezTo>
                      <a:cubicBezTo>
                        <a:pt x="1168" y="968"/>
                        <a:pt x="1201" y="968"/>
                        <a:pt x="1235" y="934"/>
                      </a:cubicBezTo>
                      <a:cubicBezTo>
                        <a:pt x="1335" y="834"/>
                        <a:pt x="1401" y="667"/>
                        <a:pt x="1368" y="501"/>
                      </a:cubicBezTo>
                      <a:cubicBezTo>
                        <a:pt x="1335" y="367"/>
                        <a:pt x="1201" y="234"/>
                        <a:pt x="968" y="100"/>
                      </a:cubicBezTo>
                      <a:cubicBezTo>
                        <a:pt x="834" y="34"/>
                        <a:pt x="734" y="0"/>
                        <a:pt x="601"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8" name="Google Shape;469;p16">
                  <a:extLst>
                    <a:ext uri="{FF2B5EF4-FFF2-40B4-BE49-F238E27FC236}">
                      <a16:creationId xmlns:a16="http://schemas.microsoft.com/office/drawing/2014/main" xmlns="" id="{A2857C29-D785-F332-BE02-7C73EEAC5ECD}"/>
                    </a:ext>
                  </a:extLst>
                </p:cNvPr>
                <p:cNvSpPr/>
                <p:nvPr/>
              </p:nvSpPr>
              <p:spPr>
                <a:xfrm>
                  <a:off x="6271113" y="2578275"/>
                  <a:ext cx="111775" cy="68400"/>
                </a:xfrm>
                <a:custGeom>
                  <a:avLst/>
                  <a:gdLst/>
                  <a:ahLst/>
                  <a:cxnLst/>
                  <a:rect l="l" t="t" r="r" b="b"/>
                  <a:pathLst>
                    <a:path w="4471" h="2736" extrusionOk="0">
                      <a:moveTo>
                        <a:pt x="435" y="0"/>
                      </a:moveTo>
                      <a:cubicBezTo>
                        <a:pt x="268" y="0"/>
                        <a:pt x="134" y="100"/>
                        <a:pt x="1" y="401"/>
                      </a:cubicBezTo>
                      <a:cubicBezTo>
                        <a:pt x="68" y="567"/>
                        <a:pt x="201" y="701"/>
                        <a:pt x="335" y="801"/>
                      </a:cubicBezTo>
                      <a:lnTo>
                        <a:pt x="401" y="834"/>
                      </a:lnTo>
                      <a:lnTo>
                        <a:pt x="435" y="901"/>
                      </a:lnTo>
                      <a:cubicBezTo>
                        <a:pt x="468" y="968"/>
                        <a:pt x="535" y="1001"/>
                        <a:pt x="601" y="1034"/>
                      </a:cubicBezTo>
                      <a:lnTo>
                        <a:pt x="735" y="1034"/>
                      </a:lnTo>
                      <a:cubicBezTo>
                        <a:pt x="735" y="1201"/>
                        <a:pt x="868" y="1234"/>
                        <a:pt x="968" y="1234"/>
                      </a:cubicBezTo>
                      <a:cubicBezTo>
                        <a:pt x="1035" y="1401"/>
                        <a:pt x="1135" y="1435"/>
                        <a:pt x="1269" y="1468"/>
                      </a:cubicBezTo>
                      <a:cubicBezTo>
                        <a:pt x="1402" y="1535"/>
                        <a:pt x="1502" y="1568"/>
                        <a:pt x="1535" y="1668"/>
                      </a:cubicBezTo>
                      <a:cubicBezTo>
                        <a:pt x="1569" y="1768"/>
                        <a:pt x="1635" y="1835"/>
                        <a:pt x="1702" y="1902"/>
                      </a:cubicBezTo>
                      <a:cubicBezTo>
                        <a:pt x="1902" y="2202"/>
                        <a:pt x="2236" y="2435"/>
                        <a:pt x="2636" y="2502"/>
                      </a:cubicBezTo>
                      <a:cubicBezTo>
                        <a:pt x="2736" y="2535"/>
                        <a:pt x="2870" y="2569"/>
                        <a:pt x="3003" y="2602"/>
                      </a:cubicBezTo>
                      <a:cubicBezTo>
                        <a:pt x="3170" y="2702"/>
                        <a:pt x="3370" y="2736"/>
                        <a:pt x="3570" y="2736"/>
                      </a:cubicBezTo>
                      <a:cubicBezTo>
                        <a:pt x="3937" y="2736"/>
                        <a:pt x="4304" y="2535"/>
                        <a:pt x="4471" y="2202"/>
                      </a:cubicBezTo>
                      <a:cubicBezTo>
                        <a:pt x="4471" y="1935"/>
                        <a:pt x="4271" y="1768"/>
                        <a:pt x="4071" y="1635"/>
                      </a:cubicBezTo>
                      <a:cubicBezTo>
                        <a:pt x="4037" y="1601"/>
                        <a:pt x="3970" y="1568"/>
                        <a:pt x="3937" y="1568"/>
                      </a:cubicBezTo>
                      <a:cubicBezTo>
                        <a:pt x="3870" y="1568"/>
                        <a:pt x="3837" y="1635"/>
                        <a:pt x="3804" y="1701"/>
                      </a:cubicBezTo>
                      <a:cubicBezTo>
                        <a:pt x="3770" y="1735"/>
                        <a:pt x="3704" y="1768"/>
                        <a:pt x="3637" y="1768"/>
                      </a:cubicBezTo>
                      <a:cubicBezTo>
                        <a:pt x="3570" y="1768"/>
                        <a:pt x="3503" y="1668"/>
                        <a:pt x="3503" y="1568"/>
                      </a:cubicBezTo>
                      <a:cubicBezTo>
                        <a:pt x="3437" y="1335"/>
                        <a:pt x="3337" y="1134"/>
                        <a:pt x="3203" y="968"/>
                      </a:cubicBezTo>
                      <a:lnTo>
                        <a:pt x="3103" y="801"/>
                      </a:lnTo>
                      <a:cubicBezTo>
                        <a:pt x="3070" y="767"/>
                        <a:pt x="3003" y="734"/>
                        <a:pt x="2936" y="701"/>
                      </a:cubicBezTo>
                      <a:lnTo>
                        <a:pt x="2903" y="701"/>
                      </a:lnTo>
                      <a:lnTo>
                        <a:pt x="2803" y="601"/>
                      </a:lnTo>
                      <a:lnTo>
                        <a:pt x="2670" y="401"/>
                      </a:lnTo>
                      <a:lnTo>
                        <a:pt x="1969" y="401"/>
                      </a:lnTo>
                      <a:cubicBezTo>
                        <a:pt x="1769" y="300"/>
                        <a:pt x="1569" y="234"/>
                        <a:pt x="1335" y="234"/>
                      </a:cubicBezTo>
                      <a:cubicBezTo>
                        <a:pt x="1135" y="234"/>
                        <a:pt x="968" y="200"/>
                        <a:pt x="768" y="100"/>
                      </a:cubicBezTo>
                      <a:cubicBezTo>
                        <a:pt x="668" y="34"/>
                        <a:pt x="568" y="0"/>
                        <a:pt x="435" y="0"/>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29" name="Google Shape;470;p16">
                  <a:extLst>
                    <a:ext uri="{FF2B5EF4-FFF2-40B4-BE49-F238E27FC236}">
                      <a16:creationId xmlns:a16="http://schemas.microsoft.com/office/drawing/2014/main" xmlns="" id="{F15ED96A-8890-DF85-DFB9-B60968F26651}"/>
                    </a:ext>
                  </a:extLst>
                </p:cNvPr>
                <p:cNvSpPr/>
                <p:nvPr/>
              </p:nvSpPr>
              <p:spPr>
                <a:xfrm>
                  <a:off x="5674038" y="2511550"/>
                  <a:ext cx="39225" cy="37550"/>
                </a:xfrm>
                <a:custGeom>
                  <a:avLst/>
                  <a:gdLst/>
                  <a:ahLst/>
                  <a:cxnLst/>
                  <a:rect l="l" t="t" r="r" b="b"/>
                  <a:pathLst>
                    <a:path w="1569" h="1502" extrusionOk="0">
                      <a:moveTo>
                        <a:pt x="0" y="1"/>
                      </a:moveTo>
                      <a:cubicBezTo>
                        <a:pt x="134" y="501"/>
                        <a:pt x="434" y="901"/>
                        <a:pt x="868" y="1135"/>
                      </a:cubicBezTo>
                      <a:cubicBezTo>
                        <a:pt x="968" y="1235"/>
                        <a:pt x="1101" y="1335"/>
                        <a:pt x="1201" y="1435"/>
                      </a:cubicBezTo>
                      <a:cubicBezTo>
                        <a:pt x="1234" y="1468"/>
                        <a:pt x="1301" y="1502"/>
                        <a:pt x="1335" y="1502"/>
                      </a:cubicBezTo>
                      <a:cubicBezTo>
                        <a:pt x="1401" y="1502"/>
                        <a:pt x="1435" y="1468"/>
                        <a:pt x="1468" y="1435"/>
                      </a:cubicBezTo>
                      <a:cubicBezTo>
                        <a:pt x="1568" y="1335"/>
                        <a:pt x="1501" y="1235"/>
                        <a:pt x="1435" y="1135"/>
                      </a:cubicBezTo>
                      <a:cubicBezTo>
                        <a:pt x="1101" y="701"/>
                        <a:pt x="734" y="334"/>
                        <a:pt x="300"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30" name="Google Shape;471;p16">
                  <a:extLst>
                    <a:ext uri="{FF2B5EF4-FFF2-40B4-BE49-F238E27FC236}">
                      <a16:creationId xmlns:a16="http://schemas.microsoft.com/office/drawing/2014/main" xmlns="" id="{CD75A35B-D76F-454E-FE15-14E9B04A7AD8}"/>
                    </a:ext>
                  </a:extLst>
                </p:cNvPr>
                <p:cNvSpPr/>
                <p:nvPr/>
              </p:nvSpPr>
              <p:spPr>
                <a:xfrm>
                  <a:off x="5719063" y="2631525"/>
                  <a:ext cx="30875" cy="15150"/>
                </a:xfrm>
                <a:custGeom>
                  <a:avLst/>
                  <a:gdLst/>
                  <a:ahLst/>
                  <a:cxnLst/>
                  <a:rect l="l" t="t" r="r" b="b"/>
                  <a:pathLst>
                    <a:path w="1235" h="606" extrusionOk="0">
                      <a:moveTo>
                        <a:pt x="694" y="1"/>
                      </a:moveTo>
                      <a:cubicBezTo>
                        <a:pt x="674" y="1"/>
                        <a:pt x="654" y="2"/>
                        <a:pt x="634" y="5"/>
                      </a:cubicBezTo>
                      <a:lnTo>
                        <a:pt x="301" y="5"/>
                      </a:lnTo>
                      <a:cubicBezTo>
                        <a:pt x="101" y="5"/>
                        <a:pt x="1" y="105"/>
                        <a:pt x="1" y="305"/>
                      </a:cubicBezTo>
                      <a:cubicBezTo>
                        <a:pt x="1" y="505"/>
                        <a:pt x="167" y="606"/>
                        <a:pt x="334" y="606"/>
                      </a:cubicBezTo>
                      <a:lnTo>
                        <a:pt x="601" y="606"/>
                      </a:lnTo>
                      <a:cubicBezTo>
                        <a:pt x="801" y="606"/>
                        <a:pt x="968" y="572"/>
                        <a:pt x="1135" y="472"/>
                      </a:cubicBezTo>
                      <a:lnTo>
                        <a:pt x="1201" y="439"/>
                      </a:lnTo>
                      <a:lnTo>
                        <a:pt x="1235" y="439"/>
                      </a:lnTo>
                      <a:lnTo>
                        <a:pt x="1135" y="372"/>
                      </a:lnTo>
                      <a:cubicBezTo>
                        <a:pt x="1104" y="159"/>
                        <a:pt x="906" y="1"/>
                        <a:pt x="694"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sp>
              <p:nvSpPr>
                <p:cNvPr id="31" name="Google Shape;472;p16">
                  <a:extLst>
                    <a:ext uri="{FF2B5EF4-FFF2-40B4-BE49-F238E27FC236}">
                      <a16:creationId xmlns:a16="http://schemas.microsoft.com/office/drawing/2014/main" xmlns="" id="{1111D7C8-83F3-95F2-2264-A3DDCDF8FE06}"/>
                    </a:ext>
                  </a:extLst>
                </p:cNvPr>
                <p:cNvSpPr/>
                <p:nvPr/>
              </p:nvSpPr>
              <p:spPr>
                <a:xfrm>
                  <a:off x="5494738" y="2787575"/>
                  <a:ext cx="346950" cy="120125"/>
                </a:xfrm>
                <a:custGeom>
                  <a:avLst/>
                  <a:gdLst/>
                  <a:ahLst/>
                  <a:cxnLst/>
                  <a:rect l="l" t="t" r="r" b="b"/>
                  <a:pathLst>
                    <a:path w="13878" h="4805" extrusionOk="0">
                      <a:moveTo>
                        <a:pt x="8006" y="1"/>
                      </a:moveTo>
                      <a:cubicBezTo>
                        <a:pt x="7839" y="1"/>
                        <a:pt x="7673" y="101"/>
                        <a:pt x="7606" y="234"/>
                      </a:cubicBezTo>
                      <a:lnTo>
                        <a:pt x="7306" y="601"/>
                      </a:lnTo>
                      <a:cubicBezTo>
                        <a:pt x="7239" y="635"/>
                        <a:pt x="7172" y="668"/>
                        <a:pt x="7139" y="701"/>
                      </a:cubicBezTo>
                      <a:cubicBezTo>
                        <a:pt x="7072" y="768"/>
                        <a:pt x="6972" y="801"/>
                        <a:pt x="6905" y="835"/>
                      </a:cubicBezTo>
                      <a:cubicBezTo>
                        <a:pt x="6839" y="835"/>
                        <a:pt x="6805" y="801"/>
                        <a:pt x="6772" y="768"/>
                      </a:cubicBezTo>
                      <a:cubicBezTo>
                        <a:pt x="6436" y="493"/>
                        <a:pt x="5988" y="330"/>
                        <a:pt x="5531" y="330"/>
                      </a:cubicBezTo>
                      <a:cubicBezTo>
                        <a:pt x="5489" y="330"/>
                        <a:pt x="5447" y="332"/>
                        <a:pt x="5404" y="334"/>
                      </a:cubicBezTo>
                      <a:lnTo>
                        <a:pt x="4337" y="334"/>
                      </a:lnTo>
                      <a:cubicBezTo>
                        <a:pt x="4170" y="334"/>
                        <a:pt x="4003" y="301"/>
                        <a:pt x="3837" y="301"/>
                      </a:cubicBezTo>
                      <a:cubicBezTo>
                        <a:pt x="3786" y="296"/>
                        <a:pt x="3735" y="294"/>
                        <a:pt x="3684" y="294"/>
                      </a:cubicBezTo>
                      <a:cubicBezTo>
                        <a:pt x="3041" y="294"/>
                        <a:pt x="2449" y="681"/>
                        <a:pt x="2202" y="1268"/>
                      </a:cubicBezTo>
                      <a:cubicBezTo>
                        <a:pt x="2169" y="1335"/>
                        <a:pt x="2102" y="1402"/>
                        <a:pt x="2002" y="1435"/>
                      </a:cubicBezTo>
                      <a:lnTo>
                        <a:pt x="1902" y="1502"/>
                      </a:lnTo>
                      <a:lnTo>
                        <a:pt x="634" y="1936"/>
                      </a:lnTo>
                      <a:cubicBezTo>
                        <a:pt x="301" y="1969"/>
                        <a:pt x="101" y="2036"/>
                        <a:pt x="67" y="2136"/>
                      </a:cubicBezTo>
                      <a:cubicBezTo>
                        <a:pt x="0" y="2236"/>
                        <a:pt x="67" y="2403"/>
                        <a:pt x="201" y="2636"/>
                      </a:cubicBezTo>
                      <a:cubicBezTo>
                        <a:pt x="301" y="2669"/>
                        <a:pt x="401" y="2703"/>
                        <a:pt x="501" y="2736"/>
                      </a:cubicBezTo>
                      <a:cubicBezTo>
                        <a:pt x="601" y="2803"/>
                        <a:pt x="701" y="2836"/>
                        <a:pt x="801" y="2870"/>
                      </a:cubicBezTo>
                      <a:cubicBezTo>
                        <a:pt x="968" y="2870"/>
                        <a:pt x="1068" y="2703"/>
                        <a:pt x="1101" y="2403"/>
                      </a:cubicBezTo>
                      <a:cubicBezTo>
                        <a:pt x="1235" y="2369"/>
                        <a:pt x="1335" y="2369"/>
                        <a:pt x="1435" y="2369"/>
                      </a:cubicBezTo>
                      <a:lnTo>
                        <a:pt x="1635" y="2369"/>
                      </a:lnTo>
                      <a:cubicBezTo>
                        <a:pt x="1802" y="2403"/>
                        <a:pt x="1802" y="2503"/>
                        <a:pt x="1768" y="2636"/>
                      </a:cubicBezTo>
                      <a:cubicBezTo>
                        <a:pt x="1768" y="2669"/>
                        <a:pt x="1768" y="2703"/>
                        <a:pt x="1768" y="2736"/>
                      </a:cubicBezTo>
                      <a:cubicBezTo>
                        <a:pt x="1802" y="2903"/>
                        <a:pt x="1802" y="3036"/>
                        <a:pt x="1768" y="3170"/>
                      </a:cubicBezTo>
                      <a:cubicBezTo>
                        <a:pt x="1735" y="3470"/>
                        <a:pt x="1802" y="3737"/>
                        <a:pt x="1868" y="4037"/>
                      </a:cubicBezTo>
                      <a:cubicBezTo>
                        <a:pt x="1868" y="4137"/>
                        <a:pt x="1868" y="4271"/>
                        <a:pt x="1935" y="4371"/>
                      </a:cubicBezTo>
                      <a:cubicBezTo>
                        <a:pt x="1969" y="4437"/>
                        <a:pt x="2035" y="4437"/>
                        <a:pt x="2102" y="4437"/>
                      </a:cubicBezTo>
                      <a:cubicBezTo>
                        <a:pt x="2135" y="4437"/>
                        <a:pt x="2202" y="4437"/>
                        <a:pt x="2269" y="4404"/>
                      </a:cubicBezTo>
                      <a:cubicBezTo>
                        <a:pt x="2335" y="4371"/>
                        <a:pt x="2436" y="4337"/>
                        <a:pt x="2536" y="4337"/>
                      </a:cubicBezTo>
                      <a:cubicBezTo>
                        <a:pt x="2636" y="4337"/>
                        <a:pt x="2736" y="4371"/>
                        <a:pt x="2836" y="4404"/>
                      </a:cubicBezTo>
                      <a:lnTo>
                        <a:pt x="2903" y="4404"/>
                      </a:lnTo>
                      <a:cubicBezTo>
                        <a:pt x="3169" y="4371"/>
                        <a:pt x="3436" y="4304"/>
                        <a:pt x="3670" y="4171"/>
                      </a:cubicBezTo>
                      <a:cubicBezTo>
                        <a:pt x="3837" y="4070"/>
                        <a:pt x="4037" y="3970"/>
                        <a:pt x="4203" y="3937"/>
                      </a:cubicBezTo>
                      <a:cubicBezTo>
                        <a:pt x="4270" y="3904"/>
                        <a:pt x="4304" y="3904"/>
                        <a:pt x="4337" y="3870"/>
                      </a:cubicBezTo>
                      <a:lnTo>
                        <a:pt x="4971" y="3870"/>
                      </a:lnTo>
                      <a:cubicBezTo>
                        <a:pt x="5137" y="3870"/>
                        <a:pt x="5304" y="3770"/>
                        <a:pt x="5338" y="3603"/>
                      </a:cubicBezTo>
                      <a:cubicBezTo>
                        <a:pt x="5404" y="3337"/>
                        <a:pt x="5271" y="3036"/>
                        <a:pt x="5004" y="2903"/>
                      </a:cubicBezTo>
                      <a:cubicBezTo>
                        <a:pt x="5004" y="2903"/>
                        <a:pt x="5004" y="2836"/>
                        <a:pt x="5004" y="2803"/>
                      </a:cubicBezTo>
                      <a:cubicBezTo>
                        <a:pt x="5004" y="2770"/>
                        <a:pt x="5004" y="2770"/>
                        <a:pt x="5004" y="2736"/>
                      </a:cubicBezTo>
                      <a:lnTo>
                        <a:pt x="5471" y="2536"/>
                      </a:lnTo>
                      <a:lnTo>
                        <a:pt x="5971" y="2303"/>
                      </a:lnTo>
                      <a:lnTo>
                        <a:pt x="6071" y="2469"/>
                      </a:lnTo>
                      <a:cubicBezTo>
                        <a:pt x="6071" y="2603"/>
                        <a:pt x="6071" y="2736"/>
                        <a:pt x="6272" y="2803"/>
                      </a:cubicBezTo>
                      <a:lnTo>
                        <a:pt x="6672" y="2870"/>
                      </a:lnTo>
                      <a:cubicBezTo>
                        <a:pt x="7005" y="2936"/>
                        <a:pt x="7339" y="3036"/>
                        <a:pt x="7673" y="3070"/>
                      </a:cubicBezTo>
                      <a:lnTo>
                        <a:pt x="7873" y="3070"/>
                      </a:lnTo>
                      <a:cubicBezTo>
                        <a:pt x="8173" y="3070"/>
                        <a:pt x="8440" y="2970"/>
                        <a:pt x="8607" y="2770"/>
                      </a:cubicBezTo>
                      <a:cubicBezTo>
                        <a:pt x="8773" y="2603"/>
                        <a:pt x="8940" y="2536"/>
                        <a:pt x="9140" y="2536"/>
                      </a:cubicBezTo>
                      <a:cubicBezTo>
                        <a:pt x="9407" y="2536"/>
                        <a:pt x="9641" y="2669"/>
                        <a:pt x="9807" y="2903"/>
                      </a:cubicBezTo>
                      <a:cubicBezTo>
                        <a:pt x="10141" y="3337"/>
                        <a:pt x="10641" y="3570"/>
                        <a:pt x="11175" y="3570"/>
                      </a:cubicBezTo>
                      <a:lnTo>
                        <a:pt x="11242" y="3570"/>
                      </a:lnTo>
                      <a:lnTo>
                        <a:pt x="13210" y="4738"/>
                      </a:lnTo>
                      <a:lnTo>
                        <a:pt x="13310" y="4804"/>
                      </a:lnTo>
                      <a:cubicBezTo>
                        <a:pt x="13443" y="4804"/>
                        <a:pt x="13510" y="4804"/>
                        <a:pt x="13543" y="4738"/>
                      </a:cubicBezTo>
                      <a:cubicBezTo>
                        <a:pt x="13610" y="4704"/>
                        <a:pt x="13610" y="4471"/>
                        <a:pt x="13610" y="4037"/>
                      </a:cubicBezTo>
                      <a:cubicBezTo>
                        <a:pt x="13810" y="3870"/>
                        <a:pt x="13877" y="3637"/>
                        <a:pt x="13810" y="3370"/>
                      </a:cubicBezTo>
                      <a:cubicBezTo>
                        <a:pt x="13710" y="3170"/>
                        <a:pt x="13577" y="3003"/>
                        <a:pt x="13377" y="2870"/>
                      </a:cubicBezTo>
                      <a:lnTo>
                        <a:pt x="13277" y="2770"/>
                      </a:lnTo>
                      <a:cubicBezTo>
                        <a:pt x="13243" y="2736"/>
                        <a:pt x="13177" y="2669"/>
                        <a:pt x="13110" y="2636"/>
                      </a:cubicBezTo>
                      <a:cubicBezTo>
                        <a:pt x="12943" y="2503"/>
                        <a:pt x="12843" y="2369"/>
                        <a:pt x="12743" y="2169"/>
                      </a:cubicBezTo>
                      <a:cubicBezTo>
                        <a:pt x="12343" y="1168"/>
                        <a:pt x="11842" y="835"/>
                        <a:pt x="10775" y="835"/>
                      </a:cubicBezTo>
                      <a:lnTo>
                        <a:pt x="10708" y="835"/>
                      </a:lnTo>
                      <a:cubicBezTo>
                        <a:pt x="10308" y="835"/>
                        <a:pt x="9908" y="801"/>
                        <a:pt x="9541" y="668"/>
                      </a:cubicBezTo>
                      <a:lnTo>
                        <a:pt x="9007" y="535"/>
                      </a:lnTo>
                      <a:cubicBezTo>
                        <a:pt x="8940" y="435"/>
                        <a:pt x="8840" y="368"/>
                        <a:pt x="8707" y="368"/>
                      </a:cubicBezTo>
                      <a:cubicBezTo>
                        <a:pt x="8607" y="368"/>
                        <a:pt x="8507" y="334"/>
                        <a:pt x="8440" y="268"/>
                      </a:cubicBezTo>
                      <a:cubicBezTo>
                        <a:pt x="8473" y="234"/>
                        <a:pt x="8473" y="168"/>
                        <a:pt x="8440" y="134"/>
                      </a:cubicBezTo>
                      <a:cubicBezTo>
                        <a:pt x="8306" y="68"/>
                        <a:pt x="8173" y="1"/>
                        <a:pt x="8006" y="1"/>
                      </a:cubicBezTo>
                      <a:close/>
                    </a:path>
                  </a:pathLst>
                </a:custGeom>
                <a:grpFill/>
                <a:ln>
                  <a:noFill/>
                </a:ln>
              </p:spPr>
              <p:txBody>
                <a:bodyPr spcFirstLastPara="1" wrap="square" lIns="91425" tIns="91425" rIns="91425" bIns="91425" anchor="ctr" anchorCtr="0">
                  <a:noAutofit/>
                </a:bodyPr>
                <a:lstStyle/>
                <a:p>
                  <a:pPr defTabSz="457200"/>
                  <a:endParaRPr sz="1800">
                    <a:solidFill>
                      <a:prstClr val="black"/>
                    </a:solidFill>
                  </a:endParaRPr>
                </a:p>
              </p:txBody>
            </p:sp>
          </p:grpSp>
        </p:grpSp>
        <p:sp>
          <p:nvSpPr>
            <p:cNvPr id="201" name="Google Shape;2245;p41">
              <a:extLst>
                <a:ext uri="{FF2B5EF4-FFF2-40B4-BE49-F238E27FC236}">
                  <a16:creationId xmlns:a16="http://schemas.microsoft.com/office/drawing/2014/main" xmlns="" id="{5B3164A0-BF96-5F4A-39A3-9FC1FB547512}"/>
                </a:ext>
              </a:extLst>
            </p:cNvPr>
            <p:cNvSpPr/>
            <p:nvPr/>
          </p:nvSpPr>
          <p:spPr>
            <a:xfrm>
              <a:off x="3472442" y="2960335"/>
              <a:ext cx="177505" cy="158093"/>
            </a:xfrm>
            <a:custGeom>
              <a:avLst/>
              <a:gdLst/>
              <a:ahLst/>
              <a:cxnLst/>
              <a:rect l="l" t="t" r="r" b="b"/>
              <a:pathLst>
                <a:path w="12633" h="12622" extrusionOk="0">
                  <a:moveTo>
                    <a:pt x="6310" y="1"/>
                  </a:moveTo>
                  <a:cubicBezTo>
                    <a:pt x="2834" y="1"/>
                    <a:pt x="0" y="2822"/>
                    <a:pt x="0" y="6311"/>
                  </a:cubicBezTo>
                  <a:cubicBezTo>
                    <a:pt x="0" y="9799"/>
                    <a:pt x="2834" y="12621"/>
                    <a:pt x="6310" y="12621"/>
                  </a:cubicBezTo>
                  <a:cubicBezTo>
                    <a:pt x="9799" y="12621"/>
                    <a:pt x="12633" y="9799"/>
                    <a:pt x="12633" y="6311"/>
                  </a:cubicBezTo>
                  <a:cubicBezTo>
                    <a:pt x="12633" y="2822"/>
                    <a:pt x="9799" y="1"/>
                    <a:pt x="6310" y="1"/>
                  </a:cubicBezTo>
                  <a:close/>
                </a:path>
              </a:pathLst>
            </a:custGeom>
            <a:solidFill>
              <a:srgbClr val="FF0000"/>
            </a:solid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dirty="0">
                <a:solidFill>
                  <a:prstClr val="black"/>
                </a:solidFill>
              </a:endParaRPr>
            </a:p>
          </p:txBody>
        </p:sp>
      </p:grpSp>
      <p:grpSp>
        <p:nvGrpSpPr>
          <p:cNvPr id="2" name="Group 1">
            <a:extLst>
              <a:ext uri="{FF2B5EF4-FFF2-40B4-BE49-F238E27FC236}">
                <a16:creationId xmlns:a16="http://schemas.microsoft.com/office/drawing/2014/main" xmlns="" id="{BF6B18B1-CEFA-6385-68D4-310920EF7C0B}"/>
              </a:ext>
            </a:extLst>
          </p:cNvPr>
          <p:cNvGrpSpPr/>
          <p:nvPr/>
        </p:nvGrpSpPr>
        <p:grpSpPr>
          <a:xfrm>
            <a:off x="247905" y="0"/>
            <a:ext cx="3188978" cy="819807"/>
            <a:chOff x="247905" y="0"/>
            <a:chExt cx="3188978" cy="819807"/>
          </a:xfrm>
        </p:grpSpPr>
        <p:sp>
          <p:nvSpPr>
            <p:cNvPr id="3" name="Freeform: Shape 2">
              <a:extLst>
                <a:ext uri="{FF2B5EF4-FFF2-40B4-BE49-F238E27FC236}">
                  <a16:creationId xmlns:a16="http://schemas.microsoft.com/office/drawing/2014/main" xmlns="" id="{36AD8B7B-54F5-AEDA-36DE-3E62B647B168}"/>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4" name="Freeform: Shape 3">
              <a:extLst>
                <a:ext uri="{FF2B5EF4-FFF2-40B4-BE49-F238E27FC236}">
                  <a16:creationId xmlns:a16="http://schemas.microsoft.com/office/drawing/2014/main" xmlns="" id="{5F837D59-515A-3A79-9EB0-AEBFE9D73BEC}"/>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5" name="TextBox 4">
              <a:extLst>
                <a:ext uri="{FF2B5EF4-FFF2-40B4-BE49-F238E27FC236}">
                  <a16:creationId xmlns:a16="http://schemas.microsoft.com/office/drawing/2014/main" xmlns="" id="{620D448B-8993-7F12-2208-FE3660FDF6F8}"/>
                </a:ext>
              </a:extLst>
            </p:cNvPr>
            <p:cNvSpPr txBox="1"/>
            <p:nvPr/>
          </p:nvSpPr>
          <p:spPr>
            <a:xfrm>
              <a:off x="328629" y="197419"/>
              <a:ext cx="2757623" cy="369332"/>
            </a:xfrm>
            <a:prstGeom prst="rect">
              <a:avLst/>
            </a:prstGeom>
            <a:noFill/>
            <a:ln>
              <a:noFill/>
            </a:ln>
          </p:spPr>
          <p:txBody>
            <a:bodyPr wrap="square" lIns="0" tIns="0" rIns="0" bIns="0" rtlCol="0" anchor="t">
              <a:spAutoFit/>
            </a:bodyPr>
            <a:lstStyle/>
            <a:p>
              <a:pPr algn="ctr" defTabSz="457200"/>
              <a:r>
                <a:rPr lang="en-US" sz="2400" dirty="0">
                  <a:solidFill>
                    <a:prstClr val="white"/>
                  </a:solidFill>
                  <a:latin typeface="Arial" panose="020B0604020202020204" pitchFamily="34" charset="0"/>
                  <a:cs typeface="Arial" panose="020B0604020202020204" pitchFamily="34" charset="0"/>
                </a:rPr>
                <a:t>Kerajaan </a:t>
              </a:r>
              <a:r>
                <a:rPr lang="en-US" sz="2400" dirty="0" err="1">
                  <a:solidFill>
                    <a:prstClr val="white"/>
                  </a:solidFill>
                  <a:latin typeface="Arial" panose="020B0604020202020204" pitchFamily="34" charset="0"/>
                  <a:cs typeface="Arial" panose="020B0604020202020204" pitchFamily="34" charset="0"/>
                </a:rPr>
                <a:t>Singasari</a:t>
              </a:r>
              <a:endParaRPr lang="en-US" sz="2400" dirty="0">
                <a:solidFill>
                  <a:prstClr val="white"/>
                </a:solidFill>
                <a:latin typeface="Arial" panose="020B0604020202020204" pitchFamily="34" charset="0"/>
                <a:cs typeface="Arial" panose="020B0604020202020204" pitchFamily="34" charset="0"/>
              </a:endParaRPr>
            </a:p>
          </p:txBody>
        </p:sp>
      </p:grpSp>
      <p:grpSp>
        <p:nvGrpSpPr>
          <p:cNvPr id="154" name="Group 153">
            <a:extLst>
              <a:ext uri="{FF2B5EF4-FFF2-40B4-BE49-F238E27FC236}">
                <a16:creationId xmlns:a16="http://schemas.microsoft.com/office/drawing/2014/main" xmlns="" id="{FBFB9359-6FBD-8ED1-9BD3-66E092547375}"/>
              </a:ext>
            </a:extLst>
          </p:cNvPr>
          <p:cNvGrpSpPr/>
          <p:nvPr/>
        </p:nvGrpSpPr>
        <p:grpSpPr>
          <a:xfrm>
            <a:off x="3630075" y="1477241"/>
            <a:ext cx="660805" cy="554240"/>
            <a:chOff x="514609" y="3366105"/>
            <a:chExt cx="669747" cy="911878"/>
          </a:xfrm>
          <a:solidFill>
            <a:schemeClr val="bg1"/>
          </a:solidFill>
        </p:grpSpPr>
        <p:sp>
          <p:nvSpPr>
            <p:cNvPr id="155" name="Freeform: Shape 154">
              <a:extLst>
                <a:ext uri="{FF2B5EF4-FFF2-40B4-BE49-F238E27FC236}">
                  <a16:creationId xmlns:a16="http://schemas.microsoft.com/office/drawing/2014/main" xmlns="" id="{AD3EA93D-8A98-08EB-C71E-9D1BA33C5C42}"/>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grpFill/>
            <a:ln w="9525" cap="flat">
              <a:solidFill>
                <a:schemeClr val="bg1"/>
              </a:solidFill>
              <a:prstDash val="solid"/>
              <a:miter/>
            </a:ln>
          </p:spPr>
          <p:txBody>
            <a:bodyPr rtlCol="0" anchor="ctr"/>
            <a:lstStyle/>
            <a:p>
              <a:pPr defTabSz="457200"/>
              <a:endParaRPr lang="en-ID" sz="1800" dirty="0">
                <a:solidFill>
                  <a:prstClr val="black"/>
                </a:solidFill>
              </a:endParaRPr>
            </a:p>
          </p:txBody>
        </p:sp>
        <p:sp>
          <p:nvSpPr>
            <p:cNvPr id="156" name="Freeform: Shape 155">
              <a:extLst>
                <a:ext uri="{FF2B5EF4-FFF2-40B4-BE49-F238E27FC236}">
                  <a16:creationId xmlns:a16="http://schemas.microsoft.com/office/drawing/2014/main" xmlns="" id="{62328966-C022-FD60-E725-C4BD5F29AC22}"/>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grpFill/>
            <a:ln w="6429" cap="flat">
              <a:noFill/>
              <a:prstDash val="solid"/>
              <a:miter/>
            </a:ln>
          </p:spPr>
          <p:txBody>
            <a:bodyPr rtlCol="0" anchor="ctr"/>
            <a:lstStyle/>
            <a:p>
              <a:pPr defTabSz="457200"/>
              <a:endParaRPr lang="en-ID" sz="1800" dirty="0">
                <a:solidFill>
                  <a:prstClr val="black"/>
                </a:solidFill>
              </a:endParaRPr>
            </a:p>
          </p:txBody>
        </p:sp>
      </p:grpSp>
      <p:grpSp>
        <p:nvGrpSpPr>
          <p:cNvPr id="157" name="Group 156">
            <a:extLst>
              <a:ext uri="{FF2B5EF4-FFF2-40B4-BE49-F238E27FC236}">
                <a16:creationId xmlns:a16="http://schemas.microsoft.com/office/drawing/2014/main" xmlns="" id="{F4A792FE-D20E-FF6F-B8B0-6BF224AF0064}"/>
              </a:ext>
            </a:extLst>
          </p:cNvPr>
          <p:cNvGrpSpPr/>
          <p:nvPr/>
        </p:nvGrpSpPr>
        <p:grpSpPr>
          <a:xfrm>
            <a:off x="3077945" y="2380050"/>
            <a:ext cx="660805" cy="554240"/>
            <a:chOff x="514609" y="3366105"/>
            <a:chExt cx="669747" cy="911878"/>
          </a:xfrm>
          <a:solidFill>
            <a:schemeClr val="bg1"/>
          </a:solidFill>
        </p:grpSpPr>
        <p:sp>
          <p:nvSpPr>
            <p:cNvPr id="158" name="Freeform: Shape 157">
              <a:extLst>
                <a:ext uri="{FF2B5EF4-FFF2-40B4-BE49-F238E27FC236}">
                  <a16:creationId xmlns:a16="http://schemas.microsoft.com/office/drawing/2014/main" xmlns="" id="{864B1406-4841-8BAB-D198-831F3FE3C670}"/>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grpFill/>
            <a:ln w="9525" cap="flat">
              <a:solidFill>
                <a:schemeClr val="bg1"/>
              </a:solidFill>
              <a:prstDash val="solid"/>
              <a:miter/>
            </a:ln>
          </p:spPr>
          <p:txBody>
            <a:bodyPr rtlCol="0" anchor="ctr"/>
            <a:lstStyle/>
            <a:p>
              <a:pPr defTabSz="457200"/>
              <a:endParaRPr lang="en-ID" sz="1800" dirty="0">
                <a:solidFill>
                  <a:prstClr val="black"/>
                </a:solidFill>
              </a:endParaRPr>
            </a:p>
          </p:txBody>
        </p:sp>
        <p:sp>
          <p:nvSpPr>
            <p:cNvPr id="159" name="Freeform: Shape 158">
              <a:extLst>
                <a:ext uri="{FF2B5EF4-FFF2-40B4-BE49-F238E27FC236}">
                  <a16:creationId xmlns:a16="http://schemas.microsoft.com/office/drawing/2014/main" xmlns="" id="{C31E31A4-4C10-A12F-C57D-CF10FC8DFC6E}"/>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grpFill/>
            <a:ln w="6429" cap="flat">
              <a:noFill/>
              <a:prstDash val="solid"/>
              <a:miter/>
            </a:ln>
          </p:spPr>
          <p:txBody>
            <a:bodyPr rtlCol="0" anchor="ctr"/>
            <a:lstStyle/>
            <a:p>
              <a:pPr defTabSz="457200"/>
              <a:endParaRPr lang="en-ID" sz="1800" dirty="0">
                <a:solidFill>
                  <a:prstClr val="black"/>
                </a:solidFill>
              </a:endParaRPr>
            </a:p>
          </p:txBody>
        </p:sp>
      </p:grpSp>
      <p:grpSp>
        <p:nvGrpSpPr>
          <p:cNvPr id="160" name="Group 159">
            <a:extLst>
              <a:ext uri="{FF2B5EF4-FFF2-40B4-BE49-F238E27FC236}">
                <a16:creationId xmlns:a16="http://schemas.microsoft.com/office/drawing/2014/main" xmlns="" id="{C4562688-51E0-51B7-7C5A-33748551BEAB}"/>
              </a:ext>
            </a:extLst>
          </p:cNvPr>
          <p:cNvGrpSpPr/>
          <p:nvPr/>
        </p:nvGrpSpPr>
        <p:grpSpPr>
          <a:xfrm>
            <a:off x="3648125" y="2717579"/>
            <a:ext cx="310191" cy="295925"/>
            <a:chOff x="514609" y="3366105"/>
            <a:chExt cx="669747" cy="911878"/>
          </a:xfrm>
          <a:solidFill>
            <a:schemeClr val="bg1"/>
          </a:solidFill>
        </p:grpSpPr>
        <p:sp>
          <p:nvSpPr>
            <p:cNvPr id="161" name="Freeform: Shape 160">
              <a:extLst>
                <a:ext uri="{FF2B5EF4-FFF2-40B4-BE49-F238E27FC236}">
                  <a16:creationId xmlns:a16="http://schemas.microsoft.com/office/drawing/2014/main" xmlns="" id="{D5266FEE-A8DD-CA28-A626-E0681F2547FE}"/>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grpFill/>
            <a:ln w="9525" cap="flat">
              <a:solidFill>
                <a:schemeClr val="bg1"/>
              </a:solidFill>
              <a:prstDash val="solid"/>
              <a:miter/>
            </a:ln>
          </p:spPr>
          <p:txBody>
            <a:bodyPr rtlCol="0" anchor="ctr"/>
            <a:lstStyle/>
            <a:p>
              <a:pPr defTabSz="457200"/>
              <a:endParaRPr lang="en-ID" sz="1800" dirty="0">
                <a:solidFill>
                  <a:prstClr val="black"/>
                </a:solidFill>
              </a:endParaRPr>
            </a:p>
          </p:txBody>
        </p:sp>
        <p:sp>
          <p:nvSpPr>
            <p:cNvPr id="162" name="Freeform: Shape 161">
              <a:extLst>
                <a:ext uri="{FF2B5EF4-FFF2-40B4-BE49-F238E27FC236}">
                  <a16:creationId xmlns:a16="http://schemas.microsoft.com/office/drawing/2014/main" xmlns="" id="{DFF67E0C-183F-DC64-0CBE-F3CFDDBBEF58}"/>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grpFill/>
            <a:ln w="6429" cap="flat">
              <a:noFill/>
              <a:prstDash val="solid"/>
              <a:miter/>
            </a:ln>
          </p:spPr>
          <p:txBody>
            <a:bodyPr rtlCol="0" anchor="ctr"/>
            <a:lstStyle/>
            <a:p>
              <a:pPr defTabSz="457200"/>
              <a:endParaRPr lang="en-ID" sz="1800" dirty="0">
                <a:solidFill>
                  <a:prstClr val="black"/>
                </a:solidFill>
              </a:endParaRPr>
            </a:p>
          </p:txBody>
        </p:sp>
      </p:grpSp>
      <p:grpSp>
        <p:nvGrpSpPr>
          <p:cNvPr id="163" name="Group 162">
            <a:extLst>
              <a:ext uri="{FF2B5EF4-FFF2-40B4-BE49-F238E27FC236}">
                <a16:creationId xmlns:a16="http://schemas.microsoft.com/office/drawing/2014/main" xmlns="" id="{9B792D7D-0A7B-561D-7F3A-AFFC56A76AD1}"/>
              </a:ext>
            </a:extLst>
          </p:cNvPr>
          <p:cNvGrpSpPr/>
          <p:nvPr/>
        </p:nvGrpSpPr>
        <p:grpSpPr>
          <a:xfrm>
            <a:off x="3915619" y="2936239"/>
            <a:ext cx="310191" cy="295925"/>
            <a:chOff x="514609" y="3366105"/>
            <a:chExt cx="669747" cy="911878"/>
          </a:xfrm>
          <a:solidFill>
            <a:schemeClr val="bg1"/>
          </a:solidFill>
        </p:grpSpPr>
        <p:sp>
          <p:nvSpPr>
            <p:cNvPr id="164" name="Freeform: Shape 163">
              <a:extLst>
                <a:ext uri="{FF2B5EF4-FFF2-40B4-BE49-F238E27FC236}">
                  <a16:creationId xmlns:a16="http://schemas.microsoft.com/office/drawing/2014/main" xmlns="" id="{7F14D389-7999-B96E-A311-9DFCCF259A07}"/>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grpFill/>
            <a:ln w="9525" cap="flat">
              <a:solidFill>
                <a:schemeClr val="bg1"/>
              </a:solidFill>
              <a:prstDash val="solid"/>
              <a:miter/>
            </a:ln>
          </p:spPr>
          <p:txBody>
            <a:bodyPr rtlCol="0" anchor="ctr"/>
            <a:lstStyle/>
            <a:p>
              <a:pPr defTabSz="457200"/>
              <a:endParaRPr lang="en-ID" sz="1800" dirty="0">
                <a:solidFill>
                  <a:prstClr val="black"/>
                </a:solidFill>
              </a:endParaRPr>
            </a:p>
          </p:txBody>
        </p:sp>
        <p:sp>
          <p:nvSpPr>
            <p:cNvPr id="165" name="Freeform: Shape 164">
              <a:extLst>
                <a:ext uri="{FF2B5EF4-FFF2-40B4-BE49-F238E27FC236}">
                  <a16:creationId xmlns:a16="http://schemas.microsoft.com/office/drawing/2014/main" xmlns="" id="{6D96A0E8-8E4F-B1CF-AEA6-3B7E14A17231}"/>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grpFill/>
            <a:ln w="6429" cap="flat">
              <a:noFill/>
              <a:prstDash val="solid"/>
              <a:miter/>
            </a:ln>
          </p:spPr>
          <p:txBody>
            <a:bodyPr rtlCol="0" anchor="ctr"/>
            <a:lstStyle/>
            <a:p>
              <a:pPr defTabSz="457200"/>
              <a:endParaRPr lang="en-ID" sz="1800" dirty="0">
                <a:solidFill>
                  <a:prstClr val="black"/>
                </a:solidFill>
              </a:endParaRPr>
            </a:p>
          </p:txBody>
        </p:sp>
      </p:grpSp>
      <p:grpSp>
        <p:nvGrpSpPr>
          <p:cNvPr id="166" name="Group 165">
            <a:extLst>
              <a:ext uri="{FF2B5EF4-FFF2-40B4-BE49-F238E27FC236}">
                <a16:creationId xmlns:a16="http://schemas.microsoft.com/office/drawing/2014/main" xmlns="" id="{7D95DA61-0F57-8598-7A9C-CBDC4A0616F6}"/>
              </a:ext>
            </a:extLst>
          </p:cNvPr>
          <p:cNvGrpSpPr/>
          <p:nvPr/>
        </p:nvGrpSpPr>
        <p:grpSpPr>
          <a:xfrm>
            <a:off x="4742454" y="2700710"/>
            <a:ext cx="564507" cy="557567"/>
            <a:chOff x="514609" y="3366105"/>
            <a:chExt cx="669747" cy="911878"/>
          </a:xfrm>
          <a:solidFill>
            <a:schemeClr val="bg1"/>
          </a:solidFill>
        </p:grpSpPr>
        <p:sp>
          <p:nvSpPr>
            <p:cNvPr id="167" name="Freeform: Shape 166">
              <a:extLst>
                <a:ext uri="{FF2B5EF4-FFF2-40B4-BE49-F238E27FC236}">
                  <a16:creationId xmlns:a16="http://schemas.microsoft.com/office/drawing/2014/main" xmlns="" id="{FAD9AA80-B3DA-DDCD-6CBD-E2C141B3CD08}"/>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grpFill/>
            <a:ln w="9525" cap="flat">
              <a:solidFill>
                <a:schemeClr val="bg1"/>
              </a:solidFill>
              <a:prstDash val="solid"/>
              <a:miter/>
            </a:ln>
          </p:spPr>
          <p:txBody>
            <a:bodyPr rtlCol="0" anchor="ctr"/>
            <a:lstStyle/>
            <a:p>
              <a:pPr defTabSz="457200"/>
              <a:endParaRPr lang="en-ID" sz="1800" dirty="0">
                <a:solidFill>
                  <a:prstClr val="black"/>
                </a:solidFill>
              </a:endParaRPr>
            </a:p>
          </p:txBody>
        </p:sp>
        <p:sp>
          <p:nvSpPr>
            <p:cNvPr id="168" name="Freeform: Shape 167">
              <a:extLst>
                <a:ext uri="{FF2B5EF4-FFF2-40B4-BE49-F238E27FC236}">
                  <a16:creationId xmlns:a16="http://schemas.microsoft.com/office/drawing/2014/main" xmlns="" id="{E3C2F568-9F2D-3127-1960-BF66C30020C9}"/>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grpFill/>
            <a:ln w="6429" cap="flat">
              <a:noFill/>
              <a:prstDash val="solid"/>
              <a:miter/>
            </a:ln>
          </p:spPr>
          <p:txBody>
            <a:bodyPr rtlCol="0" anchor="ctr"/>
            <a:lstStyle/>
            <a:p>
              <a:pPr defTabSz="457200"/>
              <a:endParaRPr lang="en-ID" sz="1800" dirty="0">
                <a:solidFill>
                  <a:prstClr val="black"/>
                </a:solidFill>
              </a:endParaRPr>
            </a:p>
          </p:txBody>
        </p:sp>
      </p:grpSp>
      <p:grpSp>
        <p:nvGrpSpPr>
          <p:cNvPr id="169" name="Group 168">
            <a:extLst>
              <a:ext uri="{FF2B5EF4-FFF2-40B4-BE49-F238E27FC236}">
                <a16:creationId xmlns:a16="http://schemas.microsoft.com/office/drawing/2014/main" xmlns="" id="{0C45E049-9935-A5E8-81B2-8F7BA7E56DB0}"/>
              </a:ext>
            </a:extLst>
          </p:cNvPr>
          <p:cNvGrpSpPr/>
          <p:nvPr/>
        </p:nvGrpSpPr>
        <p:grpSpPr>
          <a:xfrm>
            <a:off x="5784090" y="1384431"/>
            <a:ext cx="564507" cy="557567"/>
            <a:chOff x="514609" y="3366105"/>
            <a:chExt cx="669747" cy="911878"/>
          </a:xfrm>
          <a:solidFill>
            <a:schemeClr val="bg1"/>
          </a:solidFill>
        </p:grpSpPr>
        <p:sp>
          <p:nvSpPr>
            <p:cNvPr id="170" name="Freeform: Shape 169">
              <a:extLst>
                <a:ext uri="{FF2B5EF4-FFF2-40B4-BE49-F238E27FC236}">
                  <a16:creationId xmlns:a16="http://schemas.microsoft.com/office/drawing/2014/main" xmlns="" id="{CC885705-F6F0-7836-100A-2AAF47224101}"/>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grpFill/>
            <a:ln w="9525" cap="flat">
              <a:solidFill>
                <a:schemeClr val="bg1"/>
              </a:solidFill>
              <a:prstDash val="solid"/>
              <a:miter/>
            </a:ln>
          </p:spPr>
          <p:txBody>
            <a:bodyPr rtlCol="0" anchor="ctr"/>
            <a:lstStyle/>
            <a:p>
              <a:pPr defTabSz="457200"/>
              <a:endParaRPr lang="en-ID" sz="1800" dirty="0">
                <a:solidFill>
                  <a:prstClr val="black"/>
                </a:solidFill>
              </a:endParaRPr>
            </a:p>
          </p:txBody>
        </p:sp>
        <p:sp>
          <p:nvSpPr>
            <p:cNvPr id="171" name="Freeform: Shape 170">
              <a:extLst>
                <a:ext uri="{FF2B5EF4-FFF2-40B4-BE49-F238E27FC236}">
                  <a16:creationId xmlns:a16="http://schemas.microsoft.com/office/drawing/2014/main" xmlns="" id="{3BAA8C4B-A944-7CF0-94E1-1C6D4B4FCC31}"/>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grpFill/>
            <a:ln w="6429" cap="flat">
              <a:noFill/>
              <a:prstDash val="solid"/>
              <a:miter/>
            </a:ln>
          </p:spPr>
          <p:txBody>
            <a:bodyPr rtlCol="0" anchor="ctr"/>
            <a:lstStyle/>
            <a:p>
              <a:pPr defTabSz="457200"/>
              <a:endParaRPr lang="en-ID" sz="1800" dirty="0">
                <a:solidFill>
                  <a:prstClr val="black"/>
                </a:solidFill>
              </a:endParaRPr>
            </a:p>
          </p:txBody>
        </p:sp>
      </p:grpSp>
      <p:grpSp>
        <p:nvGrpSpPr>
          <p:cNvPr id="172" name="Group 171">
            <a:extLst>
              <a:ext uri="{FF2B5EF4-FFF2-40B4-BE49-F238E27FC236}">
                <a16:creationId xmlns:a16="http://schemas.microsoft.com/office/drawing/2014/main" xmlns="" id="{9149C9AA-AEE3-2264-BB21-F62EEDAB5EC5}"/>
              </a:ext>
            </a:extLst>
          </p:cNvPr>
          <p:cNvGrpSpPr/>
          <p:nvPr/>
        </p:nvGrpSpPr>
        <p:grpSpPr>
          <a:xfrm>
            <a:off x="4585698" y="1693960"/>
            <a:ext cx="564507" cy="557567"/>
            <a:chOff x="514609" y="3366105"/>
            <a:chExt cx="669747" cy="911878"/>
          </a:xfrm>
          <a:solidFill>
            <a:schemeClr val="bg1"/>
          </a:solidFill>
        </p:grpSpPr>
        <p:sp>
          <p:nvSpPr>
            <p:cNvPr id="173" name="Freeform: Shape 172">
              <a:extLst>
                <a:ext uri="{FF2B5EF4-FFF2-40B4-BE49-F238E27FC236}">
                  <a16:creationId xmlns:a16="http://schemas.microsoft.com/office/drawing/2014/main" xmlns="" id="{DC9C65EC-6479-EA32-2CB2-8984D7923F16}"/>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grpFill/>
            <a:ln w="9525" cap="flat">
              <a:solidFill>
                <a:schemeClr val="bg1"/>
              </a:solidFill>
              <a:prstDash val="solid"/>
              <a:miter/>
            </a:ln>
          </p:spPr>
          <p:txBody>
            <a:bodyPr rtlCol="0" anchor="ctr"/>
            <a:lstStyle/>
            <a:p>
              <a:pPr defTabSz="457200"/>
              <a:endParaRPr lang="en-ID" sz="1800" dirty="0">
                <a:solidFill>
                  <a:prstClr val="black"/>
                </a:solidFill>
              </a:endParaRPr>
            </a:p>
          </p:txBody>
        </p:sp>
        <p:sp>
          <p:nvSpPr>
            <p:cNvPr id="174" name="Freeform: Shape 173">
              <a:extLst>
                <a:ext uri="{FF2B5EF4-FFF2-40B4-BE49-F238E27FC236}">
                  <a16:creationId xmlns:a16="http://schemas.microsoft.com/office/drawing/2014/main" xmlns="" id="{A47A5EB4-3FD7-965E-F84B-296B1A9F7C0B}"/>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grpFill/>
            <a:ln w="6429" cap="flat">
              <a:noFill/>
              <a:prstDash val="solid"/>
              <a:miter/>
            </a:ln>
          </p:spPr>
          <p:txBody>
            <a:bodyPr rtlCol="0" anchor="ctr"/>
            <a:lstStyle/>
            <a:p>
              <a:pPr defTabSz="457200"/>
              <a:endParaRPr lang="en-ID" sz="1800" dirty="0">
                <a:solidFill>
                  <a:prstClr val="black"/>
                </a:solidFill>
              </a:endParaRPr>
            </a:p>
          </p:txBody>
        </p:sp>
      </p:grpSp>
      <p:grpSp>
        <p:nvGrpSpPr>
          <p:cNvPr id="175" name="Group 174">
            <a:extLst>
              <a:ext uri="{FF2B5EF4-FFF2-40B4-BE49-F238E27FC236}">
                <a16:creationId xmlns:a16="http://schemas.microsoft.com/office/drawing/2014/main" xmlns="" id="{69E57531-030E-3CC1-388D-E821F62C69E7}"/>
              </a:ext>
            </a:extLst>
          </p:cNvPr>
          <p:cNvGrpSpPr/>
          <p:nvPr/>
        </p:nvGrpSpPr>
        <p:grpSpPr>
          <a:xfrm>
            <a:off x="2374432" y="1645200"/>
            <a:ext cx="564507" cy="557567"/>
            <a:chOff x="514609" y="3366105"/>
            <a:chExt cx="669747" cy="911878"/>
          </a:xfrm>
          <a:solidFill>
            <a:schemeClr val="bg1"/>
          </a:solidFill>
        </p:grpSpPr>
        <p:sp>
          <p:nvSpPr>
            <p:cNvPr id="176" name="Freeform: Shape 175">
              <a:extLst>
                <a:ext uri="{FF2B5EF4-FFF2-40B4-BE49-F238E27FC236}">
                  <a16:creationId xmlns:a16="http://schemas.microsoft.com/office/drawing/2014/main" xmlns="" id="{E0F986A7-4ADA-8E31-A5C4-2369E711AA53}"/>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grpFill/>
            <a:ln w="9525" cap="flat">
              <a:solidFill>
                <a:schemeClr val="bg1"/>
              </a:solidFill>
              <a:prstDash val="solid"/>
              <a:miter/>
            </a:ln>
          </p:spPr>
          <p:txBody>
            <a:bodyPr rtlCol="0" anchor="ctr"/>
            <a:lstStyle/>
            <a:p>
              <a:pPr defTabSz="457200"/>
              <a:endParaRPr lang="en-ID" sz="1800" dirty="0">
                <a:solidFill>
                  <a:prstClr val="black"/>
                </a:solidFill>
              </a:endParaRPr>
            </a:p>
          </p:txBody>
        </p:sp>
        <p:sp>
          <p:nvSpPr>
            <p:cNvPr id="177" name="Freeform: Shape 176">
              <a:extLst>
                <a:ext uri="{FF2B5EF4-FFF2-40B4-BE49-F238E27FC236}">
                  <a16:creationId xmlns:a16="http://schemas.microsoft.com/office/drawing/2014/main" xmlns="" id="{78186B38-0B3D-04F0-A663-0281C710A747}"/>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grpFill/>
            <a:ln w="6429" cap="flat">
              <a:noFill/>
              <a:prstDash val="solid"/>
              <a:miter/>
            </a:ln>
          </p:spPr>
          <p:txBody>
            <a:bodyPr rtlCol="0" anchor="ctr"/>
            <a:lstStyle/>
            <a:p>
              <a:pPr defTabSz="457200"/>
              <a:endParaRPr lang="en-ID" sz="1800" dirty="0">
                <a:solidFill>
                  <a:prstClr val="black"/>
                </a:solidFill>
              </a:endParaRPr>
            </a:p>
          </p:txBody>
        </p:sp>
      </p:grpSp>
      <p:sp>
        <p:nvSpPr>
          <p:cNvPr id="178" name="Google Shape;2245;p41">
            <a:extLst>
              <a:ext uri="{FF2B5EF4-FFF2-40B4-BE49-F238E27FC236}">
                <a16:creationId xmlns:a16="http://schemas.microsoft.com/office/drawing/2014/main" xmlns="" id="{5B6A1D4E-838B-D632-3B68-A8C43F63ADD1}"/>
              </a:ext>
            </a:extLst>
          </p:cNvPr>
          <p:cNvSpPr/>
          <p:nvPr/>
        </p:nvSpPr>
        <p:spPr>
          <a:xfrm>
            <a:off x="2166113" y="1676845"/>
            <a:ext cx="177505" cy="158093"/>
          </a:xfrm>
          <a:custGeom>
            <a:avLst/>
            <a:gdLst/>
            <a:ahLst/>
            <a:cxnLst/>
            <a:rect l="l" t="t" r="r" b="b"/>
            <a:pathLst>
              <a:path w="12633" h="12622" extrusionOk="0">
                <a:moveTo>
                  <a:pt x="6310" y="1"/>
                </a:moveTo>
                <a:cubicBezTo>
                  <a:pt x="2834" y="1"/>
                  <a:pt x="0" y="2822"/>
                  <a:pt x="0" y="6311"/>
                </a:cubicBezTo>
                <a:cubicBezTo>
                  <a:pt x="0" y="9799"/>
                  <a:pt x="2834" y="12621"/>
                  <a:pt x="6310" y="12621"/>
                </a:cubicBezTo>
                <a:cubicBezTo>
                  <a:pt x="9799" y="12621"/>
                  <a:pt x="12633" y="9799"/>
                  <a:pt x="12633" y="6311"/>
                </a:cubicBezTo>
                <a:cubicBezTo>
                  <a:pt x="12633" y="2822"/>
                  <a:pt x="9799" y="1"/>
                  <a:pt x="6310" y="1"/>
                </a:cubicBezTo>
                <a:close/>
              </a:path>
            </a:pathLst>
          </a:custGeom>
          <a:solidFill>
            <a:srgbClr val="FFFF00"/>
          </a:solid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dirty="0">
              <a:solidFill>
                <a:prstClr val="black"/>
              </a:solidFill>
            </a:endParaRPr>
          </a:p>
        </p:txBody>
      </p:sp>
      <p:sp>
        <p:nvSpPr>
          <p:cNvPr id="179" name="Google Shape;2245;p41">
            <a:extLst>
              <a:ext uri="{FF2B5EF4-FFF2-40B4-BE49-F238E27FC236}">
                <a16:creationId xmlns:a16="http://schemas.microsoft.com/office/drawing/2014/main" xmlns="" id="{0D0E3B3C-778C-08B9-907B-3A6FE7F27C70}"/>
              </a:ext>
            </a:extLst>
          </p:cNvPr>
          <p:cNvSpPr/>
          <p:nvPr/>
        </p:nvSpPr>
        <p:spPr>
          <a:xfrm>
            <a:off x="5524973" y="1930209"/>
            <a:ext cx="177505" cy="158093"/>
          </a:xfrm>
          <a:custGeom>
            <a:avLst/>
            <a:gdLst/>
            <a:ahLst/>
            <a:cxnLst/>
            <a:rect l="l" t="t" r="r" b="b"/>
            <a:pathLst>
              <a:path w="12633" h="12622" extrusionOk="0">
                <a:moveTo>
                  <a:pt x="6310" y="1"/>
                </a:moveTo>
                <a:cubicBezTo>
                  <a:pt x="2834" y="1"/>
                  <a:pt x="0" y="2822"/>
                  <a:pt x="0" y="6311"/>
                </a:cubicBezTo>
                <a:cubicBezTo>
                  <a:pt x="0" y="9799"/>
                  <a:pt x="2834" y="12621"/>
                  <a:pt x="6310" y="12621"/>
                </a:cubicBezTo>
                <a:cubicBezTo>
                  <a:pt x="9799" y="12621"/>
                  <a:pt x="12633" y="9799"/>
                  <a:pt x="12633" y="6311"/>
                </a:cubicBezTo>
                <a:cubicBezTo>
                  <a:pt x="12633" y="2822"/>
                  <a:pt x="9799" y="1"/>
                  <a:pt x="6310" y="1"/>
                </a:cubicBezTo>
                <a:close/>
              </a:path>
            </a:pathLst>
          </a:custGeom>
          <a:solidFill>
            <a:srgbClr val="FFFF00"/>
          </a:solidFill>
          <a:ln>
            <a:noFill/>
          </a:ln>
          <a:scene3d>
            <a:camera prst="orthographicFront"/>
            <a:lightRig rig="threePt" dir="t"/>
          </a:scene3d>
          <a:sp3d/>
        </p:spPr>
        <p:txBody>
          <a:bodyPr spcFirstLastPara="1" wrap="square" lIns="91425" tIns="91425" rIns="91425" bIns="91425" anchor="ctr" anchorCtr="0">
            <a:noAutofit/>
          </a:bodyPr>
          <a:lstStyle/>
          <a:p>
            <a:pPr defTabSz="457200"/>
            <a:endParaRPr sz="1800" dirty="0">
              <a:solidFill>
                <a:prstClr val="black"/>
              </a:solidFill>
            </a:endParaRPr>
          </a:p>
        </p:txBody>
      </p:sp>
      <p:grpSp>
        <p:nvGrpSpPr>
          <p:cNvPr id="188" name="Group 187">
            <a:extLst>
              <a:ext uri="{FF2B5EF4-FFF2-40B4-BE49-F238E27FC236}">
                <a16:creationId xmlns:a16="http://schemas.microsoft.com/office/drawing/2014/main" xmlns="" id="{1DEA8B53-24E5-9CFF-05C2-60F28E8AD888}"/>
              </a:ext>
            </a:extLst>
          </p:cNvPr>
          <p:cNvGrpSpPr/>
          <p:nvPr/>
        </p:nvGrpSpPr>
        <p:grpSpPr>
          <a:xfrm flipH="1">
            <a:off x="792355" y="3951947"/>
            <a:ext cx="7668785" cy="894720"/>
            <a:chOff x="5193177" y="4389479"/>
            <a:chExt cx="5840323" cy="2657771"/>
          </a:xfrm>
          <a:solidFill>
            <a:schemeClr val="bg1">
              <a:alpha val="67000"/>
            </a:schemeClr>
          </a:solidFill>
        </p:grpSpPr>
        <p:sp>
          <p:nvSpPr>
            <p:cNvPr id="192" name="Rectangle: Rounded Corners 191">
              <a:extLst>
                <a:ext uri="{FF2B5EF4-FFF2-40B4-BE49-F238E27FC236}">
                  <a16:creationId xmlns:a16="http://schemas.microsoft.com/office/drawing/2014/main" xmlns="" id="{BE223421-9480-F958-2123-A38C793C8B1C}"/>
                </a:ext>
              </a:extLst>
            </p:cNvPr>
            <p:cNvSpPr/>
            <p:nvPr/>
          </p:nvSpPr>
          <p:spPr>
            <a:xfrm>
              <a:off x="5193177" y="4389479"/>
              <a:ext cx="5840323" cy="2657771"/>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193" name="TextBox 4">
              <a:extLst>
                <a:ext uri="{FF2B5EF4-FFF2-40B4-BE49-F238E27FC236}">
                  <a16:creationId xmlns:a16="http://schemas.microsoft.com/office/drawing/2014/main" xmlns="" id="{48CDA60B-C839-9DF1-9A3F-18CC89F78615}"/>
                </a:ext>
              </a:extLst>
            </p:cNvPr>
            <p:cNvSpPr txBox="1"/>
            <p:nvPr/>
          </p:nvSpPr>
          <p:spPr>
            <a:xfrm>
              <a:off x="5322375" y="4390147"/>
              <a:ext cx="5581928" cy="2468481"/>
            </a:xfrm>
            <a:prstGeom prst="rect">
              <a:avLst/>
            </a:prstGeom>
            <a:noFill/>
            <a:ln w="38100">
              <a:noFill/>
            </a:ln>
          </p:spPr>
          <p:txBody>
            <a:bodyPr wrap="square" lIns="0" tIns="0" rIns="0" bIns="0" rtlCol="0" anchor="t">
              <a:spAutoFit/>
            </a:bodyPr>
            <a:lstStyle/>
            <a:p>
              <a:pPr algn="ctr" defTabSz="457200"/>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Di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bawah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Kertanagara</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kekuasaan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Singasari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meliputi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seluruh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Jawa</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Madura, Bali, Nusa Tenggara, Kalimantan, Sulawesi, Maluku,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Melayu</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dan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Semenanjung</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Malayu</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endParaRPr lang="en-US" sz="1800" b="1" dirty="0">
                <a:solidFill>
                  <a:srgbClr val="ED7D31"/>
                </a:solidFill>
                <a:latin typeface="Arial" panose="020B0604020202020204" pitchFamily="34" charset="0"/>
                <a:cs typeface="Arial" panose="020B0604020202020204" pitchFamily="34" charset="0"/>
              </a:endParaRPr>
            </a:p>
          </p:txBody>
        </p:sp>
      </p:grpSp>
      <p:grpSp>
        <p:nvGrpSpPr>
          <p:cNvPr id="195" name="Group 194">
            <a:extLst>
              <a:ext uri="{FF2B5EF4-FFF2-40B4-BE49-F238E27FC236}">
                <a16:creationId xmlns:a16="http://schemas.microsoft.com/office/drawing/2014/main" xmlns="" id="{75CD1718-4812-25B3-6C9C-4984C1FFFD98}"/>
              </a:ext>
            </a:extLst>
          </p:cNvPr>
          <p:cNvGrpSpPr/>
          <p:nvPr/>
        </p:nvGrpSpPr>
        <p:grpSpPr>
          <a:xfrm flipH="1">
            <a:off x="1166091" y="3904198"/>
            <a:ext cx="7023980" cy="894720"/>
            <a:chOff x="5193177" y="4389479"/>
            <a:chExt cx="5840323" cy="2657771"/>
          </a:xfrm>
          <a:solidFill>
            <a:schemeClr val="bg1">
              <a:alpha val="67000"/>
            </a:schemeClr>
          </a:solidFill>
        </p:grpSpPr>
        <p:sp>
          <p:nvSpPr>
            <p:cNvPr id="199" name="Rectangle: Rounded Corners 198">
              <a:extLst>
                <a:ext uri="{FF2B5EF4-FFF2-40B4-BE49-F238E27FC236}">
                  <a16:creationId xmlns:a16="http://schemas.microsoft.com/office/drawing/2014/main" xmlns="" id="{C2DA0DA8-D73C-362A-5E88-272B362D247D}"/>
                </a:ext>
              </a:extLst>
            </p:cNvPr>
            <p:cNvSpPr/>
            <p:nvPr/>
          </p:nvSpPr>
          <p:spPr>
            <a:xfrm>
              <a:off x="5193177" y="4389479"/>
              <a:ext cx="5840323" cy="2657771"/>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200" name="TextBox 4">
              <a:extLst>
                <a:ext uri="{FF2B5EF4-FFF2-40B4-BE49-F238E27FC236}">
                  <a16:creationId xmlns:a16="http://schemas.microsoft.com/office/drawing/2014/main" xmlns="" id="{89DC11E3-FCD3-DF9B-E5AB-0F497C7388DE}"/>
                </a:ext>
              </a:extLst>
            </p:cNvPr>
            <p:cNvSpPr txBox="1"/>
            <p:nvPr/>
          </p:nvSpPr>
          <p:spPr>
            <a:xfrm>
              <a:off x="5460926" y="4834369"/>
              <a:ext cx="5304824" cy="1645654"/>
            </a:xfrm>
            <a:prstGeom prst="rect">
              <a:avLst/>
            </a:prstGeom>
            <a:noFill/>
            <a:ln w="38100">
              <a:noFill/>
            </a:ln>
          </p:spPr>
          <p:txBody>
            <a:bodyPr wrap="square" lIns="0" tIns="0" rIns="0" bIns="0" rtlCol="0" anchor="t">
              <a:spAutoFit/>
            </a:bodyPr>
            <a:lstStyle/>
            <a:p>
              <a:pPr algn="ctr" defTabSz="457200"/>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Jalur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utama</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perdagangan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mulai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dari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Selat</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Malaka</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hingga</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Kepulauan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Maluku,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dikuasai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Singasari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a:t>
              </a:r>
              <a:endParaRPr lang="en-US" sz="1800" b="1" dirty="0">
                <a:solidFill>
                  <a:srgbClr val="ED7D31"/>
                </a:solidFill>
                <a:latin typeface="Arial" panose="020B0604020202020204" pitchFamily="34" charset="0"/>
                <a:cs typeface="Arial" panose="020B0604020202020204" pitchFamily="34" charset="0"/>
              </a:endParaRPr>
            </a:p>
          </p:txBody>
        </p:sp>
      </p:grpSp>
      <p:grpSp>
        <p:nvGrpSpPr>
          <p:cNvPr id="209" name="Group 208">
            <a:extLst>
              <a:ext uri="{FF2B5EF4-FFF2-40B4-BE49-F238E27FC236}">
                <a16:creationId xmlns:a16="http://schemas.microsoft.com/office/drawing/2014/main" xmlns="" id="{8E7557AC-44F8-A4FC-0F99-E706B811F0C7}"/>
              </a:ext>
            </a:extLst>
          </p:cNvPr>
          <p:cNvGrpSpPr/>
          <p:nvPr/>
        </p:nvGrpSpPr>
        <p:grpSpPr>
          <a:xfrm flipH="1">
            <a:off x="1314920" y="3875987"/>
            <a:ext cx="6816602" cy="894720"/>
            <a:chOff x="5193177" y="4389479"/>
            <a:chExt cx="5840323" cy="2657771"/>
          </a:xfrm>
          <a:solidFill>
            <a:schemeClr val="bg1">
              <a:alpha val="67000"/>
            </a:schemeClr>
          </a:solidFill>
        </p:grpSpPr>
        <p:sp>
          <p:nvSpPr>
            <p:cNvPr id="210" name="Rectangle: Rounded Corners 209">
              <a:extLst>
                <a:ext uri="{FF2B5EF4-FFF2-40B4-BE49-F238E27FC236}">
                  <a16:creationId xmlns:a16="http://schemas.microsoft.com/office/drawing/2014/main" xmlns="" id="{C4DD77C8-268B-A57D-1312-2F66A1B8281D}"/>
                </a:ext>
              </a:extLst>
            </p:cNvPr>
            <p:cNvSpPr/>
            <p:nvPr/>
          </p:nvSpPr>
          <p:spPr>
            <a:xfrm>
              <a:off x="5193177" y="4389479"/>
              <a:ext cx="5840323" cy="2657771"/>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211" name="TextBox 4">
              <a:extLst>
                <a:ext uri="{FF2B5EF4-FFF2-40B4-BE49-F238E27FC236}">
                  <a16:creationId xmlns:a16="http://schemas.microsoft.com/office/drawing/2014/main" xmlns="" id="{BDD90B9A-94CE-0EB6-BB41-0DA54DF6EAD0}"/>
                </a:ext>
              </a:extLst>
            </p:cNvPr>
            <p:cNvSpPr txBox="1"/>
            <p:nvPr/>
          </p:nvSpPr>
          <p:spPr>
            <a:xfrm>
              <a:off x="5312566" y="4776073"/>
              <a:ext cx="5589092" cy="1667110"/>
            </a:xfrm>
            <a:prstGeom prst="rect">
              <a:avLst/>
            </a:prstGeom>
            <a:noFill/>
            <a:ln w="38100">
              <a:noFill/>
            </a:ln>
          </p:spPr>
          <p:txBody>
            <a:bodyPr wrap="square" lIns="0" tIns="0" rIns="0" bIns="0" rtlCol="0" anchor="t">
              <a:spAutoFit/>
            </a:bodyPr>
            <a:lstStyle/>
            <a:p>
              <a:pPr algn="ctr" defTabSz="457200"/>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Jejak</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Jalur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Rempah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pada era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Singasari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tampak</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jelas</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pada masa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pemerintahan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Kertanagara</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berkuasa</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1268–1292).</a:t>
              </a:r>
              <a:endParaRPr lang="en-US" sz="1800" b="1" dirty="0">
                <a:solidFill>
                  <a:srgbClr val="ED7D31"/>
                </a:solidFill>
                <a:latin typeface="Arial" panose="020B0604020202020204" pitchFamily="34" charset="0"/>
                <a:cs typeface="Arial" panose="020B0604020202020204" pitchFamily="34" charset="0"/>
              </a:endParaRPr>
            </a:p>
          </p:txBody>
        </p:sp>
      </p:grpSp>
      <p:pic>
        <p:nvPicPr>
          <p:cNvPr id="118" name="Picture 117">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19" name="Picture 118"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20" name="Picture 119"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21" name="Picture 120">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1609549228"/>
      </p:ext>
    </p:extLst>
  </p:cSld>
  <p:clrMapOvr>
    <a:masterClrMapping/>
  </p:clrMapOvr>
  <mc:AlternateContent xmlns:mc="http://schemas.openxmlformats.org/markup-compatibility/2006" xmlns:p14="http://schemas.microsoft.com/office/powerpoint/2010/main">
    <mc:Choice Requires="p14">
      <p:transition spd="slow" p14:dur="3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5"/>
                                        </p:tgtEl>
                                        <p:attrNameLst>
                                          <p:attrName>style.visibility</p:attrName>
                                        </p:attrNameLst>
                                      </p:cBhvr>
                                      <p:to>
                                        <p:strVal val="visible"/>
                                      </p:to>
                                    </p:set>
                                    <p:animEffect transition="in" filter="wipe(left)">
                                      <p:cBhvr>
                                        <p:cTn id="12" dur="500"/>
                                        <p:tgtEl>
                                          <p:spTgt spid="19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95"/>
                                        </p:tgtEl>
                                      </p:cBhvr>
                                    </p:animEffect>
                                    <p:set>
                                      <p:cBhvr>
                                        <p:cTn id="17" dur="1" fill="hold">
                                          <p:stCondLst>
                                            <p:cond delay="499"/>
                                          </p:stCondLst>
                                        </p:cTn>
                                        <p:tgtEl>
                                          <p:spTgt spid="195"/>
                                        </p:tgtEl>
                                        <p:attrNameLst>
                                          <p:attrName>style.visibility</p:attrName>
                                        </p:attrNameLst>
                                      </p:cBhvr>
                                      <p:to>
                                        <p:strVal val="hidden"/>
                                      </p:to>
                                    </p:se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188"/>
                                        </p:tgtEl>
                                        <p:attrNameLst>
                                          <p:attrName>style.visibility</p:attrName>
                                        </p:attrNameLst>
                                      </p:cBhvr>
                                      <p:to>
                                        <p:strVal val="visible"/>
                                      </p:to>
                                    </p:set>
                                    <p:animEffect transition="in" filter="wipe(down)">
                                      <p:cBhvr>
                                        <p:cTn id="21" dur="500"/>
                                        <p:tgtEl>
                                          <p:spTgt spid="188"/>
                                        </p:tgtEl>
                                      </p:cBhvr>
                                    </p:animEffect>
                                  </p:childTnLst>
                                </p:cTn>
                              </p:par>
                              <p:par>
                                <p:cTn id="22" presetID="42" presetClass="entr" presetSubtype="0" fill="hold" nodeType="withEffect">
                                  <p:stCondLst>
                                    <p:cond delay="0"/>
                                  </p:stCondLst>
                                  <p:childTnLst>
                                    <p:set>
                                      <p:cBhvr>
                                        <p:cTn id="23" dur="1" fill="hold">
                                          <p:stCondLst>
                                            <p:cond delay="0"/>
                                          </p:stCondLst>
                                        </p:cTn>
                                        <p:tgtEl>
                                          <p:spTgt spid="203"/>
                                        </p:tgtEl>
                                        <p:attrNameLst>
                                          <p:attrName>style.visibility</p:attrName>
                                        </p:attrNameLst>
                                      </p:cBhvr>
                                      <p:to>
                                        <p:strVal val="visible"/>
                                      </p:to>
                                    </p:set>
                                    <p:animEffect transition="in" filter="fade">
                                      <p:cBhvr>
                                        <p:cTn id="24" dur="1000"/>
                                        <p:tgtEl>
                                          <p:spTgt spid="203"/>
                                        </p:tgtEl>
                                      </p:cBhvr>
                                    </p:animEffect>
                                    <p:anim calcmode="lin" valueType="num">
                                      <p:cBhvr>
                                        <p:cTn id="25" dur="1000" fill="hold"/>
                                        <p:tgtEl>
                                          <p:spTgt spid="203"/>
                                        </p:tgtEl>
                                        <p:attrNameLst>
                                          <p:attrName>ppt_x</p:attrName>
                                        </p:attrNameLst>
                                      </p:cBhvr>
                                      <p:tavLst>
                                        <p:tav tm="0">
                                          <p:val>
                                            <p:strVal val="#ppt_x"/>
                                          </p:val>
                                        </p:tav>
                                        <p:tav tm="100000">
                                          <p:val>
                                            <p:strVal val="#ppt_x"/>
                                          </p:val>
                                        </p:tav>
                                      </p:tavLst>
                                    </p:anim>
                                    <p:anim calcmode="lin" valueType="num">
                                      <p:cBhvr>
                                        <p:cTn id="26" dur="1000" fill="hold"/>
                                        <p:tgtEl>
                                          <p:spTgt spid="20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250" fill="hold"/>
                                        <p:tgtEl>
                                          <p:spTgt spid="157"/>
                                        </p:tgtEl>
                                        <p:attrNameLst>
                                          <p:attrName>ppt_w</p:attrName>
                                        </p:attrNameLst>
                                      </p:cBhvr>
                                      <p:tavLst>
                                        <p:tav tm="0">
                                          <p:val>
                                            <p:fltVal val="0"/>
                                          </p:val>
                                        </p:tav>
                                        <p:tav tm="100000">
                                          <p:val>
                                            <p:strVal val="#ppt_w"/>
                                          </p:val>
                                        </p:tav>
                                      </p:tavLst>
                                    </p:anim>
                                    <p:anim calcmode="lin" valueType="num">
                                      <p:cBhvr>
                                        <p:cTn id="30" dur="250" fill="hold"/>
                                        <p:tgtEl>
                                          <p:spTgt spid="157"/>
                                        </p:tgtEl>
                                        <p:attrNameLst>
                                          <p:attrName>ppt_h</p:attrName>
                                        </p:attrNameLst>
                                      </p:cBhvr>
                                      <p:tavLst>
                                        <p:tav tm="0">
                                          <p:val>
                                            <p:fltVal val="0"/>
                                          </p:val>
                                        </p:tav>
                                        <p:tav tm="100000">
                                          <p:val>
                                            <p:strVal val="#ppt_h"/>
                                          </p:val>
                                        </p:tav>
                                      </p:tavLst>
                                    </p:anim>
                                    <p:animEffect transition="in" filter="fade">
                                      <p:cBhvr>
                                        <p:cTn id="31" dur="250"/>
                                        <p:tgtEl>
                                          <p:spTgt spid="157"/>
                                        </p:tgtEl>
                                      </p:cBhvr>
                                    </p:animEffect>
                                  </p:childTnLst>
                                </p:cTn>
                              </p:par>
                              <p:par>
                                <p:cTn id="32" presetID="53" presetClass="entr" presetSubtype="16" fill="hold" nodeType="withEffect">
                                  <p:stCondLst>
                                    <p:cond delay="0"/>
                                  </p:stCondLst>
                                  <p:childTnLst>
                                    <p:set>
                                      <p:cBhvr>
                                        <p:cTn id="33" dur="1" fill="hold">
                                          <p:stCondLst>
                                            <p:cond delay="0"/>
                                          </p:stCondLst>
                                        </p:cTn>
                                        <p:tgtEl>
                                          <p:spTgt spid="160"/>
                                        </p:tgtEl>
                                        <p:attrNameLst>
                                          <p:attrName>style.visibility</p:attrName>
                                        </p:attrNameLst>
                                      </p:cBhvr>
                                      <p:to>
                                        <p:strVal val="visible"/>
                                      </p:to>
                                    </p:set>
                                    <p:anim calcmode="lin" valueType="num">
                                      <p:cBhvr>
                                        <p:cTn id="34" dur="250" fill="hold"/>
                                        <p:tgtEl>
                                          <p:spTgt spid="160"/>
                                        </p:tgtEl>
                                        <p:attrNameLst>
                                          <p:attrName>ppt_w</p:attrName>
                                        </p:attrNameLst>
                                      </p:cBhvr>
                                      <p:tavLst>
                                        <p:tav tm="0">
                                          <p:val>
                                            <p:fltVal val="0"/>
                                          </p:val>
                                        </p:tav>
                                        <p:tav tm="100000">
                                          <p:val>
                                            <p:strVal val="#ppt_w"/>
                                          </p:val>
                                        </p:tav>
                                      </p:tavLst>
                                    </p:anim>
                                    <p:anim calcmode="lin" valueType="num">
                                      <p:cBhvr>
                                        <p:cTn id="35" dur="250" fill="hold"/>
                                        <p:tgtEl>
                                          <p:spTgt spid="160"/>
                                        </p:tgtEl>
                                        <p:attrNameLst>
                                          <p:attrName>ppt_h</p:attrName>
                                        </p:attrNameLst>
                                      </p:cBhvr>
                                      <p:tavLst>
                                        <p:tav tm="0">
                                          <p:val>
                                            <p:fltVal val="0"/>
                                          </p:val>
                                        </p:tav>
                                        <p:tav tm="100000">
                                          <p:val>
                                            <p:strVal val="#ppt_h"/>
                                          </p:val>
                                        </p:tav>
                                      </p:tavLst>
                                    </p:anim>
                                    <p:animEffect transition="in" filter="fade">
                                      <p:cBhvr>
                                        <p:cTn id="36" dur="250"/>
                                        <p:tgtEl>
                                          <p:spTgt spid="160"/>
                                        </p:tgtEl>
                                      </p:cBhvr>
                                    </p:animEffect>
                                  </p:childTnLst>
                                </p:cTn>
                              </p:par>
                              <p:par>
                                <p:cTn id="37" presetID="53" presetClass="entr" presetSubtype="16" fill="hold" nodeType="withEffect">
                                  <p:stCondLst>
                                    <p:cond delay="0"/>
                                  </p:stCondLst>
                                  <p:childTnLst>
                                    <p:set>
                                      <p:cBhvr>
                                        <p:cTn id="38" dur="1" fill="hold">
                                          <p:stCondLst>
                                            <p:cond delay="0"/>
                                          </p:stCondLst>
                                        </p:cTn>
                                        <p:tgtEl>
                                          <p:spTgt spid="163"/>
                                        </p:tgtEl>
                                        <p:attrNameLst>
                                          <p:attrName>style.visibility</p:attrName>
                                        </p:attrNameLst>
                                      </p:cBhvr>
                                      <p:to>
                                        <p:strVal val="visible"/>
                                      </p:to>
                                    </p:set>
                                    <p:anim calcmode="lin" valueType="num">
                                      <p:cBhvr>
                                        <p:cTn id="39" dur="250" fill="hold"/>
                                        <p:tgtEl>
                                          <p:spTgt spid="163"/>
                                        </p:tgtEl>
                                        <p:attrNameLst>
                                          <p:attrName>ppt_w</p:attrName>
                                        </p:attrNameLst>
                                      </p:cBhvr>
                                      <p:tavLst>
                                        <p:tav tm="0">
                                          <p:val>
                                            <p:fltVal val="0"/>
                                          </p:val>
                                        </p:tav>
                                        <p:tav tm="100000">
                                          <p:val>
                                            <p:strVal val="#ppt_w"/>
                                          </p:val>
                                        </p:tav>
                                      </p:tavLst>
                                    </p:anim>
                                    <p:anim calcmode="lin" valueType="num">
                                      <p:cBhvr>
                                        <p:cTn id="40" dur="250" fill="hold"/>
                                        <p:tgtEl>
                                          <p:spTgt spid="163"/>
                                        </p:tgtEl>
                                        <p:attrNameLst>
                                          <p:attrName>ppt_h</p:attrName>
                                        </p:attrNameLst>
                                      </p:cBhvr>
                                      <p:tavLst>
                                        <p:tav tm="0">
                                          <p:val>
                                            <p:fltVal val="0"/>
                                          </p:val>
                                        </p:tav>
                                        <p:tav tm="100000">
                                          <p:val>
                                            <p:strVal val="#ppt_h"/>
                                          </p:val>
                                        </p:tav>
                                      </p:tavLst>
                                    </p:anim>
                                    <p:animEffect transition="in" filter="fade">
                                      <p:cBhvr>
                                        <p:cTn id="41" dur="250"/>
                                        <p:tgtEl>
                                          <p:spTgt spid="163"/>
                                        </p:tgtEl>
                                      </p:cBhvr>
                                    </p:animEffect>
                                  </p:childTnLst>
                                </p:cTn>
                              </p:par>
                              <p:par>
                                <p:cTn id="42" presetID="53" presetClass="entr" presetSubtype="16" fill="hold" nodeType="withEffect">
                                  <p:stCondLst>
                                    <p:cond delay="0"/>
                                  </p:stCondLst>
                                  <p:childTnLst>
                                    <p:set>
                                      <p:cBhvr>
                                        <p:cTn id="43" dur="1" fill="hold">
                                          <p:stCondLst>
                                            <p:cond delay="0"/>
                                          </p:stCondLst>
                                        </p:cTn>
                                        <p:tgtEl>
                                          <p:spTgt spid="166"/>
                                        </p:tgtEl>
                                        <p:attrNameLst>
                                          <p:attrName>style.visibility</p:attrName>
                                        </p:attrNameLst>
                                      </p:cBhvr>
                                      <p:to>
                                        <p:strVal val="visible"/>
                                      </p:to>
                                    </p:set>
                                    <p:anim calcmode="lin" valueType="num">
                                      <p:cBhvr>
                                        <p:cTn id="44" dur="250" fill="hold"/>
                                        <p:tgtEl>
                                          <p:spTgt spid="166"/>
                                        </p:tgtEl>
                                        <p:attrNameLst>
                                          <p:attrName>ppt_w</p:attrName>
                                        </p:attrNameLst>
                                      </p:cBhvr>
                                      <p:tavLst>
                                        <p:tav tm="0">
                                          <p:val>
                                            <p:fltVal val="0"/>
                                          </p:val>
                                        </p:tav>
                                        <p:tav tm="100000">
                                          <p:val>
                                            <p:strVal val="#ppt_w"/>
                                          </p:val>
                                        </p:tav>
                                      </p:tavLst>
                                    </p:anim>
                                    <p:anim calcmode="lin" valueType="num">
                                      <p:cBhvr>
                                        <p:cTn id="45" dur="250" fill="hold"/>
                                        <p:tgtEl>
                                          <p:spTgt spid="166"/>
                                        </p:tgtEl>
                                        <p:attrNameLst>
                                          <p:attrName>ppt_h</p:attrName>
                                        </p:attrNameLst>
                                      </p:cBhvr>
                                      <p:tavLst>
                                        <p:tav tm="0">
                                          <p:val>
                                            <p:fltVal val="0"/>
                                          </p:val>
                                        </p:tav>
                                        <p:tav tm="100000">
                                          <p:val>
                                            <p:strVal val="#ppt_h"/>
                                          </p:val>
                                        </p:tav>
                                      </p:tavLst>
                                    </p:anim>
                                    <p:animEffect transition="in" filter="fade">
                                      <p:cBhvr>
                                        <p:cTn id="46" dur="250"/>
                                        <p:tgtEl>
                                          <p:spTgt spid="166"/>
                                        </p:tgtEl>
                                      </p:cBhvr>
                                    </p:animEffect>
                                  </p:childTnLst>
                                </p:cTn>
                              </p:par>
                              <p:par>
                                <p:cTn id="47" presetID="53" presetClass="entr" presetSubtype="16" fill="hold" nodeType="withEffect">
                                  <p:stCondLst>
                                    <p:cond delay="0"/>
                                  </p:stCondLst>
                                  <p:childTnLst>
                                    <p:set>
                                      <p:cBhvr>
                                        <p:cTn id="48" dur="1" fill="hold">
                                          <p:stCondLst>
                                            <p:cond delay="0"/>
                                          </p:stCondLst>
                                        </p:cTn>
                                        <p:tgtEl>
                                          <p:spTgt spid="154"/>
                                        </p:tgtEl>
                                        <p:attrNameLst>
                                          <p:attrName>style.visibility</p:attrName>
                                        </p:attrNameLst>
                                      </p:cBhvr>
                                      <p:to>
                                        <p:strVal val="visible"/>
                                      </p:to>
                                    </p:set>
                                    <p:anim calcmode="lin" valueType="num">
                                      <p:cBhvr>
                                        <p:cTn id="49" dur="250" fill="hold"/>
                                        <p:tgtEl>
                                          <p:spTgt spid="154"/>
                                        </p:tgtEl>
                                        <p:attrNameLst>
                                          <p:attrName>ppt_w</p:attrName>
                                        </p:attrNameLst>
                                      </p:cBhvr>
                                      <p:tavLst>
                                        <p:tav tm="0">
                                          <p:val>
                                            <p:fltVal val="0"/>
                                          </p:val>
                                        </p:tav>
                                        <p:tav tm="100000">
                                          <p:val>
                                            <p:strVal val="#ppt_w"/>
                                          </p:val>
                                        </p:tav>
                                      </p:tavLst>
                                    </p:anim>
                                    <p:anim calcmode="lin" valueType="num">
                                      <p:cBhvr>
                                        <p:cTn id="50" dur="250" fill="hold"/>
                                        <p:tgtEl>
                                          <p:spTgt spid="154"/>
                                        </p:tgtEl>
                                        <p:attrNameLst>
                                          <p:attrName>ppt_h</p:attrName>
                                        </p:attrNameLst>
                                      </p:cBhvr>
                                      <p:tavLst>
                                        <p:tav tm="0">
                                          <p:val>
                                            <p:fltVal val="0"/>
                                          </p:val>
                                        </p:tav>
                                        <p:tav tm="100000">
                                          <p:val>
                                            <p:strVal val="#ppt_h"/>
                                          </p:val>
                                        </p:tav>
                                      </p:tavLst>
                                    </p:anim>
                                    <p:animEffect transition="in" filter="fade">
                                      <p:cBhvr>
                                        <p:cTn id="51" dur="250"/>
                                        <p:tgtEl>
                                          <p:spTgt spid="154"/>
                                        </p:tgtEl>
                                      </p:cBhvr>
                                    </p:animEffect>
                                  </p:childTnLst>
                                </p:cTn>
                              </p:par>
                              <p:par>
                                <p:cTn id="52" presetID="53" presetClass="entr" presetSubtype="16" fill="hold" nodeType="withEffect">
                                  <p:stCondLst>
                                    <p:cond delay="0"/>
                                  </p:stCondLst>
                                  <p:childTnLst>
                                    <p:set>
                                      <p:cBhvr>
                                        <p:cTn id="53" dur="1" fill="hold">
                                          <p:stCondLst>
                                            <p:cond delay="0"/>
                                          </p:stCondLst>
                                        </p:cTn>
                                        <p:tgtEl>
                                          <p:spTgt spid="172"/>
                                        </p:tgtEl>
                                        <p:attrNameLst>
                                          <p:attrName>style.visibility</p:attrName>
                                        </p:attrNameLst>
                                      </p:cBhvr>
                                      <p:to>
                                        <p:strVal val="visible"/>
                                      </p:to>
                                    </p:set>
                                    <p:anim calcmode="lin" valueType="num">
                                      <p:cBhvr>
                                        <p:cTn id="54" dur="250" fill="hold"/>
                                        <p:tgtEl>
                                          <p:spTgt spid="172"/>
                                        </p:tgtEl>
                                        <p:attrNameLst>
                                          <p:attrName>ppt_w</p:attrName>
                                        </p:attrNameLst>
                                      </p:cBhvr>
                                      <p:tavLst>
                                        <p:tav tm="0">
                                          <p:val>
                                            <p:fltVal val="0"/>
                                          </p:val>
                                        </p:tav>
                                        <p:tav tm="100000">
                                          <p:val>
                                            <p:strVal val="#ppt_w"/>
                                          </p:val>
                                        </p:tav>
                                      </p:tavLst>
                                    </p:anim>
                                    <p:anim calcmode="lin" valueType="num">
                                      <p:cBhvr>
                                        <p:cTn id="55" dur="250" fill="hold"/>
                                        <p:tgtEl>
                                          <p:spTgt spid="172"/>
                                        </p:tgtEl>
                                        <p:attrNameLst>
                                          <p:attrName>ppt_h</p:attrName>
                                        </p:attrNameLst>
                                      </p:cBhvr>
                                      <p:tavLst>
                                        <p:tav tm="0">
                                          <p:val>
                                            <p:fltVal val="0"/>
                                          </p:val>
                                        </p:tav>
                                        <p:tav tm="100000">
                                          <p:val>
                                            <p:strVal val="#ppt_h"/>
                                          </p:val>
                                        </p:tav>
                                      </p:tavLst>
                                    </p:anim>
                                    <p:animEffect transition="in" filter="fade">
                                      <p:cBhvr>
                                        <p:cTn id="56" dur="250"/>
                                        <p:tgtEl>
                                          <p:spTgt spid="172"/>
                                        </p:tgtEl>
                                      </p:cBhvr>
                                    </p:animEffect>
                                  </p:childTnLst>
                                </p:cTn>
                              </p:par>
                              <p:par>
                                <p:cTn id="57" presetID="53" presetClass="entr" presetSubtype="16" fill="hold" nodeType="withEffect">
                                  <p:stCondLst>
                                    <p:cond delay="0"/>
                                  </p:stCondLst>
                                  <p:childTnLst>
                                    <p:set>
                                      <p:cBhvr>
                                        <p:cTn id="58" dur="1" fill="hold">
                                          <p:stCondLst>
                                            <p:cond delay="0"/>
                                          </p:stCondLst>
                                        </p:cTn>
                                        <p:tgtEl>
                                          <p:spTgt spid="169"/>
                                        </p:tgtEl>
                                        <p:attrNameLst>
                                          <p:attrName>style.visibility</p:attrName>
                                        </p:attrNameLst>
                                      </p:cBhvr>
                                      <p:to>
                                        <p:strVal val="visible"/>
                                      </p:to>
                                    </p:set>
                                    <p:anim calcmode="lin" valueType="num">
                                      <p:cBhvr>
                                        <p:cTn id="59" dur="250" fill="hold"/>
                                        <p:tgtEl>
                                          <p:spTgt spid="169"/>
                                        </p:tgtEl>
                                        <p:attrNameLst>
                                          <p:attrName>ppt_w</p:attrName>
                                        </p:attrNameLst>
                                      </p:cBhvr>
                                      <p:tavLst>
                                        <p:tav tm="0">
                                          <p:val>
                                            <p:fltVal val="0"/>
                                          </p:val>
                                        </p:tav>
                                        <p:tav tm="100000">
                                          <p:val>
                                            <p:strVal val="#ppt_w"/>
                                          </p:val>
                                        </p:tav>
                                      </p:tavLst>
                                    </p:anim>
                                    <p:anim calcmode="lin" valueType="num">
                                      <p:cBhvr>
                                        <p:cTn id="60" dur="250" fill="hold"/>
                                        <p:tgtEl>
                                          <p:spTgt spid="169"/>
                                        </p:tgtEl>
                                        <p:attrNameLst>
                                          <p:attrName>ppt_h</p:attrName>
                                        </p:attrNameLst>
                                      </p:cBhvr>
                                      <p:tavLst>
                                        <p:tav tm="0">
                                          <p:val>
                                            <p:fltVal val="0"/>
                                          </p:val>
                                        </p:tav>
                                        <p:tav tm="100000">
                                          <p:val>
                                            <p:strVal val="#ppt_h"/>
                                          </p:val>
                                        </p:tav>
                                      </p:tavLst>
                                    </p:anim>
                                    <p:animEffect transition="in" filter="fade">
                                      <p:cBhvr>
                                        <p:cTn id="61" dur="250"/>
                                        <p:tgtEl>
                                          <p:spTgt spid="169"/>
                                        </p:tgtEl>
                                      </p:cBhvr>
                                    </p:animEffect>
                                  </p:childTnLst>
                                </p:cTn>
                              </p:par>
                              <p:par>
                                <p:cTn id="62" presetID="53" presetClass="entr" presetSubtype="16" fill="hold" nodeType="withEffect">
                                  <p:stCondLst>
                                    <p:cond delay="0"/>
                                  </p:stCondLst>
                                  <p:childTnLst>
                                    <p:set>
                                      <p:cBhvr>
                                        <p:cTn id="63" dur="1" fill="hold">
                                          <p:stCondLst>
                                            <p:cond delay="0"/>
                                          </p:stCondLst>
                                        </p:cTn>
                                        <p:tgtEl>
                                          <p:spTgt spid="175"/>
                                        </p:tgtEl>
                                        <p:attrNameLst>
                                          <p:attrName>style.visibility</p:attrName>
                                        </p:attrNameLst>
                                      </p:cBhvr>
                                      <p:to>
                                        <p:strVal val="visible"/>
                                      </p:to>
                                    </p:set>
                                    <p:anim calcmode="lin" valueType="num">
                                      <p:cBhvr>
                                        <p:cTn id="64" dur="250" fill="hold"/>
                                        <p:tgtEl>
                                          <p:spTgt spid="175"/>
                                        </p:tgtEl>
                                        <p:attrNameLst>
                                          <p:attrName>ppt_w</p:attrName>
                                        </p:attrNameLst>
                                      </p:cBhvr>
                                      <p:tavLst>
                                        <p:tav tm="0">
                                          <p:val>
                                            <p:fltVal val="0"/>
                                          </p:val>
                                        </p:tav>
                                        <p:tav tm="100000">
                                          <p:val>
                                            <p:strVal val="#ppt_w"/>
                                          </p:val>
                                        </p:tav>
                                      </p:tavLst>
                                    </p:anim>
                                    <p:anim calcmode="lin" valueType="num">
                                      <p:cBhvr>
                                        <p:cTn id="65" dur="250" fill="hold"/>
                                        <p:tgtEl>
                                          <p:spTgt spid="175"/>
                                        </p:tgtEl>
                                        <p:attrNameLst>
                                          <p:attrName>ppt_h</p:attrName>
                                        </p:attrNameLst>
                                      </p:cBhvr>
                                      <p:tavLst>
                                        <p:tav tm="0">
                                          <p:val>
                                            <p:fltVal val="0"/>
                                          </p:val>
                                        </p:tav>
                                        <p:tav tm="100000">
                                          <p:val>
                                            <p:strVal val="#ppt_h"/>
                                          </p:val>
                                        </p:tav>
                                      </p:tavLst>
                                    </p:anim>
                                    <p:animEffect transition="in" filter="fade">
                                      <p:cBhvr>
                                        <p:cTn id="66" dur="250"/>
                                        <p:tgtEl>
                                          <p:spTgt spid="17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78"/>
                                        </p:tgtEl>
                                        <p:attrNameLst>
                                          <p:attrName>style.visibility</p:attrName>
                                        </p:attrNameLst>
                                      </p:cBhvr>
                                      <p:to>
                                        <p:strVal val="visible"/>
                                      </p:to>
                                    </p:set>
                                    <p:animEffect transition="in" filter="fade">
                                      <p:cBhvr>
                                        <p:cTn id="69" dur="500"/>
                                        <p:tgtEl>
                                          <p:spTgt spid="17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79"/>
                                        </p:tgtEl>
                                        <p:attrNameLst>
                                          <p:attrName>style.visibility</p:attrName>
                                        </p:attrNameLst>
                                      </p:cBhvr>
                                      <p:to>
                                        <p:strVal val="visible"/>
                                      </p:to>
                                    </p:set>
                                    <p:animEffect transition="in" filter="fade">
                                      <p:cBhvr>
                                        <p:cTn id="72" dur="500"/>
                                        <p:tgtEl>
                                          <p:spTgt spid="17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xit" presetSubtype="2" fill="hold" nodeType="clickEffect">
                                  <p:stCondLst>
                                    <p:cond delay="0"/>
                                  </p:stCondLst>
                                  <p:childTnLst>
                                    <p:animEffect transition="out" filter="wipe(right)">
                                      <p:cBhvr>
                                        <p:cTn id="76" dur="500"/>
                                        <p:tgtEl>
                                          <p:spTgt spid="188"/>
                                        </p:tgtEl>
                                      </p:cBhvr>
                                    </p:animEffect>
                                    <p:set>
                                      <p:cBhvr>
                                        <p:cTn id="77" dur="1" fill="hold">
                                          <p:stCondLst>
                                            <p:cond delay="499"/>
                                          </p:stCondLst>
                                        </p:cTn>
                                        <p:tgtEl>
                                          <p:spTgt spid="188"/>
                                        </p:tgtEl>
                                        <p:attrNameLst>
                                          <p:attrName>style.visibility</p:attrName>
                                        </p:attrNameLst>
                                      </p:cBhvr>
                                      <p:to>
                                        <p:strVal val="hidden"/>
                                      </p:to>
                                    </p:set>
                                  </p:childTnLst>
                                </p:cTn>
                              </p:par>
                            </p:childTnLst>
                          </p:cTn>
                        </p:par>
                        <p:par>
                          <p:cTn id="78" fill="hold">
                            <p:stCondLst>
                              <p:cond delay="500"/>
                            </p:stCondLst>
                            <p:childTnLst>
                              <p:par>
                                <p:cTn id="79" presetID="22" presetClass="entr" presetSubtype="8" fill="hold" nodeType="afterEffect">
                                  <p:stCondLst>
                                    <p:cond delay="0"/>
                                  </p:stCondLst>
                                  <p:childTnLst>
                                    <p:set>
                                      <p:cBhvr>
                                        <p:cTn id="80" dur="1" fill="hold">
                                          <p:stCondLst>
                                            <p:cond delay="0"/>
                                          </p:stCondLst>
                                        </p:cTn>
                                        <p:tgtEl>
                                          <p:spTgt spid="209"/>
                                        </p:tgtEl>
                                        <p:attrNameLst>
                                          <p:attrName>style.visibility</p:attrName>
                                        </p:attrNameLst>
                                      </p:cBhvr>
                                      <p:to>
                                        <p:strVal val="visible"/>
                                      </p:to>
                                    </p:set>
                                    <p:animEffect transition="in" filter="wipe(left)">
                                      <p:cBhvr>
                                        <p:cTn id="81"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8F0D9"/>
        </a:solidFill>
        <a:effectLst/>
      </p:bgPr>
    </p:bg>
    <p:spTree>
      <p:nvGrpSpPr>
        <p:cNvPr id="1" name=""/>
        <p:cNvGrpSpPr/>
        <p:nvPr/>
      </p:nvGrpSpPr>
      <p:grpSpPr>
        <a:xfrm>
          <a:off x="0" y="0"/>
          <a:ext cx="0" cy="0"/>
          <a:chOff x="0" y="0"/>
          <a:chExt cx="0" cy="0"/>
        </a:xfrm>
      </p:grpSpPr>
      <p:pic>
        <p:nvPicPr>
          <p:cNvPr id="80" name="Picture 79">
            <a:extLst>
              <a:ext uri="{FF2B5EF4-FFF2-40B4-BE49-F238E27FC236}">
                <a16:creationId xmlns:a16="http://schemas.microsoft.com/office/drawing/2014/main" xmlns="" id="{0F0CE718-BC31-A769-22A9-598921C760A6}"/>
              </a:ext>
            </a:extLst>
          </p:cNvPr>
          <p:cNvPicPr>
            <a:picLocks noChangeAspect="1"/>
          </p:cNvPicPr>
          <p:nvPr/>
        </p:nvPicPr>
        <p:blipFill>
          <a:blip r:embed="rId3">
            <a:clrChange>
              <a:clrFrom>
                <a:srgbClr val="E9F7FE"/>
              </a:clrFrom>
              <a:clrTo>
                <a:srgbClr val="E9F7FE">
                  <a:alpha val="0"/>
                </a:srgbClr>
              </a:clrTo>
            </a:clrChange>
            <a:extLst>
              <a:ext uri="{28A0092B-C50C-407E-A947-70E740481C1C}">
                <a14:useLocalDpi xmlns:a14="http://schemas.microsoft.com/office/drawing/2010/main" val="0"/>
              </a:ext>
            </a:extLst>
          </a:blip>
          <a:stretch>
            <a:fillRect/>
          </a:stretch>
        </p:blipFill>
        <p:spPr>
          <a:xfrm>
            <a:off x="247905" y="969807"/>
            <a:ext cx="6179093" cy="3941722"/>
          </a:xfrm>
          <a:prstGeom prst="rect">
            <a:avLst/>
          </a:prstGeom>
          <a:effectLst>
            <a:outerShdw blurRad="50800" dist="38100" dir="5400000" algn="t" rotWithShape="0">
              <a:prstClr val="black">
                <a:alpha val="40000"/>
              </a:prstClr>
            </a:outerShdw>
          </a:effectLst>
        </p:spPr>
      </p:pic>
      <p:grpSp>
        <p:nvGrpSpPr>
          <p:cNvPr id="89" name="Group 88">
            <a:extLst>
              <a:ext uri="{FF2B5EF4-FFF2-40B4-BE49-F238E27FC236}">
                <a16:creationId xmlns:a16="http://schemas.microsoft.com/office/drawing/2014/main" xmlns="" id="{3F65409A-DD53-228E-6D8C-8062040A7ACB}"/>
              </a:ext>
            </a:extLst>
          </p:cNvPr>
          <p:cNvGrpSpPr/>
          <p:nvPr/>
        </p:nvGrpSpPr>
        <p:grpSpPr>
          <a:xfrm>
            <a:off x="3796438" y="527703"/>
            <a:ext cx="4292282" cy="1263622"/>
            <a:chOff x="3796438" y="527703"/>
            <a:chExt cx="4292282" cy="1263622"/>
          </a:xfrm>
        </p:grpSpPr>
        <p:grpSp>
          <p:nvGrpSpPr>
            <p:cNvPr id="82" name="Group 81">
              <a:extLst>
                <a:ext uri="{FF2B5EF4-FFF2-40B4-BE49-F238E27FC236}">
                  <a16:creationId xmlns:a16="http://schemas.microsoft.com/office/drawing/2014/main" xmlns="" id="{C4113EDF-B096-C0C7-83F0-FB81D7513791}"/>
                </a:ext>
              </a:extLst>
            </p:cNvPr>
            <p:cNvGrpSpPr/>
            <p:nvPr/>
          </p:nvGrpSpPr>
          <p:grpSpPr>
            <a:xfrm flipH="1">
              <a:off x="3796438" y="911948"/>
              <a:ext cx="4292282" cy="879377"/>
              <a:chOff x="5193177" y="4389479"/>
              <a:chExt cx="5840323" cy="2657771"/>
            </a:xfrm>
            <a:solidFill>
              <a:schemeClr val="bg1">
                <a:alpha val="67000"/>
              </a:schemeClr>
            </a:solidFill>
          </p:grpSpPr>
          <p:sp>
            <p:nvSpPr>
              <p:cNvPr id="86" name="Rectangle: Rounded Corners 85">
                <a:extLst>
                  <a:ext uri="{FF2B5EF4-FFF2-40B4-BE49-F238E27FC236}">
                    <a16:creationId xmlns:a16="http://schemas.microsoft.com/office/drawing/2014/main" xmlns="" id="{8B218A88-2F72-7188-9BC9-B263C1862D3A}"/>
                  </a:ext>
                </a:extLst>
              </p:cNvPr>
              <p:cNvSpPr/>
              <p:nvPr/>
            </p:nvSpPr>
            <p:spPr>
              <a:xfrm>
                <a:off x="5193177" y="4389479"/>
                <a:ext cx="5840323" cy="2657771"/>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sp>
            <p:nvSpPr>
              <p:cNvPr id="87" name="TextBox 4">
                <a:extLst>
                  <a:ext uri="{FF2B5EF4-FFF2-40B4-BE49-F238E27FC236}">
                    <a16:creationId xmlns:a16="http://schemas.microsoft.com/office/drawing/2014/main" xmlns="" id="{6B0654DD-F83A-91B9-18A5-A9063092E694}"/>
                  </a:ext>
                </a:extLst>
              </p:cNvPr>
              <p:cNvSpPr txBox="1"/>
              <p:nvPr/>
            </p:nvSpPr>
            <p:spPr>
              <a:xfrm>
                <a:off x="5509984" y="4564347"/>
                <a:ext cx="5304824" cy="1493922"/>
              </a:xfrm>
              <a:prstGeom prst="rect">
                <a:avLst/>
              </a:prstGeom>
              <a:noFill/>
              <a:ln w="38100">
                <a:noFill/>
              </a:ln>
            </p:spPr>
            <p:txBody>
              <a:bodyPr wrap="square" lIns="0" tIns="0" rIns="0" bIns="0" rtlCol="0" anchor="t">
                <a:spAutoFit/>
              </a:bodyPr>
              <a:lstStyle/>
              <a:p>
                <a:pPr algn="ctr" defTabSz="457200"/>
                <a:r>
                  <a:rPr lang="en-ID" sz="1600" dirty="0" err="1">
                    <a:solidFill>
                      <a:prstClr val="black"/>
                    </a:solidFill>
                    <a:ea typeface="Calibri" panose="020F0502020204030204" pitchFamily="34" charset="0"/>
                    <a:cs typeface="Times New Roman" panose="02020603050405020304" pitchFamily="18" charset="0"/>
                  </a:rPr>
                  <a:t>Singasari</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menjalin</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hubungan</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dagang</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dengan</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banyak</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mitra</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asing</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terutama</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Tiongkok</a:t>
                </a:r>
                <a:r>
                  <a:rPr lang="en-ID" sz="1600" dirty="0">
                    <a:solidFill>
                      <a:prstClr val="black"/>
                    </a:solidFill>
                    <a:ea typeface="Calibri" panose="020F0502020204030204" pitchFamily="34" charset="0"/>
                    <a:cs typeface="Times New Roman" panose="02020603050405020304" pitchFamily="18" charset="0"/>
                  </a:rPr>
                  <a:t> masa </a:t>
                </a:r>
                <a:r>
                  <a:rPr lang="en-ID" sz="1600" dirty="0" err="1">
                    <a:solidFill>
                      <a:prstClr val="black"/>
                    </a:solidFill>
                    <a:ea typeface="Calibri" panose="020F0502020204030204" pitchFamily="34" charset="0"/>
                    <a:cs typeface="Times New Roman" panose="02020603050405020304" pitchFamily="18" charset="0"/>
                  </a:rPr>
                  <a:t>Dinasti</a:t>
                </a:r>
                <a:r>
                  <a:rPr lang="en-ID" sz="1600" dirty="0">
                    <a:solidFill>
                      <a:prstClr val="black"/>
                    </a:solidFill>
                    <a:ea typeface="Calibri" panose="020F0502020204030204" pitchFamily="34" charset="0"/>
                    <a:cs typeface="Times New Roman" panose="02020603050405020304" pitchFamily="18" charset="0"/>
                  </a:rPr>
                  <a:t> Yuan (1271–1368). </a:t>
                </a:r>
                <a:endParaRPr lang="en-US" sz="1600" b="1" dirty="0">
                  <a:solidFill>
                    <a:srgbClr val="ED7D31"/>
                  </a:solidFill>
                </a:endParaRPr>
              </a:p>
            </p:txBody>
          </p:sp>
        </p:grpSp>
        <p:sp>
          <p:nvSpPr>
            <p:cNvPr id="88" name="Flowchart: Connector 87">
              <a:extLst>
                <a:ext uri="{FF2B5EF4-FFF2-40B4-BE49-F238E27FC236}">
                  <a16:creationId xmlns:a16="http://schemas.microsoft.com/office/drawing/2014/main" xmlns="" id="{8DE8A279-9D0F-1E63-CE82-6F56EA0ACC82}"/>
                </a:ext>
              </a:extLst>
            </p:cNvPr>
            <p:cNvSpPr/>
            <p:nvPr/>
          </p:nvSpPr>
          <p:spPr>
            <a:xfrm>
              <a:off x="5748728" y="527703"/>
              <a:ext cx="483189" cy="476719"/>
            </a:xfrm>
            <a:prstGeom prst="flowChartConnector">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grpSp>
      <p:grpSp>
        <p:nvGrpSpPr>
          <p:cNvPr id="99" name="Group 98">
            <a:extLst>
              <a:ext uri="{FF2B5EF4-FFF2-40B4-BE49-F238E27FC236}">
                <a16:creationId xmlns:a16="http://schemas.microsoft.com/office/drawing/2014/main" xmlns="" id="{FACEACB3-CE3B-B561-2970-5270DDDA529B}"/>
              </a:ext>
            </a:extLst>
          </p:cNvPr>
          <p:cNvGrpSpPr/>
          <p:nvPr/>
        </p:nvGrpSpPr>
        <p:grpSpPr>
          <a:xfrm>
            <a:off x="247905" y="2237098"/>
            <a:ext cx="4055909" cy="1407140"/>
            <a:chOff x="710962" y="2153024"/>
            <a:chExt cx="4055909" cy="1407140"/>
          </a:xfrm>
        </p:grpSpPr>
        <p:sp>
          <p:nvSpPr>
            <p:cNvPr id="90" name="Rectangle: Rounded Corners 89">
              <a:extLst>
                <a:ext uri="{FF2B5EF4-FFF2-40B4-BE49-F238E27FC236}">
                  <a16:creationId xmlns:a16="http://schemas.microsoft.com/office/drawing/2014/main" xmlns="" id="{8D400EC1-96E6-0380-989F-B5E6FA2D7EC7}"/>
                </a:ext>
              </a:extLst>
            </p:cNvPr>
            <p:cNvSpPr/>
            <p:nvPr/>
          </p:nvSpPr>
          <p:spPr>
            <a:xfrm flipH="1">
              <a:off x="710962" y="2535334"/>
              <a:ext cx="4055909" cy="1024830"/>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grpSp>
          <p:nvGrpSpPr>
            <p:cNvPr id="98" name="Group 97">
              <a:extLst>
                <a:ext uri="{FF2B5EF4-FFF2-40B4-BE49-F238E27FC236}">
                  <a16:creationId xmlns:a16="http://schemas.microsoft.com/office/drawing/2014/main" xmlns="" id="{8931A1E0-FB5C-F80E-0CDB-214048864707}"/>
                </a:ext>
              </a:extLst>
            </p:cNvPr>
            <p:cNvGrpSpPr/>
            <p:nvPr/>
          </p:nvGrpSpPr>
          <p:grpSpPr>
            <a:xfrm>
              <a:off x="2458387" y="2153024"/>
              <a:ext cx="667062" cy="646331"/>
              <a:chOff x="2458387" y="2175570"/>
              <a:chExt cx="704538" cy="719528"/>
            </a:xfrm>
          </p:grpSpPr>
          <p:sp>
            <p:nvSpPr>
              <p:cNvPr id="91" name="Flowchart: Connector 90">
                <a:extLst>
                  <a:ext uri="{FF2B5EF4-FFF2-40B4-BE49-F238E27FC236}">
                    <a16:creationId xmlns:a16="http://schemas.microsoft.com/office/drawing/2014/main" xmlns="" id="{B997F6E0-8877-B23D-1B3F-19586B5A04BF}"/>
                  </a:ext>
                </a:extLst>
              </p:cNvPr>
              <p:cNvSpPr/>
              <p:nvPr/>
            </p:nvSpPr>
            <p:spPr>
              <a:xfrm>
                <a:off x="2458387" y="2175570"/>
                <a:ext cx="704538" cy="719528"/>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pic>
            <p:nvPicPr>
              <p:cNvPr id="94" name="Picture 93">
                <a:extLst>
                  <a:ext uri="{FF2B5EF4-FFF2-40B4-BE49-F238E27FC236}">
                    <a16:creationId xmlns:a16="http://schemas.microsoft.com/office/drawing/2014/main" xmlns="" id="{444EA3FA-A3CE-53B9-125D-2908418497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0979" y="2202086"/>
                <a:ext cx="519354" cy="519354"/>
              </a:xfrm>
              <a:prstGeom prst="rect">
                <a:avLst/>
              </a:prstGeom>
            </p:spPr>
          </p:pic>
        </p:grpSp>
        <p:sp>
          <p:nvSpPr>
            <p:cNvPr id="97" name="TextBox 96">
              <a:extLst>
                <a:ext uri="{FF2B5EF4-FFF2-40B4-BE49-F238E27FC236}">
                  <a16:creationId xmlns:a16="http://schemas.microsoft.com/office/drawing/2014/main" xmlns="" id="{AA9E321B-2FFD-35FF-CF43-AC0677CBB5B7}"/>
                </a:ext>
              </a:extLst>
            </p:cNvPr>
            <p:cNvSpPr txBox="1"/>
            <p:nvPr/>
          </p:nvSpPr>
          <p:spPr>
            <a:xfrm>
              <a:off x="752719" y="2724583"/>
              <a:ext cx="3972393" cy="646331"/>
            </a:xfrm>
            <a:prstGeom prst="rect">
              <a:avLst/>
            </a:prstGeom>
            <a:noFill/>
          </p:spPr>
          <p:txBody>
            <a:bodyPr wrap="square">
              <a:spAutoFit/>
            </a:bodyPr>
            <a:lstStyle/>
            <a:p>
              <a:pPr algn="ctr" defTabSz="457200"/>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Komoditas</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andalan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Singasari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adalah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beras</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emas</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dan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rempah-rempah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endParaRPr lang="en-ID" sz="1800" dirty="0">
                <a:solidFill>
                  <a:prstClr val="black"/>
                </a:solidFill>
                <a:latin typeface="Arial" panose="020B0604020202020204" pitchFamily="34" charset="0"/>
                <a:cs typeface="Arial" panose="020B0604020202020204" pitchFamily="34" charset="0"/>
              </a:endParaRPr>
            </a:p>
          </p:txBody>
        </p:sp>
      </p:grpSp>
      <p:grpSp>
        <p:nvGrpSpPr>
          <p:cNvPr id="108" name="Group 107">
            <a:extLst>
              <a:ext uri="{FF2B5EF4-FFF2-40B4-BE49-F238E27FC236}">
                <a16:creationId xmlns:a16="http://schemas.microsoft.com/office/drawing/2014/main" xmlns="" id="{DB9EF65D-8BB1-9132-0F0B-6B8B8D20C531}"/>
              </a:ext>
            </a:extLst>
          </p:cNvPr>
          <p:cNvGrpSpPr/>
          <p:nvPr/>
        </p:nvGrpSpPr>
        <p:grpSpPr>
          <a:xfrm>
            <a:off x="4896099" y="1868180"/>
            <a:ext cx="4055909" cy="1407140"/>
            <a:chOff x="4852533" y="1926087"/>
            <a:chExt cx="4055909" cy="1407140"/>
          </a:xfrm>
        </p:grpSpPr>
        <p:grpSp>
          <p:nvGrpSpPr>
            <p:cNvPr id="100" name="Group 99">
              <a:extLst>
                <a:ext uri="{FF2B5EF4-FFF2-40B4-BE49-F238E27FC236}">
                  <a16:creationId xmlns:a16="http://schemas.microsoft.com/office/drawing/2014/main" xmlns="" id="{3B468884-E2E4-B0E4-9F87-9EBB17BCF242}"/>
                </a:ext>
              </a:extLst>
            </p:cNvPr>
            <p:cNvGrpSpPr/>
            <p:nvPr/>
          </p:nvGrpSpPr>
          <p:grpSpPr>
            <a:xfrm>
              <a:off x="4852533" y="1926087"/>
              <a:ext cx="4055909" cy="1407140"/>
              <a:chOff x="710962" y="2153024"/>
              <a:chExt cx="4055909" cy="1407140"/>
            </a:xfrm>
          </p:grpSpPr>
          <p:sp>
            <p:nvSpPr>
              <p:cNvPr id="101" name="Rectangle: Rounded Corners 100">
                <a:extLst>
                  <a:ext uri="{FF2B5EF4-FFF2-40B4-BE49-F238E27FC236}">
                    <a16:creationId xmlns:a16="http://schemas.microsoft.com/office/drawing/2014/main" xmlns="" id="{5F14CC23-1480-D7DA-E4FA-4A65A1F09A06}"/>
                  </a:ext>
                </a:extLst>
              </p:cNvPr>
              <p:cNvSpPr/>
              <p:nvPr/>
            </p:nvSpPr>
            <p:spPr>
              <a:xfrm flipH="1">
                <a:off x="710962" y="2535334"/>
                <a:ext cx="4055909" cy="1024830"/>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sp>
            <p:nvSpPr>
              <p:cNvPr id="104" name="Flowchart: Connector 103">
                <a:extLst>
                  <a:ext uri="{FF2B5EF4-FFF2-40B4-BE49-F238E27FC236}">
                    <a16:creationId xmlns:a16="http://schemas.microsoft.com/office/drawing/2014/main" xmlns="" id="{8BD700D8-5B89-EA5F-3537-9CDC171160FB}"/>
                  </a:ext>
                </a:extLst>
              </p:cNvPr>
              <p:cNvSpPr/>
              <p:nvPr/>
            </p:nvSpPr>
            <p:spPr>
              <a:xfrm>
                <a:off x="2458387" y="2153024"/>
                <a:ext cx="667062" cy="646331"/>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latin typeface="Arial" panose="020B0604020202020204" pitchFamily="34" charset="0"/>
                  <a:cs typeface="Arial" panose="020B0604020202020204" pitchFamily="34" charset="0"/>
                </a:endParaRPr>
              </a:p>
            </p:txBody>
          </p:sp>
          <p:sp>
            <p:nvSpPr>
              <p:cNvPr id="103" name="TextBox 102">
                <a:extLst>
                  <a:ext uri="{FF2B5EF4-FFF2-40B4-BE49-F238E27FC236}">
                    <a16:creationId xmlns:a16="http://schemas.microsoft.com/office/drawing/2014/main" xmlns="" id="{8CA5E3C1-2057-F704-6454-15899F0D5380}"/>
                  </a:ext>
                </a:extLst>
              </p:cNvPr>
              <p:cNvSpPr txBox="1"/>
              <p:nvPr/>
            </p:nvSpPr>
            <p:spPr>
              <a:xfrm>
                <a:off x="752719" y="2724583"/>
                <a:ext cx="3972393" cy="646331"/>
              </a:xfrm>
              <a:prstGeom prst="rect">
                <a:avLst/>
              </a:prstGeom>
              <a:noFill/>
            </p:spPr>
            <p:txBody>
              <a:bodyPr wrap="square">
                <a:spAutoFit/>
              </a:bodyPr>
              <a:lstStyle/>
              <a:p>
                <a:pPr algn="ctr" defTabSz="457200"/>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Tiongkok</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menawarkan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sutra dan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porselen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a:t>
                </a:r>
                <a:endParaRPr lang="en-ID" sz="1800" dirty="0">
                  <a:solidFill>
                    <a:prstClr val="black"/>
                  </a:solidFill>
                  <a:latin typeface="Arial" panose="020B0604020202020204" pitchFamily="34" charset="0"/>
                  <a:cs typeface="Arial" panose="020B0604020202020204" pitchFamily="34" charset="0"/>
                </a:endParaRPr>
              </a:p>
            </p:txBody>
          </p:sp>
        </p:grpSp>
        <p:pic>
          <p:nvPicPr>
            <p:cNvPr id="107" name="Picture 106">
              <a:extLst>
                <a:ext uri="{FF2B5EF4-FFF2-40B4-BE49-F238E27FC236}">
                  <a16:creationId xmlns:a16="http://schemas.microsoft.com/office/drawing/2014/main" xmlns="" id="{8CA5F3DF-E9FA-FDFA-D002-9F4752F027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37142" y="1999107"/>
              <a:ext cx="465632" cy="465632"/>
            </a:xfrm>
            <a:prstGeom prst="rect">
              <a:avLst/>
            </a:prstGeom>
          </p:spPr>
        </p:pic>
      </p:grpSp>
      <p:pic>
        <p:nvPicPr>
          <p:cNvPr id="26" name="Picture 25">
            <a:extLst>
              <a:ext uri="{FF2B5EF4-FFF2-40B4-BE49-F238E27FC236}">
                <a16:creationId xmlns="" xmlns:a16="http://schemas.microsoft.com/office/drawing/2014/main" id="{00F75E5E-151A-7EB9-CC58-A961FD5837D8}"/>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27" name="Picture 26"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28" name="Picture 27"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29" name="Picture 28">
            <a:extLst>
              <a:ext uri="{FF2B5EF4-FFF2-40B4-BE49-F238E27FC236}">
                <a16:creationId xmlns="" xmlns:a16="http://schemas.microsoft.com/office/drawing/2014/main" id="{0E887A7F-DCB0-DAB8-4B3E-8235041ABFB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grpSp>
        <p:nvGrpSpPr>
          <p:cNvPr id="30" name="Group 29">
            <a:extLst>
              <a:ext uri="{FF2B5EF4-FFF2-40B4-BE49-F238E27FC236}">
                <a16:creationId xmlns:a16="http://schemas.microsoft.com/office/drawing/2014/main" xmlns="" id="{BF6B18B1-CEFA-6385-68D4-310920EF7C0B}"/>
              </a:ext>
            </a:extLst>
          </p:cNvPr>
          <p:cNvGrpSpPr/>
          <p:nvPr/>
        </p:nvGrpSpPr>
        <p:grpSpPr>
          <a:xfrm>
            <a:off x="247905" y="0"/>
            <a:ext cx="3188978" cy="819807"/>
            <a:chOff x="247905" y="0"/>
            <a:chExt cx="3188978" cy="819807"/>
          </a:xfrm>
        </p:grpSpPr>
        <p:sp>
          <p:nvSpPr>
            <p:cNvPr id="31" name="Freeform: Shape 2">
              <a:extLst>
                <a:ext uri="{FF2B5EF4-FFF2-40B4-BE49-F238E27FC236}">
                  <a16:creationId xmlns:a16="http://schemas.microsoft.com/office/drawing/2014/main" xmlns="" id="{36AD8B7B-54F5-AEDA-36DE-3E62B647B168}"/>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32" name="Freeform: Shape 3">
              <a:extLst>
                <a:ext uri="{FF2B5EF4-FFF2-40B4-BE49-F238E27FC236}">
                  <a16:creationId xmlns:a16="http://schemas.microsoft.com/office/drawing/2014/main" xmlns="" id="{5F837D59-515A-3A79-9EB0-AEBFE9D73BEC}"/>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33" name="TextBox 32">
              <a:extLst>
                <a:ext uri="{FF2B5EF4-FFF2-40B4-BE49-F238E27FC236}">
                  <a16:creationId xmlns:a16="http://schemas.microsoft.com/office/drawing/2014/main" xmlns="" id="{620D448B-8993-7F12-2208-FE3660FDF6F8}"/>
                </a:ext>
              </a:extLst>
            </p:cNvPr>
            <p:cNvSpPr txBox="1"/>
            <p:nvPr/>
          </p:nvSpPr>
          <p:spPr>
            <a:xfrm>
              <a:off x="328629" y="197419"/>
              <a:ext cx="2757623" cy="369332"/>
            </a:xfrm>
            <a:prstGeom prst="rect">
              <a:avLst/>
            </a:prstGeom>
            <a:noFill/>
            <a:ln>
              <a:noFill/>
            </a:ln>
          </p:spPr>
          <p:txBody>
            <a:bodyPr wrap="square" lIns="0" tIns="0" rIns="0" bIns="0" rtlCol="0" anchor="t">
              <a:spAutoFit/>
            </a:bodyPr>
            <a:lstStyle/>
            <a:p>
              <a:pPr algn="ctr" defTabSz="457200"/>
              <a:r>
                <a:rPr lang="en-US" sz="2400" dirty="0">
                  <a:solidFill>
                    <a:prstClr val="white"/>
                  </a:solidFill>
                  <a:latin typeface="Arial" panose="020B0604020202020204" pitchFamily="34" charset="0"/>
                  <a:cs typeface="Arial" panose="020B0604020202020204" pitchFamily="34" charset="0"/>
                </a:rPr>
                <a:t>Kerajaan </a:t>
              </a:r>
              <a:r>
                <a:rPr lang="en-US" sz="2400" dirty="0" err="1">
                  <a:solidFill>
                    <a:prstClr val="white"/>
                  </a:solidFill>
                  <a:latin typeface="Arial" panose="020B0604020202020204" pitchFamily="34" charset="0"/>
                  <a:cs typeface="Arial" panose="020B0604020202020204" pitchFamily="34" charset="0"/>
                </a:rPr>
                <a:t>Singasari</a:t>
              </a:r>
              <a:endParaRPr lang="en-US" sz="2400" dirty="0">
                <a:solidFill>
                  <a:prstClr val="white"/>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445950242"/>
      </p:ext>
    </p:extLst>
  </p:cSld>
  <p:clrMapOvr>
    <a:masterClrMapping/>
  </p:clrMapOvr>
  <mc:AlternateContent xmlns:mc="http://schemas.openxmlformats.org/markup-compatibility/2006" xmlns:p14="http://schemas.microsoft.com/office/powerpoint/2010/main">
    <mc:Choice Requires="p14">
      <p:transition spd="slow" p14:dur="3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9"/>
                                        </p:tgtEl>
                                        <p:attrNameLst>
                                          <p:attrName>style.visibility</p:attrName>
                                        </p:attrNameLst>
                                      </p:cBhvr>
                                      <p:to>
                                        <p:strVal val="visible"/>
                                      </p:to>
                                    </p:set>
                                    <p:anim calcmode="lin" valueType="num">
                                      <p:cBhvr>
                                        <p:cTn id="14" dur="500" fill="hold"/>
                                        <p:tgtEl>
                                          <p:spTgt spid="99"/>
                                        </p:tgtEl>
                                        <p:attrNameLst>
                                          <p:attrName>ppt_w</p:attrName>
                                        </p:attrNameLst>
                                      </p:cBhvr>
                                      <p:tavLst>
                                        <p:tav tm="0">
                                          <p:val>
                                            <p:fltVal val="0"/>
                                          </p:val>
                                        </p:tav>
                                        <p:tav tm="100000">
                                          <p:val>
                                            <p:strVal val="#ppt_w"/>
                                          </p:val>
                                        </p:tav>
                                      </p:tavLst>
                                    </p:anim>
                                    <p:anim calcmode="lin" valueType="num">
                                      <p:cBhvr>
                                        <p:cTn id="15" dur="500" fill="hold"/>
                                        <p:tgtEl>
                                          <p:spTgt spid="99"/>
                                        </p:tgtEl>
                                        <p:attrNameLst>
                                          <p:attrName>ppt_h</p:attrName>
                                        </p:attrNameLst>
                                      </p:cBhvr>
                                      <p:tavLst>
                                        <p:tav tm="0">
                                          <p:val>
                                            <p:fltVal val="0"/>
                                          </p:val>
                                        </p:tav>
                                        <p:tav tm="100000">
                                          <p:val>
                                            <p:strVal val="#ppt_h"/>
                                          </p:val>
                                        </p:tav>
                                      </p:tavLst>
                                    </p:anim>
                                    <p:animEffect transition="in" filter="fade">
                                      <p:cBhvr>
                                        <p:cTn id="16" dur="500"/>
                                        <p:tgtEl>
                                          <p:spTgt spid="9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p:cTn id="21" dur="500" fill="hold"/>
                                        <p:tgtEl>
                                          <p:spTgt spid="108"/>
                                        </p:tgtEl>
                                        <p:attrNameLst>
                                          <p:attrName>ppt_w</p:attrName>
                                        </p:attrNameLst>
                                      </p:cBhvr>
                                      <p:tavLst>
                                        <p:tav tm="0">
                                          <p:val>
                                            <p:fltVal val="0"/>
                                          </p:val>
                                        </p:tav>
                                        <p:tav tm="100000">
                                          <p:val>
                                            <p:strVal val="#ppt_w"/>
                                          </p:val>
                                        </p:tav>
                                      </p:tavLst>
                                    </p:anim>
                                    <p:anim calcmode="lin" valueType="num">
                                      <p:cBhvr>
                                        <p:cTn id="22" dur="500" fill="hold"/>
                                        <p:tgtEl>
                                          <p:spTgt spid="108"/>
                                        </p:tgtEl>
                                        <p:attrNameLst>
                                          <p:attrName>ppt_h</p:attrName>
                                        </p:attrNameLst>
                                      </p:cBhvr>
                                      <p:tavLst>
                                        <p:tav tm="0">
                                          <p:val>
                                            <p:fltVal val="0"/>
                                          </p:val>
                                        </p:tav>
                                        <p:tav tm="100000">
                                          <p:val>
                                            <p:strVal val="#ppt_h"/>
                                          </p:val>
                                        </p:tav>
                                      </p:tavLst>
                                    </p:anim>
                                    <p:animEffect transition="in" filter="fade">
                                      <p:cBhvr>
                                        <p:cTn id="23"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xmlns="" id="{010CBECF-6A93-A728-F91A-4C0D3E3FCD2C}"/>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97572" y="748023"/>
            <a:ext cx="6641148" cy="3859187"/>
          </a:xfrm>
          <a:prstGeom prst="rect">
            <a:avLst/>
          </a:prstGeom>
        </p:spPr>
      </p:pic>
      <p:grpSp>
        <p:nvGrpSpPr>
          <p:cNvPr id="2" name="Group 1">
            <a:extLst>
              <a:ext uri="{FF2B5EF4-FFF2-40B4-BE49-F238E27FC236}">
                <a16:creationId xmlns:a16="http://schemas.microsoft.com/office/drawing/2014/main" xmlns="" id="{8C2FB690-D821-DA58-6235-2195ED728616}"/>
              </a:ext>
            </a:extLst>
          </p:cNvPr>
          <p:cNvGrpSpPr/>
          <p:nvPr/>
        </p:nvGrpSpPr>
        <p:grpSpPr>
          <a:xfrm>
            <a:off x="247905" y="0"/>
            <a:ext cx="3188978" cy="819807"/>
            <a:chOff x="247905" y="0"/>
            <a:chExt cx="3188978" cy="819807"/>
          </a:xfrm>
        </p:grpSpPr>
        <p:sp>
          <p:nvSpPr>
            <p:cNvPr id="3" name="Freeform: Shape 2">
              <a:extLst>
                <a:ext uri="{FF2B5EF4-FFF2-40B4-BE49-F238E27FC236}">
                  <a16:creationId xmlns:a16="http://schemas.microsoft.com/office/drawing/2014/main" xmlns="" id="{7FA59F96-8271-5217-097A-BFCAE37D1CFC}"/>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4" name="Freeform: Shape 3">
              <a:extLst>
                <a:ext uri="{FF2B5EF4-FFF2-40B4-BE49-F238E27FC236}">
                  <a16:creationId xmlns:a16="http://schemas.microsoft.com/office/drawing/2014/main" xmlns="" id="{705A8D3F-1811-D8E9-5C1A-8AC8AAF1D0A5}"/>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5" name="TextBox 4">
              <a:extLst>
                <a:ext uri="{FF2B5EF4-FFF2-40B4-BE49-F238E27FC236}">
                  <a16:creationId xmlns:a16="http://schemas.microsoft.com/office/drawing/2014/main" xmlns="" id="{8CDAE6A5-2E29-85A1-467A-A85A68AED771}"/>
                </a:ext>
              </a:extLst>
            </p:cNvPr>
            <p:cNvSpPr txBox="1"/>
            <p:nvPr/>
          </p:nvSpPr>
          <p:spPr>
            <a:xfrm>
              <a:off x="338738" y="164767"/>
              <a:ext cx="2757623" cy="369332"/>
            </a:xfrm>
            <a:prstGeom prst="rect">
              <a:avLst/>
            </a:prstGeom>
            <a:noFill/>
            <a:ln>
              <a:noFill/>
            </a:ln>
          </p:spPr>
          <p:txBody>
            <a:bodyPr wrap="square" lIns="0" tIns="0" rIns="0" bIns="0" rtlCol="0" anchor="t">
              <a:spAutoFit/>
            </a:bodyPr>
            <a:lstStyle/>
            <a:p>
              <a:pPr algn="ctr" defTabSz="457200"/>
              <a:r>
                <a:rPr lang="en-US" sz="2400" dirty="0">
                  <a:solidFill>
                    <a:prstClr val="white"/>
                  </a:solidFill>
                  <a:latin typeface="Arial" panose="020B0604020202020204" pitchFamily="34" charset="0"/>
                  <a:cs typeface="Arial" panose="020B0604020202020204" pitchFamily="34" charset="0"/>
                </a:rPr>
                <a:t>Kerajaan </a:t>
              </a:r>
              <a:r>
                <a:rPr lang="en-US" sz="2400" dirty="0" err="1">
                  <a:solidFill>
                    <a:prstClr val="white"/>
                  </a:solidFill>
                  <a:latin typeface="Arial" panose="020B0604020202020204" pitchFamily="34" charset="0"/>
                  <a:cs typeface="Arial" panose="020B0604020202020204" pitchFamily="34" charset="0"/>
                </a:rPr>
                <a:t>Majapahit</a:t>
              </a:r>
              <a:endParaRPr lang="en-US" sz="2400" dirty="0">
                <a:solidFill>
                  <a:prstClr val="white"/>
                </a:solidFill>
                <a:latin typeface="Arial" panose="020B0604020202020204" pitchFamily="34" charset="0"/>
                <a:cs typeface="Arial" panose="020B0604020202020204" pitchFamily="34" charset="0"/>
              </a:endParaRPr>
            </a:p>
          </p:txBody>
        </p:sp>
      </p:grpSp>
      <p:sp>
        <p:nvSpPr>
          <p:cNvPr id="8" name="Rectangle: Rounded Corners 7">
            <a:extLst>
              <a:ext uri="{FF2B5EF4-FFF2-40B4-BE49-F238E27FC236}">
                <a16:creationId xmlns:a16="http://schemas.microsoft.com/office/drawing/2014/main" xmlns="" id="{5B3DF0A7-5C81-D54C-FBCB-B9C9C3A14869}"/>
              </a:ext>
            </a:extLst>
          </p:cNvPr>
          <p:cNvSpPr/>
          <p:nvPr/>
        </p:nvSpPr>
        <p:spPr>
          <a:xfrm>
            <a:off x="338738" y="4336421"/>
            <a:ext cx="8466524" cy="698637"/>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Pada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abad</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XIV,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Majapahit</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menguasai</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hampir</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seluruh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wilayah Nusantara, yang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berperan</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penting</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dalam</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jalur</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800" dirty="0" err="1">
                <a:solidFill>
                  <a:prstClr val="black"/>
                </a:solidFill>
                <a:latin typeface="Arial" panose="020B0604020202020204" pitchFamily="34" charset="0"/>
                <a:ea typeface="Calibri" panose="020F0502020204030204" pitchFamily="34" charset="0"/>
                <a:cs typeface="Arial" panose="020B0604020202020204" pitchFamily="34" charset="0"/>
              </a:rPr>
              <a:t>rempah</a:t>
            </a:r>
            <a:r>
              <a:rPr lang="en-ID" sz="1800" dirty="0">
                <a:solidFill>
                  <a:prstClr val="black"/>
                </a:solidFill>
                <a:latin typeface="Arial" panose="020B0604020202020204" pitchFamily="34" charset="0"/>
                <a:ea typeface="Calibri" panose="020F0502020204030204" pitchFamily="34" charset="0"/>
                <a:cs typeface="Arial" panose="020B0604020202020204" pitchFamily="34" charset="0"/>
              </a:rPr>
              <a:t>. </a:t>
            </a:r>
            <a:endParaRPr lang="en-ID" sz="1800" dirty="0">
              <a:solidFill>
                <a:prstClr val="black"/>
              </a:solidFill>
              <a:latin typeface="Arial" panose="020B060402020202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xmlns="" id="{2CEEEEF2-0B03-94D6-1702-5CABCFAA7141}"/>
              </a:ext>
            </a:extLst>
          </p:cNvPr>
          <p:cNvGrpSpPr/>
          <p:nvPr/>
        </p:nvGrpSpPr>
        <p:grpSpPr>
          <a:xfrm>
            <a:off x="5621311" y="1424066"/>
            <a:ext cx="1071797" cy="981929"/>
            <a:chOff x="5621311" y="1424066"/>
            <a:chExt cx="1071797" cy="981929"/>
          </a:xfrm>
        </p:grpSpPr>
        <p:cxnSp>
          <p:nvCxnSpPr>
            <p:cNvPr id="10" name="Straight Connector 9">
              <a:extLst>
                <a:ext uri="{FF2B5EF4-FFF2-40B4-BE49-F238E27FC236}">
                  <a16:creationId xmlns:a16="http://schemas.microsoft.com/office/drawing/2014/main" xmlns="" id="{38523E16-0770-2C91-E1E9-414DF202ED96}"/>
                </a:ext>
              </a:extLst>
            </p:cNvPr>
            <p:cNvCxnSpPr/>
            <p:nvPr/>
          </p:nvCxnSpPr>
          <p:spPr>
            <a:xfrm flipV="1">
              <a:off x="5621311" y="1424066"/>
              <a:ext cx="727023" cy="981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D5BE54E4-63C0-71D1-2453-ABCD64AA41CF}"/>
                </a:ext>
              </a:extLst>
            </p:cNvPr>
            <p:cNvCxnSpPr>
              <a:cxnSpLocks/>
            </p:cNvCxnSpPr>
            <p:nvPr/>
          </p:nvCxnSpPr>
          <p:spPr>
            <a:xfrm flipV="1">
              <a:off x="6348334" y="1424066"/>
              <a:ext cx="344774" cy="40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xmlns="" id="{A923ECBB-06F9-F4A6-460E-D0595879640F}"/>
              </a:ext>
            </a:extLst>
          </p:cNvPr>
          <p:cNvSpPr txBox="1"/>
          <p:nvPr/>
        </p:nvSpPr>
        <p:spPr>
          <a:xfrm>
            <a:off x="6734595" y="885457"/>
            <a:ext cx="1901077" cy="1077218"/>
          </a:xfrm>
          <a:prstGeom prst="rect">
            <a:avLst/>
          </a:prstGeom>
          <a:noFill/>
        </p:spPr>
        <p:txBody>
          <a:bodyPr wrap="square">
            <a:spAutoFit/>
          </a:bodyPr>
          <a:lstStyle/>
          <a:p>
            <a:pPr defTabSz="457200"/>
            <a:r>
              <a:rPr lang="en-ID" sz="1600" b="1" dirty="0" err="1">
                <a:solidFill>
                  <a:srgbClr val="ED7D31">
                    <a:lumMod val="50000"/>
                  </a:srgbClr>
                </a:solidFill>
                <a:ea typeface="Calibri" panose="020F0502020204030204" pitchFamily="34" charset="0"/>
                <a:cs typeface="Times New Roman" panose="02020603050405020304" pitchFamily="18" charset="0"/>
              </a:rPr>
              <a:t>Majapahit</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berhasil</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menguasai</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sumber</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rempah-rempah</a:t>
            </a:r>
            <a:r>
              <a:rPr lang="en-ID" sz="1600" b="1" dirty="0">
                <a:solidFill>
                  <a:srgbClr val="ED7D31">
                    <a:lumMod val="50000"/>
                  </a:srgbClr>
                </a:solidFill>
                <a:ea typeface="Calibri" panose="020F0502020204030204" pitchFamily="34" charset="0"/>
                <a:cs typeface="Times New Roman" panose="02020603050405020304" pitchFamily="18" charset="0"/>
              </a:rPr>
              <a:t> di </a:t>
            </a:r>
            <a:r>
              <a:rPr lang="en-ID" sz="1600" b="1" dirty="0" err="1">
                <a:solidFill>
                  <a:srgbClr val="ED7D31">
                    <a:lumMod val="50000"/>
                  </a:srgbClr>
                </a:solidFill>
                <a:ea typeface="Calibri" panose="020F0502020204030204" pitchFamily="34" charset="0"/>
                <a:cs typeface="Times New Roman" panose="02020603050405020304" pitchFamily="18" charset="0"/>
              </a:rPr>
              <a:t>timur</a:t>
            </a:r>
            <a:r>
              <a:rPr lang="en-ID" sz="1600" b="1" dirty="0">
                <a:solidFill>
                  <a:srgbClr val="ED7D31">
                    <a:lumMod val="50000"/>
                  </a:srgbClr>
                </a:solidFill>
                <a:ea typeface="Calibri" panose="020F0502020204030204" pitchFamily="34" charset="0"/>
                <a:cs typeface="Times New Roman" panose="02020603050405020304" pitchFamily="18" charset="0"/>
              </a:rPr>
              <a:t> Nusantara.</a:t>
            </a:r>
            <a:endParaRPr lang="en-ID" sz="1600" b="1" dirty="0">
              <a:solidFill>
                <a:srgbClr val="ED7D31">
                  <a:lumMod val="50000"/>
                </a:srgbClr>
              </a:solidFill>
            </a:endParaRPr>
          </a:p>
        </p:txBody>
      </p:sp>
      <p:grpSp>
        <p:nvGrpSpPr>
          <p:cNvPr id="25" name="Group 24">
            <a:extLst>
              <a:ext uri="{FF2B5EF4-FFF2-40B4-BE49-F238E27FC236}">
                <a16:creationId xmlns:a16="http://schemas.microsoft.com/office/drawing/2014/main" xmlns="" id="{523A38F5-2CA0-D8F5-A111-5469D6EB056E}"/>
              </a:ext>
            </a:extLst>
          </p:cNvPr>
          <p:cNvGrpSpPr/>
          <p:nvPr/>
        </p:nvGrpSpPr>
        <p:grpSpPr>
          <a:xfrm>
            <a:off x="2541640" y="1058125"/>
            <a:ext cx="344774" cy="1176172"/>
            <a:chOff x="2541640" y="1058125"/>
            <a:chExt cx="344774" cy="1176172"/>
          </a:xfrm>
        </p:grpSpPr>
        <p:cxnSp>
          <p:nvCxnSpPr>
            <p:cNvPr id="16" name="Straight Connector 15">
              <a:extLst>
                <a:ext uri="{FF2B5EF4-FFF2-40B4-BE49-F238E27FC236}">
                  <a16:creationId xmlns:a16="http://schemas.microsoft.com/office/drawing/2014/main" xmlns="" id="{55145765-BFC2-2839-35EE-07BE6E2B75E1}"/>
                </a:ext>
              </a:extLst>
            </p:cNvPr>
            <p:cNvCxnSpPr>
              <a:cxnSpLocks/>
            </p:cNvCxnSpPr>
            <p:nvPr/>
          </p:nvCxnSpPr>
          <p:spPr>
            <a:xfrm flipV="1">
              <a:off x="2549135" y="1073840"/>
              <a:ext cx="0" cy="11604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146ECDB-5FA1-7F81-A60D-7FBACC00C302}"/>
                </a:ext>
              </a:extLst>
            </p:cNvPr>
            <p:cNvCxnSpPr>
              <a:cxnSpLocks/>
            </p:cNvCxnSpPr>
            <p:nvPr/>
          </p:nvCxnSpPr>
          <p:spPr>
            <a:xfrm flipV="1">
              <a:off x="2541640" y="1058125"/>
              <a:ext cx="344774" cy="40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a:extLst>
              <a:ext uri="{FF2B5EF4-FFF2-40B4-BE49-F238E27FC236}">
                <a16:creationId xmlns:a16="http://schemas.microsoft.com/office/drawing/2014/main" xmlns="" id="{08AA95B1-646B-54DD-3538-0B5D60FBF277}"/>
              </a:ext>
            </a:extLst>
          </p:cNvPr>
          <p:cNvSpPr txBox="1"/>
          <p:nvPr/>
        </p:nvSpPr>
        <p:spPr>
          <a:xfrm>
            <a:off x="2966226" y="758164"/>
            <a:ext cx="3188977" cy="1077218"/>
          </a:xfrm>
          <a:prstGeom prst="rect">
            <a:avLst/>
          </a:prstGeom>
          <a:noFill/>
        </p:spPr>
        <p:txBody>
          <a:bodyPr wrap="square">
            <a:spAutoFit/>
          </a:bodyPr>
          <a:lstStyle/>
          <a:p>
            <a:pPr defTabSz="457200"/>
            <a:r>
              <a:rPr lang="en-ID" sz="1600" b="1" dirty="0">
                <a:solidFill>
                  <a:srgbClr val="ED7D31">
                    <a:lumMod val="50000"/>
                  </a:srgbClr>
                </a:solidFill>
                <a:ea typeface="Calibri" panose="020F0502020204030204" pitchFamily="34" charset="0"/>
                <a:cs typeface="Times New Roman" panose="02020603050405020304" pitchFamily="18" charset="0"/>
              </a:rPr>
              <a:t>Di </a:t>
            </a:r>
            <a:r>
              <a:rPr lang="en-ID" sz="1600" b="1" dirty="0" err="1">
                <a:solidFill>
                  <a:srgbClr val="ED7D31">
                    <a:lumMod val="50000"/>
                  </a:srgbClr>
                </a:solidFill>
                <a:ea typeface="Calibri" panose="020F0502020204030204" pitchFamily="34" charset="0"/>
                <a:cs typeface="Times New Roman" panose="02020603050405020304" pitchFamily="18" charset="0"/>
              </a:rPr>
              <a:t>sebelah</a:t>
            </a:r>
            <a:r>
              <a:rPr lang="en-ID" sz="1600" b="1" dirty="0">
                <a:solidFill>
                  <a:srgbClr val="ED7D31">
                    <a:lumMod val="50000"/>
                  </a:srgbClr>
                </a:solidFill>
                <a:ea typeface="Calibri" panose="020F0502020204030204" pitchFamily="34" charset="0"/>
                <a:cs typeface="Times New Roman" panose="02020603050405020304" pitchFamily="18" charset="0"/>
              </a:rPr>
              <a:t> barat, </a:t>
            </a:r>
            <a:r>
              <a:rPr lang="en-ID" sz="1600" b="1" dirty="0" err="1">
                <a:solidFill>
                  <a:srgbClr val="ED7D31">
                    <a:lumMod val="50000"/>
                  </a:srgbClr>
                </a:solidFill>
                <a:ea typeface="Calibri" panose="020F0502020204030204" pitchFamily="34" charset="0"/>
                <a:cs typeface="Times New Roman" panose="02020603050405020304" pitchFamily="18" charset="0"/>
              </a:rPr>
              <a:t>Majapahit</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berhasil</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menguasai</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jalur</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pelayaran</a:t>
            </a:r>
            <a:r>
              <a:rPr lang="en-ID" sz="1600" b="1" dirty="0">
                <a:solidFill>
                  <a:srgbClr val="ED7D31">
                    <a:lumMod val="50000"/>
                  </a:srgbClr>
                </a:solidFill>
                <a:ea typeface="Calibri" panose="020F0502020204030204" pitchFamily="34" charset="0"/>
                <a:cs typeface="Times New Roman" panose="02020603050405020304" pitchFamily="18" charset="0"/>
              </a:rPr>
              <a:t> yang </a:t>
            </a:r>
            <a:r>
              <a:rPr lang="en-ID" sz="1600" b="1" dirty="0" err="1">
                <a:solidFill>
                  <a:srgbClr val="ED7D31">
                    <a:lumMod val="50000"/>
                  </a:srgbClr>
                </a:solidFill>
                <a:ea typeface="Calibri" panose="020F0502020204030204" pitchFamily="34" charset="0"/>
                <a:cs typeface="Times New Roman" panose="02020603050405020304" pitchFamily="18" charset="0"/>
              </a:rPr>
              <a:t>strategis</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seperti</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Semenanjung</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Melayu</a:t>
            </a:r>
            <a:r>
              <a:rPr lang="en-ID" sz="1600" b="1" dirty="0">
                <a:solidFill>
                  <a:srgbClr val="ED7D31">
                    <a:lumMod val="50000"/>
                  </a:srgbClr>
                </a:solidFill>
                <a:ea typeface="Calibri" panose="020F0502020204030204" pitchFamily="34" charset="0"/>
                <a:cs typeface="Times New Roman" panose="02020603050405020304" pitchFamily="18" charset="0"/>
              </a:rPr>
              <a:t> dan </a:t>
            </a:r>
            <a:r>
              <a:rPr lang="en-ID" sz="1600" b="1" dirty="0" err="1">
                <a:solidFill>
                  <a:srgbClr val="ED7D31">
                    <a:lumMod val="50000"/>
                  </a:srgbClr>
                </a:solidFill>
                <a:ea typeface="Calibri" panose="020F0502020204030204" pitchFamily="34" charset="0"/>
                <a:cs typeface="Times New Roman" panose="02020603050405020304" pitchFamily="18" charset="0"/>
              </a:rPr>
              <a:t>Selat</a:t>
            </a:r>
            <a:r>
              <a:rPr lang="en-ID" sz="1600" b="1" dirty="0">
                <a:solidFill>
                  <a:srgbClr val="ED7D31">
                    <a:lumMod val="50000"/>
                  </a:srgbClr>
                </a:solidFill>
                <a:ea typeface="Calibri" panose="020F0502020204030204" pitchFamily="34" charset="0"/>
                <a:cs typeface="Times New Roman" panose="02020603050405020304" pitchFamily="18" charset="0"/>
              </a:rPr>
              <a:t> </a:t>
            </a:r>
            <a:r>
              <a:rPr lang="en-ID" sz="1600" b="1" dirty="0" err="1">
                <a:solidFill>
                  <a:srgbClr val="ED7D31">
                    <a:lumMod val="50000"/>
                  </a:srgbClr>
                </a:solidFill>
                <a:ea typeface="Calibri" panose="020F0502020204030204" pitchFamily="34" charset="0"/>
                <a:cs typeface="Times New Roman" panose="02020603050405020304" pitchFamily="18" charset="0"/>
              </a:rPr>
              <a:t>Malaka</a:t>
            </a:r>
            <a:r>
              <a:rPr lang="en-ID" sz="1600" b="1" dirty="0">
                <a:solidFill>
                  <a:srgbClr val="ED7D31">
                    <a:lumMod val="50000"/>
                  </a:srgbClr>
                </a:solidFill>
                <a:ea typeface="Calibri" panose="020F0502020204030204" pitchFamily="34" charset="0"/>
                <a:cs typeface="Times New Roman" panose="02020603050405020304" pitchFamily="18" charset="0"/>
              </a:rPr>
              <a:t>.</a:t>
            </a:r>
            <a:endParaRPr lang="en-ID" sz="1600" b="1" dirty="0">
              <a:solidFill>
                <a:srgbClr val="ED7D31">
                  <a:lumMod val="50000"/>
                </a:srgbClr>
              </a:solidFill>
            </a:endParaRPr>
          </a:p>
        </p:txBody>
      </p:sp>
      <p:pic>
        <p:nvPicPr>
          <p:cNvPr id="18" name="Picture 17">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20" name="Picture 1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22" name="Picture 21"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26" name="Picture 25">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3938442548"/>
      </p:ext>
    </p:extLst>
  </p:cSld>
  <p:clrMapOvr>
    <a:masterClrMapping/>
  </p:clrMapOvr>
  <mc:AlternateContent xmlns:mc="http://schemas.openxmlformats.org/markup-compatibility/2006" xmlns:p14="http://schemas.microsoft.com/office/powerpoint/2010/main">
    <mc:Choice Requires="p14">
      <p:transition spd="slow" p14:dur="3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42" presetClass="entr" presetSubtype="0"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anim calcmode="lin" valueType="num">
                                      <p:cBhvr>
                                        <p:cTn id="11" dur="1000" fill="hold"/>
                                        <p:tgtEl>
                                          <p:spTgt spid="27"/>
                                        </p:tgtEl>
                                        <p:attrNameLst>
                                          <p:attrName>ppt_x</p:attrName>
                                        </p:attrNameLst>
                                      </p:cBhvr>
                                      <p:tavLst>
                                        <p:tav tm="0">
                                          <p:val>
                                            <p:strVal val="#ppt_x"/>
                                          </p:val>
                                        </p:tav>
                                        <p:tav tm="100000">
                                          <p:val>
                                            <p:strVal val="#ppt_x"/>
                                          </p:val>
                                        </p:tav>
                                      </p:tavLst>
                                    </p:anim>
                                    <p:anim calcmode="lin" valueType="num">
                                      <p:cBhvr>
                                        <p:cTn id="12" dur="1000" fill="hold"/>
                                        <p:tgtEl>
                                          <p:spTgt spid="27"/>
                                        </p:tgtEl>
                                        <p:attrNameLst>
                                          <p:attrName>ppt_y</p:attrName>
                                        </p:attrNameLst>
                                      </p:cBhvr>
                                      <p:tavLst>
                                        <p:tav tm="0">
                                          <p:val>
                                            <p:strVal val="#ppt_y+.1"/>
                                          </p:val>
                                        </p:tav>
                                        <p:tav tm="100000">
                                          <p:val>
                                            <p:strVal val="#ppt_y"/>
                                          </p:val>
                                        </p:tav>
                                      </p:tavLst>
                                    </p:anim>
                                  </p:childTnLst>
                                </p:cTn>
                              </p:par>
                            </p:childTnLst>
                          </p:cTn>
                        </p:par>
                        <p:par>
                          <p:cTn id="13" fill="hold">
                            <p:stCondLst>
                              <p:cond delay="12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childTnLst>
                          </p:cTn>
                        </p:par>
                        <p:par>
                          <p:cTn id="21" fill="hold">
                            <p:stCondLst>
                              <p:cond delay="225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2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par>
                          <p:cTn id="28" fill="hold">
                            <p:stCondLst>
                              <p:cond delay="275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C7457FAE-2357-EF04-AFA5-D5093231BA16}"/>
              </a:ext>
            </a:extLst>
          </p:cNvPr>
          <p:cNvPicPr>
            <a:picLocks noChangeAspect="1"/>
          </p:cNvPicPr>
          <p:nvPr/>
        </p:nvPicPr>
        <p:blipFill>
          <a:blip r:embed="rId3" cstate="print">
            <a:clrChange>
              <a:clrFrom>
                <a:srgbClr val="E9F7FE"/>
              </a:clrFrom>
              <a:clrTo>
                <a:srgbClr val="E9F7FE">
                  <a:alpha val="0"/>
                </a:srgbClr>
              </a:clrTo>
            </a:clrChange>
            <a:extLst>
              <a:ext uri="{28A0092B-C50C-407E-A947-70E740481C1C}">
                <a14:useLocalDpi xmlns:a14="http://schemas.microsoft.com/office/drawing/2010/main" val="0"/>
              </a:ext>
            </a:extLst>
          </a:blip>
          <a:stretch>
            <a:fillRect/>
          </a:stretch>
        </p:blipFill>
        <p:spPr>
          <a:xfrm>
            <a:off x="264622" y="320175"/>
            <a:ext cx="7920007" cy="4410547"/>
          </a:xfrm>
          <a:prstGeom prst="rect">
            <a:avLst/>
          </a:prstGeom>
          <a:effectLst>
            <a:outerShdw blurRad="50800" dist="38100" dir="5400000" algn="t" rotWithShape="0">
              <a:prstClr val="black">
                <a:alpha val="40000"/>
              </a:prstClr>
            </a:outerShdw>
          </a:effectLst>
        </p:spPr>
      </p:pic>
      <p:grpSp>
        <p:nvGrpSpPr>
          <p:cNvPr id="16" name="Group 15">
            <a:extLst>
              <a:ext uri="{FF2B5EF4-FFF2-40B4-BE49-F238E27FC236}">
                <a16:creationId xmlns:a16="http://schemas.microsoft.com/office/drawing/2014/main" xmlns="" id="{7B9D3CF3-6D66-FB7A-C027-223B070A045F}"/>
              </a:ext>
            </a:extLst>
          </p:cNvPr>
          <p:cNvGrpSpPr/>
          <p:nvPr/>
        </p:nvGrpSpPr>
        <p:grpSpPr>
          <a:xfrm>
            <a:off x="3328086" y="1843123"/>
            <a:ext cx="344774" cy="1483467"/>
            <a:chOff x="3328086" y="1843123"/>
            <a:chExt cx="344774" cy="1483467"/>
          </a:xfrm>
        </p:grpSpPr>
        <p:cxnSp>
          <p:nvCxnSpPr>
            <p:cNvPr id="8" name="Straight Connector 7">
              <a:extLst>
                <a:ext uri="{FF2B5EF4-FFF2-40B4-BE49-F238E27FC236}">
                  <a16:creationId xmlns:a16="http://schemas.microsoft.com/office/drawing/2014/main" xmlns="" id="{1E086BFA-E188-984C-7C0B-5A6A9C20BC19}"/>
                </a:ext>
              </a:extLst>
            </p:cNvPr>
            <p:cNvCxnSpPr>
              <a:cxnSpLocks/>
            </p:cNvCxnSpPr>
            <p:nvPr/>
          </p:nvCxnSpPr>
          <p:spPr>
            <a:xfrm flipV="1">
              <a:off x="3335581" y="1843123"/>
              <a:ext cx="0" cy="1483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CCCC30E0-B56C-EA86-02FA-242013FDC819}"/>
                </a:ext>
              </a:extLst>
            </p:cNvPr>
            <p:cNvCxnSpPr>
              <a:cxnSpLocks/>
            </p:cNvCxnSpPr>
            <p:nvPr/>
          </p:nvCxnSpPr>
          <p:spPr>
            <a:xfrm flipV="1">
              <a:off x="3328086" y="1843123"/>
              <a:ext cx="344774" cy="40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Rectangle: Rounded Corners 9">
            <a:extLst>
              <a:ext uri="{FF2B5EF4-FFF2-40B4-BE49-F238E27FC236}">
                <a16:creationId xmlns:a16="http://schemas.microsoft.com/office/drawing/2014/main" xmlns="" id="{87D911D4-2ABD-7B50-E208-526B7373F263}"/>
              </a:ext>
            </a:extLst>
          </p:cNvPr>
          <p:cNvSpPr/>
          <p:nvPr/>
        </p:nvSpPr>
        <p:spPr>
          <a:xfrm>
            <a:off x="3770891" y="1173082"/>
            <a:ext cx="4563045" cy="933040"/>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ID" sz="1600" dirty="0" err="1">
                <a:solidFill>
                  <a:prstClr val="black"/>
                </a:solidFill>
                <a:ea typeface="Calibri" panose="020F0502020204030204" pitchFamily="34" charset="0"/>
                <a:cs typeface="Times New Roman" panose="02020603050405020304" pitchFamily="18" charset="0"/>
              </a:rPr>
              <a:t>Aktivitas</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perdagangan</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dengan</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daerah-daerah</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kekuasaan</a:t>
            </a:r>
            <a:r>
              <a:rPr lang="en-ID" sz="1600" dirty="0">
                <a:solidFill>
                  <a:prstClr val="black"/>
                </a:solidFill>
                <a:ea typeface="Calibri" panose="020F0502020204030204" pitchFamily="34" charset="0"/>
                <a:cs typeface="Times New Roman" panose="02020603050405020304" pitchFamily="18" charset="0"/>
              </a:rPr>
              <a:t> dan </a:t>
            </a:r>
            <a:r>
              <a:rPr lang="en-ID" sz="1600" dirty="0" err="1">
                <a:solidFill>
                  <a:prstClr val="black"/>
                </a:solidFill>
                <a:ea typeface="Calibri" panose="020F0502020204030204" pitchFamily="34" charset="0"/>
                <a:cs typeface="Times New Roman" panose="02020603050405020304" pitchFamily="18" charset="0"/>
              </a:rPr>
              <a:t>saudagar-saudagar</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mancanegara</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terpusat</a:t>
            </a:r>
            <a:r>
              <a:rPr lang="en-ID" sz="1600" dirty="0">
                <a:solidFill>
                  <a:prstClr val="black"/>
                </a:solidFill>
                <a:ea typeface="Calibri" panose="020F0502020204030204" pitchFamily="34" charset="0"/>
                <a:cs typeface="Times New Roman" panose="02020603050405020304" pitchFamily="18" charset="0"/>
              </a:rPr>
              <a:t> di </a:t>
            </a:r>
            <a:r>
              <a:rPr lang="en-ID" sz="1600" dirty="0" err="1">
                <a:solidFill>
                  <a:prstClr val="black"/>
                </a:solidFill>
                <a:ea typeface="Calibri" panose="020F0502020204030204" pitchFamily="34" charset="0"/>
                <a:cs typeface="Times New Roman" panose="02020603050405020304" pitchFamily="18" charset="0"/>
              </a:rPr>
              <a:t>Changku</a:t>
            </a:r>
            <a:r>
              <a:rPr lang="en-ID" sz="1600" dirty="0">
                <a:solidFill>
                  <a:prstClr val="black"/>
                </a:solidFill>
                <a:ea typeface="Calibri" panose="020F0502020204030204" pitchFamily="34" charset="0"/>
                <a:cs typeface="Times New Roman" panose="02020603050405020304" pitchFamily="18" charset="0"/>
              </a:rPr>
              <a:t> dan </a:t>
            </a:r>
            <a:r>
              <a:rPr lang="en-ID" sz="1600" dirty="0" err="1">
                <a:solidFill>
                  <a:prstClr val="black"/>
                </a:solidFill>
                <a:ea typeface="Calibri" panose="020F0502020204030204" pitchFamily="34" charset="0"/>
                <a:cs typeface="Times New Roman" panose="02020603050405020304" pitchFamily="18" charset="0"/>
              </a:rPr>
              <a:t>Bubat</a:t>
            </a:r>
            <a:r>
              <a:rPr lang="en-ID" sz="1600" dirty="0">
                <a:solidFill>
                  <a:prstClr val="black"/>
                </a:solidFill>
                <a:ea typeface="Calibri" panose="020F0502020204030204" pitchFamily="34" charset="0"/>
                <a:cs typeface="Times New Roman" panose="02020603050405020304" pitchFamily="18" charset="0"/>
              </a:rPr>
              <a:t>.</a:t>
            </a:r>
            <a:endParaRPr lang="en-ID" sz="1600" dirty="0">
              <a:solidFill>
                <a:prstClr val="black"/>
              </a:solidFill>
            </a:endParaRPr>
          </a:p>
        </p:txBody>
      </p:sp>
      <p:cxnSp>
        <p:nvCxnSpPr>
          <p:cNvPr id="11" name="Straight Connector 10">
            <a:extLst>
              <a:ext uri="{FF2B5EF4-FFF2-40B4-BE49-F238E27FC236}">
                <a16:creationId xmlns:a16="http://schemas.microsoft.com/office/drawing/2014/main" xmlns="" id="{35BFB9B5-AA6E-9CD2-94AA-CA8B8302B24C}"/>
              </a:ext>
            </a:extLst>
          </p:cNvPr>
          <p:cNvCxnSpPr>
            <a:cxnSpLocks/>
          </p:cNvCxnSpPr>
          <p:nvPr/>
        </p:nvCxnSpPr>
        <p:spPr>
          <a:xfrm>
            <a:off x="3422936" y="3440570"/>
            <a:ext cx="4670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xmlns="" id="{DEDBEDEC-A79A-452B-BFDC-684C71807861}"/>
              </a:ext>
            </a:extLst>
          </p:cNvPr>
          <p:cNvSpPr/>
          <p:nvPr/>
        </p:nvSpPr>
        <p:spPr>
          <a:xfrm>
            <a:off x="3960766" y="2974050"/>
            <a:ext cx="4563045" cy="1238186"/>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ID" sz="1600" dirty="0" err="1">
                <a:solidFill>
                  <a:prstClr val="black"/>
                </a:solidFill>
                <a:ea typeface="Calibri" panose="020F0502020204030204" pitchFamily="34" charset="0"/>
                <a:cs typeface="Times New Roman" panose="02020603050405020304" pitchFamily="18" charset="0"/>
              </a:rPr>
              <a:t>Kedua</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pelabuhan</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utama</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tersebut</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didukung</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banyak</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pelabuhan</a:t>
            </a:r>
            <a:r>
              <a:rPr lang="en-ID" sz="1600" dirty="0">
                <a:solidFill>
                  <a:prstClr val="black"/>
                </a:solidFill>
                <a:ea typeface="Calibri" panose="020F0502020204030204" pitchFamily="34" charset="0"/>
                <a:cs typeface="Times New Roman" panose="02020603050405020304" pitchFamily="18" charset="0"/>
              </a:rPr>
              <a:t> lain di </a:t>
            </a:r>
            <a:r>
              <a:rPr lang="en-ID" sz="1600" dirty="0" err="1">
                <a:solidFill>
                  <a:prstClr val="black"/>
                </a:solidFill>
                <a:ea typeface="Calibri" panose="020F0502020204030204" pitchFamily="34" charset="0"/>
                <a:cs typeface="Times New Roman" panose="02020603050405020304" pitchFamily="18" charset="0"/>
              </a:rPr>
              <a:t>kota-kota</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pesisir</a:t>
            </a:r>
            <a:r>
              <a:rPr lang="en-ID" sz="1600" dirty="0">
                <a:solidFill>
                  <a:prstClr val="black"/>
                </a:solidFill>
                <a:ea typeface="Calibri" panose="020F0502020204030204" pitchFamily="34" charset="0"/>
                <a:cs typeface="Times New Roman" panose="02020603050405020304" pitchFamily="18" charset="0"/>
              </a:rPr>
              <a:t> yang </a:t>
            </a:r>
            <a:r>
              <a:rPr lang="en-ID" sz="1600" dirty="0" err="1">
                <a:solidFill>
                  <a:prstClr val="black"/>
                </a:solidFill>
                <a:ea typeface="Calibri" panose="020F0502020204030204" pitchFamily="34" charset="0"/>
                <a:cs typeface="Times New Roman" panose="02020603050405020304" pitchFamily="18" charset="0"/>
              </a:rPr>
              <a:t>terhubung</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ke</a:t>
            </a:r>
            <a:r>
              <a:rPr lang="en-ID" sz="1600" dirty="0">
                <a:solidFill>
                  <a:prstClr val="black"/>
                </a:solidFill>
                <a:ea typeface="Calibri" panose="020F0502020204030204" pitchFamily="34" charset="0"/>
                <a:cs typeface="Times New Roman" panose="02020603050405020304" pitchFamily="18" charset="0"/>
              </a:rPr>
              <a:t> Jalur </a:t>
            </a:r>
            <a:r>
              <a:rPr lang="en-ID" sz="1600" dirty="0" err="1">
                <a:solidFill>
                  <a:prstClr val="black"/>
                </a:solidFill>
                <a:ea typeface="Calibri" panose="020F0502020204030204" pitchFamily="34" charset="0"/>
                <a:cs typeface="Times New Roman" panose="02020603050405020304" pitchFamily="18" charset="0"/>
              </a:rPr>
              <a:t>Rempah</a:t>
            </a:r>
            <a:r>
              <a:rPr lang="en-ID" sz="1600" dirty="0">
                <a:solidFill>
                  <a:prstClr val="black"/>
                </a:solidFill>
                <a:ea typeface="Calibri" panose="020F0502020204030204" pitchFamily="34" charset="0"/>
                <a:cs typeface="Times New Roman" panose="02020603050405020304" pitchFamily="18" charset="0"/>
              </a:rPr>
              <a:t> yang </a:t>
            </a:r>
            <a:r>
              <a:rPr lang="en-ID" sz="1600" dirty="0" err="1">
                <a:solidFill>
                  <a:prstClr val="black"/>
                </a:solidFill>
                <a:ea typeface="Calibri" panose="020F0502020204030204" pitchFamily="34" charset="0"/>
                <a:cs typeface="Times New Roman" panose="02020603050405020304" pitchFamily="18" charset="0"/>
              </a:rPr>
              <a:t>sudah</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terbentuk</a:t>
            </a:r>
            <a:r>
              <a:rPr lang="en-ID" sz="1600" dirty="0">
                <a:solidFill>
                  <a:prstClr val="black"/>
                </a:solidFill>
                <a:ea typeface="Calibri" panose="020F0502020204030204" pitchFamily="34" charset="0"/>
                <a:cs typeface="Times New Roman" panose="02020603050405020304" pitchFamily="18" charset="0"/>
              </a:rPr>
              <a:t> pada masa-masa </a:t>
            </a:r>
            <a:r>
              <a:rPr lang="en-ID" sz="1600" dirty="0" err="1">
                <a:solidFill>
                  <a:prstClr val="black"/>
                </a:solidFill>
                <a:ea typeface="Calibri" panose="020F0502020204030204" pitchFamily="34" charset="0"/>
                <a:cs typeface="Times New Roman" panose="02020603050405020304" pitchFamily="18" charset="0"/>
              </a:rPr>
              <a:t>sebelumnya</a:t>
            </a:r>
            <a:r>
              <a:rPr lang="en-ID" sz="1600" dirty="0">
                <a:solidFill>
                  <a:prstClr val="black"/>
                </a:solidFill>
                <a:ea typeface="Calibri" panose="020F0502020204030204" pitchFamily="34" charset="0"/>
                <a:cs typeface="Times New Roman" panose="02020603050405020304" pitchFamily="18" charset="0"/>
              </a:rPr>
              <a:t>: </a:t>
            </a:r>
            <a:r>
              <a:rPr lang="en-ID" sz="1600" dirty="0" err="1">
                <a:solidFill>
                  <a:prstClr val="black"/>
                </a:solidFill>
                <a:ea typeface="Calibri" panose="020F0502020204030204" pitchFamily="34" charset="0"/>
                <a:cs typeface="Times New Roman" panose="02020603050405020304" pitchFamily="18" charset="0"/>
              </a:rPr>
              <a:t>Malaka</a:t>
            </a:r>
            <a:r>
              <a:rPr lang="en-ID" sz="1600" dirty="0">
                <a:solidFill>
                  <a:prstClr val="black"/>
                </a:solidFill>
                <a:ea typeface="Calibri" panose="020F0502020204030204" pitchFamily="34" charset="0"/>
                <a:cs typeface="Times New Roman" panose="02020603050405020304" pitchFamily="18" charset="0"/>
              </a:rPr>
              <a:t>–Maluku</a:t>
            </a:r>
            <a:endParaRPr lang="en-ID" sz="1600" dirty="0">
              <a:solidFill>
                <a:prstClr val="black"/>
              </a:solidFill>
            </a:endParaRPr>
          </a:p>
        </p:txBody>
      </p:sp>
      <p:pic>
        <p:nvPicPr>
          <p:cNvPr id="18" name="Picture 17">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9" name="Picture 18"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20" name="Picture 19"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21" name="Picture 20">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grpSp>
        <p:nvGrpSpPr>
          <p:cNvPr id="22" name="Group 21">
            <a:extLst>
              <a:ext uri="{FF2B5EF4-FFF2-40B4-BE49-F238E27FC236}">
                <a16:creationId xmlns:a16="http://schemas.microsoft.com/office/drawing/2014/main" xmlns="" id="{8C2FB690-D821-DA58-6235-2195ED728616}"/>
              </a:ext>
            </a:extLst>
          </p:cNvPr>
          <p:cNvGrpSpPr/>
          <p:nvPr/>
        </p:nvGrpSpPr>
        <p:grpSpPr>
          <a:xfrm>
            <a:off x="247905" y="0"/>
            <a:ext cx="3188978" cy="819807"/>
            <a:chOff x="247905" y="0"/>
            <a:chExt cx="3188978" cy="819807"/>
          </a:xfrm>
        </p:grpSpPr>
        <p:sp>
          <p:nvSpPr>
            <p:cNvPr id="23" name="Freeform: Shape 2">
              <a:extLst>
                <a:ext uri="{FF2B5EF4-FFF2-40B4-BE49-F238E27FC236}">
                  <a16:creationId xmlns:a16="http://schemas.microsoft.com/office/drawing/2014/main" xmlns="" id="{7FA59F96-8271-5217-097A-BFCAE37D1CFC}"/>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24" name="Freeform: Shape 3">
              <a:extLst>
                <a:ext uri="{FF2B5EF4-FFF2-40B4-BE49-F238E27FC236}">
                  <a16:creationId xmlns:a16="http://schemas.microsoft.com/office/drawing/2014/main" xmlns="" id="{705A8D3F-1811-D8E9-5C1A-8AC8AAF1D0A5}"/>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25" name="TextBox 24">
              <a:extLst>
                <a:ext uri="{FF2B5EF4-FFF2-40B4-BE49-F238E27FC236}">
                  <a16:creationId xmlns:a16="http://schemas.microsoft.com/office/drawing/2014/main" xmlns="" id="{8CDAE6A5-2E29-85A1-467A-A85A68AED771}"/>
                </a:ext>
              </a:extLst>
            </p:cNvPr>
            <p:cNvSpPr txBox="1"/>
            <p:nvPr/>
          </p:nvSpPr>
          <p:spPr>
            <a:xfrm>
              <a:off x="338738" y="164767"/>
              <a:ext cx="2757623" cy="369332"/>
            </a:xfrm>
            <a:prstGeom prst="rect">
              <a:avLst/>
            </a:prstGeom>
            <a:noFill/>
            <a:ln>
              <a:noFill/>
            </a:ln>
          </p:spPr>
          <p:txBody>
            <a:bodyPr wrap="square" lIns="0" tIns="0" rIns="0" bIns="0" rtlCol="0" anchor="t">
              <a:spAutoFit/>
            </a:bodyPr>
            <a:lstStyle/>
            <a:p>
              <a:pPr algn="ctr" defTabSz="457200"/>
              <a:r>
                <a:rPr lang="en-US" sz="2400" dirty="0">
                  <a:solidFill>
                    <a:prstClr val="white"/>
                  </a:solidFill>
                  <a:latin typeface="Arial" panose="020B0604020202020204" pitchFamily="34" charset="0"/>
                  <a:cs typeface="Arial" panose="020B0604020202020204" pitchFamily="34" charset="0"/>
                </a:rPr>
                <a:t>Kerajaan </a:t>
              </a:r>
              <a:r>
                <a:rPr lang="en-US" sz="2400" dirty="0" err="1">
                  <a:solidFill>
                    <a:prstClr val="white"/>
                  </a:solidFill>
                  <a:latin typeface="Arial" panose="020B0604020202020204" pitchFamily="34" charset="0"/>
                  <a:cs typeface="Arial" panose="020B0604020202020204" pitchFamily="34" charset="0"/>
                </a:rPr>
                <a:t>Majapahit</a:t>
              </a:r>
              <a:endParaRPr lang="en-US" sz="2400" dirty="0">
                <a:solidFill>
                  <a:prstClr val="white"/>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328471426"/>
      </p:ext>
    </p:extLst>
  </p:cSld>
  <p:clrMapOvr>
    <a:masterClrMapping/>
  </p:clrMapOvr>
  <mc:AlternateContent xmlns:mc="http://schemas.openxmlformats.org/markup-compatibility/2006" xmlns:p14="http://schemas.microsoft.com/office/powerpoint/2010/main">
    <mc:Choice Requires="p14">
      <p:transition spd="slow" p14:dur="3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xmlns="" xmlns:lc="http://schemas.openxmlformats.org/drawingml/2006/lockedCanvas" id="{62BA07BD-F329-4B8C-8D9B-A54D8EB6F54C}"/>
              </a:ext>
            </a:extLst>
          </p:cNvPr>
          <p:cNvSpPr txBox="1"/>
          <p:nvPr/>
        </p:nvSpPr>
        <p:spPr>
          <a:xfrm>
            <a:off x="0" y="1571476"/>
            <a:ext cx="9144000" cy="2000548"/>
          </a:xfrm>
          <a:prstGeom prst="rect">
            <a:avLst/>
          </a:prstGeom>
          <a:noFill/>
        </p:spPr>
        <p:txBody>
          <a:bodyPr wrap="square" rtlCol="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en-US" sz="2800" b="1" dirty="0" err="1">
                <a:solidFill>
                  <a:srgbClr val="2662B5"/>
                </a:solidFill>
                <a:latin typeface="Montserrat" panose="00000500000000000000" pitchFamily="2" charset="0"/>
                <a:cs typeface="Poppins" panose="02000000000000000000" pitchFamily="2" charset="0"/>
              </a:rPr>
              <a:t>Sumber</a:t>
            </a:r>
            <a:r>
              <a:rPr lang="en-US" sz="2800" b="1" dirty="0">
                <a:solidFill>
                  <a:srgbClr val="2662B5"/>
                </a:solidFill>
                <a:latin typeface="Montserrat" panose="00000500000000000000" pitchFamily="2" charset="0"/>
                <a:cs typeface="Poppins" panose="02000000000000000000" pitchFamily="2" charset="0"/>
              </a:rPr>
              <a:t> </a:t>
            </a:r>
            <a:r>
              <a:rPr lang="en-US" sz="2800" b="1" dirty="0" err="1">
                <a:solidFill>
                  <a:srgbClr val="2662B5"/>
                </a:solidFill>
                <a:latin typeface="Montserrat" panose="00000500000000000000" pitchFamily="2" charset="0"/>
                <a:cs typeface="Poppins" panose="02000000000000000000" pitchFamily="2" charset="0"/>
              </a:rPr>
              <a:t>gambar</a:t>
            </a:r>
            <a:r>
              <a:rPr lang="en-US" sz="2800" b="1" dirty="0">
                <a:solidFill>
                  <a:srgbClr val="2662B5"/>
                </a:solidFill>
                <a:latin typeface="Montserrat" panose="00000500000000000000" pitchFamily="2" charset="0"/>
                <a:cs typeface="Poppins" panose="02000000000000000000" pitchFamily="2" charset="0"/>
              </a:rPr>
              <a:t>:</a:t>
            </a:r>
          </a:p>
          <a:p>
            <a:pPr algn="ctr"/>
            <a:r>
              <a:rPr lang="en-US" sz="2400" dirty="0" smtClean="0">
                <a:latin typeface="Montserrat" panose="00000500000000000000" pitchFamily="2" charset="0"/>
                <a:cs typeface="Poppins" panose="02000000000000000000" pitchFamily="2" charset="0"/>
              </a:rPr>
              <a:t>freepik.com</a:t>
            </a:r>
            <a:endParaRPr lang="id-ID" sz="2400" dirty="0" smtClean="0">
              <a:latin typeface="Montserrat" panose="00000500000000000000" pitchFamily="2" charset="0"/>
              <a:cs typeface="Poppins" panose="02000000000000000000" pitchFamily="2" charset="0"/>
            </a:endParaRPr>
          </a:p>
          <a:p>
            <a:pPr algn="ctr"/>
            <a:r>
              <a:rPr lang="id-ID" sz="2400" dirty="0" smtClean="0">
                <a:latin typeface="Montserrat" panose="00000500000000000000" pitchFamily="2" charset="0"/>
                <a:cs typeface="Poppins" panose="02000000000000000000" pitchFamily="2" charset="0"/>
              </a:rPr>
              <a:t>shutterstock.com</a:t>
            </a:r>
          </a:p>
          <a:p>
            <a:pPr algn="ctr"/>
            <a:r>
              <a:rPr lang="id-ID" sz="2400" dirty="0" smtClean="0">
                <a:latin typeface="Montserrat" panose="00000500000000000000" pitchFamily="2" charset="0"/>
                <a:cs typeface="Poppins" panose="02000000000000000000" pitchFamily="2" charset="0"/>
              </a:rPr>
              <a:t>pixabay.com</a:t>
            </a:r>
            <a:endParaRPr lang="en-US" sz="2400" dirty="0" smtClean="0">
              <a:latin typeface="Montserrat" panose="00000500000000000000" pitchFamily="2" charset="0"/>
              <a:cs typeface="Poppins" panose="02000000000000000000" pitchFamily="2" charset="0"/>
            </a:endParaRPr>
          </a:p>
          <a:p>
            <a:pPr algn="ctr"/>
            <a:r>
              <a:rPr lang="en-US" sz="2400" dirty="0" smtClean="0">
                <a:latin typeface="Montserrat" panose="00000500000000000000" pitchFamily="2" charset="0"/>
                <a:cs typeface="Poppins" panose="02000000000000000000" pitchFamily="2" charset="0"/>
              </a:rPr>
              <a:t>wikimedia.org</a:t>
            </a:r>
            <a:endParaRPr lang="id-ID" sz="2400" dirty="0" smtClean="0">
              <a:latin typeface="Montserrat" panose="00000500000000000000" pitchFamily="2" charset="0"/>
              <a:cs typeface="Poppins" panose="02000000000000000000" pitchFamily="2" charset="0"/>
            </a:endParaRPr>
          </a:p>
        </p:txBody>
      </p:sp>
    </p:spTree>
    <p:extLst>
      <p:ext uri="{BB962C8B-B14F-4D97-AF65-F5344CB8AC3E}">
        <p14:creationId xmlns:p14="http://schemas.microsoft.com/office/powerpoint/2010/main" val="273900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00F75E5E-151A-7EB9-CC58-A961FD5837D8}"/>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0" name="Picture 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 name="Picture 1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2" name="Picture 11">
            <a:extLst>
              <a:ext uri="{FF2B5EF4-FFF2-40B4-BE49-F238E27FC236}">
                <a16:creationId xmlns="" xmlns:a16="http://schemas.microsoft.com/office/drawing/2014/main" id="{0E887A7F-DCB0-DAB8-4B3E-8235041ABF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pic>
        <p:nvPicPr>
          <p:cNvPr id="13" name="Google Shape;63;p11"/>
          <p:cNvPicPr preferRelativeResize="0"/>
          <p:nvPr/>
        </p:nvPicPr>
        <p:blipFill rotWithShape="1">
          <a:blip r:embed="rId7">
            <a:alphaModFix/>
          </a:blip>
          <a:srcRect/>
          <a:stretch/>
        </p:blipFill>
        <p:spPr>
          <a:xfrm>
            <a:off x="1004551" y="467531"/>
            <a:ext cx="7057530" cy="4144482"/>
          </a:xfrm>
          <a:prstGeom prst="rect">
            <a:avLst/>
          </a:prstGeom>
          <a:noFill/>
          <a:ln>
            <a:noFill/>
          </a:ln>
        </p:spPr>
      </p:pic>
      <p:sp>
        <p:nvSpPr>
          <p:cNvPr id="14" name="テキスト プレースホルダー 5"/>
          <p:cNvSpPr txBox="1">
            <a:spLocks/>
          </p:cNvSpPr>
          <p:nvPr/>
        </p:nvSpPr>
        <p:spPr>
          <a:xfrm>
            <a:off x="1769050" y="1965944"/>
            <a:ext cx="1134129" cy="756086"/>
          </a:xfrm>
          <a:prstGeom prst="rect">
            <a:avLst/>
          </a:prstGeom>
          <a:solidFill>
            <a:srgbClr val="0070C0"/>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rPr>
              <a:t> </a:t>
            </a:r>
            <a:endParaRPr lang="ja-JP" altLang="en-US" sz="1800" dirty="0">
              <a:solidFill>
                <a:srgbClr val="545454"/>
              </a:solidFill>
            </a:endParaRPr>
          </a:p>
        </p:txBody>
      </p:sp>
      <p:sp>
        <p:nvSpPr>
          <p:cNvPr id="15" name="直角三角形 10"/>
          <p:cNvSpPr/>
          <p:nvPr/>
        </p:nvSpPr>
        <p:spPr>
          <a:xfrm rot="5400000">
            <a:off x="2657155" y="2666728"/>
            <a:ext cx="216026" cy="324631"/>
          </a:xfrm>
          <a:prstGeom prst="rtTriangle">
            <a:avLst/>
          </a:prstGeom>
          <a:solidFill>
            <a:srgbClr val="00ACE2">
              <a:lumMod val="75000"/>
            </a:srgbClr>
          </a:solidFill>
          <a:ln w="25400" cap="flat" cmpd="sng" algn="ctr">
            <a:noFill/>
            <a:prstDash val="solid"/>
          </a:ln>
          <a:effectLst/>
        </p:spPr>
        <p:txBody>
          <a:bodyPr lIns="68580" tIns="34290" rIns="68580" bIns="34290" rtlCol="0" anchor="ctr"/>
          <a:lstStyle/>
          <a:p>
            <a:pPr algn="ctr">
              <a:defRPr/>
            </a:pPr>
            <a:endParaRPr kumimoji="1" lang="ja-JP" altLang="en-US" kern="0">
              <a:solidFill>
                <a:sysClr val="window" lastClr="FFFFFF"/>
              </a:solidFill>
              <a:latin typeface="Open Sans"/>
            </a:endParaRPr>
          </a:p>
        </p:txBody>
      </p:sp>
      <p:sp>
        <p:nvSpPr>
          <p:cNvPr id="16" name="テキスト プレースホルダー 6"/>
          <p:cNvSpPr txBox="1">
            <a:spLocks/>
          </p:cNvSpPr>
          <p:nvPr/>
        </p:nvSpPr>
        <p:spPr>
          <a:xfrm>
            <a:off x="2969258" y="1808634"/>
            <a:ext cx="4442195" cy="1560208"/>
          </a:xfrm>
          <a:prstGeom prst="rect">
            <a:avLst/>
          </a:prstGeom>
        </p:spPr>
        <p:txBody>
          <a:bodyPr vert="horz" lIns="122456" tIns="61229" rIns="122456" bIns="61229"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spcBef>
                <a:spcPts val="0"/>
              </a:spcBef>
              <a:defRPr/>
            </a:pPr>
            <a:r>
              <a:rPr lang="en-US" altLang="ja-JP" sz="2800" dirty="0">
                <a:solidFill>
                  <a:srgbClr val="FFFFFF"/>
                </a:solidFill>
                <a:latin typeface="Arial" pitchFamily="34" charset="0"/>
                <a:cs typeface="Arial" pitchFamily="34" charset="0"/>
              </a:rPr>
              <a:t>Masuknya Agama dan Kebudayaan Hindu dan</a:t>
            </a:r>
          </a:p>
          <a:p>
            <a:pPr>
              <a:lnSpc>
                <a:spcPct val="100000"/>
              </a:lnSpc>
              <a:spcBef>
                <a:spcPts val="0"/>
              </a:spcBef>
              <a:defRPr/>
            </a:pPr>
            <a:r>
              <a:rPr lang="en-US" altLang="ja-JP" sz="2800" dirty="0">
                <a:solidFill>
                  <a:srgbClr val="FFFFFF"/>
                </a:solidFill>
                <a:latin typeface="Arial" pitchFamily="34" charset="0"/>
                <a:cs typeface="Arial" pitchFamily="34" charset="0"/>
              </a:rPr>
              <a:t>Buddha di Indonesia</a:t>
            </a:r>
            <a:endParaRPr lang="ja-JP" altLang="en-US" sz="2800" dirty="0">
              <a:solidFill>
                <a:srgbClr val="FFFFFF"/>
              </a:solidFill>
              <a:latin typeface="Arial" pitchFamily="34" charset="0"/>
              <a:cs typeface="Arial" pitchFamily="34" charset="0"/>
            </a:endParaRPr>
          </a:p>
        </p:txBody>
      </p:sp>
      <p:sp>
        <p:nvSpPr>
          <p:cNvPr id="18" name="テキスト プレースホルダー 18"/>
          <p:cNvSpPr txBox="1">
            <a:spLocks/>
          </p:cNvSpPr>
          <p:nvPr/>
        </p:nvSpPr>
        <p:spPr>
          <a:xfrm>
            <a:off x="2069378" y="2158889"/>
            <a:ext cx="533475" cy="342900"/>
          </a:xfrm>
          <a:prstGeom prst="rect">
            <a:avLst/>
          </a:prstGeom>
        </p:spPr>
        <p:txBody>
          <a:bodyPr vert="horz" lIns="122456" tIns="61229" rIns="122456" bIns="61229"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9600" kern="1200" baseline="0">
                <a:solidFill>
                  <a:schemeClr val="bg1"/>
                </a:solidFill>
                <a:latin typeface="+mj-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defRPr/>
            </a:pPr>
            <a:r>
              <a:rPr lang="en-US" altLang="ja-JP" sz="4800" b="1" dirty="0" smtClean="0">
                <a:solidFill>
                  <a:prstClr val="white"/>
                </a:solidFill>
                <a:cs typeface="Arial" pitchFamily="34" charset="0"/>
              </a:rPr>
              <a:t>Ⓑ</a:t>
            </a:r>
            <a:endParaRPr lang="ja-JP" altLang="en-US" sz="3000" b="1" dirty="0">
              <a:solidFill>
                <a:prstClr val="white"/>
              </a:solidFill>
              <a:cs typeface="Arial" pitchFamily="34" charset="0"/>
            </a:endParaRPr>
          </a:p>
        </p:txBody>
      </p:sp>
    </p:spTree>
    <p:extLst>
      <p:ext uri="{BB962C8B-B14F-4D97-AF65-F5344CB8AC3E}">
        <p14:creationId xmlns:p14="http://schemas.microsoft.com/office/powerpoint/2010/main" val="192954789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250"/>
                                        <p:tgtEl>
                                          <p:spTgt spid="15"/>
                                        </p:tgtEl>
                                      </p:cBhvr>
                                    </p:animEffect>
                                  </p:childTnLst>
                                </p:cTn>
                              </p:par>
                            </p:childTnLst>
                          </p:cTn>
                        </p:par>
                        <p:par>
                          <p:cTn id="12" fill="hold">
                            <p:stCondLst>
                              <p:cond delay="750"/>
                            </p:stCondLst>
                            <p:childTnLst>
                              <p:par>
                                <p:cTn id="13" presetID="2" presetClass="entr" presetSubtype="8"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8" decel="100000" fill="hold" grpId="0" nodeType="afterEffect">
                                  <p:stCondLst>
                                    <p:cond delay="0"/>
                                  </p:stCondLst>
                                  <p:childTnLst>
                                    <p:set>
                                      <p:cBhvr>
                                        <p:cTn id="19" dur="1" fill="hold">
                                          <p:stCondLst>
                                            <p:cond delay="0"/>
                                          </p:stCondLst>
                                        </p:cTn>
                                        <p:tgtEl>
                                          <p:spTgt spid="16">
                                            <p:txEl>
                                              <p:pRg st="1" end="1"/>
                                            </p:txEl>
                                          </p:spTgt>
                                        </p:tgtEl>
                                        <p:attrNameLst>
                                          <p:attrName>style.visibility</p:attrName>
                                        </p:attrNameLst>
                                      </p:cBhvr>
                                      <p:to>
                                        <p:strVal val="visible"/>
                                      </p:to>
                                    </p:set>
                                    <p:anim calcmode="lin" valueType="num">
                                      <p:cBhvr additive="base">
                                        <p:cTn id="20" dur="500" fill="hold"/>
                                        <p:tgtEl>
                                          <p:spTgt spid="16">
                                            <p:txEl>
                                              <p:pRg st="1" end="1"/>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6">
                                            <p:txEl>
                                              <p:pRg st="1" end="1"/>
                                            </p:txEl>
                                          </p:spTgt>
                                        </p:tgtEl>
                                        <p:attrNameLst>
                                          <p:attrName>ppt_y</p:attrName>
                                        </p:attrNameLst>
                                      </p:cBhvr>
                                      <p:tavLst>
                                        <p:tav tm="0">
                                          <p:val>
                                            <p:strVal val="#ppt_y"/>
                                          </p:val>
                                        </p:tav>
                                        <p:tav tm="100000">
                                          <p:val>
                                            <p:strVal val="#ppt_y"/>
                                          </p:val>
                                        </p:tav>
                                      </p:tavLst>
                                    </p:anim>
                                  </p:childTnLst>
                                </p:cTn>
                              </p:par>
                              <p:par>
                                <p:cTn id="22" presetID="10" presetClass="entr" presetSubtype="0" fill="hold" grpId="0" nodeType="withEffect">
                                  <p:stCondLst>
                                    <p:cond delay="250"/>
                                  </p:stCondLst>
                                  <p:childTnLst>
                                    <p:set>
                                      <p:cBhvr>
                                        <p:cTn id="23" dur="1" fill="hold">
                                          <p:stCondLst>
                                            <p:cond delay="0"/>
                                          </p:stCondLst>
                                        </p:cTn>
                                        <p:tgtEl>
                                          <p:spTgt spid="18">
                                            <p:txEl>
                                              <p:pRg st="0" end="0"/>
                                            </p:txEl>
                                          </p:spTgt>
                                        </p:tgtEl>
                                        <p:attrNameLst>
                                          <p:attrName>style.visibility</p:attrName>
                                        </p:attrNameLst>
                                      </p:cBhvr>
                                      <p:to>
                                        <p:strVal val="visible"/>
                                      </p:to>
                                    </p:set>
                                    <p:animEffect transition="in" filter="fade">
                                      <p:cBhvr>
                                        <p:cTn id="24"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tmplLst>
          <p:tmpl>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6949" y="0"/>
            <a:ext cx="9354330" cy="5261811"/>
          </a:xfrm>
          <a:prstGeom prst="rect">
            <a:avLst/>
          </a:prstGeom>
        </p:spPr>
      </p:pic>
      <p:sp>
        <p:nvSpPr>
          <p:cNvPr id="3" name="Rectangle 2"/>
          <p:cNvSpPr/>
          <p:nvPr/>
        </p:nvSpPr>
        <p:spPr>
          <a:xfrm>
            <a:off x="-66949" y="0"/>
            <a:ext cx="9210949" cy="5143500"/>
          </a:xfrm>
          <a:prstGeom prst="rect">
            <a:avLst/>
          </a:prstGeom>
          <a:solidFill>
            <a:srgbClr val="1E1C11">
              <a:alpha val="3019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smtClean="0">
              <a:ln>
                <a:noFill/>
              </a:ln>
              <a:solidFill>
                <a:prstClr val="white"/>
              </a:solidFill>
              <a:effectLst/>
              <a:uLnTx/>
              <a:uFillTx/>
              <a:latin typeface="Calibri"/>
              <a:sym typeface="Arial"/>
            </a:endParaRPr>
          </a:p>
        </p:txBody>
      </p:sp>
      <p:sp>
        <p:nvSpPr>
          <p:cNvPr id="4" name="Rectangle 3"/>
          <p:cNvSpPr/>
          <p:nvPr/>
        </p:nvSpPr>
        <p:spPr>
          <a:xfrm>
            <a:off x="436767" y="404242"/>
            <a:ext cx="2611233" cy="461665"/>
          </a:xfrm>
          <a:prstGeom prst="rect">
            <a:avLst/>
          </a:prstGeom>
          <a:solidFill>
            <a:srgbClr val="00B050"/>
          </a:solidFill>
        </p:spPr>
        <p:txBody>
          <a:bodyPr wrap="square" anchor="ctr">
            <a:spAutoFit/>
          </a:bodyPr>
          <a:lstStyle/>
          <a:p>
            <a:pPr algn="ctr" defTabSz="914400">
              <a:buFont typeface="Arial"/>
              <a:buNone/>
            </a:pPr>
            <a:r>
              <a:rPr lang="en-US" sz="2400" b="1" kern="0" dirty="0">
                <a:solidFill>
                  <a:srgbClr val="FFFFFF"/>
                </a:solidFill>
                <a:cs typeface="Calibri" pitchFamily="34" charset="0"/>
                <a:sym typeface="Arial"/>
              </a:rPr>
              <a:t>Teori Waisya</a:t>
            </a:r>
            <a:endParaRPr lang="en-US" sz="2400" b="1" i="1" kern="0" dirty="0">
              <a:solidFill>
                <a:srgbClr val="FFFFFF"/>
              </a:solidFill>
              <a:cs typeface="Calibri" pitchFamily="34" charset="0"/>
              <a:sym typeface="Arial"/>
            </a:endParaRPr>
          </a:p>
        </p:txBody>
      </p:sp>
      <p:sp>
        <p:nvSpPr>
          <p:cNvPr id="5" name="Google Shape;393;p9"/>
          <p:cNvSpPr/>
          <p:nvPr/>
        </p:nvSpPr>
        <p:spPr>
          <a:xfrm>
            <a:off x="110990" y="145363"/>
            <a:ext cx="389467" cy="895350"/>
          </a:xfrm>
          <a:prstGeom prst="rect">
            <a:avLst/>
          </a:prstGeom>
          <a:solidFill>
            <a:srgbClr val="848E91">
              <a:lumMod val="10000"/>
            </a:srgbClr>
          </a:solidFill>
          <a:ln>
            <a:noFill/>
          </a:ln>
          <a:scene3d>
            <a:camera prst="perspectiveRelaxedModerately"/>
            <a:lightRig rig="threePt" dir="t"/>
          </a:scene3d>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sp>
        <p:nvSpPr>
          <p:cNvPr id="6" name="角丸四角形 13"/>
          <p:cNvSpPr/>
          <p:nvPr/>
        </p:nvSpPr>
        <p:spPr>
          <a:xfrm>
            <a:off x="661031" y="2248474"/>
            <a:ext cx="8338743" cy="1729508"/>
          </a:xfrm>
          <a:prstGeom prst="roundRect">
            <a:avLst/>
          </a:prstGeom>
          <a:solidFill>
            <a:sysClr val="window" lastClr="FFFFFF"/>
          </a:solid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7" name="Rectangle 6"/>
          <p:cNvSpPr>
            <a:spLocks noChangeArrowheads="1"/>
          </p:cNvSpPr>
          <p:nvPr/>
        </p:nvSpPr>
        <p:spPr bwMode="auto">
          <a:xfrm>
            <a:off x="2710888" y="2799493"/>
            <a:ext cx="6288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fi-FI" sz="2400" kern="0" dirty="0" smtClean="0">
                <a:solidFill>
                  <a:srgbClr val="000000"/>
                </a:solidFill>
                <a:cs typeface="Arial"/>
                <a:sym typeface="Arial"/>
              </a:rPr>
              <a:t>Salah satu pendukung teori ini adalah N</a:t>
            </a:r>
            <a:r>
              <a:rPr lang="fi-FI" sz="2400" kern="0" dirty="0">
                <a:solidFill>
                  <a:srgbClr val="000000"/>
                </a:solidFill>
                <a:cs typeface="Arial"/>
                <a:sym typeface="Arial"/>
              </a:rPr>
              <a:t>. J. </a:t>
            </a:r>
            <a:r>
              <a:rPr lang="fi-FI" sz="2400" kern="0" dirty="0" smtClean="0">
                <a:solidFill>
                  <a:srgbClr val="000000"/>
                </a:solidFill>
                <a:cs typeface="Arial"/>
                <a:sym typeface="Arial"/>
              </a:rPr>
              <a:t>Krom</a:t>
            </a:r>
            <a:r>
              <a:rPr lang="fi-FI" sz="2400" kern="0" dirty="0">
                <a:solidFill>
                  <a:srgbClr val="000000"/>
                </a:solidFill>
                <a:cs typeface="Arial"/>
                <a:sym typeface="Arial"/>
              </a:rPr>
              <a:t>.</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090" y="1888012"/>
            <a:ext cx="2450432" cy="2450432"/>
          </a:xfrm>
          <a:prstGeom prst="rect">
            <a:avLst/>
          </a:prstGeom>
        </p:spPr>
      </p:pic>
      <p:sp>
        <p:nvSpPr>
          <p:cNvPr id="9" name="Rectangle 8"/>
          <p:cNvSpPr>
            <a:spLocks noChangeArrowheads="1"/>
          </p:cNvSpPr>
          <p:nvPr/>
        </p:nvSpPr>
        <p:spPr bwMode="auto">
          <a:xfrm>
            <a:off x="2710888" y="2526098"/>
            <a:ext cx="60521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fi-FI" sz="2400" kern="0" dirty="0">
                <a:solidFill>
                  <a:srgbClr val="000000"/>
                </a:solidFill>
                <a:cs typeface="Arial"/>
                <a:sym typeface="Arial"/>
              </a:rPr>
              <a:t>Didasarkan pada alasan bahwa motivasi terbesar datangnya bangsa India ke Indonesia adalah untuk </a:t>
            </a:r>
            <a:r>
              <a:rPr lang="fi-FI" sz="2400" kern="0" dirty="0" smtClean="0">
                <a:solidFill>
                  <a:srgbClr val="000000"/>
                </a:solidFill>
                <a:cs typeface="Arial"/>
                <a:sym typeface="Arial"/>
              </a:rPr>
              <a:t>berdagang.</a:t>
            </a:r>
            <a:endParaRPr lang="fi-FI" sz="2400" kern="0" dirty="0">
              <a:solidFill>
                <a:srgbClr val="000000"/>
              </a:solidFill>
              <a:cs typeface="Arial"/>
              <a:sym typeface="Arial"/>
            </a:endParaRPr>
          </a:p>
        </p:txBody>
      </p:sp>
      <p:sp>
        <p:nvSpPr>
          <p:cNvPr id="10" name="Rectangle 9"/>
          <p:cNvSpPr>
            <a:spLocks noChangeArrowheads="1"/>
          </p:cNvSpPr>
          <p:nvPr/>
        </p:nvSpPr>
        <p:spPr bwMode="auto">
          <a:xfrm>
            <a:off x="2729938" y="2614826"/>
            <a:ext cx="60521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fi-FI" sz="2400" kern="0" dirty="0">
                <a:solidFill>
                  <a:srgbClr val="000000"/>
                </a:solidFill>
                <a:cs typeface="Arial"/>
                <a:sym typeface="Arial"/>
              </a:rPr>
              <a:t>Mereka bermukim di Indonesia, bahkan menikah dengan orang Indonesia. </a:t>
            </a:r>
          </a:p>
        </p:txBody>
      </p:sp>
      <p:pic>
        <p:nvPicPr>
          <p:cNvPr id="11" name="Picture 10">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2" name="Picture 11"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3" name="Picture 12"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4" name="Picture 13">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550849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xit" presetSubtype="2" fill="hold" grpId="1" nodeType="clickEffect">
                                  <p:stCondLst>
                                    <p:cond delay="0"/>
                                  </p:stCondLst>
                                  <p:childTnLst>
                                    <p:animEffect transition="out" filter="wipe(right)">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xit" presetSubtype="2" fill="hold" grpId="1" nodeType="clickEffect">
                                  <p:stCondLst>
                                    <p:cond delay="0"/>
                                  </p:stCondLst>
                                  <p:childTnLst>
                                    <p:animEffect transition="out" filter="wipe(right)">
                                      <p:cBhvr>
                                        <p:cTn id="45" dur="500"/>
                                        <p:tgtEl>
                                          <p:spTgt spid="9"/>
                                        </p:tgtEl>
                                      </p:cBhvr>
                                    </p:animEffect>
                                    <p:set>
                                      <p:cBhvr>
                                        <p:cTn id="46" dur="1" fill="hold">
                                          <p:stCondLst>
                                            <p:cond delay="499"/>
                                          </p:stCondLst>
                                        </p:cTn>
                                        <p:tgtEl>
                                          <p:spTgt spid="9"/>
                                        </p:tgtEl>
                                        <p:attrNameLst>
                                          <p:attrName>style.visibility</p:attrName>
                                        </p:attrNameLst>
                                      </p:cBhvr>
                                      <p:to>
                                        <p:strVal val="hidden"/>
                                      </p:to>
                                    </p:se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7" grpId="1"/>
      <p:bldP spid="9" grpId="0"/>
      <p:bldP spid="9" grpId="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6949" y="0"/>
            <a:ext cx="9354330" cy="5261811"/>
          </a:xfrm>
          <a:prstGeom prst="rect">
            <a:avLst/>
          </a:prstGeom>
        </p:spPr>
      </p:pic>
      <p:sp>
        <p:nvSpPr>
          <p:cNvPr id="2" name="Rectangle 1"/>
          <p:cNvSpPr/>
          <p:nvPr/>
        </p:nvSpPr>
        <p:spPr>
          <a:xfrm>
            <a:off x="-66949" y="0"/>
            <a:ext cx="9210949" cy="5143500"/>
          </a:xfrm>
          <a:prstGeom prst="rect">
            <a:avLst/>
          </a:prstGeom>
          <a:solidFill>
            <a:srgbClr val="1E1C11">
              <a:alpha val="3019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smtClean="0">
              <a:ln>
                <a:noFill/>
              </a:ln>
              <a:solidFill>
                <a:prstClr val="white"/>
              </a:solidFill>
              <a:effectLst/>
              <a:uLnTx/>
              <a:uFillTx/>
              <a:latin typeface="Calibri"/>
              <a:sym typeface="Arial"/>
            </a:endParaRPr>
          </a:p>
        </p:txBody>
      </p:sp>
      <p:sp>
        <p:nvSpPr>
          <p:cNvPr id="3" name="Rectangle 2"/>
          <p:cNvSpPr/>
          <p:nvPr/>
        </p:nvSpPr>
        <p:spPr>
          <a:xfrm>
            <a:off x="436767" y="404242"/>
            <a:ext cx="2611233" cy="461665"/>
          </a:xfrm>
          <a:prstGeom prst="rect">
            <a:avLst/>
          </a:prstGeom>
          <a:solidFill>
            <a:srgbClr val="C0504D">
              <a:lumMod val="75000"/>
            </a:srgbClr>
          </a:solid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 typeface="Arial"/>
              <a:buNone/>
              <a:tabLst/>
              <a:defRPr/>
            </a:pPr>
            <a:r>
              <a:rPr kumimoji="0" lang="en-US" sz="2400" b="1" i="0" u="none" strike="noStrike" kern="0" cap="none" spc="0" normalizeH="0" baseline="0" noProof="0" dirty="0" smtClean="0">
                <a:ln>
                  <a:noFill/>
                </a:ln>
                <a:solidFill>
                  <a:srgbClr val="FFFFFF"/>
                </a:solidFill>
                <a:effectLst/>
                <a:uLnTx/>
                <a:uFillTx/>
                <a:cs typeface="Calibri" pitchFamily="34" charset="0"/>
                <a:sym typeface="Arial"/>
              </a:rPr>
              <a:t>Teori Ksatria</a:t>
            </a:r>
            <a:endParaRPr kumimoji="0" lang="en-US" sz="2400" b="1" i="1" u="none" strike="noStrike" kern="0" cap="none" spc="0" normalizeH="0" baseline="0" noProof="0" dirty="0" smtClean="0">
              <a:ln>
                <a:noFill/>
              </a:ln>
              <a:solidFill>
                <a:srgbClr val="FFFFFF"/>
              </a:solidFill>
              <a:effectLst/>
              <a:uLnTx/>
              <a:uFillTx/>
              <a:cs typeface="Calibri" pitchFamily="34" charset="0"/>
              <a:sym typeface="Arial"/>
            </a:endParaRPr>
          </a:p>
        </p:txBody>
      </p:sp>
      <p:sp>
        <p:nvSpPr>
          <p:cNvPr id="4" name="Google Shape;393;p9"/>
          <p:cNvSpPr/>
          <p:nvPr/>
        </p:nvSpPr>
        <p:spPr>
          <a:xfrm>
            <a:off x="110990" y="145363"/>
            <a:ext cx="389467" cy="895350"/>
          </a:xfrm>
          <a:prstGeom prst="rect">
            <a:avLst/>
          </a:prstGeom>
          <a:solidFill>
            <a:srgbClr val="848E91">
              <a:lumMod val="10000"/>
            </a:srgbClr>
          </a:solidFill>
          <a:ln>
            <a:noFill/>
          </a:ln>
          <a:scene3d>
            <a:camera prst="perspectiveRelaxedModerately"/>
            <a:lightRig rig="threePt" dir="t"/>
          </a:scene3d>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sp>
        <p:nvSpPr>
          <p:cNvPr id="5" name="角丸四角形 13"/>
          <p:cNvSpPr/>
          <p:nvPr/>
        </p:nvSpPr>
        <p:spPr>
          <a:xfrm>
            <a:off x="661031" y="2248474"/>
            <a:ext cx="8338743" cy="1729508"/>
          </a:xfrm>
          <a:prstGeom prst="roundRect">
            <a:avLst/>
          </a:prstGeom>
          <a:solidFill>
            <a:sysClr val="window" lastClr="FFFFFF"/>
          </a:solidFill>
          <a:ln w="98425" cap="flat" cmpd="thinThick" algn="ctr">
            <a:noFill/>
            <a:prstDash val="solid"/>
          </a:ln>
          <a:effectLst/>
        </p:spPr>
        <p:txBody>
          <a:bodyPr lIns="45720" tIns="22860" rIns="45720" bIns="2286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34" charset="-128"/>
              <a:sym typeface="Arial"/>
            </a:endParaRPr>
          </a:p>
        </p:txBody>
      </p:sp>
      <p:sp>
        <p:nvSpPr>
          <p:cNvPr id="6" name="Rectangle 5"/>
          <p:cNvSpPr>
            <a:spLocks noChangeArrowheads="1"/>
          </p:cNvSpPr>
          <p:nvPr/>
        </p:nvSpPr>
        <p:spPr bwMode="auto">
          <a:xfrm>
            <a:off x="2599522" y="2882395"/>
            <a:ext cx="65444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fi-FI" sz="2400" kern="0" dirty="0" smtClean="0">
                <a:solidFill>
                  <a:srgbClr val="000000"/>
                </a:solidFill>
                <a:cs typeface="Arial"/>
                <a:sym typeface="Arial"/>
              </a:rPr>
              <a:t>Salah satu pendukung teori ini </a:t>
            </a:r>
            <a:r>
              <a:rPr lang="fi-FI" sz="2400" kern="0" dirty="0">
                <a:solidFill>
                  <a:srgbClr val="000000"/>
                </a:solidFill>
                <a:cs typeface="Arial"/>
                <a:sym typeface="Arial"/>
              </a:rPr>
              <a:t>adalah F.D.K </a:t>
            </a:r>
            <a:r>
              <a:rPr lang="fi-FI" sz="2400" kern="0" dirty="0" smtClean="0">
                <a:solidFill>
                  <a:srgbClr val="000000"/>
                </a:solidFill>
                <a:cs typeface="Arial"/>
                <a:sym typeface="Arial"/>
              </a:rPr>
              <a:t>Bosch.</a:t>
            </a:r>
            <a:endParaRPr lang="fi-FI" sz="2400" kern="0" dirty="0">
              <a:solidFill>
                <a:srgbClr val="000000"/>
              </a:solidFill>
              <a:cs typeface="Arial"/>
              <a:sym typeface="Aria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090" y="1888012"/>
            <a:ext cx="2450432" cy="2450432"/>
          </a:xfrm>
          <a:prstGeom prst="rect">
            <a:avLst/>
          </a:prstGeom>
        </p:spPr>
      </p:pic>
      <p:sp>
        <p:nvSpPr>
          <p:cNvPr id="8" name="Rectangle 7"/>
          <p:cNvSpPr>
            <a:spLocks noChangeArrowheads="1"/>
          </p:cNvSpPr>
          <p:nvPr/>
        </p:nvSpPr>
        <p:spPr bwMode="auto">
          <a:xfrm>
            <a:off x="2599522" y="2697729"/>
            <a:ext cx="64002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it-IT" sz="2400" kern="0" dirty="0" smtClean="0">
                <a:solidFill>
                  <a:srgbClr val="000000"/>
                </a:solidFill>
                <a:cs typeface="Arial"/>
                <a:sym typeface="Arial"/>
              </a:rPr>
              <a:t>Pada </a:t>
            </a:r>
            <a:r>
              <a:rPr lang="it-IT" sz="2400" kern="0" dirty="0">
                <a:solidFill>
                  <a:srgbClr val="000000"/>
                </a:solidFill>
                <a:cs typeface="Arial"/>
                <a:sym typeface="Arial"/>
              </a:rPr>
              <a:t>masa lampau, di India, sering terjadi perang antargolongan.</a:t>
            </a:r>
          </a:p>
        </p:txBody>
      </p:sp>
      <p:sp>
        <p:nvSpPr>
          <p:cNvPr id="9" name="Rectangle 8"/>
          <p:cNvSpPr>
            <a:spLocks noChangeArrowheads="1"/>
          </p:cNvSpPr>
          <p:nvPr/>
        </p:nvSpPr>
        <p:spPr bwMode="auto">
          <a:xfrm>
            <a:off x="2599522" y="2697729"/>
            <a:ext cx="60521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fi-FI" sz="2400" kern="0" dirty="0">
                <a:solidFill>
                  <a:srgbClr val="000000"/>
                </a:solidFill>
                <a:cs typeface="Arial"/>
                <a:sym typeface="Arial"/>
              </a:rPr>
              <a:t>Para prajurit yang kalah atau jenuh menghadapi perang lantas meninggalkan India. </a:t>
            </a:r>
          </a:p>
        </p:txBody>
      </p:sp>
      <p:sp>
        <p:nvSpPr>
          <p:cNvPr id="10" name="Rectangle 9"/>
          <p:cNvSpPr>
            <a:spLocks noChangeArrowheads="1"/>
          </p:cNvSpPr>
          <p:nvPr/>
        </p:nvSpPr>
        <p:spPr bwMode="auto">
          <a:xfrm>
            <a:off x="2599522" y="2647950"/>
            <a:ext cx="60521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buClr>
                <a:srgbClr val="000000"/>
              </a:buClr>
              <a:buFont typeface="Arial"/>
              <a:buNone/>
            </a:pPr>
            <a:r>
              <a:rPr lang="fi-FI" sz="2400" kern="0" dirty="0">
                <a:solidFill>
                  <a:srgbClr val="000000"/>
                </a:solidFill>
                <a:cs typeface="Arial"/>
                <a:sym typeface="Arial"/>
              </a:rPr>
              <a:t>Rupanya, di antara mereka, ada pula yang sampai ke wilayah Indonesia. </a:t>
            </a:r>
          </a:p>
        </p:txBody>
      </p:sp>
      <p:pic>
        <p:nvPicPr>
          <p:cNvPr id="12" name="Picture 11">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3" name="Picture 12"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4" name="Picture 13"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5" name="Picture 14">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2764499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2" fill="hold" grpId="1" nodeType="clickEffect">
                                  <p:stCondLst>
                                    <p:cond delay="0"/>
                                  </p:stCondLst>
                                  <p:childTnLst>
                                    <p:animEffect transition="out" filter="wipe(right)">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xit" presetSubtype="2" fill="hold" grpId="1" nodeType="clickEffect">
                                  <p:stCondLst>
                                    <p:cond delay="0"/>
                                  </p:stCondLst>
                                  <p:childTnLst>
                                    <p:animEffect transition="out" filter="wipe(right)">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1" nodeType="clickEffect">
                                  <p:stCondLst>
                                    <p:cond delay="0"/>
                                  </p:stCondLst>
                                  <p:childTnLst>
                                    <p:animEffect transition="out" filter="wipe(down)">
                                      <p:cBhvr>
                                        <p:cTn id="49" dur="500"/>
                                        <p:tgtEl>
                                          <p:spTgt spid="9"/>
                                        </p:tgtEl>
                                      </p:cBhvr>
                                    </p:animEffect>
                                    <p:set>
                                      <p:cBhvr>
                                        <p:cTn id="50" dur="1" fill="hold">
                                          <p:stCondLst>
                                            <p:cond delay="499"/>
                                          </p:stCondLst>
                                        </p:cTn>
                                        <p:tgtEl>
                                          <p:spTgt spid="9"/>
                                        </p:tgtEl>
                                        <p:attrNameLst>
                                          <p:attrName>style.visibility</p:attrName>
                                        </p:attrNameLst>
                                      </p:cBhvr>
                                      <p:to>
                                        <p:strVal val="hidden"/>
                                      </p:to>
                                    </p:se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6" grpId="1"/>
      <p:bldP spid="8" grpId="0"/>
      <p:bldP spid="8" grpId="1"/>
      <p:bldP spid="9" grpId="0"/>
      <p:bldP spid="9" grpId="1"/>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imandra template">
  <a:themeElements>
    <a:clrScheme name="Custom 347">
      <a:dk1>
        <a:srgbClr val="24283B"/>
      </a:dk1>
      <a:lt1>
        <a:srgbClr val="FFFFFF"/>
      </a:lt1>
      <a:dk2>
        <a:srgbClr val="80828B"/>
      </a:dk2>
      <a:lt2>
        <a:srgbClr val="EAECF0"/>
      </a:lt2>
      <a:accent1>
        <a:srgbClr val="FFCE00"/>
      </a:accent1>
      <a:accent2>
        <a:srgbClr val="FFF14C"/>
      </a:accent2>
      <a:accent3>
        <a:srgbClr val="9FE2D0"/>
      </a:accent3>
      <a:accent4>
        <a:srgbClr val="1AB6D1"/>
      </a:accent4>
      <a:accent5>
        <a:srgbClr val="0784B1"/>
      </a:accent5>
      <a:accent6>
        <a:srgbClr val="EE7673"/>
      </a:accent6>
      <a:hlink>
        <a:srgbClr val="3180BD"/>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7595031</TotalTime>
  <Words>4026</Words>
  <Application>Microsoft Office PowerPoint</Application>
  <PresentationFormat>On-screen Show (16:9)</PresentationFormat>
  <Paragraphs>345</Paragraphs>
  <Slides>69</Slides>
  <Notes>12</Notes>
  <HiddenSlides>0</HiddenSlides>
  <MMClips>0</MMClips>
  <ScaleCrop>false</ScaleCrop>
  <HeadingPairs>
    <vt:vector size="4" baseType="variant">
      <vt:variant>
        <vt:lpstr>Theme</vt:lpstr>
      </vt:variant>
      <vt:variant>
        <vt:i4>3</vt:i4>
      </vt:variant>
      <vt:variant>
        <vt:lpstr>Slide Titles</vt:lpstr>
      </vt:variant>
      <vt:variant>
        <vt:i4>69</vt:i4>
      </vt:variant>
    </vt:vector>
  </HeadingPairs>
  <TitlesOfParts>
    <vt:vector size="72" baseType="lpstr">
      <vt:lpstr>Office Theme</vt:lpstr>
      <vt:lpstr>Timandra template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nugraha</dc:creator>
  <cp:lastModifiedBy>Rifki Kurniawan</cp:lastModifiedBy>
  <cp:revision>121</cp:revision>
  <dcterms:created xsi:type="dcterms:W3CDTF">2007-12-31T17:06:08Z</dcterms:created>
  <dcterms:modified xsi:type="dcterms:W3CDTF">2022-06-14T08:40:10Z</dcterms:modified>
</cp:coreProperties>
</file>