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tiff" ContentType="image/tiff"/>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5"/>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300" r:id="rId44"/>
    <p:sldId id="301" r:id="rId45"/>
    <p:sldId id="318" r:id="rId46"/>
    <p:sldId id="319" r:id="rId47"/>
    <p:sldId id="320" r:id="rId48"/>
    <p:sldId id="321" r:id="rId49"/>
    <p:sldId id="323" r:id="rId50"/>
    <p:sldId id="324" r:id="rId51"/>
    <p:sldId id="325" r:id="rId52"/>
    <p:sldId id="326" r:id="rId53"/>
    <p:sldId id="328" r:id="rId54"/>
    <p:sldId id="327" r:id="rId55"/>
    <p:sldId id="329" r:id="rId56"/>
    <p:sldId id="330" r:id="rId57"/>
    <p:sldId id="312" r:id="rId58"/>
    <p:sldId id="331" r:id="rId59"/>
    <p:sldId id="333" r:id="rId60"/>
    <p:sldId id="332" r:id="rId61"/>
    <p:sldId id="315" r:id="rId62"/>
    <p:sldId id="316" r:id="rId63"/>
    <p:sldId id="317" r:id="rId64"/>
  </p:sldIdLst>
  <p:sldSz cx="9144000" cy="5143500" type="screen16x9"/>
  <p:notesSz cx="6858000" cy="9144000"/>
  <p:defaultTextStyle>
    <a:defPPr>
      <a:defRPr lang="id-ID"/>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31" userDrawn="1">
          <p15:clr>
            <a:srgbClr val="A4A3A4"/>
          </p15:clr>
        </p15:guide>
        <p15:guide id="2" pos="18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showGuides="1">
      <p:cViewPr varScale="1">
        <p:scale>
          <a:sx n="89" d="100"/>
          <a:sy n="89" d="100"/>
        </p:scale>
        <p:origin x="66" y="84"/>
      </p:cViewPr>
      <p:guideLst>
        <p:guide orient="horz" pos="531"/>
        <p:guide pos="1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d-ID"/>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3FB227-3F1B-442E-915A-835DA46120DE}" type="datetimeFigureOut">
              <a:rPr lang="id-ID" smtClean="0"/>
              <a:t>15 Jul 2022</a:t>
            </a:fld>
            <a:endParaRPr lang="id-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d-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d-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178E4A-D320-4FBC-AFF0-271436188EAA}" type="slidenum">
              <a:rPr lang="id-ID" smtClean="0"/>
              <a:t>‹#›</a:t>
            </a:fld>
            <a:endParaRPr lang="id-ID"/>
          </a:p>
        </p:txBody>
      </p:sp>
    </p:spTree>
    <p:extLst>
      <p:ext uri="{BB962C8B-B14F-4D97-AF65-F5344CB8AC3E}">
        <p14:creationId xmlns:p14="http://schemas.microsoft.com/office/powerpoint/2010/main" val="936380324"/>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94e9ec5677_0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 name="Google Shape;198;g94e9ec5677_0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036662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94e9ec5677_0_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0" name="Google Shape;220;g94e9ec5677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108817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932104ddb9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932104ddb9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258341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g93ee93297a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7" name="Google Shape;317;g93ee93297a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757927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2"/>
        <p:cNvGrpSpPr/>
        <p:nvPr/>
      </p:nvGrpSpPr>
      <p:grpSpPr>
        <a:xfrm>
          <a:off x="0" y="0"/>
          <a:ext cx="0" cy="0"/>
          <a:chOff x="0" y="0"/>
          <a:chExt cx="0" cy="0"/>
        </a:xfrm>
      </p:grpSpPr>
      <p:sp>
        <p:nvSpPr>
          <p:cNvPr id="423" name="Google Shape;423;g93ee93297a_0_246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4" name="Google Shape;424;g93ee93297a_0_246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706927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6"/>
        <p:cNvGrpSpPr/>
        <p:nvPr/>
      </p:nvGrpSpPr>
      <p:grpSpPr>
        <a:xfrm>
          <a:off x="0" y="0"/>
          <a:ext cx="0" cy="0"/>
          <a:chOff x="0" y="0"/>
          <a:chExt cx="0" cy="0"/>
        </a:xfrm>
      </p:grpSpPr>
      <p:sp>
        <p:nvSpPr>
          <p:cNvPr id="497" name="Google Shape;497;g9409644857_0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8" name="Google Shape;498;g9409644857_0_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381114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6"/>
        <p:cNvGrpSpPr/>
        <p:nvPr/>
      </p:nvGrpSpPr>
      <p:grpSpPr>
        <a:xfrm>
          <a:off x="0" y="0"/>
          <a:ext cx="0" cy="0"/>
          <a:chOff x="0" y="0"/>
          <a:chExt cx="0" cy="0"/>
        </a:xfrm>
      </p:grpSpPr>
      <p:sp>
        <p:nvSpPr>
          <p:cNvPr id="497" name="Google Shape;497;g9409644857_0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8" name="Google Shape;498;g9409644857_0_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863565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932104ddb9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932104ddb9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261329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4"/>
        <p:cNvGrpSpPr/>
        <p:nvPr/>
      </p:nvGrpSpPr>
      <p:grpSpPr>
        <a:xfrm>
          <a:off x="0" y="0"/>
          <a:ext cx="0" cy="0"/>
          <a:chOff x="0" y="0"/>
          <a:chExt cx="0" cy="0"/>
        </a:xfrm>
      </p:grpSpPr>
      <p:sp>
        <p:nvSpPr>
          <p:cNvPr id="765" name="Google Shape;765;gf94f842b85_2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6" name="Google Shape;766;gf94f842b85_2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855639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1.xml"/><Relationship Id="rId4" Type="http://schemas.openxmlformats.org/officeDocument/2006/relationships/hyperlink" Target="http://bit.ly/2TtBDfr" TargetMode="Externa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p:nvPr/>
        </p:nvSpPr>
        <p:spPr>
          <a:xfrm>
            <a:off x="1062574" y="1322150"/>
            <a:ext cx="2658300" cy="32823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10" name="Google Shape;10;p2"/>
          <p:cNvSpPr txBox="1">
            <a:spLocks noGrp="1"/>
          </p:cNvSpPr>
          <p:nvPr>
            <p:ph type="ctrTitle"/>
          </p:nvPr>
        </p:nvSpPr>
        <p:spPr>
          <a:xfrm>
            <a:off x="4815827" y="911250"/>
            <a:ext cx="3176400" cy="2726100"/>
          </a:xfrm>
          <a:prstGeom prst="rect">
            <a:avLst/>
          </a:prstGeom>
        </p:spPr>
        <p:txBody>
          <a:bodyPr spcFirstLastPara="1" wrap="square" lIns="91425" tIns="91425" rIns="91425" bIns="91425" anchor="b" anchorCtr="0">
            <a:noAutofit/>
          </a:bodyPr>
          <a:lstStyle>
            <a:lvl1pPr lvl="0" algn="l">
              <a:lnSpc>
                <a:spcPct val="80000"/>
              </a:lnSpc>
              <a:spcBef>
                <a:spcPts val="0"/>
              </a:spcBef>
              <a:spcAft>
                <a:spcPts val="0"/>
              </a:spcAft>
              <a:buSzPts val="7200"/>
              <a:buNone/>
              <a:defRPr sz="5000"/>
            </a:lvl1pPr>
            <a:lvl2pPr lvl="1" algn="ctr">
              <a:lnSpc>
                <a:spcPct val="80000"/>
              </a:lnSpc>
              <a:spcBef>
                <a:spcPts val="0"/>
              </a:spcBef>
              <a:spcAft>
                <a:spcPts val="0"/>
              </a:spcAft>
              <a:buSzPts val="7200"/>
              <a:buNone/>
              <a:defRPr sz="7200"/>
            </a:lvl2pPr>
            <a:lvl3pPr lvl="2" algn="ctr">
              <a:lnSpc>
                <a:spcPct val="80000"/>
              </a:lnSpc>
              <a:spcBef>
                <a:spcPts val="0"/>
              </a:spcBef>
              <a:spcAft>
                <a:spcPts val="0"/>
              </a:spcAft>
              <a:buSzPts val="7200"/>
              <a:buNone/>
              <a:defRPr sz="7200"/>
            </a:lvl3pPr>
            <a:lvl4pPr lvl="3" algn="ctr">
              <a:lnSpc>
                <a:spcPct val="80000"/>
              </a:lnSpc>
              <a:spcBef>
                <a:spcPts val="0"/>
              </a:spcBef>
              <a:spcAft>
                <a:spcPts val="0"/>
              </a:spcAft>
              <a:buSzPts val="7200"/>
              <a:buNone/>
              <a:defRPr sz="7200"/>
            </a:lvl4pPr>
            <a:lvl5pPr lvl="4" algn="ctr">
              <a:lnSpc>
                <a:spcPct val="80000"/>
              </a:lnSpc>
              <a:spcBef>
                <a:spcPts val="0"/>
              </a:spcBef>
              <a:spcAft>
                <a:spcPts val="0"/>
              </a:spcAft>
              <a:buSzPts val="7200"/>
              <a:buNone/>
              <a:defRPr sz="7200"/>
            </a:lvl5pPr>
            <a:lvl6pPr lvl="5" algn="ctr">
              <a:lnSpc>
                <a:spcPct val="80000"/>
              </a:lnSpc>
              <a:spcBef>
                <a:spcPts val="0"/>
              </a:spcBef>
              <a:spcAft>
                <a:spcPts val="0"/>
              </a:spcAft>
              <a:buSzPts val="7200"/>
              <a:buNone/>
              <a:defRPr sz="7200"/>
            </a:lvl6pPr>
            <a:lvl7pPr lvl="6" algn="ctr">
              <a:lnSpc>
                <a:spcPct val="80000"/>
              </a:lnSpc>
              <a:spcBef>
                <a:spcPts val="0"/>
              </a:spcBef>
              <a:spcAft>
                <a:spcPts val="0"/>
              </a:spcAft>
              <a:buSzPts val="7200"/>
              <a:buNone/>
              <a:defRPr sz="7200"/>
            </a:lvl7pPr>
            <a:lvl8pPr lvl="7" algn="ctr">
              <a:lnSpc>
                <a:spcPct val="80000"/>
              </a:lnSpc>
              <a:spcBef>
                <a:spcPts val="0"/>
              </a:spcBef>
              <a:spcAft>
                <a:spcPts val="0"/>
              </a:spcAft>
              <a:buSzPts val="7200"/>
              <a:buNone/>
              <a:defRPr sz="7200"/>
            </a:lvl8pPr>
            <a:lvl9pPr lvl="8" algn="ctr">
              <a:lnSpc>
                <a:spcPct val="80000"/>
              </a:lnSpc>
              <a:spcBef>
                <a:spcPts val="0"/>
              </a:spcBef>
              <a:spcAft>
                <a:spcPts val="0"/>
              </a:spcAft>
              <a:buSzPts val="7200"/>
              <a:buNone/>
              <a:defRPr sz="7200"/>
            </a:lvl9pPr>
          </a:lstStyle>
          <a:p>
            <a:endParaRPr/>
          </a:p>
        </p:txBody>
      </p:sp>
      <p:sp>
        <p:nvSpPr>
          <p:cNvPr id="11" name="Google Shape;11;p2"/>
          <p:cNvSpPr txBox="1">
            <a:spLocks noGrp="1"/>
          </p:cNvSpPr>
          <p:nvPr>
            <p:ph type="subTitle" idx="1"/>
          </p:nvPr>
        </p:nvSpPr>
        <p:spPr>
          <a:xfrm>
            <a:off x="4815827" y="3637350"/>
            <a:ext cx="3176400" cy="594900"/>
          </a:xfrm>
          <a:prstGeom prst="rect">
            <a:avLst/>
          </a:prstGeom>
        </p:spPr>
        <p:txBody>
          <a:bodyPr spcFirstLastPara="1" wrap="square" lIns="91425" tIns="91425" rIns="91425" bIns="91425" anchor="ctr" anchorCtr="0">
            <a:noAutofit/>
          </a:bodyPr>
          <a:lstStyle>
            <a:lvl1pPr lvl="0">
              <a:lnSpc>
                <a:spcPct val="100000"/>
              </a:lnSpc>
              <a:spcBef>
                <a:spcPts val="0"/>
              </a:spcBef>
              <a:spcAft>
                <a:spcPts val="0"/>
              </a:spcAft>
              <a:buClr>
                <a:schemeClr val="accent1"/>
              </a:buClr>
              <a:buSzPts val="2400"/>
              <a:buNone/>
              <a:defRPr sz="1900">
                <a:solidFill>
                  <a:schemeClr val="dk2"/>
                </a:solidFill>
              </a:defRPr>
            </a:lvl1pPr>
            <a:lvl2pPr lvl="1" algn="ctr">
              <a:lnSpc>
                <a:spcPct val="100000"/>
              </a:lnSpc>
              <a:spcBef>
                <a:spcPts val="0"/>
              </a:spcBef>
              <a:spcAft>
                <a:spcPts val="0"/>
              </a:spcAft>
              <a:buClr>
                <a:schemeClr val="accent1"/>
              </a:buClr>
              <a:buSzPts val="2400"/>
              <a:buNone/>
              <a:defRPr sz="2400">
                <a:solidFill>
                  <a:schemeClr val="accent1"/>
                </a:solidFill>
              </a:defRPr>
            </a:lvl2pPr>
            <a:lvl3pPr lvl="2" algn="ctr">
              <a:lnSpc>
                <a:spcPct val="100000"/>
              </a:lnSpc>
              <a:spcBef>
                <a:spcPts val="0"/>
              </a:spcBef>
              <a:spcAft>
                <a:spcPts val="0"/>
              </a:spcAft>
              <a:buClr>
                <a:schemeClr val="accent1"/>
              </a:buClr>
              <a:buSzPts val="2400"/>
              <a:buNone/>
              <a:defRPr sz="2400">
                <a:solidFill>
                  <a:schemeClr val="accent1"/>
                </a:solidFill>
              </a:defRPr>
            </a:lvl3pPr>
            <a:lvl4pPr lvl="3" algn="ctr">
              <a:lnSpc>
                <a:spcPct val="100000"/>
              </a:lnSpc>
              <a:spcBef>
                <a:spcPts val="0"/>
              </a:spcBef>
              <a:spcAft>
                <a:spcPts val="0"/>
              </a:spcAft>
              <a:buClr>
                <a:schemeClr val="accent1"/>
              </a:buClr>
              <a:buSzPts val="2400"/>
              <a:buNone/>
              <a:defRPr sz="2400">
                <a:solidFill>
                  <a:schemeClr val="accent1"/>
                </a:solidFill>
              </a:defRPr>
            </a:lvl4pPr>
            <a:lvl5pPr lvl="4" algn="ctr">
              <a:lnSpc>
                <a:spcPct val="100000"/>
              </a:lnSpc>
              <a:spcBef>
                <a:spcPts val="0"/>
              </a:spcBef>
              <a:spcAft>
                <a:spcPts val="0"/>
              </a:spcAft>
              <a:buClr>
                <a:schemeClr val="accent1"/>
              </a:buClr>
              <a:buSzPts val="2400"/>
              <a:buNone/>
              <a:defRPr sz="2400">
                <a:solidFill>
                  <a:schemeClr val="accent1"/>
                </a:solidFill>
              </a:defRPr>
            </a:lvl5pPr>
            <a:lvl6pPr lvl="5" algn="ctr">
              <a:lnSpc>
                <a:spcPct val="100000"/>
              </a:lnSpc>
              <a:spcBef>
                <a:spcPts val="0"/>
              </a:spcBef>
              <a:spcAft>
                <a:spcPts val="0"/>
              </a:spcAft>
              <a:buClr>
                <a:schemeClr val="accent1"/>
              </a:buClr>
              <a:buSzPts val="2400"/>
              <a:buNone/>
              <a:defRPr sz="2400">
                <a:solidFill>
                  <a:schemeClr val="accent1"/>
                </a:solidFill>
              </a:defRPr>
            </a:lvl6pPr>
            <a:lvl7pPr lvl="6" algn="ctr">
              <a:lnSpc>
                <a:spcPct val="100000"/>
              </a:lnSpc>
              <a:spcBef>
                <a:spcPts val="0"/>
              </a:spcBef>
              <a:spcAft>
                <a:spcPts val="0"/>
              </a:spcAft>
              <a:buClr>
                <a:schemeClr val="accent1"/>
              </a:buClr>
              <a:buSzPts val="2400"/>
              <a:buNone/>
              <a:defRPr sz="2400">
                <a:solidFill>
                  <a:schemeClr val="accent1"/>
                </a:solidFill>
              </a:defRPr>
            </a:lvl7pPr>
            <a:lvl8pPr lvl="7" algn="ctr">
              <a:lnSpc>
                <a:spcPct val="100000"/>
              </a:lnSpc>
              <a:spcBef>
                <a:spcPts val="0"/>
              </a:spcBef>
              <a:spcAft>
                <a:spcPts val="0"/>
              </a:spcAft>
              <a:buClr>
                <a:schemeClr val="accent1"/>
              </a:buClr>
              <a:buSzPts val="2400"/>
              <a:buNone/>
              <a:defRPr sz="2400">
                <a:solidFill>
                  <a:schemeClr val="accent1"/>
                </a:solidFill>
              </a:defRPr>
            </a:lvl8pPr>
            <a:lvl9pPr lvl="8" algn="ctr">
              <a:lnSpc>
                <a:spcPct val="100000"/>
              </a:lnSpc>
              <a:spcBef>
                <a:spcPts val="0"/>
              </a:spcBef>
              <a:spcAft>
                <a:spcPts val="0"/>
              </a:spcAft>
              <a:buClr>
                <a:schemeClr val="accent1"/>
              </a:buClr>
              <a:buSzPts val="2400"/>
              <a:buNone/>
              <a:defRPr sz="2400">
                <a:solidFill>
                  <a:schemeClr val="accent1"/>
                </a:solidFill>
              </a:defRPr>
            </a:lvl9pPr>
          </a:lstStyle>
          <a:p>
            <a:endParaRPr/>
          </a:p>
        </p:txBody>
      </p:sp>
      <p:cxnSp>
        <p:nvCxnSpPr>
          <p:cNvPr id="12" name="Google Shape;12;p2"/>
          <p:cNvCxnSpPr/>
          <p:nvPr/>
        </p:nvCxnSpPr>
        <p:spPr>
          <a:xfrm>
            <a:off x="8577875" y="1490488"/>
            <a:ext cx="0" cy="2096100"/>
          </a:xfrm>
          <a:prstGeom prst="straightConnector1">
            <a:avLst/>
          </a:prstGeom>
          <a:noFill/>
          <a:ln w="19050" cap="flat" cmpd="sng">
            <a:solidFill>
              <a:schemeClr val="accent1"/>
            </a:solidFill>
            <a:prstDash val="solid"/>
            <a:round/>
            <a:headEnd type="none" w="med" len="med"/>
            <a:tailEnd type="none" w="med" len="med"/>
          </a:ln>
        </p:spPr>
      </p:cxnSp>
      <p:sp>
        <p:nvSpPr>
          <p:cNvPr id="13" name="Google Shape;13;p2"/>
          <p:cNvSpPr/>
          <p:nvPr/>
        </p:nvSpPr>
        <p:spPr>
          <a:xfrm>
            <a:off x="480625" y="246281"/>
            <a:ext cx="322500" cy="322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14" name="Google Shape;14;p2"/>
          <p:cNvSpPr/>
          <p:nvPr/>
        </p:nvSpPr>
        <p:spPr>
          <a:xfrm>
            <a:off x="8351525" y="181175"/>
            <a:ext cx="452700" cy="4527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15" name="Google Shape;15;p2"/>
          <p:cNvCxnSpPr/>
          <p:nvPr/>
        </p:nvCxnSpPr>
        <p:spPr>
          <a:xfrm>
            <a:off x="3138825" y="407531"/>
            <a:ext cx="2877000" cy="0"/>
          </a:xfrm>
          <a:prstGeom prst="straightConnector1">
            <a:avLst/>
          </a:prstGeom>
          <a:noFill/>
          <a:ln w="19050" cap="flat" cmpd="sng">
            <a:solidFill>
              <a:schemeClr val="accent2"/>
            </a:solidFill>
            <a:prstDash val="solid"/>
            <a:round/>
            <a:headEnd type="none" w="med" len="med"/>
            <a:tailEnd type="none" w="med" len="med"/>
          </a:ln>
        </p:spPr>
      </p:cxnSp>
      <p:sp>
        <p:nvSpPr>
          <p:cNvPr id="16" name="Google Shape;16;p2"/>
          <p:cNvSpPr/>
          <p:nvPr/>
        </p:nvSpPr>
        <p:spPr>
          <a:xfrm>
            <a:off x="8416625" y="4443200"/>
            <a:ext cx="322500" cy="322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5624673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126"/>
        <p:cNvGrpSpPr/>
        <p:nvPr/>
      </p:nvGrpSpPr>
      <p:grpSpPr>
        <a:xfrm>
          <a:off x="0" y="0"/>
          <a:ext cx="0" cy="0"/>
          <a:chOff x="0" y="0"/>
          <a:chExt cx="0" cy="0"/>
        </a:xfrm>
      </p:grpSpPr>
      <p:sp>
        <p:nvSpPr>
          <p:cNvPr id="127" name="Google Shape;127;p15"/>
          <p:cNvSpPr txBox="1">
            <a:spLocks noGrp="1"/>
          </p:cNvSpPr>
          <p:nvPr>
            <p:ph type="title"/>
          </p:nvPr>
        </p:nvSpPr>
        <p:spPr>
          <a:xfrm>
            <a:off x="1085100" y="438312"/>
            <a:ext cx="6973800" cy="572700"/>
          </a:xfrm>
          <a:prstGeom prst="rect">
            <a:avLst/>
          </a:prstGeom>
        </p:spPr>
        <p:txBody>
          <a:bodyPr spcFirstLastPara="1" wrap="square" lIns="91425" tIns="91425" rIns="91425" bIns="91425" anchor="t" anchorCtr="0">
            <a:noAutofit/>
          </a:bodyPr>
          <a:lstStyle>
            <a:lvl1pPr lvl="0" algn="ctr">
              <a:spcBef>
                <a:spcPts val="0"/>
              </a:spcBef>
              <a:spcAft>
                <a:spcPts val="0"/>
              </a:spcAft>
              <a:buNone/>
              <a:defRPr/>
            </a:lvl1pPr>
            <a:lvl2pPr lvl="1" algn="ctr">
              <a:spcBef>
                <a:spcPts val="0"/>
              </a:spcBef>
              <a:spcAft>
                <a:spcPts val="0"/>
              </a:spcAft>
              <a:buNone/>
              <a:defRPr/>
            </a:lvl2pPr>
            <a:lvl3pPr lvl="2" algn="ctr">
              <a:spcBef>
                <a:spcPts val="0"/>
              </a:spcBef>
              <a:spcAft>
                <a:spcPts val="0"/>
              </a:spcAft>
              <a:buNone/>
              <a:defRPr/>
            </a:lvl3pPr>
            <a:lvl4pPr lvl="3" algn="ctr">
              <a:spcBef>
                <a:spcPts val="0"/>
              </a:spcBef>
              <a:spcAft>
                <a:spcPts val="0"/>
              </a:spcAft>
              <a:buNone/>
              <a:defRPr/>
            </a:lvl4pPr>
            <a:lvl5pPr lvl="4" algn="ctr">
              <a:spcBef>
                <a:spcPts val="0"/>
              </a:spcBef>
              <a:spcAft>
                <a:spcPts val="0"/>
              </a:spcAft>
              <a:buNone/>
              <a:defRPr/>
            </a:lvl5pPr>
            <a:lvl6pPr lvl="5" algn="ctr">
              <a:spcBef>
                <a:spcPts val="0"/>
              </a:spcBef>
              <a:spcAft>
                <a:spcPts val="0"/>
              </a:spcAft>
              <a:buNone/>
              <a:defRPr/>
            </a:lvl6pPr>
            <a:lvl7pPr lvl="6" algn="ctr">
              <a:spcBef>
                <a:spcPts val="0"/>
              </a:spcBef>
              <a:spcAft>
                <a:spcPts val="0"/>
              </a:spcAft>
              <a:buNone/>
              <a:defRPr/>
            </a:lvl7pPr>
            <a:lvl8pPr lvl="7" algn="ctr">
              <a:spcBef>
                <a:spcPts val="0"/>
              </a:spcBef>
              <a:spcAft>
                <a:spcPts val="0"/>
              </a:spcAft>
              <a:buNone/>
              <a:defRPr/>
            </a:lvl8pPr>
            <a:lvl9pPr lvl="8" algn="ctr">
              <a:spcBef>
                <a:spcPts val="0"/>
              </a:spcBef>
              <a:spcAft>
                <a:spcPts val="0"/>
              </a:spcAft>
              <a:buNone/>
              <a:defRPr/>
            </a:lvl9pPr>
          </a:lstStyle>
          <a:p>
            <a:endParaRPr/>
          </a:p>
        </p:txBody>
      </p:sp>
      <p:sp>
        <p:nvSpPr>
          <p:cNvPr id="128" name="Google Shape;128;p15"/>
          <p:cNvSpPr txBox="1">
            <a:spLocks noGrp="1"/>
          </p:cNvSpPr>
          <p:nvPr>
            <p:ph type="subTitle" idx="1"/>
          </p:nvPr>
        </p:nvSpPr>
        <p:spPr>
          <a:xfrm>
            <a:off x="1384075" y="1829624"/>
            <a:ext cx="1711800" cy="3969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800" b="1">
                <a:solidFill>
                  <a:schemeClr val="dk2"/>
                </a:solidFill>
              </a:defRPr>
            </a:lvl1pPr>
            <a:lvl2pPr lvl="1" algn="ctr" rtl="0">
              <a:spcBef>
                <a:spcPts val="0"/>
              </a:spcBef>
              <a:spcAft>
                <a:spcPts val="0"/>
              </a:spcAft>
              <a:buNone/>
              <a:defRPr sz="1800">
                <a:solidFill>
                  <a:schemeClr val="dk2"/>
                </a:solidFill>
              </a:defRPr>
            </a:lvl2pPr>
            <a:lvl3pPr lvl="2" algn="ctr" rtl="0">
              <a:spcBef>
                <a:spcPts val="0"/>
              </a:spcBef>
              <a:spcAft>
                <a:spcPts val="0"/>
              </a:spcAft>
              <a:buNone/>
              <a:defRPr sz="1800">
                <a:solidFill>
                  <a:schemeClr val="dk2"/>
                </a:solidFill>
              </a:defRPr>
            </a:lvl3pPr>
            <a:lvl4pPr lvl="3" algn="ctr" rtl="0">
              <a:spcBef>
                <a:spcPts val="0"/>
              </a:spcBef>
              <a:spcAft>
                <a:spcPts val="0"/>
              </a:spcAft>
              <a:buNone/>
              <a:defRPr sz="1800">
                <a:solidFill>
                  <a:schemeClr val="dk2"/>
                </a:solidFill>
              </a:defRPr>
            </a:lvl4pPr>
            <a:lvl5pPr lvl="4" algn="ctr" rtl="0">
              <a:spcBef>
                <a:spcPts val="0"/>
              </a:spcBef>
              <a:spcAft>
                <a:spcPts val="0"/>
              </a:spcAft>
              <a:buNone/>
              <a:defRPr sz="1800">
                <a:solidFill>
                  <a:schemeClr val="dk2"/>
                </a:solidFill>
              </a:defRPr>
            </a:lvl5pPr>
            <a:lvl6pPr lvl="5" algn="ctr" rtl="0">
              <a:spcBef>
                <a:spcPts val="0"/>
              </a:spcBef>
              <a:spcAft>
                <a:spcPts val="0"/>
              </a:spcAft>
              <a:buNone/>
              <a:defRPr sz="1800">
                <a:solidFill>
                  <a:schemeClr val="dk2"/>
                </a:solidFill>
              </a:defRPr>
            </a:lvl6pPr>
            <a:lvl7pPr lvl="6" algn="ctr" rtl="0">
              <a:spcBef>
                <a:spcPts val="0"/>
              </a:spcBef>
              <a:spcAft>
                <a:spcPts val="0"/>
              </a:spcAft>
              <a:buNone/>
              <a:defRPr sz="1800">
                <a:solidFill>
                  <a:schemeClr val="dk2"/>
                </a:solidFill>
              </a:defRPr>
            </a:lvl7pPr>
            <a:lvl8pPr lvl="7" algn="ctr" rtl="0">
              <a:spcBef>
                <a:spcPts val="0"/>
              </a:spcBef>
              <a:spcAft>
                <a:spcPts val="0"/>
              </a:spcAft>
              <a:buNone/>
              <a:defRPr sz="1800">
                <a:solidFill>
                  <a:schemeClr val="dk2"/>
                </a:solidFill>
              </a:defRPr>
            </a:lvl8pPr>
            <a:lvl9pPr lvl="8" algn="ctr" rtl="0">
              <a:spcBef>
                <a:spcPts val="0"/>
              </a:spcBef>
              <a:spcAft>
                <a:spcPts val="0"/>
              </a:spcAft>
              <a:buNone/>
              <a:defRPr sz="1800">
                <a:solidFill>
                  <a:schemeClr val="dk2"/>
                </a:solidFill>
              </a:defRPr>
            </a:lvl9pPr>
          </a:lstStyle>
          <a:p>
            <a:endParaRPr/>
          </a:p>
        </p:txBody>
      </p:sp>
      <p:sp>
        <p:nvSpPr>
          <p:cNvPr id="129" name="Google Shape;129;p15"/>
          <p:cNvSpPr txBox="1">
            <a:spLocks noGrp="1"/>
          </p:cNvSpPr>
          <p:nvPr>
            <p:ph type="subTitle" idx="2"/>
          </p:nvPr>
        </p:nvSpPr>
        <p:spPr>
          <a:xfrm>
            <a:off x="1384075" y="2111178"/>
            <a:ext cx="1711800" cy="6822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130" name="Google Shape;130;p15"/>
          <p:cNvSpPr txBox="1">
            <a:spLocks noGrp="1"/>
          </p:cNvSpPr>
          <p:nvPr>
            <p:ph type="subTitle" idx="3"/>
          </p:nvPr>
        </p:nvSpPr>
        <p:spPr>
          <a:xfrm>
            <a:off x="3716100" y="1829624"/>
            <a:ext cx="1711800" cy="3969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800" b="1">
                <a:solidFill>
                  <a:schemeClr val="dk2"/>
                </a:solidFill>
              </a:defRPr>
            </a:lvl1pPr>
            <a:lvl2pPr lvl="1" algn="ctr" rtl="0">
              <a:spcBef>
                <a:spcPts val="0"/>
              </a:spcBef>
              <a:spcAft>
                <a:spcPts val="0"/>
              </a:spcAft>
              <a:buNone/>
              <a:defRPr sz="1800">
                <a:solidFill>
                  <a:schemeClr val="dk2"/>
                </a:solidFill>
              </a:defRPr>
            </a:lvl2pPr>
            <a:lvl3pPr lvl="2" algn="ctr" rtl="0">
              <a:spcBef>
                <a:spcPts val="0"/>
              </a:spcBef>
              <a:spcAft>
                <a:spcPts val="0"/>
              </a:spcAft>
              <a:buNone/>
              <a:defRPr sz="1800">
                <a:solidFill>
                  <a:schemeClr val="dk2"/>
                </a:solidFill>
              </a:defRPr>
            </a:lvl3pPr>
            <a:lvl4pPr lvl="3" algn="ctr" rtl="0">
              <a:spcBef>
                <a:spcPts val="0"/>
              </a:spcBef>
              <a:spcAft>
                <a:spcPts val="0"/>
              </a:spcAft>
              <a:buNone/>
              <a:defRPr sz="1800">
                <a:solidFill>
                  <a:schemeClr val="dk2"/>
                </a:solidFill>
              </a:defRPr>
            </a:lvl4pPr>
            <a:lvl5pPr lvl="4" algn="ctr" rtl="0">
              <a:spcBef>
                <a:spcPts val="0"/>
              </a:spcBef>
              <a:spcAft>
                <a:spcPts val="0"/>
              </a:spcAft>
              <a:buNone/>
              <a:defRPr sz="1800">
                <a:solidFill>
                  <a:schemeClr val="dk2"/>
                </a:solidFill>
              </a:defRPr>
            </a:lvl5pPr>
            <a:lvl6pPr lvl="5" algn="ctr" rtl="0">
              <a:spcBef>
                <a:spcPts val="0"/>
              </a:spcBef>
              <a:spcAft>
                <a:spcPts val="0"/>
              </a:spcAft>
              <a:buNone/>
              <a:defRPr sz="1800">
                <a:solidFill>
                  <a:schemeClr val="dk2"/>
                </a:solidFill>
              </a:defRPr>
            </a:lvl6pPr>
            <a:lvl7pPr lvl="6" algn="ctr" rtl="0">
              <a:spcBef>
                <a:spcPts val="0"/>
              </a:spcBef>
              <a:spcAft>
                <a:spcPts val="0"/>
              </a:spcAft>
              <a:buNone/>
              <a:defRPr sz="1800">
                <a:solidFill>
                  <a:schemeClr val="dk2"/>
                </a:solidFill>
              </a:defRPr>
            </a:lvl7pPr>
            <a:lvl8pPr lvl="7" algn="ctr" rtl="0">
              <a:spcBef>
                <a:spcPts val="0"/>
              </a:spcBef>
              <a:spcAft>
                <a:spcPts val="0"/>
              </a:spcAft>
              <a:buNone/>
              <a:defRPr sz="1800">
                <a:solidFill>
                  <a:schemeClr val="dk2"/>
                </a:solidFill>
              </a:defRPr>
            </a:lvl8pPr>
            <a:lvl9pPr lvl="8" algn="ctr" rtl="0">
              <a:spcBef>
                <a:spcPts val="0"/>
              </a:spcBef>
              <a:spcAft>
                <a:spcPts val="0"/>
              </a:spcAft>
              <a:buNone/>
              <a:defRPr sz="1800">
                <a:solidFill>
                  <a:schemeClr val="dk2"/>
                </a:solidFill>
              </a:defRPr>
            </a:lvl9pPr>
          </a:lstStyle>
          <a:p>
            <a:endParaRPr/>
          </a:p>
        </p:txBody>
      </p:sp>
      <p:sp>
        <p:nvSpPr>
          <p:cNvPr id="131" name="Google Shape;131;p15"/>
          <p:cNvSpPr txBox="1">
            <a:spLocks noGrp="1"/>
          </p:cNvSpPr>
          <p:nvPr>
            <p:ph type="subTitle" idx="4"/>
          </p:nvPr>
        </p:nvSpPr>
        <p:spPr>
          <a:xfrm>
            <a:off x="3716100" y="2111178"/>
            <a:ext cx="1711800" cy="6822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132" name="Google Shape;132;p15"/>
          <p:cNvSpPr txBox="1">
            <a:spLocks noGrp="1"/>
          </p:cNvSpPr>
          <p:nvPr>
            <p:ph type="subTitle" idx="5"/>
          </p:nvPr>
        </p:nvSpPr>
        <p:spPr>
          <a:xfrm>
            <a:off x="6040735" y="1829624"/>
            <a:ext cx="1711800" cy="3969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800" b="1">
                <a:solidFill>
                  <a:schemeClr val="dk2"/>
                </a:solidFill>
              </a:defRPr>
            </a:lvl1pPr>
            <a:lvl2pPr lvl="1" algn="ctr" rtl="0">
              <a:spcBef>
                <a:spcPts val="0"/>
              </a:spcBef>
              <a:spcAft>
                <a:spcPts val="0"/>
              </a:spcAft>
              <a:buNone/>
              <a:defRPr sz="1800">
                <a:solidFill>
                  <a:schemeClr val="dk2"/>
                </a:solidFill>
              </a:defRPr>
            </a:lvl2pPr>
            <a:lvl3pPr lvl="2" algn="ctr" rtl="0">
              <a:spcBef>
                <a:spcPts val="0"/>
              </a:spcBef>
              <a:spcAft>
                <a:spcPts val="0"/>
              </a:spcAft>
              <a:buNone/>
              <a:defRPr sz="1800">
                <a:solidFill>
                  <a:schemeClr val="dk2"/>
                </a:solidFill>
              </a:defRPr>
            </a:lvl3pPr>
            <a:lvl4pPr lvl="3" algn="ctr" rtl="0">
              <a:spcBef>
                <a:spcPts val="0"/>
              </a:spcBef>
              <a:spcAft>
                <a:spcPts val="0"/>
              </a:spcAft>
              <a:buNone/>
              <a:defRPr sz="1800">
                <a:solidFill>
                  <a:schemeClr val="dk2"/>
                </a:solidFill>
              </a:defRPr>
            </a:lvl4pPr>
            <a:lvl5pPr lvl="4" algn="ctr" rtl="0">
              <a:spcBef>
                <a:spcPts val="0"/>
              </a:spcBef>
              <a:spcAft>
                <a:spcPts val="0"/>
              </a:spcAft>
              <a:buNone/>
              <a:defRPr sz="1800">
                <a:solidFill>
                  <a:schemeClr val="dk2"/>
                </a:solidFill>
              </a:defRPr>
            </a:lvl5pPr>
            <a:lvl6pPr lvl="5" algn="ctr" rtl="0">
              <a:spcBef>
                <a:spcPts val="0"/>
              </a:spcBef>
              <a:spcAft>
                <a:spcPts val="0"/>
              </a:spcAft>
              <a:buNone/>
              <a:defRPr sz="1800">
                <a:solidFill>
                  <a:schemeClr val="dk2"/>
                </a:solidFill>
              </a:defRPr>
            </a:lvl6pPr>
            <a:lvl7pPr lvl="6" algn="ctr" rtl="0">
              <a:spcBef>
                <a:spcPts val="0"/>
              </a:spcBef>
              <a:spcAft>
                <a:spcPts val="0"/>
              </a:spcAft>
              <a:buNone/>
              <a:defRPr sz="1800">
                <a:solidFill>
                  <a:schemeClr val="dk2"/>
                </a:solidFill>
              </a:defRPr>
            </a:lvl7pPr>
            <a:lvl8pPr lvl="7" algn="ctr" rtl="0">
              <a:spcBef>
                <a:spcPts val="0"/>
              </a:spcBef>
              <a:spcAft>
                <a:spcPts val="0"/>
              </a:spcAft>
              <a:buNone/>
              <a:defRPr sz="1800">
                <a:solidFill>
                  <a:schemeClr val="dk2"/>
                </a:solidFill>
              </a:defRPr>
            </a:lvl8pPr>
            <a:lvl9pPr lvl="8" algn="ctr" rtl="0">
              <a:spcBef>
                <a:spcPts val="0"/>
              </a:spcBef>
              <a:spcAft>
                <a:spcPts val="0"/>
              </a:spcAft>
              <a:buNone/>
              <a:defRPr sz="1800">
                <a:solidFill>
                  <a:schemeClr val="dk2"/>
                </a:solidFill>
              </a:defRPr>
            </a:lvl9pPr>
          </a:lstStyle>
          <a:p>
            <a:endParaRPr/>
          </a:p>
        </p:txBody>
      </p:sp>
      <p:sp>
        <p:nvSpPr>
          <p:cNvPr id="133" name="Google Shape;133;p15"/>
          <p:cNvSpPr txBox="1">
            <a:spLocks noGrp="1"/>
          </p:cNvSpPr>
          <p:nvPr>
            <p:ph type="subTitle" idx="6"/>
          </p:nvPr>
        </p:nvSpPr>
        <p:spPr>
          <a:xfrm>
            <a:off x="6040735" y="2111178"/>
            <a:ext cx="1711800" cy="6822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134" name="Google Shape;134;p15"/>
          <p:cNvSpPr txBox="1">
            <a:spLocks noGrp="1"/>
          </p:cNvSpPr>
          <p:nvPr>
            <p:ph type="subTitle" idx="7"/>
          </p:nvPr>
        </p:nvSpPr>
        <p:spPr>
          <a:xfrm>
            <a:off x="1384075" y="3773601"/>
            <a:ext cx="1711800" cy="3969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800" b="1">
                <a:solidFill>
                  <a:schemeClr val="dk2"/>
                </a:solidFill>
              </a:defRPr>
            </a:lvl1pPr>
            <a:lvl2pPr lvl="1" algn="ctr" rtl="0">
              <a:spcBef>
                <a:spcPts val="0"/>
              </a:spcBef>
              <a:spcAft>
                <a:spcPts val="0"/>
              </a:spcAft>
              <a:buNone/>
              <a:defRPr sz="1800">
                <a:solidFill>
                  <a:schemeClr val="dk2"/>
                </a:solidFill>
              </a:defRPr>
            </a:lvl2pPr>
            <a:lvl3pPr lvl="2" algn="ctr" rtl="0">
              <a:spcBef>
                <a:spcPts val="0"/>
              </a:spcBef>
              <a:spcAft>
                <a:spcPts val="0"/>
              </a:spcAft>
              <a:buNone/>
              <a:defRPr sz="1800">
                <a:solidFill>
                  <a:schemeClr val="dk2"/>
                </a:solidFill>
              </a:defRPr>
            </a:lvl3pPr>
            <a:lvl4pPr lvl="3" algn="ctr" rtl="0">
              <a:spcBef>
                <a:spcPts val="0"/>
              </a:spcBef>
              <a:spcAft>
                <a:spcPts val="0"/>
              </a:spcAft>
              <a:buNone/>
              <a:defRPr sz="1800">
                <a:solidFill>
                  <a:schemeClr val="dk2"/>
                </a:solidFill>
              </a:defRPr>
            </a:lvl4pPr>
            <a:lvl5pPr lvl="4" algn="ctr" rtl="0">
              <a:spcBef>
                <a:spcPts val="0"/>
              </a:spcBef>
              <a:spcAft>
                <a:spcPts val="0"/>
              </a:spcAft>
              <a:buNone/>
              <a:defRPr sz="1800">
                <a:solidFill>
                  <a:schemeClr val="dk2"/>
                </a:solidFill>
              </a:defRPr>
            </a:lvl5pPr>
            <a:lvl6pPr lvl="5" algn="ctr" rtl="0">
              <a:spcBef>
                <a:spcPts val="0"/>
              </a:spcBef>
              <a:spcAft>
                <a:spcPts val="0"/>
              </a:spcAft>
              <a:buNone/>
              <a:defRPr sz="1800">
                <a:solidFill>
                  <a:schemeClr val="dk2"/>
                </a:solidFill>
              </a:defRPr>
            </a:lvl6pPr>
            <a:lvl7pPr lvl="6" algn="ctr" rtl="0">
              <a:spcBef>
                <a:spcPts val="0"/>
              </a:spcBef>
              <a:spcAft>
                <a:spcPts val="0"/>
              </a:spcAft>
              <a:buNone/>
              <a:defRPr sz="1800">
                <a:solidFill>
                  <a:schemeClr val="dk2"/>
                </a:solidFill>
              </a:defRPr>
            </a:lvl7pPr>
            <a:lvl8pPr lvl="7" algn="ctr" rtl="0">
              <a:spcBef>
                <a:spcPts val="0"/>
              </a:spcBef>
              <a:spcAft>
                <a:spcPts val="0"/>
              </a:spcAft>
              <a:buNone/>
              <a:defRPr sz="1800">
                <a:solidFill>
                  <a:schemeClr val="dk2"/>
                </a:solidFill>
              </a:defRPr>
            </a:lvl8pPr>
            <a:lvl9pPr lvl="8" algn="ctr" rtl="0">
              <a:spcBef>
                <a:spcPts val="0"/>
              </a:spcBef>
              <a:spcAft>
                <a:spcPts val="0"/>
              </a:spcAft>
              <a:buNone/>
              <a:defRPr sz="1800">
                <a:solidFill>
                  <a:schemeClr val="dk2"/>
                </a:solidFill>
              </a:defRPr>
            </a:lvl9pPr>
          </a:lstStyle>
          <a:p>
            <a:endParaRPr/>
          </a:p>
        </p:txBody>
      </p:sp>
      <p:sp>
        <p:nvSpPr>
          <p:cNvPr id="135" name="Google Shape;135;p15"/>
          <p:cNvSpPr txBox="1">
            <a:spLocks noGrp="1"/>
          </p:cNvSpPr>
          <p:nvPr>
            <p:ph type="subTitle" idx="8"/>
          </p:nvPr>
        </p:nvSpPr>
        <p:spPr>
          <a:xfrm>
            <a:off x="1384075" y="4055155"/>
            <a:ext cx="1711800" cy="6255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136" name="Google Shape;136;p15"/>
          <p:cNvSpPr txBox="1">
            <a:spLocks noGrp="1"/>
          </p:cNvSpPr>
          <p:nvPr>
            <p:ph type="subTitle" idx="9"/>
          </p:nvPr>
        </p:nvSpPr>
        <p:spPr>
          <a:xfrm>
            <a:off x="3716100" y="3773601"/>
            <a:ext cx="1711800" cy="3969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800" b="1">
                <a:solidFill>
                  <a:schemeClr val="dk2"/>
                </a:solidFill>
              </a:defRPr>
            </a:lvl1pPr>
            <a:lvl2pPr lvl="1" algn="ctr" rtl="0">
              <a:spcBef>
                <a:spcPts val="0"/>
              </a:spcBef>
              <a:spcAft>
                <a:spcPts val="0"/>
              </a:spcAft>
              <a:buNone/>
              <a:defRPr sz="1800">
                <a:solidFill>
                  <a:schemeClr val="dk2"/>
                </a:solidFill>
              </a:defRPr>
            </a:lvl2pPr>
            <a:lvl3pPr lvl="2" algn="ctr" rtl="0">
              <a:spcBef>
                <a:spcPts val="0"/>
              </a:spcBef>
              <a:spcAft>
                <a:spcPts val="0"/>
              </a:spcAft>
              <a:buNone/>
              <a:defRPr sz="1800">
                <a:solidFill>
                  <a:schemeClr val="dk2"/>
                </a:solidFill>
              </a:defRPr>
            </a:lvl3pPr>
            <a:lvl4pPr lvl="3" algn="ctr" rtl="0">
              <a:spcBef>
                <a:spcPts val="0"/>
              </a:spcBef>
              <a:spcAft>
                <a:spcPts val="0"/>
              </a:spcAft>
              <a:buNone/>
              <a:defRPr sz="1800">
                <a:solidFill>
                  <a:schemeClr val="dk2"/>
                </a:solidFill>
              </a:defRPr>
            </a:lvl4pPr>
            <a:lvl5pPr lvl="4" algn="ctr" rtl="0">
              <a:spcBef>
                <a:spcPts val="0"/>
              </a:spcBef>
              <a:spcAft>
                <a:spcPts val="0"/>
              </a:spcAft>
              <a:buNone/>
              <a:defRPr sz="1800">
                <a:solidFill>
                  <a:schemeClr val="dk2"/>
                </a:solidFill>
              </a:defRPr>
            </a:lvl5pPr>
            <a:lvl6pPr lvl="5" algn="ctr" rtl="0">
              <a:spcBef>
                <a:spcPts val="0"/>
              </a:spcBef>
              <a:spcAft>
                <a:spcPts val="0"/>
              </a:spcAft>
              <a:buNone/>
              <a:defRPr sz="1800">
                <a:solidFill>
                  <a:schemeClr val="dk2"/>
                </a:solidFill>
              </a:defRPr>
            </a:lvl6pPr>
            <a:lvl7pPr lvl="6" algn="ctr" rtl="0">
              <a:spcBef>
                <a:spcPts val="0"/>
              </a:spcBef>
              <a:spcAft>
                <a:spcPts val="0"/>
              </a:spcAft>
              <a:buNone/>
              <a:defRPr sz="1800">
                <a:solidFill>
                  <a:schemeClr val="dk2"/>
                </a:solidFill>
              </a:defRPr>
            </a:lvl7pPr>
            <a:lvl8pPr lvl="7" algn="ctr" rtl="0">
              <a:spcBef>
                <a:spcPts val="0"/>
              </a:spcBef>
              <a:spcAft>
                <a:spcPts val="0"/>
              </a:spcAft>
              <a:buNone/>
              <a:defRPr sz="1800">
                <a:solidFill>
                  <a:schemeClr val="dk2"/>
                </a:solidFill>
              </a:defRPr>
            </a:lvl8pPr>
            <a:lvl9pPr lvl="8" algn="ctr" rtl="0">
              <a:spcBef>
                <a:spcPts val="0"/>
              </a:spcBef>
              <a:spcAft>
                <a:spcPts val="0"/>
              </a:spcAft>
              <a:buNone/>
              <a:defRPr sz="1800">
                <a:solidFill>
                  <a:schemeClr val="dk2"/>
                </a:solidFill>
              </a:defRPr>
            </a:lvl9pPr>
          </a:lstStyle>
          <a:p>
            <a:endParaRPr/>
          </a:p>
        </p:txBody>
      </p:sp>
      <p:sp>
        <p:nvSpPr>
          <p:cNvPr id="137" name="Google Shape;137;p15"/>
          <p:cNvSpPr txBox="1">
            <a:spLocks noGrp="1"/>
          </p:cNvSpPr>
          <p:nvPr>
            <p:ph type="subTitle" idx="13"/>
          </p:nvPr>
        </p:nvSpPr>
        <p:spPr>
          <a:xfrm>
            <a:off x="3716100" y="4055155"/>
            <a:ext cx="1711800" cy="6255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138" name="Google Shape;138;p15"/>
          <p:cNvSpPr txBox="1">
            <a:spLocks noGrp="1"/>
          </p:cNvSpPr>
          <p:nvPr>
            <p:ph type="subTitle" idx="14"/>
          </p:nvPr>
        </p:nvSpPr>
        <p:spPr>
          <a:xfrm>
            <a:off x="6040735" y="3773601"/>
            <a:ext cx="1711800" cy="3969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800" b="1">
                <a:solidFill>
                  <a:schemeClr val="dk2"/>
                </a:solidFill>
              </a:defRPr>
            </a:lvl1pPr>
            <a:lvl2pPr lvl="1" algn="ctr" rtl="0">
              <a:spcBef>
                <a:spcPts val="0"/>
              </a:spcBef>
              <a:spcAft>
                <a:spcPts val="0"/>
              </a:spcAft>
              <a:buNone/>
              <a:defRPr sz="1800">
                <a:solidFill>
                  <a:schemeClr val="dk2"/>
                </a:solidFill>
              </a:defRPr>
            </a:lvl2pPr>
            <a:lvl3pPr lvl="2" algn="ctr" rtl="0">
              <a:spcBef>
                <a:spcPts val="0"/>
              </a:spcBef>
              <a:spcAft>
                <a:spcPts val="0"/>
              </a:spcAft>
              <a:buNone/>
              <a:defRPr sz="1800">
                <a:solidFill>
                  <a:schemeClr val="dk2"/>
                </a:solidFill>
              </a:defRPr>
            </a:lvl3pPr>
            <a:lvl4pPr lvl="3" algn="ctr" rtl="0">
              <a:spcBef>
                <a:spcPts val="0"/>
              </a:spcBef>
              <a:spcAft>
                <a:spcPts val="0"/>
              </a:spcAft>
              <a:buNone/>
              <a:defRPr sz="1800">
                <a:solidFill>
                  <a:schemeClr val="dk2"/>
                </a:solidFill>
              </a:defRPr>
            </a:lvl4pPr>
            <a:lvl5pPr lvl="4" algn="ctr" rtl="0">
              <a:spcBef>
                <a:spcPts val="0"/>
              </a:spcBef>
              <a:spcAft>
                <a:spcPts val="0"/>
              </a:spcAft>
              <a:buNone/>
              <a:defRPr sz="1800">
                <a:solidFill>
                  <a:schemeClr val="dk2"/>
                </a:solidFill>
              </a:defRPr>
            </a:lvl5pPr>
            <a:lvl6pPr lvl="5" algn="ctr" rtl="0">
              <a:spcBef>
                <a:spcPts val="0"/>
              </a:spcBef>
              <a:spcAft>
                <a:spcPts val="0"/>
              </a:spcAft>
              <a:buNone/>
              <a:defRPr sz="1800">
                <a:solidFill>
                  <a:schemeClr val="dk2"/>
                </a:solidFill>
              </a:defRPr>
            </a:lvl6pPr>
            <a:lvl7pPr lvl="6" algn="ctr" rtl="0">
              <a:spcBef>
                <a:spcPts val="0"/>
              </a:spcBef>
              <a:spcAft>
                <a:spcPts val="0"/>
              </a:spcAft>
              <a:buNone/>
              <a:defRPr sz="1800">
                <a:solidFill>
                  <a:schemeClr val="dk2"/>
                </a:solidFill>
              </a:defRPr>
            </a:lvl7pPr>
            <a:lvl8pPr lvl="7" algn="ctr" rtl="0">
              <a:spcBef>
                <a:spcPts val="0"/>
              </a:spcBef>
              <a:spcAft>
                <a:spcPts val="0"/>
              </a:spcAft>
              <a:buNone/>
              <a:defRPr sz="1800">
                <a:solidFill>
                  <a:schemeClr val="dk2"/>
                </a:solidFill>
              </a:defRPr>
            </a:lvl8pPr>
            <a:lvl9pPr lvl="8" algn="ctr" rtl="0">
              <a:spcBef>
                <a:spcPts val="0"/>
              </a:spcBef>
              <a:spcAft>
                <a:spcPts val="0"/>
              </a:spcAft>
              <a:buNone/>
              <a:defRPr sz="1800">
                <a:solidFill>
                  <a:schemeClr val="dk2"/>
                </a:solidFill>
              </a:defRPr>
            </a:lvl9pPr>
          </a:lstStyle>
          <a:p>
            <a:endParaRPr/>
          </a:p>
        </p:txBody>
      </p:sp>
      <p:sp>
        <p:nvSpPr>
          <p:cNvPr id="139" name="Google Shape;139;p15"/>
          <p:cNvSpPr txBox="1">
            <a:spLocks noGrp="1"/>
          </p:cNvSpPr>
          <p:nvPr>
            <p:ph type="subTitle" idx="15"/>
          </p:nvPr>
        </p:nvSpPr>
        <p:spPr>
          <a:xfrm>
            <a:off x="6040735" y="4055155"/>
            <a:ext cx="1711800" cy="6255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140" name="Google Shape;140;p15"/>
          <p:cNvSpPr/>
          <p:nvPr/>
        </p:nvSpPr>
        <p:spPr>
          <a:xfrm>
            <a:off x="288275" y="3123550"/>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141" name="Google Shape;141;p15"/>
          <p:cNvSpPr/>
          <p:nvPr/>
        </p:nvSpPr>
        <p:spPr>
          <a:xfrm>
            <a:off x="8403050" y="779450"/>
            <a:ext cx="452700" cy="4527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142" name="Google Shape;142;p15"/>
          <p:cNvSpPr/>
          <p:nvPr/>
        </p:nvSpPr>
        <p:spPr>
          <a:xfrm>
            <a:off x="353375" y="4537975"/>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143" name="Google Shape;143;p15"/>
          <p:cNvSpPr/>
          <p:nvPr/>
        </p:nvSpPr>
        <p:spPr>
          <a:xfrm>
            <a:off x="8468150" y="2499200"/>
            <a:ext cx="322500" cy="322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144" name="Google Shape;144;p15"/>
          <p:cNvCxnSpPr/>
          <p:nvPr/>
        </p:nvCxnSpPr>
        <p:spPr>
          <a:xfrm rot="10800000">
            <a:off x="8629388" y="3426250"/>
            <a:ext cx="0" cy="1725300"/>
          </a:xfrm>
          <a:prstGeom prst="straightConnector1">
            <a:avLst/>
          </a:prstGeom>
          <a:noFill/>
          <a:ln w="19050" cap="flat" cmpd="sng">
            <a:solidFill>
              <a:schemeClr val="accent2"/>
            </a:solidFill>
            <a:prstDash val="solid"/>
            <a:round/>
            <a:headEnd type="none" w="med" len="med"/>
            <a:tailEnd type="none" w="med" len="med"/>
          </a:ln>
        </p:spPr>
      </p:cxnSp>
      <p:cxnSp>
        <p:nvCxnSpPr>
          <p:cNvPr id="145" name="Google Shape;145;p15"/>
          <p:cNvCxnSpPr/>
          <p:nvPr/>
        </p:nvCxnSpPr>
        <p:spPr>
          <a:xfrm rot="10800000">
            <a:off x="514613" y="-25"/>
            <a:ext cx="0" cy="2058900"/>
          </a:xfrm>
          <a:prstGeom prst="straightConnector1">
            <a:avLst/>
          </a:prstGeom>
          <a:noFill/>
          <a:ln w="19050"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5890681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numbers">
  <p:cSld name="Title and numbers">
    <p:spTree>
      <p:nvGrpSpPr>
        <p:cNvPr id="1" name="Shape 146"/>
        <p:cNvGrpSpPr/>
        <p:nvPr/>
      </p:nvGrpSpPr>
      <p:grpSpPr>
        <a:xfrm>
          <a:off x="0" y="0"/>
          <a:ext cx="0" cy="0"/>
          <a:chOff x="0" y="0"/>
          <a:chExt cx="0" cy="0"/>
        </a:xfrm>
      </p:grpSpPr>
      <p:sp>
        <p:nvSpPr>
          <p:cNvPr id="147" name="Google Shape;147;p16"/>
          <p:cNvSpPr txBox="1">
            <a:spLocks noGrp="1"/>
          </p:cNvSpPr>
          <p:nvPr>
            <p:ph type="title" hasCustomPrompt="1"/>
          </p:nvPr>
        </p:nvSpPr>
        <p:spPr>
          <a:xfrm>
            <a:off x="4818199" y="1751650"/>
            <a:ext cx="3594300" cy="5862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1"/>
              </a:buClr>
              <a:buSzPts val="3600"/>
              <a:buNone/>
              <a:defRPr sz="3700" b="1"/>
            </a:lvl1pPr>
            <a:lvl2pPr lvl="1" algn="ctr" rtl="0">
              <a:spcBef>
                <a:spcPts val="0"/>
              </a:spcBef>
              <a:spcAft>
                <a:spcPts val="0"/>
              </a:spcAft>
              <a:buClr>
                <a:schemeClr val="accent1"/>
              </a:buClr>
              <a:buSzPts val="3600"/>
              <a:buNone/>
              <a:defRPr sz="3600" b="1">
                <a:solidFill>
                  <a:schemeClr val="accent1"/>
                </a:solidFill>
              </a:defRPr>
            </a:lvl2pPr>
            <a:lvl3pPr lvl="2" algn="ctr" rtl="0">
              <a:spcBef>
                <a:spcPts val="0"/>
              </a:spcBef>
              <a:spcAft>
                <a:spcPts val="0"/>
              </a:spcAft>
              <a:buClr>
                <a:schemeClr val="accent1"/>
              </a:buClr>
              <a:buSzPts val="3600"/>
              <a:buNone/>
              <a:defRPr sz="3600" b="1">
                <a:solidFill>
                  <a:schemeClr val="accent1"/>
                </a:solidFill>
              </a:defRPr>
            </a:lvl3pPr>
            <a:lvl4pPr lvl="3" algn="ctr" rtl="0">
              <a:spcBef>
                <a:spcPts val="0"/>
              </a:spcBef>
              <a:spcAft>
                <a:spcPts val="0"/>
              </a:spcAft>
              <a:buClr>
                <a:schemeClr val="accent1"/>
              </a:buClr>
              <a:buSzPts val="3600"/>
              <a:buNone/>
              <a:defRPr sz="3600" b="1">
                <a:solidFill>
                  <a:schemeClr val="accent1"/>
                </a:solidFill>
              </a:defRPr>
            </a:lvl4pPr>
            <a:lvl5pPr lvl="4" algn="ctr" rtl="0">
              <a:spcBef>
                <a:spcPts val="0"/>
              </a:spcBef>
              <a:spcAft>
                <a:spcPts val="0"/>
              </a:spcAft>
              <a:buClr>
                <a:schemeClr val="accent1"/>
              </a:buClr>
              <a:buSzPts val="3600"/>
              <a:buNone/>
              <a:defRPr sz="3600" b="1">
                <a:solidFill>
                  <a:schemeClr val="accent1"/>
                </a:solidFill>
              </a:defRPr>
            </a:lvl5pPr>
            <a:lvl6pPr lvl="5" algn="ctr" rtl="0">
              <a:spcBef>
                <a:spcPts val="0"/>
              </a:spcBef>
              <a:spcAft>
                <a:spcPts val="0"/>
              </a:spcAft>
              <a:buClr>
                <a:schemeClr val="accent1"/>
              </a:buClr>
              <a:buSzPts val="3600"/>
              <a:buNone/>
              <a:defRPr sz="3600" b="1">
                <a:solidFill>
                  <a:schemeClr val="accent1"/>
                </a:solidFill>
              </a:defRPr>
            </a:lvl6pPr>
            <a:lvl7pPr lvl="6" algn="ctr" rtl="0">
              <a:spcBef>
                <a:spcPts val="0"/>
              </a:spcBef>
              <a:spcAft>
                <a:spcPts val="0"/>
              </a:spcAft>
              <a:buClr>
                <a:schemeClr val="accent1"/>
              </a:buClr>
              <a:buSzPts val="3600"/>
              <a:buNone/>
              <a:defRPr sz="3600" b="1">
                <a:solidFill>
                  <a:schemeClr val="accent1"/>
                </a:solidFill>
              </a:defRPr>
            </a:lvl7pPr>
            <a:lvl8pPr lvl="7" algn="ctr" rtl="0">
              <a:spcBef>
                <a:spcPts val="0"/>
              </a:spcBef>
              <a:spcAft>
                <a:spcPts val="0"/>
              </a:spcAft>
              <a:buClr>
                <a:schemeClr val="accent1"/>
              </a:buClr>
              <a:buSzPts val="3600"/>
              <a:buNone/>
              <a:defRPr sz="3600" b="1">
                <a:solidFill>
                  <a:schemeClr val="accent1"/>
                </a:solidFill>
              </a:defRPr>
            </a:lvl8pPr>
            <a:lvl9pPr lvl="8" algn="ctr" rtl="0">
              <a:spcBef>
                <a:spcPts val="0"/>
              </a:spcBef>
              <a:spcAft>
                <a:spcPts val="0"/>
              </a:spcAft>
              <a:buClr>
                <a:schemeClr val="accent1"/>
              </a:buClr>
              <a:buSzPts val="3600"/>
              <a:buNone/>
              <a:defRPr sz="3600" b="1">
                <a:solidFill>
                  <a:schemeClr val="accent1"/>
                </a:solidFill>
              </a:defRPr>
            </a:lvl9pPr>
          </a:lstStyle>
          <a:p>
            <a:r>
              <a:t>xx%</a:t>
            </a:r>
          </a:p>
        </p:txBody>
      </p:sp>
      <p:sp>
        <p:nvSpPr>
          <p:cNvPr id="148" name="Google Shape;148;p16"/>
          <p:cNvSpPr txBox="1">
            <a:spLocks noGrp="1"/>
          </p:cNvSpPr>
          <p:nvPr>
            <p:ph type="subTitle" idx="1"/>
          </p:nvPr>
        </p:nvSpPr>
        <p:spPr>
          <a:xfrm>
            <a:off x="4823326" y="2171205"/>
            <a:ext cx="3594300" cy="3969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400"/>
            </a:lvl1pPr>
            <a:lvl2pPr lvl="1" rtl="0">
              <a:spcBef>
                <a:spcPts val="0"/>
              </a:spcBef>
              <a:spcAft>
                <a:spcPts val="0"/>
              </a:spcAft>
              <a:buNone/>
              <a:defRPr sz="1400"/>
            </a:lvl2pPr>
            <a:lvl3pPr lvl="2" rtl="0">
              <a:spcBef>
                <a:spcPts val="0"/>
              </a:spcBef>
              <a:spcAft>
                <a:spcPts val="0"/>
              </a:spcAft>
              <a:buNone/>
              <a:defRPr sz="1400"/>
            </a:lvl3pPr>
            <a:lvl4pPr lvl="3" rtl="0">
              <a:spcBef>
                <a:spcPts val="0"/>
              </a:spcBef>
              <a:spcAft>
                <a:spcPts val="0"/>
              </a:spcAft>
              <a:buNone/>
              <a:defRPr sz="1400"/>
            </a:lvl4pPr>
            <a:lvl5pPr lvl="4" rtl="0">
              <a:spcBef>
                <a:spcPts val="0"/>
              </a:spcBef>
              <a:spcAft>
                <a:spcPts val="0"/>
              </a:spcAft>
              <a:buNone/>
              <a:defRPr sz="1400"/>
            </a:lvl5pPr>
            <a:lvl6pPr lvl="5" rtl="0">
              <a:spcBef>
                <a:spcPts val="0"/>
              </a:spcBef>
              <a:spcAft>
                <a:spcPts val="0"/>
              </a:spcAft>
              <a:buNone/>
              <a:defRPr sz="1400"/>
            </a:lvl6pPr>
            <a:lvl7pPr lvl="6" rtl="0">
              <a:spcBef>
                <a:spcPts val="0"/>
              </a:spcBef>
              <a:spcAft>
                <a:spcPts val="0"/>
              </a:spcAft>
              <a:buNone/>
              <a:defRPr sz="1400"/>
            </a:lvl7pPr>
            <a:lvl8pPr lvl="7" rtl="0">
              <a:spcBef>
                <a:spcPts val="0"/>
              </a:spcBef>
              <a:spcAft>
                <a:spcPts val="0"/>
              </a:spcAft>
              <a:buNone/>
              <a:defRPr sz="1400"/>
            </a:lvl8pPr>
            <a:lvl9pPr lvl="8" rtl="0">
              <a:spcBef>
                <a:spcPts val="0"/>
              </a:spcBef>
              <a:spcAft>
                <a:spcPts val="0"/>
              </a:spcAft>
              <a:buNone/>
              <a:defRPr sz="1400"/>
            </a:lvl9pPr>
          </a:lstStyle>
          <a:p>
            <a:endParaRPr/>
          </a:p>
        </p:txBody>
      </p:sp>
      <p:sp>
        <p:nvSpPr>
          <p:cNvPr id="149" name="Google Shape;149;p16"/>
          <p:cNvSpPr txBox="1">
            <a:spLocks noGrp="1"/>
          </p:cNvSpPr>
          <p:nvPr>
            <p:ph type="title" idx="2" hasCustomPrompt="1"/>
          </p:nvPr>
        </p:nvSpPr>
        <p:spPr>
          <a:xfrm>
            <a:off x="726224" y="1751653"/>
            <a:ext cx="3594300" cy="5862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1"/>
              </a:buClr>
              <a:buSzPts val="3600"/>
              <a:buNone/>
              <a:defRPr sz="3700" b="1"/>
            </a:lvl1pPr>
            <a:lvl2pPr lvl="1" algn="ctr" rtl="0">
              <a:spcBef>
                <a:spcPts val="0"/>
              </a:spcBef>
              <a:spcAft>
                <a:spcPts val="0"/>
              </a:spcAft>
              <a:buClr>
                <a:schemeClr val="accent1"/>
              </a:buClr>
              <a:buSzPts val="3600"/>
              <a:buNone/>
              <a:defRPr sz="3600" b="1">
                <a:solidFill>
                  <a:schemeClr val="accent1"/>
                </a:solidFill>
              </a:defRPr>
            </a:lvl2pPr>
            <a:lvl3pPr lvl="2" algn="ctr" rtl="0">
              <a:spcBef>
                <a:spcPts val="0"/>
              </a:spcBef>
              <a:spcAft>
                <a:spcPts val="0"/>
              </a:spcAft>
              <a:buClr>
                <a:schemeClr val="accent1"/>
              </a:buClr>
              <a:buSzPts val="3600"/>
              <a:buNone/>
              <a:defRPr sz="3600" b="1">
                <a:solidFill>
                  <a:schemeClr val="accent1"/>
                </a:solidFill>
              </a:defRPr>
            </a:lvl3pPr>
            <a:lvl4pPr lvl="3" algn="ctr" rtl="0">
              <a:spcBef>
                <a:spcPts val="0"/>
              </a:spcBef>
              <a:spcAft>
                <a:spcPts val="0"/>
              </a:spcAft>
              <a:buClr>
                <a:schemeClr val="accent1"/>
              </a:buClr>
              <a:buSzPts val="3600"/>
              <a:buNone/>
              <a:defRPr sz="3600" b="1">
                <a:solidFill>
                  <a:schemeClr val="accent1"/>
                </a:solidFill>
              </a:defRPr>
            </a:lvl4pPr>
            <a:lvl5pPr lvl="4" algn="ctr" rtl="0">
              <a:spcBef>
                <a:spcPts val="0"/>
              </a:spcBef>
              <a:spcAft>
                <a:spcPts val="0"/>
              </a:spcAft>
              <a:buClr>
                <a:schemeClr val="accent1"/>
              </a:buClr>
              <a:buSzPts val="3600"/>
              <a:buNone/>
              <a:defRPr sz="3600" b="1">
                <a:solidFill>
                  <a:schemeClr val="accent1"/>
                </a:solidFill>
              </a:defRPr>
            </a:lvl5pPr>
            <a:lvl6pPr lvl="5" algn="ctr" rtl="0">
              <a:spcBef>
                <a:spcPts val="0"/>
              </a:spcBef>
              <a:spcAft>
                <a:spcPts val="0"/>
              </a:spcAft>
              <a:buClr>
                <a:schemeClr val="accent1"/>
              </a:buClr>
              <a:buSzPts val="3600"/>
              <a:buNone/>
              <a:defRPr sz="3600" b="1">
                <a:solidFill>
                  <a:schemeClr val="accent1"/>
                </a:solidFill>
              </a:defRPr>
            </a:lvl6pPr>
            <a:lvl7pPr lvl="6" algn="ctr" rtl="0">
              <a:spcBef>
                <a:spcPts val="0"/>
              </a:spcBef>
              <a:spcAft>
                <a:spcPts val="0"/>
              </a:spcAft>
              <a:buClr>
                <a:schemeClr val="accent1"/>
              </a:buClr>
              <a:buSzPts val="3600"/>
              <a:buNone/>
              <a:defRPr sz="3600" b="1">
                <a:solidFill>
                  <a:schemeClr val="accent1"/>
                </a:solidFill>
              </a:defRPr>
            </a:lvl7pPr>
            <a:lvl8pPr lvl="7" algn="ctr" rtl="0">
              <a:spcBef>
                <a:spcPts val="0"/>
              </a:spcBef>
              <a:spcAft>
                <a:spcPts val="0"/>
              </a:spcAft>
              <a:buClr>
                <a:schemeClr val="accent1"/>
              </a:buClr>
              <a:buSzPts val="3600"/>
              <a:buNone/>
              <a:defRPr sz="3600" b="1">
                <a:solidFill>
                  <a:schemeClr val="accent1"/>
                </a:solidFill>
              </a:defRPr>
            </a:lvl8pPr>
            <a:lvl9pPr lvl="8" algn="ctr" rtl="0">
              <a:spcBef>
                <a:spcPts val="0"/>
              </a:spcBef>
              <a:spcAft>
                <a:spcPts val="0"/>
              </a:spcAft>
              <a:buClr>
                <a:schemeClr val="accent1"/>
              </a:buClr>
              <a:buSzPts val="3600"/>
              <a:buNone/>
              <a:defRPr sz="3600" b="1">
                <a:solidFill>
                  <a:schemeClr val="accent1"/>
                </a:solidFill>
              </a:defRPr>
            </a:lvl9pPr>
          </a:lstStyle>
          <a:p>
            <a:r>
              <a:t>xx%</a:t>
            </a:r>
          </a:p>
        </p:txBody>
      </p:sp>
      <p:sp>
        <p:nvSpPr>
          <p:cNvPr id="150" name="Google Shape;150;p16"/>
          <p:cNvSpPr txBox="1">
            <a:spLocks noGrp="1"/>
          </p:cNvSpPr>
          <p:nvPr>
            <p:ph type="subTitle" idx="3"/>
          </p:nvPr>
        </p:nvSpPr>
        <p:spPr>
          <a:xfrm>
            <a:off x="731351" y="2171804"/>
            <a:ext cx="3594300" cy="3969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400"/>
            </a:lvl1pPr>
            <a:lvl2pPr lvl="1" rtl="0">
              <a:spcBef>
                <a:spcPts val="0"/>
              </a:spcBef>
              <a:spcAft>
                <a:spcPts val="0"/>
              </a:spcAft>
              <a:buNone/>
              <a:defRPr sz="1400"/>
            </a:lvl2pPr>
            <a:lvl3pPr lvl="2" rtl="0">
              <a:spcBef>
                <a:spcPts val="0"/>
              </a:spcBef>
              <a:spcAft>
                <a:spcPts val="0"/>
              </a:spcAft>
              <a:buNone/>
              <a:defRPr sz="1400"/>
            </a:lvl3pPr>
            <a:lvl4pPr lvl="3" rtl="0">
              <a:spcBef>
                <a:spcPts val="0"/>
              </a:spcBef>
              <a:spcAft>
                <a:spcPts val="0"/>
              </a:spcAft>
              <a:buNone/>
              <a:defRPr sz="1400"/>
            </a:lvl4pPr>
            <a:lvl5pPr lvl="4" rtl="0">
              <a:spcBef>
                <a:spcPts val="0"/>
              </a:spcBef>
              <a:spcAft>
                <a:spcPts val="0"/>
              </a:spcAft>
              <a:buNone/>
              <a:defRPr sz="1400"/>
            </a:lvl5pPr>
            <a:lvl6pPr lvl="5" rtl="0">
              <a:spcBef>
                <a:spcPts val="0"/>
              </a:spcBef>
              <a:spcAft>
                <a:spcPts val="0"/>
              </a:spcAft>
              <a:buNone/>
              <a:defRPr sz="1400"/>
            </a:lvl6pPr>
            <a:lvl7pPr lvl="6" rtl="0">
              <a:spcBef>
                <a:spcPts val="0"/>
              </a:spcBef>
              <a:spcAft>
                <a:spcPts val="0"/>
              </a:spcAft>
              <a:buNone/>
              <a:defRPr sz="1400"/>
            </a:lvl7pPr>
            <a:lvl8pPr lvl="7" rtl="0">
              <a:spcBef>
                <a:spcPts val="0"/>
              </a:spcBef>
              <a:spcAft>
                <a:spcPts val="0"/>
              </a:spcAft>
              <a:buNone/>
              <a:defRPr sz="1400"/>
            </a:lvl8pPr>
            <a:lvl9pPr lvl="8" rtl="0">
              <a:spcBef>
                <a:spcPts val="0"/>
              </a:spcBef>
              <a:spcAft>
                <a:spcPts val="0"/>
              </a:spcAft>
              <a:buNone/>
              <a:defRPr sz="1400"/>
            </a:lvl9pPr>
          </a:lstStyle>
          <a:p>
            <a:endParaRPr/>
          </a:p>
        </p:txBody>
      </p:sp>
      <p:sp>
        <p:nvSpPr>
          <p:cNvPr id="151" name="Google Shape;151;p16"/>
          <p:cNvSpPr txBox="1">
            <a:spLocks noGrp="1"/>
          </p:cNvSpPr>
          <p:nvPr>
            <p:ph type="title" idx="4" hasCustomPrompt="1"/>
          </p:nvPr>
        </p:nvSpPr>
        <p:spPr>
          <a:xfrm>
            <a:off x="2776175" y="3342210"/>
            <a:ext cx="3594300" cy="5862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1"/>
              </a:buClr>
              <a:buSzPts val="3600"/>
              <a:buNone/>
              <a:defRPr sz="3700" b="1"/>
            </a:lvl1pPr>
            <a:lvl2pPr lvl="1" algn="ctr" rtl="0">
              <a:spcBef>
                <a:spcPts val="0"/>
              </a:spcBef>
              <a:spcAft>
                <a:spcPts val="0"/>
              </a:spcAft>
              <a:buClr>
                <a:schemeClr val="accent1"/>
              </a:buClr>
              <a:buSzPts val="3600"/>
              <a:buNone/>
              <a:defRPr sz="3600" b="1">
                <a:solidFill>
                  <a:schemeClr val="accent1"/>
                </a:solidFill>
              </a:defRPr>
            </a:lvl2pPr>
            <a:lvl3pPr lvl="2" algn="ctr" rtl="0">
              <a:spcBef>
                <a:spcPts val="0"/>
              </a:spcBef>
              <a:spcAft>
                <a:spcPts val="0"/>
              </a:spcAft>
              <a:buClr>
                <a:schemeClr val="accent1"/>
              </a:buClr>
              <a:buSzPts val="3600"/>
              <a:buNone/>
              <a:defRPr sz="3600" b="1">
                <a:solidFill>
                  <a:schemeClr val="accent1"/>
                </a:solidFill>
              </a:defRPr>
            </a:lvl3pPr>
            <a:lvl4pPr lvl="3" algn="ctr" rtl="0">
              <a:spcBef>
                <a:spcPts val="0"/>
              </a:spcBef>
              <a:spcAft>
                <a:spcPts val="0"/>
              </a:spcAft>
              <a:buClr>
                <a:schemeClr val="accent1"/>
              </a:buClr>
              <a:buSzPts val="3600"/>
              <a:buNone/>
              <a:defRPr sz="3600" b="1">
                <a:solidFill>
                  <a:schemeClr val="accent1"/>
                </a:solidFill>
              </a:defRPr>
            </a:lvl4pPr>
            <a:lvl5pPr lvl="4" algn="ctr" rtl="0">
              <a:spcBef>
                <a:spcPts val="0"/>
              </a:spcBef>
              <a:spcAft>
                <a:spcPts val="0"/>
              </a:spcAft>
              <a:buClr>
                <a:schemeClr val="accent1"/>
              </a:buClr>
              <a:buSzPts val="3600"/>
              <a:buNone/>
              <a:defRPr sz="3600" b="1">
                <a:solidFill>
                  <a:schemeClr val="accent1"/>
                </a:solidFill>
              </a:defRPr>
            </a:lvl5pPr>
            <a:lvl6pPr lvl="5" algn="ctr" rtl="0">
              <a:spcBef>
                <a:spcPts val="0"/>
              </a:spcBef>
              <a:spcAft>
                <a:spcPts val="0"/>
              </a:spcAft>
              <a:buClr>
                <a:schemeClr val="accent1"/>
              </a:buClr>
              <a:buSzPts val="3600"/>
              <a:buNone/>
              <a:defRPr sz="3600" b="1">
                <a:solidFill>
                  <a:schemeClr val="accent1"/>
                </a:solidFill>
              </a:defRPr>
            </a:lvl6pPr>
            <a:lvl7pPr lvl="6" algn="ctr" rtl="0">
              <a:spcBef>
                <a:spcPts val="0"/>
              </a:spcBef>
              <a:spcAft>
                <a:spcPts val="0"/>
              </a:spcAft>
              <a:buClr>
                <a:schemeClr val="accent1"/>
              </a:buClr>
              <a:buSzPts val="3600"/>
              <a:buNone/>
              <a:defRPr sz="3600" b="1">
                <a:solidFill>
                  <a:schemeClr val="accent1"/>
                </a:solidFill>
              </a:defRPr>
            </a:lvl7pPr>
            <a:lvl8pPr lvl="7" algn="ctr" rtl="0">
              <a:spcBef>
                <a:spcPts val="0"/>
              </a:spcBef>
              <a:spcAft>
                <a:spcPts val="0"/>
              </a:spcAft>
              <a:buClr>
                <a:schemeClr val="accent1"/>
              </a:buClr>
              <a:buSzPts val="3600"/>
              <a:buNone/>
              <a:defRPr sz="3600" b="1">
                <a:solidFill>
                  <a:schemeClr val="accent1"/>
                </a:solidFill>
              </a:defRPr>
            </a:lvl8pPr>
            <a:lvl9pPr lvl="8" algn="ctr" rtl="0">
              <a:spcBef>
                <a:spcPts val="0"/>
              </a:spcBef>
              <a:spcAft>
                <a:spcPts val="0"/>
              </a:spcAft>
              <a:buClr>
                <a:schemeClr val="accent1"/>
              </a:buClr>
              <a:buSzPts val="3600"/>
              <a:buNone/>
              <a:defRPr sz="3600" b="1">
                <a:solidFill>
                  <a:schemeClr val="accent1"/>
                </a:solidFill>
              </a:defRPr>
            </a:lvl9pPr>
          </a:lstStyle>
          <a:p>
            <a:r>
              <a:t>xx%</a:t>
            </a:r>
          </a:p>
        </p:txBody>
      </p:sp>
      <p:sp>
        <p:nvSpPr>
          <p:cNvPr id="152" name="Google Shape;152;p16"/>
          <p:cNvSpPr txBox="1">
            <a:spLocks noGrp="1"/>
          </p:cNvSpPr>
          <p:nvPr>
            <p:ph type="subTitle" idx="5"/>
          </p:nvPr>
        </p:nvSpPr>
        <p:spPr>
          <a:xfrm>
            <a:off x="2781302" y="3762360"/>
            <a:ext cx="3594300" cy="3969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400"/>
            </a:lvl1pPr>
            <a:lvl2pPr lvl="1" rtl="0">
              <a:spcBef>
                <a:spcPts val="0"/>
              </a:spcBef>
              <a:spcAft>
                <a:spcPts val="0"/>
              </a:spcAft>
              <a:buNone/>
              <a:defRPr sz="1400"/>
            </a:lvl2pPr>
            <a:lvl3pPr lvl="2" rtl="0">
              <a:spcBef>
                <a:spcPts val="0"/>
              </a:spcBef>
              <a:spcAft>
                <a:spcPts val="0"/>
              </a:spcAft>
              <a:buNone/>
              <a:defRPr sz="1400"/>
            </a:lvl3pPr>
            <a:lvl4pPr lvl="3" rtl="0">
              <a:spcBef>
                <a:spcPts val="0"/>
              </a:spcBef>
              <a:spcAft>
                <a:spcPts val="0"/>
              </a:spcAft>
              <a:buNone/>
              <a:defRPr sz="1400"/>
            </a:lvl4pPr>
            <a:lvl5pPr lvl="4" rtl="0">
              <a:spcBef>
                <a:spcPts val="0"/>
              </a:spcBef>
              <a:spcAft>
                <a:spcPts val="0"/>
              </a:spcAft>
              <a:buNone/>
              <a:defRPr sz="1400"/>
            </a:lvl5pPr>
            <a:lvl6pPr lvl="5" rtl="0">
              <a:spcBef>
                <a:spcPts val="0"/>
              </a:spcBef>
              <a:spcAft>
                <a:spcPts val="0"/>
              </a:spcAft>
              <a:buNone/>
              <a:defRPr sz="1400"/>
            </a:lvl6pPr>
            <a:lvl7pPr lvl="6" rtl="0">
              <a:spcBef>
                <a:spcPts val="0"/>
              </a:spcBef>
              <a:spcAft>
                <a:spcPts val="0"/>
              </a:spcAft>
              <a:buNone/>
              <a:defRPr sz="1400"/>
            </a:lvl7pPr>
            <a:lvl8pPr lvl="7" rtl="0">
              <a:spcBef>
                <a:spcPts val="0"/>
              </a:spcBef>
              <a:spcAft>
                <a:spcPts val="0"/>
              </a:spcAft>
              <a:buNone/>
              <a:defRPr sz="1400"/>
            </a:lvl8pPr>
            <a:lvl9pPr lvl="8" rtl="0">
              <a:spcBef>
                <a:spcPts val="0"/>
              </a:spcBef>
              <a:spcAft>
                <a:spcPts val="0"/>
              </a:spcAft>
              <a:buNone/>
              <a:defRPr sz="1400"/>
            </a:lvl9pPr>
          </a:lstStyle>
          <a:p>
            <a:endParaRPr/>
          </a:p>
        </p:txBody>
      </p:sp>
      <p:sp>
        <p:nvSpPr>
          <p:cNvPr id="153" name="Google Shape;153;p16"/>
          <p:cNvSpPr txBox="1">
            <a:spLocks noGrp="1"/>
          </p:cNvSpPr>
          <p:nvPr>
            <p:ph type="title" idx="6"/>
          </p:nvPr>
        </p:nvSpPr>
        <p:spPr>
          <a:xfrm>
            <a:off x="726225" y="441350"/>
            <a:ext cx="76914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154" name="Google Shape;154;p16"/>
          <p:cNvSpPr/>
          <p:nvPr/>
        </p:nvSpPr>
        <p:spPr>
          <a:xfrm>
            <a:off x="2257375" y="3923338"/>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155" name="Google Shape;155;p16"/>
          <p:cNvSpPr/>
          <p:nvPr/>
        </p:nvSpPr>
        <p:spPr>
          <a:xfrm>
            <a:off x="993263" y="509561"/>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156" name="Google Shape;156;p16"/>
          <p:cNvCxnSpPr/>
          <p:nvPr/>
        </p:nvCxnSpPr>
        <p:spPr>
          <a:xfrm>
            <a:off x="-12" y="4149688"/>
            <a:ext cx="1838100" cy="0"/>
          </a:xfrm>
          <a:prstGeom prst="straightConnector1">
            <a:avLst/>
          </a:prstGeom>
          <a:noFill/>
          <a:ln w="19050" cap="flat" cmpd="sng">
            <a:solidFill>
              <a:schemeClr val="accent2"/>
            </a:solidFill>
            <a:prstDash val="solid"/>
            <a:round/>
            <a:headEnd type="none" w="med" len="med"/>
            <a:tailEnd type="none" w="med" len="med"/>
          </a:ln>
        </p:spPr>
      </p:cxnSp>
      <p:cxnSp>
        <p:nvCxnSpPr>
          <p:cNvPr id="157" name="Google Shape;157;p16"/>
          <p:cNvCxnSpPr/>
          <p:nvPr/>
        </p:nvCxnSpPr>
        <p:spPr>
          <a:xfrm>
            <a:off x="7318788" y="4149688"/>
            <a:ext cx="1838100" cy="0"/>
          </a:xfrm>
          <a:prstGeom prst="straightConnector1">
            <a:avLst/>
          </a:prstGeom>
          <a:noFill/>
          <a:ln w="19050" cap="flat" cmpd="sng">
            <a:solidFill>
              <a:schemeClr val="accent1"/>
            </a:solidFill>
            <a:prstDash val="solid"/>
            <a:round/>
            <a:headEnd type="none" w="med" len="med"/>
            <a:tailEnd type="none" w="med" len="med"/>
          </a:ln>
        </p:spPr>
      </p:cxnSp>
      <p:sp>
        <p:nvSpPr>
          <p:cNvPr id="158" name="Google Shape;158;p16"/>
          <p:cNvSpPr/>
          <p:nvPr/>
        </p:nvSpPr>
        <p:spPr>
          <a:xfrm>
            <a:off x="6446825" y="3923338"/>
            <a:ext cx="452700" cy="4527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159" name="Google Shape;159;p16"/>
          <p:cNvSpPr/>
          <p:nvPr/>
        </p:nvSpPr>
        <p:spPr>
          <a:xfrm>
            <a:off x="7828238" y="509561"/>
            <a:ext cx="322500" cy="322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160" name="Google Shape;160;p16"/>
          <p:cNvCxnSpPr/>
          <p:nvPr/>
        </p:nvCxnSpPr>
        <p:spPr>
          <a:xfrm>
            <a:off x="-75" y="663624"/>
            <a:ext cx="726300" cy="7200"/>
          </a:xfrm>
          <a:prstGeom prst="straightConnector1">
            <a:avLst/>
          </a:prstGeom>
          <a:noFill/>
          <a:ln w="19050" cap="flat" cmpd="sng">
            <a:solidFill>
              <a:schemeClr val="accent1"/>
            </a:solidFill>
            <a:prstDash val="solid"/>
            <a:round/>
            <a:headEnd type="none" w="med" len="med"/>
            <a:tailEnd type="none" w="med" len="med"/>
          </a:ln>
        </p:spPr>
      </p:cxnSp>
      <p:cxnSp>
        <p:nvCxnSpPr>
          <p:cNvPr id="161" name="Google Shape;161;p16"/>
          <p:cNvCxnSpPr/>
          <p:nvPr/>
        </p:nvCxnSpPr>
        <p:spPr>
          <a:xfrm rot="10800000" flipH="1">
            <a:off x="8417625" y="663624"/>
            <a:ext cx="739200" cy="7200"/>
          </a:xfrm>
          <a:prstGeom prst="straightConnector1">
            <a:avLst/>
          </a:prstGeom>
          <a:noFill/>
          <a:ln w="19050" cap="flat" cmpd="sng">
            <a:solidFill>
              <a:schemeClr val="accent2"/>
            </a:solidFill>
            <a:prstDash val="solid"/>
            <a:round/>
            <a:headEnd type="none" w="med" len="med"/>
            <a:tailEnd type="none" w="med" len="med"/>
          </a:ln>
        </p:spPr>
      </p:cxnSp>
    </p:spTree>
    <p:extLst>
      <p:ext uri="{BB962C8B-B14F-4D97-AF65-F5344CB8AC3E}">
        <p14:creationId xmlns:p14="http://schemas.microsoft.com/office/powerpoint/2010/main" val="35165780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171"/>
        <p:cNvGrpSpPr/>
        <p:nvPr/>
      </p:nvGrpSpPr>
      <p:grpSpPr>
        <a:xfrm>
          <a:off x="0" y="0"/>
          <a:ext cx="0" cy="0"/>
          <a:chOff x="0" y="0"/>
          <a:chExt cx="0" cy="0"/>
        </a:xfrm>
      </p:grpSpPr>
      <p:sp>
        <p:nvSpPr>
          <p:cNvPr id="172" name="Google Shape;172;p18"/>
          <p:cNvSpPr txBox="1">
            <a:spLocks noGrp="1"/>
          </p:cNvSpPr>
          <p:nvPr>
            <p:ph type="body" idx="1"/>
          </p:nvPr>
        </p:nvSpPr>
        <p:spPr>
          <a:xfrm>
            <a:off x="1007700" y="1426950"/>
            <a:ext cx="3458700" cy="1761900"/>
          </a:xfrm>
          <a:prstGeom prst="rect">
            <a:avLst/>
          </a:prstGeom>
        </p:spPr>
        <p:txBody>
          <a:bodyPr spcFirstLastPara="1" wrap="square" lIns="91425" tIns="91425" rIns="91425" bIns="91425" anchor="ctr" anchorCtr="0">
            <a:noAutofit/>
          </a:bodyPr>
          <a:lstStyle>
            <a:lvl1pPr marL="457178" lvl="0" indent="-228588" rtl="0">
              <a:lnSpc>
                <a:spcPct val="100000"/>
              </a:lnSpc>
              <a:spcBef>
                <a:spcPts val="0"/>
              </a:spcBef>
              <a:spcAft>
                <a:spcPts val="0"/>
              </a:spcAft>
              <a:buSzPts val="2400"/>
              <a:buNone/>
              <a:defRPr sz="2400"/>
            </a:lvl1pPr>
          </a:lstStyle>
          <a:p>
            <a:endParaRPr/>
          </a:p>
        </p:txBody>
      </p:sp>
      <p:sp>
        <p:nvSpPr>
          <p:cNvPr id="173" name="Google Shape;173;p18"/>
          <p:cNvSpPr txBox="1">
            <a:spLocks noGrp="1"/>
          </p:cNvSpPr>
          <p:nvPr>
            <p:ph type="subTitle" idx="2"/>
          </p:nvPr>
        </p:nvSpPr>
        <p:spPr>
          <a:xfrm>
            <a:off x="1007575" y="3247225"/>
            <a:ext cx="3458700" cy="419400"/>
          </a:xfrm>
          <a:prstGeom prst="rect">
            <a:avLst/>
          </a:prstGeom>
        </p:spPr>
        <p:txBody>
          <a:bodyPr spcFirstLastPara="1" wrap="square" lIns="91425" tIns="91425" rIns="91425" bIns="91425" anchor="t" anchorCtr="0">
            <a:noAutofit/>
          </a:bodyPr>
          <a:lstStyle>
            <a:lvl1pPr lvl="0" rtl="0">
              <a:spcBef>
                <a:spcPts val="0"/>
              </a:spcBef>
              <a:spcAft>
                <a:spcPts val="0"/>
              </a:spcAft>
              <a:buNone/>
              <a:defRPr sz="1800" b="1">
                <a:solidFill>
                  <a:schemeClr val="dk2"/>
                </a:solidFill>
              </a:defRPr>
            </a:lvl1pPr>
            <a:lvl2pPr lvl="1" rtl="0">
              <a:spcBef>
                <a:spcPts val="0"/>
              </a:spcBef>
              <a:spcAft>
                <a:spcPts val="0"/>
              </a:spcAft>
              <a:buNone/>
              <a:defRPr b="1">
                <a:solidFill>
                  <a:schemeClr val="dk2"/>
                </a:solidFill>
              </a:defRPr>
            </a:lvl2pPr>
            <a:lvl3pPr lvl="2" rtl="0">
              <a:spcBef>
                <a:spcPts val="0"/>
              </a:spcBef>
              <a:spcAft>
                <a:spcPts val="0"/>
              </a:spcAft>
              <a:buNone/>
              <a:defRPr b="1">
                <a:solidFill>
                  <a:schemeClr val="dk2"/>
                </a:solidFill>
              </a:defRPr>
            </a:lvl3pPr>
            <a:lvl4pPr lvl="3" rtl="0">
              <a:spcBef>
                <a:spcPts val="0"/>
              </a:spcBef>
              <a:spcAft>
                <a:spcPts val="0"/>
              </a:spcAft>
              <a:buNone/>
              <a:defRPr b="1">
                <a:solidFill>
                  <a:schemeClr val="dk2"/>
                </a:solidFill>
              </a:defRPr>
            </a:lvl4pPr>
            <a:lvl5pPr lvl="4" rtl="0">
              <a:spcBef>
                <a:spcPts val="0"/>
              </a:spcBef>
              <a:spcAft>
                <a:spcPts val="0"/>
              </a:spcAft>
              <a:buNone/>
              <a:defRPr b="1">
                <a:solidFill>
                  <a:schemeClr val="dk2"/>
                </a:solidFill>
              </a:defRPr>
            </a:lvl5pPr>
            <a:lvl6pPr lvl="5" rtl="0">
              <a:spcBef>
                <a:spcPts val="0"/>
              </a:spcBef>
              <a:spcAft>
                <a:spcPts val="0"/>
              </a:spcAft>
              <a:buNone/>
              <a:defRPr b="1">
                <a:solidFill>
                  <a:schemeClr val="dk2"/>
                </a:solidFill>
              </a:defRPr>
            </a:lvl6pPr>
            <a:lvl7pPr lvl="6" rtl="0">
              <a:spcBef>
                <a:spcPts val="0"/>
              </a:spcBef>
              <a:spcAft>
                <a:spcPts val="0"/>
              </a:spcAft>
              <a:buNone/>
              <a:defRPr b="1">
                <a:solidFill>
                  <a:schemeClr val="dk2"/>
                </a:solidFill>
              </a:defRPr>
            </a:lvl7pPr>
            <a:lvl8pPr lvl="7" rtl="0">
              <a:spcBef>
                <a:spcPts val="0"/>
              </a:spcBef>
              <a:spcAft>
                <a:spcPts val="0"/>
              </a:spcAft>
              <a:buNone/>
              <a:defRPr b="1">
                <a:solidFill>
                  <a:schemeClr val="dk2"/>
                </a:solidFill>
              </a:defRPr>
            </a:lvl8pPr>
            <a:lvl9pPr lvl="8" rtl="0">
              <a:spcBef>
                <a:spcPts val="0"/>
              </a:spcBef>
              <a:spcAft>
                <a:spcPts val="0"/>
              </a:spcAft>
              <a:buNone/>
              <a:defRPr b="1">
                <a:solidFill>
                  <a:schemeClr val="dk2"/>
                </a:solidFill>
              </a:defRPr>
            </a:lvl9pPr>
          </a:lstStyle>
          <a:p>
            <a:endParaRPr/>
          </a:p>
        </p:txBody>
      </p:sp>
      <p:sp>
        <p:nvSpPr>
          <p:cNvPr id="174" name="Google Shape;174;p18"/>
          <p:cNvSpPr/>
          <p:nvPr/>
        </p:nvSpPr>
        <p:spPr>
          <a:xfrm>
            <a:off x="273525" y="682500"/>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175" name="Google Shape;175;p18"/>
          <p:cNvSpPr/>
          <p:nvPr/>
        </p:nvSpPr>
        <p:spPr>
          <a:xfrm>
            <a:off x="338625" y="4556525"/>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176" name="Google Shape;176;p18"/>
          <p:cNvSpPr/>
          <p:nvPr/>
        </p:nvSpPr>
        <p:spPr>
          <a:xfrm>
            <a:off x="4502888" y="3928250"/>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177" name="Google Shape;177;p18"/>
          <p:cNvSpPr/>
          <p:nvPr/>
        </p:nvSpPr>
        <p:spPr>
          <a:xfrm>
            <a:off x="4567988" y="264475"/>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178" name="Google Shape;178;p18"/>
          <p:cNvCxnSpPr/>
          <p:nvPr/>
        </p:nvCxnSpPr>
        <p:spPr>
          <a:xfrm rot="10800000">
            <a:off x="4729250" y="1209563"/>
            <a:ext cx="0" cy="2096100"/>
          </a:xfrm>
          <a:prstGeom prst="straightConnector1">
            <a:avLst/>
          </a:prstGeom>
          <a:noFill/>
          <a:ln w="19050" cap="flat" cmpd="sng">
            <a:solidFill>
              <a:schemeClr val="accent2"/>
            </a:solidFill>
            <a:prstDash val="solid"/>
            <a:round/>
            <a:headEnd type="none" w="med" len="med"/>
            <a:tailEnd type="none" w="med" len="med"/>
          </a:ln>
        </p:spPr>
      </p:cxnSp>
      <p:cxnSp>
        <p:nvCxnSpPr>
          <p:cNvPr id="179" name="Google Shape;179;p18"/>
          <p:cNvCxnSpPr/>
          <p:nvPr/>
        </p:nvCxnSpPr>
        <p:spPr>
          <a:xfrm rot="10800000">
            <a:off x="499875" y="1644363"/>
            <a:ext cx="0" cy="2096100"/>
          </a:xfrm>
          <a:prstGeom prst="straightConnector1">
            <a:avLst/>
          </a:prstGeom>
          <a:noFill/>
          <a:ln w="19050"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10874619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one column">
  <p:cSld name="Title and one column">
    <p:spTree>
      <p:nvGrpSpPr>
        <p:cNvPr id="1" name="Shape 180"/>
        <p:cNvGrpSpPr/>
        <p:nvPr/>
      </p:nvGrpSpPr>
      <p:grpSpPr>
        <a:xfrm>
          <a:off x="0" y="0"/>
          <a:ext cx="0" cy="0"/>
          <a:chOff x="0" y="0"/>
          <a:chExt cx="0" cy="0"/>
        </a:xfrm>
      </p:grpSpPr>
      <p:sp>
        <p:nvSpPr>
          <p:cNvPr id="181" name="Google Shape;181;p19"/>
          <p:cNvSpPr txBox="1">
            <a:spLocks noGrp="1"/>
          </p:cNvSpPr>
          <p:nvPr>
            <p:ph type="title"/>
          </p:nvPr>
        </p:nvSpPr>
        <p:spPr>
          <a:xfrm>
            <a:off x="726225" y="441350"/>
            <a:ext cx="76914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182" name="Google Shape;182;p19"/>
          <p:cNvSpPr txBox="1">
            <a:spLocks noGrp="1"/>
          </p:cNvSpPr>
          <p:nvPr>
            <p:ph type="subTitle" idx="1"/>
          </p:nvPr>
        </p:nvSpPr>
        <p:spPr>
          <a:xfrm>
            <a:off x="5415082" y="1974245"/>
            <a:ext cx="2524800" cy="396900"/>
          </a:xfrm>
          <a:prstGeom prst="rect">
            <a:avLst/>
          </a:prstGeom>
        </p:spPr>
        <p:txBody>
          <a:bodyPr spcFirstLastPara="1" wrap="square" lIns="91425" tIns="91425" rIns="91425" bIns="91425" anchor="t" anchorCtr="0">
            <a:noAutofit/>
          </a:bodyPr>
          <a:lstStyle>
            <a:lvl1pPr lvl="0" rtl="0">
              <a:spcBef>
                <a:spcPts val="0"/>
              </a:spcBef>
              <a:spcAft>
                <a:spcPts val="0"/>
              </a:spcAft>
              <a:buNone/>
              <a:defRPr sz="1800" b="1">
                <a:solidFill>
                  <a:schemeClr val="dk2"/>
                </a:solidFill>
              </a:defRPr>
            </a:lvl1pPr>
            <a:lvl2pPr lvl="1" rtl="0">
              <a:spcBef>
                <a:spcPts val="0"/>
              </a:spcBef>
              <a:spcAft>
                <a:spcPts val="0"/>
              </a:spcAft>
              <a:buNone/>
              <a:defRPr sz="1800" b="1">
                <a:solidFill>
                  <a:schemeClr val="dk2"/>
                </a:solidFill>
              </a:defRPr>
            </a:lvl2pPr>
            <a:lvl3pPr lvl="2" rtl="0">
              <a:spcBef>
                <a:spcPts val="0"/>
              </a:spcBef>
              <a:spcAft>
                <a:spcPts val="0"/>
              </a:spcAft>
              <a:buNone/>
              <a:defRPr sz="1800" b="1">
                <a:solidFill>
                  <a:schemeClr val="dk2"/>
                </a:solidFill>
              </a:defRPr>
            </a:lvl3pPr>
            <a:lvl4pPr lvl="3" rtl="0">
              <a:spcBef>
                <a:spcPts val="0"/>
              </a:spcBef>
              <a:spcAft>
                <a:spcPts val="0"/>
              </a:spcAft>
              <a:buNone/>
              <a:defRPr sz="1800" b="1">
                <a:solidFill>
                  <a:schemeClr val="dk2"/>
                </a:solidFill>
              </a:defRPr>
            </a:lvl4pPr>
            <a:lvl5pPr lvl="4" rtl="0">
              <a:spcBef>
                <a:spcPts val="0"/>
              </a:spcBef>
              <a:spcAft>
                <a:spcPts val="0"/>
              </a:spcAft>
              <a:buNone/>
              <a:defRPr sz="1800" b="1">
                <a:solidFill>
                  <a:schemeClr val="dk2"/>
                </a:solidFill>
              </a:defRPr>
            </a:lvl5pPr>
            <a:lvl6pPr lvl="5" rtl="0">
              <a:spcBef>
                <a:spcPts val="0"/>
              </a:spcBef>
              <a:spcAft>
                <a:spcPts val="0"/>
              </a:spcAft>
              <a:buNone/>
              <a:defRPr sz="1800" b="1">
                <a:solidFill>
                  <a:schemeClr val="dk2"/>
                </a:solidFill>
              </a:defRPr>
            </a:lvl6pPr>
            <a:lvl7pPr lvl="6" rtl="0">
              <a:spcBef>
                <a:spcPts val="0"/>
              </a:spcBef>
              <a:spcAft>
                <a:spcPts val="0"/>
              </a:spcAft>
              <a:buNone/>
              <a:defRPr sz="1800" b="1">
                <a:solidFill>
                  <a:schemeClr val="dk2"/>
                </a:solidFill>
              </a:defRPr>
            </a:lvl7pPr>
            <a:lvl8pPr lvl="7" rtl="0">
              <a:spcBef>
                <a:spcPts val="0"/>
              </a:spcBef>
              <a:spcAft>
                <a:spcPts val="0"/>
              </a:spcAft>
              <a:buNone/>
              <a:defRPr sz="1800" b="1">
                <a:solidFill>
                  <a:schemeClr val="dk2"/>
                </a:solidFill>
              </a:defRPr>
            </a:lvl8pPr>
            <a:lvl9pPr lvl="8" rtl="0">
              <a:spcBef>
                <a:spcPts val="0"/>
              </a:spcBef>
              <a:spcAft>
                <a:spcPts val="0"/>
              </a:spcAft>
              <a:buNone/>
              <a:defRPr sz="1800" b="1">
                <a:solidFill>
                  <a:schemeClr val="dk2"/>
                </a:solidFill>
              </a:defRPr>
            </a:lvl9pPr>
          </a:lstStyle>
          <a:p>
            <a:endParaRPr/>
          </a:p>
        </p:txBody>
      </p:sp>
      <p:sp>
        <p:nvSpPr>
          <p:cNvPr id="183" name="Google Shape;183;p19"/>
          <p:cNvSpPr txBox="1">
            <a:spLocks noGrp="1"/>
          </p:cNvSpPr>
          <p:nvPr>
            <p:ph type="subTitle" idx="2"/>
          </p:nvPr>
        </p:nvSpPr>
        <p:spPr>
          <a:xfrm>
            <a:off x="5412554" y="2277979"/>
            <a:ext cx="2524800" cy="1390800"/>
          </a:xfrm>
          <a:prstGeom prst="rect">
            <a:avLst/>
          </a:prstGeom>
        </p:spPr>
        <p:txBody>
          <a:bodyPr spcFirstLastPara="1" wrap="square" lIns="91425" tIns="91425" rIns="91425" bIns="91425" anchor="t" anchorCtr="0">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84" name="Google Shape;184;p19"/>
          <p:cNvSpPr/>
          <p:nvPr/>
        </p:nvSpPr>
        <p:spPr>
          <a:xfrm>
            <a:off x="2257375" y="441338"/>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185" name="Google Shape;185;p19"/>
          <p:cNvSpPr/>
          <p:nvPr/>
        </p:nvSpPr>
        <p:spPr>
          <a:xfrm>
            <a:off x="993263" y="4443211"/>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186" name="Google Shape;186;p19"/>
          <p:cNvCxnSpPr/>
          <p:nvPr/>
        </p:nvCxnSpPr>
        <p:spPr>
          <a:xfrm>
            <a:off x="-12" y="667688"/>
            <a:ext cx="1838100" cy="0"/>
          </a:xfrm>
          <a:prstGeom prst="straightConnector1">
            <a:avLst/>
          </a:prstGeom>
          <a:noFill/>
          <a:ln w="19050" cap="flat" cmpd="sng">
            <a:solidFill>
              <a:schemeClr val="accent2"/>
            </a:solidFill>
            <a:prstDash val="solid"/>
            <a:round/>
            <a:headEnd type="none" w="med" len="med"/>
            <a:tailEnd type="none" w="med" len="med"/>
          </a:ln>
        </p:spPr>
      </p:cxnSp>
      <p:cxnSp>
        <p:nvCxnSpPr>
          <p:cNvPr id="187" name="Google Shape;187;p19"/>
          <p:cNvCxnSpPr/>
          <p:nvPr/>
        </p:nvCxnSpPr>
        <p:spPr>
          <a:xfrm>
            <a:off x="7318788" y="667688"/>
            <a:ext cx="1838100" cy="0"/>
          </a:xfrm>
          <a:prstGeom prst="straightConnector1">
            <a:avLst/>
          </a:prstGeom>
          <a:noFill/>
          <a:ln w="19050" cap="flat" cmpd="sng">
            <a:solidFill>
              <a:schemeClr val="accent1"/>
            </a:solidFill>
            <a:prstDash val="solid"/>
            <a:round/>
            <a:headEnd type="none" w="med" len="med"/>
            <a:tailEnd type="none" w="med" len="med"/>
          </a:ln>
        </p:spPr>
      </p:cxnSp>
      <p:sp>
        <p:nvSpPr>
          <p:cNvPr id="188" name="Google Shape;188;p19"/>
          <p:cNvSpPr/>
          <p:nvPr/>
        </p:nvSpPr>
        <p:spPr>
          <a:xfrm>
            <a:off x="6446825" y="441338"/>
            <a:ext cx="452700" cy="4527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189" name="Google Shape;189;p19"/>
          <p:cNvSpPr/>
          <p:nvPr/>
        </p:nvSpPr>
        <p:spPr>
          <a:xfrm>
            <a:off x="7828238" y="4443211"/>
            <a:ext cx="322500" cy="322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190" name="Google Shape;190;p19"/>
          <p:cNvCxnSpPr/>
          <p:nvPr/>
        </p:nvCxnSpPr>
        <p:spPr>
          <a:xfrm>
            <a:off x="-75" y="4597274"/>
            <a:ext cx="726300" cy="7200"/>
          </a:xfrm>
          <a:prstGeom prst="straightConnector1">
            <a:avLst/>
          </a:prstGeom>
          <a:noFill/>
          <a:ln w="19050" cap="flat" cmpd="sng">
            <a:solidFill>
              <a:schemeClr val="accent1"/>
            </a:solidFill>
            <a:prstDash val="solid"/>
            <a:round/>
            <a:headEnd type="none" w="med" len="med"/>
            <a:tailEnd type="none" w="med" len="med"/>
          </a:ln>
        </p:spPr>
      </p:cxnSp>
      <p:cxnSp>
        <p:nvCxnSpPr>
          <p:cNvPr id="191" name="Google Shape;191;p19"/>
          <p:cNvCxnSpPr/>
          <p:nvPr/>
        </p:nvCxnSpPr>
        <p:spPr>
          <a:xfrm rot="10800000" flipH="1">
            <a:off x="8417625" y="4597274"/>
            <a:ext cx="739200" cy="7200"/>
          </a:xfrm>
          <a:prstGeom prst="straightConnector1">
            <a:avLst/>
          </a:prstGeom>
          <a:noFill/>
          <a:ln w="19050" cap="flat" cmpd="sng">
            <a:solidFill>
              <a:schemeClr val="accent2"/>
            </a:solidFill>
            <a:prstDash val="solid"/>
            <a:round/>
            <a:headEnd type="none" w="med" len="med"/>
            <a:tailEnd type="none" w="med" len="med"/>
          </a:ln>
        </p:spPr>
      </p:cxnSp>
    </p:spTree>
    <p:extLst>
      <p:ext uri="{BB962C8B-B14F-4D97-AF65-F5344CB8AC3E}">
        <p14:creationId xmlns:p14="http://schemas.microsoft.com/office/powerpoint/2010/main" val="13406898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192"/>
        <p:cNvGrpSpPr/>
        <p:nvPr/>
      </p:nvGrpSpPr>
      <p:grpSpPr>
        <a:xfrm>
          <a:off x="0" y="0"/>
          <a:ext cx="0" cy="0"/>
          <a:chOff x="0" y="0"/>
          <a:chExt cx="0" cy="0"/>
        </a:xfrm>
      </p:grpSpPr>
      <p:sp>
        <p:nvSpPr>
          <p:cNvPr id="193" name="Google Shape;193;p20"/>
          <p:cNvSpPr txBox="1">
            <a:spLocks noGrp="1"/>
          </p:cNvSpPr>
          <p:nvPr>
            <p:ph type="title"/>
          </p:nvPr>
        </p:nvSpPr>
        <p:spPr>
          <a:xfrm>
            <a:off x="1064175" y="438300"/>
            <a:ext cx="3869100" cy="572700"/>
          </a:xfrm>
          <a:prstGeom prst="rect">
            <a:avLst/>
          </a:prstGeom>
        </p:spPr>
        <p:txBody>
          <a:bodyPr spcFirstLastPara="1" wrap="square" lIns="91425" tIns="91425" rIns="91425" bIns="91425" anchor="t" anchorCtr="0">
            <a:noAutofit/>
          </a:bodyPr>
          <a:lstStyle>
            <a:lvl1pPr lvl="0" algn="l" rtl="0">
              <a:spcBef>
                <a:spcPts val="0"/>
              </a:spcBef>
              <a:spcAft>
                <a:spcPts val="0"/>
              </a:spcAft>
              <a:buNone/>
              <a:defRPr/>
            </a:lvl1pPr>
            <a:lvl2pPr lvl="1" algn="l" rtl="0">
              <a:spcBef>
                <a:spcPts val="0"/>
              </a:spcBef>
              <a:spcAft>
                <a:spcPts val="0"/>
              </a:spcAft>
              <a:buNone/>
              <a:defRPr/>
            </a:lvl2pPr>
            <a:lvl3pPr lvl="2" algn="l" rtl="0">
              <a:spcBef>
                <a:spcPts val="0"/>
              </a:spcBef>
              <a:spcAft>
                <a:spcPts val="0"/>
              </a:spcAft>
              <a:buNone/>
              <a:defRPr/>
            </a:lvl3pPr>
            <a:lvl4pPr lvl="3" algn="l" rtl="0">
              <a:spcBef>
                <a:spcPts val="0"/>
              </a:spcBef>
              <a:spcAft>
                <a:spcPts val="0"/>
              </a:spcAft>
              <a:buNone/>
              <a:defRPr/>
            </a:lvl4pPr>
            <a:lvl5pPr lvl="4" algn="l" rtl="0">
              <a:spcBef>
                <a:spcPts val="0"/>
              </a:spcBef>
              <a:spcAft>
                <a:spcPts val="0"/>
              </a:spcAft>
              <a:buNone/>
              <a:defRPr/>
            </a:lvl5pPr>
            <a:lvl6pPr lvl="5" algn="l" rtl="0">
              <a:spcBef>
                <a:spcPts val="0"/>
              </a:spcBef>
              <a:spcAft>
                <a:spcPts val="0"/>
              </a:spcAft>
              <a:buNone/>
              <a:defRPr/>
            </a:lvl6pPr>
            <a:lvl7pPr lvl="6" algn="l" rtl="0">
              <a:spcBef>
                <a:spcPts val="0"/>
              </a:spcBef>
              <a:spcAft>
                <a:spcPts val="0"/>
              </a:spcAft>
              <a:buNone/>
              <a:defRPr/>
            </a:lvl7pPr>
            <a:lvl8pPr lvl="7" algn="l" rtl="0">
              <a:spcBef>
                <a:spcPts val="0"/>
              </a:spcBef>
              <a:spcAft>
                <a:spcPts val="0"/>
              </a:spcAft>
              <a:buNone/>
              <a:defRPr/>
            </a:lvl8pPr>
            <a:lvl9pPr lvl="8" algn="l" rtl="0">
              <a:spcBef>
                <a:spcPts val="0"/>
              </a:spcBef>
              <a:spcAft>
                <a:spcPts val="0"/>
              </a:spcAft>
              <a:buNone/>
              <a:defRPr/>
            </a:lvl9pPr>
          </a:lstStyle>
          <a:p>
            <a:endParaRPr/>
          </a:p>
        </p:txBody>
      </p:sp>
      <p:sp>
        <p:nvSpPr>
          <p:cNvPr id="194" name="Google Shape;194;p20"/>
          <p:cNvSpPr txBox="1">
            <a:spLocks noGrp="1"/>
          </p:cNvSpPr>
          <p:nvPr>
            <p:ph type="subTitle" idx="1"/>
          </p:nvPr>
        </p:nvSpPr>
        <p:spPr>
          <a:xfrm>
            <a:off x="896675" y="1667263"/>
            <a:ext cx="1578900" cy="332700"/>
          </a:xfrm>
          <a:prstGeom prst="rect">
            <a:avLst/>
          </a:prstGeom>
        </p:spPr>
        <p:txBody>
          <a:bodyPr spcFirstLastPara="1" wrap="square" lIns="91425" tIns="91425" rIns="91425" bIns="91425" anchor="ctr" anchorCtr="0">
            <a:noAutofit/>
          </a:bodyPr>
          <a:lstStyle>
            <a:lvl1pPr lvl="0" algn="ctr" rtl="0">
              <a:spcBef>
                <a:spcPts val="0"/>
              </a:spcBef>
              <a:spcAft>
                <a:spcPts val="0"/>
              </a:spcAft>
              <a:buNone/>
              <a:defRPr sz="1800" b="1">
                <a:solidFill>
                  <a:schemeClr val="accent1"/>
                </a:solidFill>
              </a:defRPr>
            </a:lvl1pPr>
            <a:lvl2pPr lvl="1" algn="ctr" rtl="0">
              <a:spcBef>
                <a:spcPts val="0"/>
              </a:spcBef>
              <a:spcAft>
                <a:spcPts val="0"/>
              </a:spcAft>
              <a:buNone/>
              <a:defRPr sz="1800" b="1">
                <a:solidFill>
                  <a:schemeClr val="accent1"/>
                </a:solidFill>
              </a:defRPr>
            </a:lvl2pPr>
            <a:lvl3pPr lvl="2" algn="ctr" rtl="0">
              <a:spcBef>
                <a:spcPts val="0"/>
              </a:spcBef>
              <a:spcAft>
                <a:spcPts val="0"/>
              </a:spcAft>
              <a:buNone/>
              <a:defRPr sz="1800" b="1">
                <a:solidFill>
                  <a:schemeClr val="accent1"/>
                </a:solidFill>
              </a:defRPr>
            </a:lvl3pPr>
            <a:lvl4pPr lvl="3" algn="ctr" rtl="0">
              <a:spcBef>
                <a:spcPts val="0"/>
              </a:spcBef>
              <a:spcAft>
                <a:spcPts val="0"/>
              </a:spcAft>
              <a:buNone/>
              <a:defRPr sz="1800" b="1">
                <a:solidFill>
                  <a:schemeClr val="accent1"/>
                </a:solidFill>
              </a:defRPr>
            </a:lvl4pPr>
            <a:lvl5pPr lvl="4" algn="ctr" rtl="0">
              <a:spcBef>
                <a:spcPts val="0"/>
              </a:spcBef>
              <a:spcAft>
                <a:spcPts val="0"/>
              </a:spcAft>
              <a:buNone/>
              <a:defRPr sz="1800" b="1">
                <a:solidFill>
                  <a:schemeClr val="accent1"/>
                </a:solidFill>
              </a:defRPr>
            </a:lvl5pPr>
            <a:lvl6pPr lvl="5" algn="ctr" rtl="0">
              <a:spcBef>
                <a:spcPts val="0"/>
              </a:spcBef>
              <a:spcAft>
                <a:spcPts val="0"/>
              </a:spcAft>
              <a:buNone/>
              <a:defRPr sz="1800" b="1">
                <a:solidFill>
                  <a:schemeClr val="accent1"/>
                </a:solidFill>
              </a:defRPr>
            </a:lvl6pPr>
            <a:lvl7pPr lvl="6" algn="ctr" rtl="0">
              <a:spcBef>
                <a:spcPts val="0"/>
              </a:spcBef>
              <a:spcAft>
                <a:spcPts val="0"/>
              </a:spcAft>
              <a:buNone/>
              <a:defRPr sz="1800" b="1">
                <a:solidFill>
                  <a:schemeClr val="accent1"/>
                </a:solidFill>
              </a:defRPr>
            </a:lvl7pPr>
            <a:lvl8pPr lvl="7" algn="ctr" rtl="0">
              <a:spcBef>
                <a:spcPts val="0"/>
              </a:spcBef>
              <a:spcAft>
                <a:spcPts val="0"/>
              </a:spcAft>
              <a:buNone/>
              <a:defRPr sz="1800" b="1">
                <a:solidFill>
                  <a:schemeClr val="accent1"/>
                </a:solidFill>
              </a:defRPr>
            </a:lvl8pPr>
            <a:lvl9pPr lvl="8" algn="ctr" rtl="0">
              <a:spcBef>
                <a:spcPts val="0"/>
              </a:spcBef>
              <a:spcAft>
                <a:spcPts val="0"/>
              </a:spcAft>
              <a:buNone/>
              <a:defRPr sz="1800" b="1">
                <a:solidFill>
                  <a:schemeClr val="accent1"/>
                </a:solidFill>
              </a:defRPr>
            </a:lvl9pPr>
          </a:lstStyle>
          <a:p>
            <a:endParaRPr/>
          </a:p>
        </p:txBody>
      </p:sp>
      <p:sp>
        <p:nvSpPr>
          <p:cNvPr id="195" name="Google Shape;195;p20"/>
          <p:cNvSpPr txBox="1">
            <a:spLocks noGrp="1"/>
          </p:cNvSpPr>
          <p:nvPr>
            <p:ph type="subTitle" idx="2"/>
          </p:nvPr>
        </p:nvSpPr>
        <p:spPr>
          <a:xfrm>
            <a:off x="896700" y="1908112"/>
            <a:ext cx="1578900" cy="6402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196" name="Google Shape;196;p20"/>
          <p:cNvSpPr txBox="1">
            <a:spLocks noGrp="1"/>
          </p:cNvSpPr>
          <p:nvPr>
            <p:ph type="subTitle" idx="3"/>
          </p:nvPr>
        </p:nvSpPr>
        <p:spPr>
          <a:xfrm>
            <a:off x="896675" y="2941139"/>
            <a:ext cx="1578900" cy="332700"/>
          </a:xfrm>
          <a:prstGeom prst="rect">
            <a:avLst/>
          </a:prstGeom>
        </p:spPr>
        <p:txBody>
          <a:bodyPr spcFirstLastPara="1" wrap="square" lIns="91425" tIns="91425" rIns="91425" bIns="91425" anchor="ctr" anchorCtr="0">
            <a:noAutofit/>
          </a:bodyPr>
          <a:lstStyle>
            <a:lvl1pPr lvl="0" algn="ctr" rtl="0">
              <a:spcBef>
                <a:spcPts val="0"/>
              </a:spcBef>
              <a:spcAft>
                <a:spcPts val="0"/>
              </a:spcAft>
              <a:buNone/>
              <a:defRPr sz="1800" b="1">
                <a:solidFill>
                  <a:schemeClr val="accent1"/>
                </a:solidFill>
              </a:defRPr>
            </a:lvl1pPr>
            <a:lvl2pPr lvl="1" algn="ctr" rtl="0">
              <a:spcBef>
                <a:spcPts val="0"/>
              </a:spcBef>
              <a:spcAft>
                <a:spcPts val="0"/>
              </a:spcAft>
              <a:buNone/>
              <a:defRPr sz="1800" b="1">
                <a:solidFill>
                  <a:schemeClr val="accent1"/>
                </a:solidFill>
              </a:defRPr>
            </a:lvl2pPr>
            <a:lvl3pPr lvl="2" algn="ctr" rtl="0">
              <a:spcBef>
                <a:spcPts val="0"/>
              </a:spcBef>
              <a:spcAft>
                <a:spcPts val="0"/>
              </a:spcAft>
              <a:buNone/>
              <a:defRPr sz="1800" b="1">
                <a:solidFill>
                  <a:schemeClr val="accent1"/>
                </a:solidFill>
              </a:defRPr>
            </a:lvl3pPr>
            <a:lvl4pPr lvl="3" algn="ctr" rtl="0">
              <a:spcBef>
                <a:spcPts val="0"/>
              </a:spcBef>
              <a:spcAft>
                <a:spcPts val="0"/>
              </a:spcAft>
              <a:buNone/>
              <a:defRPr sz="1800" b="1">
                <a:solidFill>
                  <a:schemeClr val="accent1"/>
                </a:solidFill>
              </a:defRPr>
            </a:lvl4pPr>
            <a:lvl5pPr lvl="4" algn="ctr" rtl="0">
              <a:spcBef>
                <a:spcPts val="0"/>
              </a:spcBef>
              <a:spcAft>
                <a:spcPts val="0"/>
              </a:spcAft>
              <a:buNone/>
              <a:defRPr sz="1800" b="1">
                <a:solidFill>
                  <a:schemeClr val="accent1"/>
                </a:solidFill>
              </a:defRPr>
            </a:lvl5pPr>
            <a:lvl6pPr lvl="5" algn="ctr" rtl="0">
              <a:spcBef>
                <a:spcPts val="0"/>
              </a:spcBef>
              <a:spcAft>
                <a:spcPts val="0"/>
              </a:spcAft>
              <a:buNone/>
              <a:defRPr sz="1800" b="1">
                <a:solidFill>
                  <a:schemeClr val="accent1"/>
                </a:solidFill>
              </a:defRPr>
            </a:lvl6pPr>
            <a:lvl7pPr lvl="6" algn="ctr" rtl="0">
              <a:spcBef>
                <a:spcPts val="0"/>
              </a:spcBef>
              <a:spcAft>
                <a:spcPts val="0"/>
              </a:spcAft>
              <a:buNone/>
              <a:defRPr sz="1800" b="1">
                <a:solidFill>
                  <a:schemeClr val="accent1"/>
                </a:solidFill>
              </a:defRPr>
            </a:lvl7pPr>
            <a:lvl8pPr lvl="7" algn="ctr" rtl="0">
              <a:spcBef>
                <a:spcPts val="0"/>
              </a:spcBef>
              <a:spcAft>
                <a:spcPts val="0"/>
              </a:spcAft>
              <a:buNone/>
              <a:defRPr sz="1800" b="1">
                <a:solidFill>
                  <a:schemeClr val="accent1"/>
                </a:solidFill>
              </a:defRPr>
            </a:lvl8pPr>
            <a:lvl9pPr lvl="8" algn="ctr" rtl="0">
              <a:spcBef>
                <a:spcPts val="0"/>
              </a:spcBef>
              <a:spcAft>
                <a:spcPts val="0"/>
              </a:spcAft>
              <a:buNone/>
              <a:defRPr sz="1800" b="1">
                <a:solidFill>
                  <a:schemeClr val="accent1"/>
                </a:solidFill>
              </a:defRPr>
            </a:lvl9pPr>
          </a:lstStyle>
          <a:p>
            <a:endParaRPr/>
          </a:p>
        </p:txBody>
      </p:sp>
      <p:sp>
        <p:nvSpPr>
          <p:cNvPr id="197" name="Google Shape;197;p20"/>
          <p:cNvSpPr txBox="1">
            <a:spLocks noGrp="1"/>
          </p:cNvSpPr>
          <p:nvPr>
            <p:ph type="subTitle" idx="4"/>
          </p:nvPr>
        </p:nvSpPr>
        <p:spPr>
          <a:xfrm>
            <a:off x="896625" y="3182988"/>
            <a:ext cx="1578900" cy="6402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198" name="Google Shape;198;p20"/>
          <p:cNvSpPr txBox="1">
            <a:spLocks noGrp="1"/>
          </p:cNvSpPr>
          <p:nvPr>
            <p:ph type="subTitle" idx="5"/>
          </p:nvPr>
        </p:nvSpPr>
        <p:spPr>
          <a:xfrm>
            <a:off x="2790599" y="1667263"/>
            <a:ext cx="1578900" cy="332700"/>
          </a:xfrm>
          <a:prstGeom prst="rect">
            <a:avLst/>
          </a:prstGeom>
        </p:spPr>
        <p:txBody>
          <a:bodyPr spcFirstLastPara="1" wrap="square" lIns="91425" tIns="91425" rIns="91425" bIns="91425" anchor="ctr" anchorCtr="0">
            <a:noAutofit/>
          </a:bodyPr>
          <a:lstStyle>
            <a:lvl1pPr lvl="0" algn="ctr" rtl="0">
              <a:spcBef>
                <a:spcPts val="0"/>
              </a:spcBef>
              <a:spcAft>
                <a:spcPts val="0"/>
              </a:spcAft>
              <a:buNone/>
              <a:defRPr sz="1800" b="1">
                <a:solidFill>
                  <a:schemeClr val="accent1"/>
                </a:solidFill>
              </a:defRPr>
            </a:lvl1pPr>
            <a:lvl2pPr lvl="1" algn="ctr" rtl="0">
              <a:spcBef>
                <a:spcPts val="0"/>
              </a:spcBef>
              <a:spcAft>
                <a:spcPts val="0"/>
              </a:spcAft>
              <a:buNone/>
              <a:defRPr sz="1800" b="1">
                <a:solidFill>
                  <a:schemeClr val="accent1"/>
                </a:solidFill>
              </a:defRPr>
            </a:lvl2pPr>
            <a:lvl3pPr lvl="2" algn="ctr" rtl="0">
              <a:spcBef>
                <a:spcPts val="0"/>
              </a:spcBef>
              <a:spcAft>
                <a:spcPts val="0"/>
              </a:spcAft>
              <a:buNone/>
              <a:defRPr sz="1800" b="1">
                <a:solidFill>
                  <a:schemeClr val="accent1"/>
                </a:solidFill>
              </a:defRPr>
            </a:lvl3pPr>
            <a:lvl4pPr lvl="3" algn="ctr" rtl="0">
              <a:spcBef>
                <a:spcPts val="0"/>
              </a:spcBef>
              <a:spcAft>
                <a:spcPts val="0"/>
              </a:spcAft>
              <a:buNone/>
              <a:defRPr sz="1800" b="1">
                <a:solidFill>
                  <a:schemeClr val="accent1"/>
                </a:solidFill>
              </a:defRPr>
            </a:lvl4pPr>
            <a:lvl5pPr lvl="4" algn="ctr" rtl="0">
              <a:spcBef>
                <a:spcPts val="0"/>
              </a:spcBef>
              <a:spcAft>
                <a:spcPts val="0"/>
              </a:spcAft>
              <a:buNone/>
              <a:defRPr sz="1800" b="1">
                <a:solidFill>
                  <a:schemeClr val="accent1"/>
                </a:solidFill>
              </a:defRPr>
            </a:lvl5pPr>
            <a:lvl6pPr lvl="5" algn="ctr" rtl="0">
              <a:spcBef>
                <a:spcPts val="0"/>
              </a:spcBef>
              <a:spcAft>
                <a:spcPts val="0"/>
              </a:spcAft>
              <a:buNone/>
              <a:defRPr sz="1800" b="1">
                <a:solidFill>
                  <a:schemeClr val="accent1"/>
                </a:solidFill>
              </a:defRPr>
            </a:lvl6pPr>
            <a:lvl7pPr lvl="6" algn="ctr" rtl="0">
              <a:spcBef>
                <a:spcPts val="0"/>
              </a:spcBef>
              <a:spcAft>
                <a:spcPts val="0"/>
              </a:spcAft>
              <a:buNone/>
              <a:defRPr sz="1800" b="1">
                <a:solidFill>
                  <a:schemeClr val="accent1"/>
                </a:solidFill>
              </a:defRPr>
            </a:lvl7pPr>
            <a:lvl8pPr lvl="7" algn="ctr" rtl="0">
              <a:spcBef>
                <a:spcPts val="0"/>
              </a:spcBef>
              <a:spcAft>
                <a:spcPts val="0"/>
              </a:spcAft>
              <a:buNone/>
              <a:defRPr sz="1800" b="1">
                <a:solidFill>
                  <a:schemeClr val="accent1"/>
                </a:solidFill>
              </a:defRPr>
            </a:lvl8pPr>
            <a:lvl9pPr lvl="8" algn="ctr" rtl="0">
              <a:spcBef>
                <a:spcPts val="0"/>
              </a:spcBef>
              <a:spcAft>
                <a:spcPts val="0"/>
              </a:spcAft>
              <a:buNone/>
              <a:defRPr sz="1800" b="1">
                <a:solidFill>
                  <a:schemeClr val="accent1"/>
                </a:solidFill>
              </a:defRPr>
            </a:lvl9pPr>
          </a:lstStyle>
          <a:p>
            <a:endParaRPr/>
          </a:p>
        </p:txBody>
      </p:sp>
      <p:sp>
        <p:nvSpPr>
          <p:cNvPr id="199" name="Google Shape;199;p20"/>
          <p:cNvSpPr txBox="1">
            <a:spLocks noGrp="1"/>
          </p:cNvSpPr>
          <p:nvPr>
            <p:ph type="subTitle" idx="6"/>
          </p:nvPr>
        </p:nvSpPr>
        <p:spPr>
          <a:xfrm>
            <a:off x="2790600" y="1908112"/>
            <a:ext cx="1578900" cy="6402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200" name="Google Shape;200;p20"/>
          <p:cNvSpPr txBox="1">
            <a:spLocks noGrp="1"/>
          </p:cNvSpPr>
          <p:nvPr>
            <p:ph type="subTitle" idx="7"/>
          </p:nvPr>
        </p:nvSpPr>
        <p:spPr>
          <a:xfrm>
            <a:off x="2790599" y="2941139"/>
            <a:ext cx="1578900" cy="332700"/>
          </a:xfrm>
          <a:prstGeom prst="rect">
            <a:avLst/>
          </a:prstGeom>
        </p:spPr>
        <p:txBody>
          <a:bodyPr spcFirstLastPara="1" wrap="square" lIns="91425" tIns="91425" rIns="91425" bIns="91425" anchor="ctr" anchorCtr="0">
            <a:noAutofit/>
          </a:bodyPr>
          <a:lstStyle>
            <a:lvl1pPr lvl="0" algn="ctr" rtl="0">
              <a:spcBef>
                <a:spcPts val="0"/>
              </a:spcBef>
              <a:spcAft>
                <a:spcPts val="0"/>
              </a:spcAft>
              <a:buNone/>
              <a:defRPr sz="1800" b="1">
                <a:solidFill>
                  <a:schemeClr val="accent1"/>
                </a:solidFill>
              </a:defRPr>
            </a:lvl1pPr>
            <a:lvl2pPr lvl="1" algn="ctr" rtl="0">
              <a:spcBef>
                <a:spcPts val="0"/>
              </a:spcBef>
              <a:spcAft>
                <a:spcPts val="0"/>
              </a:spcAft>
              <a:buNone/>
              <a:defRPr sz="1800" b="1">
                <a:solidFill>
                  <a:schemeClr val="accent1"/>
                </a:solidFill>
              </a:defRPr>
            </a:lvl2pPr>
            <a:lvl3pPr lvl="2" algn="ctr" rtl="0">
              <a:spcBef>
                <a:spcPts val="0"/>
              </a:spcBef>
              <a:spcAft>
                <a:spcPts val="0"/>
              </a:spcAft>
              <a:buNone/>
              <a:defRPr sz="1800" b="1">
                <a:solidFill>
                  <a:schemeClr val="accent1"/>
                </a:solidFill>
              </a:defRPr>
            </a:lvl3pPr>
            <a:lvl4pPr lvl="3" algn="ctr" rtl="0">
              <a:spcBef>
                <a:spcPts val="0"/>
              </a:spcBef>
              <a:spcAft>
                <a:spcPts val="0"/>
              </a:spcAft>
              <a:buNone/>
              <a:defRPr sz="1800" b="1">
                <a:solidFill>
                  <a:schemeClr val="accent1"/>
                </a:solidFill>
              </a:defRPr>
            </a:lvl4pPr>
            <a:lvl5pPr lvl="4" algn="ctr" rtl="0">
              <a:spcBef>
                <a:spcPts val="0"/>
              </a:spcBef>
              <a:spcAft>
                <a:spcPts val="0"/>
              </a:spcAft>
              <a:buNone/>
              <a:defRPr sz="1800" b="1">
                <a:solidFill>
                  <a:schemeClr val="accent1"/>
                </a:solidFill>
              </a:defRPr>
            </a:lvl5pPr>
            <a:lvl6pPr lvl="5" algn="ctr" rtl="0">
              <a:spcBef>
                <a:spcPts val="0"/>
              </a:spcBef>
              <a:spcAft>
                <a:spcPts val="0"/>
              </a:spcAft>
              <a:buNone/>
              <a:defRPr sz="1800" b="1">
                <a:solidFill>
                  <a:schemeClr val="accent1"/>
                </a:solidFill>
              </a:defRPr>
            </a:lvl6pPr>
            <a:lvl7pPr lvl="6" algn="ctr" rtl="0">
              <a:spcBef>
                <a:spcPts val="0"/>
              </a:spcBef>
              <a:spcAft>
                <a:spcPts val="0"/>
              </a:spcAft>
              <a:buNone/>
              <a:defRPr sz="1800" b="1">
                <a:solidFill>
                  <a:schemeClr val="accent1"/>
                </a:solidFill>
              </a:defRPr>
            </a:lvl7pPr>
            <a:lvl8pPr lvl="7" algn="ctr" rtl="0">
              <a:spcBef>
                <a:spcPts val="0"/>
              </a:spcBef>
              <a:spcAft>
                <a:spcPts val="0"/>
              </a:spcAft>
              <a:buNone/>
              <a:defRPr sz="1800" b="1">
                <a:solidFill>
                  <a:schemeClr val="accent1"/>
                </a:solidFill>
              </a:defRPr>
            </a:lvl8pPr>
            <a:lvl9pPr lvl="8" algn="ctr" rtl="0">
              <a:spcBef>
                <a:spcPts val="0"/>
              </a:spcBef>
              <a:spcAft>
                <a:spcPts val="0"/>
              </a:spcAft>
              <a:buNone/>
              <a:defRPr sz="1800" b="1">
                <a:solidFill>
                  <a:schemeClr val="accent1"/>
                </a:solidFill>
              </a:defRPr>
            </a:lvl9pPr>
          </a:lstStyle>
          <a:p>
            <a:endParaRPr/>
          </a:p>
        </p:txBody>
      </p:sp>
      <p:sp>
        <p:nvSpPr>
          <p:cNvPr id="201" name="Google Shape;201;p20"/>
          <p:cNvSpPr txBox="1">
            <a:spLocks noGrp="1"/>
          </p:cNvSpPr>
          <p:nvPr>
            <p:ph type="subTitle" idx="8"/>
          </p:nvPr>
        </p:nvSpPr>
        <p:spPr>
          <a:xfrm>
            <a:off x="2790602" y="3182988"/>
            <a:ext cx="1578900" cy="6402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202" name="Google Shape;202;p20"/>
          <p:cNvSpPr/>
          <p:nvPr/>
        </p:nvSpPr>
        <p:spPr>
          <a:xfrm>
            <a:off x="425925" y="888888"/>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03" name="Google Shape;203;p20"/>
          <p:cNvSpPr/>
          <p:nvPr/>
        </p:nvSpPr>
        <p:spPr>
          <a:xfrm>
            <a:off x="8330475" y="3745000"/>
            <a:ext cx="322500" cy="322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04" name="Google Shape;204;p20"/>
          <p:cNvSpPr/>
          <p:nvPr/>
        </p:nvSpPr>
        <p:spPr>
          <a:xfrm>
            <a:off x="8265375" y="392900"/>
            <a:ext cx="452700" cy="4527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05" name="Google Shape;205;p20"/>
          <p:cNvSpPr/>
          <p:nvPr/>
        </p:nvSpPr>
        <p:spPr>
          <a:xfrm>
            <a:off x="491025" y="4428113"/>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206" name="Google Shape;206;p20"/>
          <p:cNvCxnSpPr/>
          <p:nvPr/>
        </p:nvCxnSpPr>
        <p:spPr>
          <a:xfrm rot="10800000">
            <a:off x="652275" y="1855413"/>
            <a:ext cx="0" cy="2058900"/>
          </a:xfrm>
          <a:prstGeom prst="straightConnector1">
            <a:avLst/>
          </a:prstGeom>
          <a:noFill/>
          <a:ln w="19050" cap="flat" cmpd="sng">
            <a:solidFill>
              <a:schemeClr val="accent2"/>
            </a:solidFill>
            <a:prstDash val="solid"/>
            <a:round/>
            <a:headEnd type="none" w="med" len="med"/>
            <a:tailEnd type="none" w="med" len="med"/>
          </a:ln>
        </p:spPr>
      </p:cxnSp>
      <p:cxnSp>
        <p:nvCxnSpPr>
          <p:cNvPr id="207" name="Google Shape;207;p20"/>
          <p:cNvCxnSpPr/>
          <p:nvPr/>
        </p:nvCxnSpPr>
        <p:spPr>
          <a:xfrm rot="10800000">
            <a:off x="8491725" y="1265838"/>
            <a:ext cx="0" cy="2058900"/>
          </a:xfrm>
          <a:prstGeom prst="straightConnector1">
            <a:avLst/>
          </a:prstGeom>
          <a:noFill/>
          <a:ln w="19050"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9802042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one column 2">
  <p:cSld name="Title and one column 2">
    <p:spTree>
      <p:nvGrpSpPr>
        <p:cNvPr id="1" name="Shape 208"/>
        <p:cNvGrpSpPr/>
        <p:nvPr/>
      </p:nvGrpSpPr>
      <p:grpSpPr>
        <a:xfrm>
          <a:off x="0" y="0"/>
          <a:ext cx="0" cy="0"/>
          <a:chOff x="0" y="0"/>
          <a:chExt cx="0" cy="0"/>
        </a:xfrm>
      </p:grpSpPr>
      <p:sp>
        <p:nvSpPr>
          <p:cNvPr id="209" name="Google Shape;209;p21"/>
          <p:cNvSpPr txBox="1">
            <a:spLocks noGrp="1"/>
          </p:cNvSpPr>
          <p:nvPr>
            <p:ph type="title"/>
          </p:nvPr>
        </p:nvSpPr>
        <p:spPr>
          <a:xfrm>
            <a:off x="726225" y="441350"/>
            <a:ext cx="76914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210" name="Google Shape;210;p21"/>
          <p:cNvSpPr txBox="1">
            <a:spLocks noGrp="1"/>
          </p:cNvSpPr>
          <p:nvPr>
            <p:ph type="subTitle" idx="1"/>
          </p:nvPr>
        </p:nvSpPr>
        <p:spPr>
          <a:xfrm>
            <a:off x="1180460" y="2017547"/>
            <a:ext cx="2552100" cy="396900"/>
          </a:xfrm>
          <a:prstGeom prst="rect">
            <a:avLst/>
          </a:prstGeom>
        </p:spPr>
        <p:txBody>
          <a:bodyPr spcFirstLastPara="1" wrap="square" lIns="91425" tIns="91425" rIns="91425" bIns="91425" anchor="t" anchorCtr="0">
            <a:noAutofit/>
          </a:bodyPr>
          <a:lstStyle>
            <a:lvl1pPr lvl="0" rtl="0">
              <a:spcBef>
                <a:spcPts val="0"/>
              </a:spcBef>
              <a:spcAft>
                <a:spcPts val="0"/>
              </a:spcAft>
              <a:buNone/>
              <a:defRPr sz="1800" b="1">
                <a:solidFill>
                  <a:schemeClr val="dk2"/>
                </a:solidFill>
              </a:defRPr>
            </a:lvl1pPr>
            <a:lvl2pPr lvl="1" rtl="0">
              <a:spcBef>
                <a:spcPts val="0"/>
              </a:spcBef>
              <a:spcAft>
                <a:spcPts val="0"/>
              </a:spcAft>
              <a:buNone/>
              <a:defRPr sz="1800">
                <a:solidFill>
                  <a:schemeClr val="dk2"/>
                </a:solidFill>
              </a:defRPr>
            </a:lvl2pPr>
            <a:lvl3pPr lvl="2" rtl="0">
              <a:spcBef>
                <a:spcPts val="0"/>
              </a:spcBef>
              <a:spcAft>
                <a:spcPts val="0"/>
              </a:spcAft>
              <a:buNone/>
              <a:defRPr sz="1800">
                <a:solidFill>
                  <a:schemeClr val="dk2"/>
                </a:solidFill>
              </a:defRPr>
            </a:lvl3pPr>
            <a:lvl4pPr lvl="3" rtl="0">
              <a:spcBef>
                <a:spcPts val="0"/>
              </a:spcBef>
              <a:spcAft>
                <a:spcPts val="0"/>
              </a:spcAft>
              <a:buNone/>
              <a:defRPr sz="1800">
                <a:solidFill>
                  <a:schemeClr val="dk2"/>
                </a:solidFill>
              </a:defRPr>
            </a:lvl4pPr>
            <a:lvl5pPr lvl="4" rtl="0">
              <a:spcBef>
                <a:spcPts val="0"/>
              </a:spcBef>
              <a:spcAft>
                <a:spcPts val="0"/>
              </a:spcAft>
              <a:buNone/>
              <a:defRPr sz="1800">
                <a:solidFill>
                  <a:schemeClr val="dk2"/>
                </a:solidFill>
              </a:defRPr>
            </a:lvl5pPr>
            <a:lvl6pPr lvl="5" rtl="0">
              <a:spcBef>
                <a:spcPts val="0"/>
              </a:spcBef>
              <a:spcAft>
                <a:spcPts val="0"/>
              </a:spcAft>
              <a:buNone/>
              <a:defRPr sz="1800">
                <a:solidFill>
                  <a:schemeClr val="dk2"/>
                </a:solidFill>
              </a:defRPr>
            </a:lvl6pPr>
            <a:lvl7pPr lvl="6" rtl="0">
              <a:spcBef>
                <a:spcPts val="0"/>
              </a:spcBef>
              <a:spcAft>
                <a:spcPts val="0"/>
              </a:spcAft>
              <a:buNone/>
              <a:defRPr sz="1800">
                <a:solidFill>
                  <a:schemeClr val="dk2"/>
                </a:solidFill>
              </a:defRPr>
            </a:lvl7pPr>
            <a:lvl8pPr lvl="7" rtl="0">
              <a:spcBef>
                <a:spcPts val="0"/>
              </a:spcBef>
              <a:spcAft>
                <a:spcPts val="0"/>
              </a:spcAft>
              <a:buNone/>
              <a:defRPr sz="1800">
                <a:solidFill>
                  <a:schemeClr val="dk2"/>
                </a:solidFill>
              </a:defRPr>
            </a:lvl8pPr>
            <a:lvl9pPr lvl="8" rtl="0">
              <a:spcBef>
                <a:spcPts val="0"/>
              </a:spcBef>
              <a:spcAft>
                <a:spcPts val="0"/>
              </a:spcAft>
              <a:buNone/>
              <a:defRPr sz="1800">
                <a:solidFill>
                  <a:schemeClr val="dk2"/>
                </a:solidFill>
              </a:defRPr>
            </a:lvl9pPr>
          </a:lstStyle>
          <a:p>
            <a:endParaRPr/>
          </a:p>
        </p:txBody>
      </p:sp>
      <p:sp>
        <p:nvSpPr>
          <p:cNvPr id="211" name="Google Shape;211;p21"/>
          <p:cNvSpPr txBox="1">
            <a:spLocks noGrp="1"/>
          </p:cNvSpPr>
          <p:nvPr>
            <p:ph type="subTitle" idx="2"/>
          </p:nvPr>
        </p:nvSpPr>
        <p:spPr>
          <a:xfrm>
            <a:off x="1177904" y="2343275"/>
            <a:ext cx="2552100" cy="1412400"/>
          </a:xfrm>
          <a:prstGeom prst="rect">
            <a:avLst/>
          </a:prstGeom>
        </p:spPr>
        <p:txBody>
          <a:bodyPr spcFirstLastPara="1" wrap="square" lIns="91425" tIns="91425" rIns="91425" bIns="91425" anchor="t" anchorCtr="0">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212" name="Google Shape;212;p21"/>
          <p:cNvSpPr/>
          <p:nvPr/>
        </p:nvSpPr>
        <p:spPr>
          <a:xfrm>
            <a:off x="318813" y="743763"/>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13" name="Google Shape;213;p21"/>
          <p:cNvSpPr/>
          <p:nvPr/>
        </p:nvSpPr>
        <p:spPr>
          <a:xfrm>
            <a:off x="383913" y="2578488"/>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214" name="Google Shape;214;p21"/>
          <p:cNvCxnSpPr/>
          <p:nvPr/>
        </p:nvCxnSpPr>
        <p:spPr>
          <a:xfrm rot="10800000">
            <a:off x="0" y="246413"/>
            <a:ext cx="2582700" cy="0"/>
          </a:xfrm>
          <a:prstGeom prst="straightConnector1">
            <a:avLst/>
          </a:prstGeom>
          <a:noFill/>
          <a:ln w="19050" cap="flat" cmpd="sng">
            <a:solidFill>
              <a:schemeClr val="accent2"/>
            </a:solidFill>
            <a:prstDash val="solid"/>
            <a:round/>
            <a:headEnd type="none" w="med" len="med"/>
            <a:tailEnd type="none" w="med" len="med"/>
          </a:ln>
        </p:spPr>
      </p:cxnSp>
      <p:sp>
        <p:nvSpPr>
          <p:cNvPr id="215" name="Google Shape;215;p21"/>
          <p:cNvSpPr/>
          <p:nvPr/>
        </p:nvSpPr>
        <p:spPr>
          <a:xfrm>
            <a:off x="318813" y="4339363"/>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16" name="Google Shape;216;p21"/>
          <p:cNvSpPr/>
          <p:nvPr/>
        </p:nvSpPr>
        <p:spPr>
          <a:xfrm>
            <a:off x="8437588" y="313088"/>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17" name="Google Shape;217;p21"/>
          <p:cNvSpPr/>
          <p:nvPr/>
        </p:nvSpPr>
        <p:spPr>
          <a:xfrm>
            <a:off x="8372488" y="1580138"/>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18" name="Google Shape;218;p21"/>
          <p:cNvSpPr/>
          <p:nvPr/>
        </p:nvSpPr>
        <p:spPr>
          <a:xfrm>
            <a:off x="8437588" y="4161988"/>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219" name="Google Shape;219;p21"/>
          <p:cNvCxnSpPr/>
          <p:nvPr/>
        </p:nvCxnSpPr>
        <p:spPr>
          <a:xfrm rot="10800000">
            <a:off x="3942300" y="4849763"/>
            <a:ext cx="5201700" cy="0"/>
          </a:xfrm>
          <a:prstGeom prst="straightConnector1">
            <a:avLst/>
          </a:prstGeom>
          <a:noFill/>
          <a:ln w="19050"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10064796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220"/>
        <p:cNvGrpSpPr/>
        <p:nvPr/>
      </p:nvGrpSpPr>
      <p:grpSpPr>
        <a:xfrm>
          <a:off x="0" y="0"/>
          <a:ext cx="0" cy="0"/>
          <a:chOff x="0" y="0"/>
          <a:chExt cx="0" cy="0"/>
        </a:xfrm>
      </p:grpSpPr>
      <p:sp>
        <p:nvSpPr>
          <p:cNvPr id="221" name="Google Shape;221;p22"/>
          <p:cNvSpPr txBox="1">
            <a:spLocks noGrp="1"/>
          </p:cNvSpPr>
          <p:nvPr>
            <p:ph type="title"/>
          </p:nvPr>
        </p:nvSpPr>
        <p:spPr>
          <a:xfrm>
            <a:off x="726225" y="441350"/>
            <a:ext cx="76914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222" name="Google Shape;222;p22"/>
          <p:cNvSpPr/>
          <p:nvPr/>
        </p:nvSpPr>
        <p:spPr>
          <a:xfrm>
            <a:off x="425925" y="888888"/>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23" name="Google Shape;223;p22"/>
          <p:cNvSpPr/>
          <p:nvPr/>
        </p:nvSpPr>
        <p:spPr>
          <a:xfrm>
            <a:off x="8330475" y="3745000"/>
            <a:ext cx="322500" cy="322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24" name="Google Shape;224;p22"/>
          <p:cNvSpPr/>
          <p:nvPr/>
        </p:nvSpPr>
        <p:spPr>
          <a:xfrm>
            <a:off x="8265375" y="392900"/>
            <a:ext cx="452700" cy="4527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25" name="Google Shape;225;p22"/>
          <p:cNvSpPr/>
          <p:nvPr/>
        </p:nvSpPr>
        <p:spPr>
          <a:xfrm>
            <a:off x="491025" y="4428113"/>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226" name="Google Shape;226;p22"/>
          <p:cNvCxnSpPr/>
          <p:nvPr/>
        </p:nvCxnSpPr>
        <p:spPr>
          <a:xfrm rot="10800000">
            <a:off x="652275" y="1855413"/>
            <a:ext cx="0" cy="2058900"/>
          </a:xfrm>
          <a:prstGeom prst="straightConnector1">
            <a:avLst/>
          </a:prstGeom>
          <a:noFill/>
          <a:ln w="19050" cap="flat" cmpd="sng">
            <a:solidFill>
              <a:schemeClr val="accent2"/>
            </a:solidFill>
            <a:prstDash val="solid"/>
            <a:round/>
            <a:headEnd type="none" w="med" len="med"/>
            <a:tailEnd type="none" w="med" len="med"/>
          </a:ln>
        </p:spPr>
      </p:cxnSp>
      <p:cxnSp>
        <p:nvCxnSpPr>
          <p:cNvPr id="227" name="Google Shape;227;p22"/>
          <p:cNvCxnSpPr/>
          <p:nvPr/>
        </p:nvCxnSpPr>
        <p:spPr>
          <a:xfrm rot="10800000">
            <a:off x="8491725" y="1265838"/>
            <a:ext cx="0" cy="2058900"/>
          </a:xfrm>
          <a:prstGeom prst="straightConnector1">
            <a:avLst/>
          </a:prstGeom>
          <a:noFill/>
          <a:ln w="19050"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18989116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228"/>
        <p:cNvGrpSpPr/>
        <p:nvPr/>
      </p:nvGrpSpPr>
      <p:grpSpPr>
        <a:xfrm>
          <a:off x="0" y="0"/>
          <a:ext cx="0" cy="0"/>
          <a:chOff x="0" y="0"/>
          <a:chExt cx="0" cy="0"/>
        </a:xfrm>
      </p:grpSpPr>
      <p:sp>
        <p:nvSpPr>
          <p:cNvPr id="229" name="Google Shape;229;p23"/>
          <p:cNvSpPr txBox="1">
            <a:spLocks noGrp="1"/>
          </p:cNvSpPr>
          <p:nvPr>
            <p:ph type="title"/>
          </p:nvPr>
        </p:nvSpPr>
        <p:spPr>
          <a:xfrm>
            <a:off x="2325950" y="395775"/>
            <a:ext cx="4492800" cy="10410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8100"/>
            </a:lvl1pPr>
            <a:lvl2pPr lvl="1" algn="ctr" rtl="0">
              <a:spcBef>
                <a:spcPts val="0"/>
              </a:spcBef>
              <a:spcAft>
                <a:spcPts val="0"/>
              </a:spcAft>
              <a:buNone/>
              <a:defRPr sz="8100"/>
            </a:lvl2pPr>
            <a:lvl3pPr lvl="2" algn="ctr" rtl="0">
              <a:spcBef>
                <a:spcPts val="0"/>
              </a:spcBef>
              <a:spcAft>
                <a:spcPts val="0"/>
              </a:spcAft>
              <a:buNone/>
              <a:defRPr sz="8100"/>
            </a:lvl3pPr>
            <a:lvl4pPr lvl="3" algn="ctr" rtl="0">
              <a:spcBef>
                <a:spcPts val="0"/>
              </a:spcBef>
              <a:spcAft>
                <a:spcPts val="0"/>
              </a:spcAft>
              <a:buNone/>
              <a:defRPr sz="8100"/>
            </a:lvl4pPr>
            <a:lvl5pPr lvl="4" algn="ctr" rtl="0">
              <a:spcBef>
                <a:spcPts val="0"/>
              </a:spcBef>
              <a:spcAft>
                <a:spcPts val="0"/>
              </a:spcAft>
              <a:buNone/>
              <a:defRPr sz="8100"/>
            </a:lvl5pPr>
            <a:lvl6pPr lvl="5" algn="ctr" rtl="0">
              <a:spcBef>
                <a:spcPts val="0"/>
              </a:spcBef>
              <a:spcAft>
                <a:spcPts val="0"/>
              </a:spcAft>
              <a:buNone/>
              <a:defRPr sz="8100"/>
            </a:lvl6pPr>
            <a:lvl7pPr lvl="6" algn="ctr" rtl="0">
              <a:spcBef>
                <a:spcPts val="0"/>
              </a:spcBef>
              <a:spcAft>
                <a:spcPts val="0"/>
              </a:spcAft>
              <a:buNone/>
              <a:defRPr sz="8100"/>
            </a:lvl7pPr>
            <a:lvl8pPr lvl="7" algn="ctr" rtl="0">
              <a:spcBef>
                <a:spcPts val="0"/>
              </a:spcBef>
              <a:spcAft>
                <a:spcPts val="0"/>
              </a:spcAft>
              <a:buNone/>
              <a:defRPr sz="8100"/>
            </a:lvl8pPr>
            <a:lvl9pPr lvl="8" algn="ctr" rtl="0">
              <a:spcBef>
                <a:spcPts val="0"/>
              </a:spcBef>
              <a:spcAft>
                <a:spcPts val="0"/>
              </a:spcAft>
              <a:buNone/>
              <a:defRPr sz="8100"/>
            </a:lvl9pPr>
          </a:lstStyle>
          <a:p>
            <a:endParaRPr/>
          </a:p>
        </p:txBody>
      </p:sp>
      <p:sp>
        <p:nvSpPr>
          <p:cNvPr id="230" name="Google Shape;230;p23"/>
          <p:cNvSpPr txBox="1">
            <a:spLocks noGrp="1"/>
          </p:cNvSpPr>
          <p:nvPr>
            <p:ph type="subTitle" idx="1"/>
          </p:nvPr>
        </p:nvSpPr>
        <p:spPr>
          <a:xfrm>
            <a:off x="2327041" y="1521123"/>
            <a:ext cx="4492800" cy="14601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231" name="Google Shape;231;p23"/>
          <p:cNvSpPr txBox="1"/>
          <p:nvPr/>
        </p:nvSpPr>
        <p:spPr>
          <a:xfrm>
            <a:off x="2241300" y="3714050"/>
            <a:ext cx="4661400" cy="792600"/>
          </a:xfrm>
          <a:prstGeom prst="rect">
            <a:avLst/>
          </a:prstGeom>
          <a:noFill/>
          <a:ln>
            <a:noFill/>
          </a:ln>
        </p:spPr>
        <p:txBody>
          <a:bodyPr spcFirstLastPara="1" wrap="square" lIns="91425" tIns="91425" rIns="91425" bIns="91425" anchor="ctr" anchorCtr="0">
            <a:noAutofit/>
          </a:bodyPr>
          <a:lstStyle/>
          <a:p>
            <a:pPr marL="0" marR="0" lvl="0" indent="0" algn="ctr" defTabSz="685783" rtl="0" eaLnBrk="1" fontAlgn="auto" latinLnBrk="0" hangingPunct="1">
              <a:lnSpc>
                <a:spcPct val="100000"/>
              </a:lnSpc>
              <a:spcBef>
                <a:spcPts val="300"/>
              </a:spcBef>
              <a:spcAft>
                <a:spcPts val="0"/>
              </a:spcAft>
              <a:buClr>
                <a:srgbClr val="000000"/>
              </a:buClr>
              <a:buSzPts val="1100"/>
              <a:buFont typeface="Arial"/>
              <a:buNone/>
              <a:tabLst/>
              <a:defRPr/>
            </a:pPr>
            <a:r>
              <a:rPr kumimoji="0" lang="en" sz="1200" b="1" i="0" u="none" strike="noStrike" kern="1200" cap="none" spc="0" normalizeH="0" baseline="0" noProof="0">
                <a:ln>
                  <a:noFill/>
                </a:ln>
                <a:solidFill>
                  <a:srgbClr val="98AF35"/>
                </a:solidFill>
                <a:effectLst/>
                <a:uLnTx/>
                <a:uFillTx/>
                <a:latin typeface="Archivo"/>
                <a:ea typeface="Archivo"/>
                <a:cs typeface="Archivo"/>
                <a:sym typeface="Archivo"/>
              </a:rPr>
              <a:t>CREDITS:</a:t>
            </a:r>
            <a:r>
              <a:rPr kumimoji="0" lang="en" sz="1200" b="0" i="0" u="none" strike="noStrike" kern="1200" cap="none" spc="0" normalizeH="0" baseline="0" noProof="0">
                <a:ln>
                  <a:noFill/>
                </a:ln>
                <a:solidFill>
                  <a:srgbClr val="000000"/>
                </a:solidFill>
                <a:effectLst/>
                <a:uLnTx/>
                <a:uFillTx/>
                <a:latin typeface="Archivo"/>
                <a:ea typeface="Archivo"/>
                <a:cs typeface="Archivo"/>
                <a:sym typeface="Archivo"/>
              </a:rPr>
              <a:t> This presentation template was created by </a:t>
            </a:r>
            <a:r>
              <a:rPr kumimoji="0" lang="en" sz="1200" b="1" i="0" u="none" strike="noStrike" kern="1200" cap="none" spc="0" normalizeH="0" baseline="0" noProof="0">
                <a:ln>
                  <a:noFill/>
                </a:ln>
                <a:solidFill>
                  <a:srgbClr val="98AF35"/>
                </a:solidFill>
                <a:effectLst/>
                <a:uLnTx/>
                <a:uFill>
                  <a:noFill/>
                </a:uFill>
                <a:latin typeface="Archivo"/>
                <a:ea typeface="Archivo"/>
                <a:cs typeface="Archivo"/>
                <a:sym typeface="Archivo"/>
                <a:hlinkClick r:id="rId2">
                  <a:extLst>
                    <a:ext uri="{A12FA001-AC4F-418D-AE19-62706E023703}">
                      <ahyp:hlinkClr xmlns="" xmlns:ahyp="http://schemas.microsoft.com/office/drawing/2018/hyperlinkcolor" val="tx"/>
                    </a:ext>
                  </a:extLst>
                </a:hlinkClick>
              </a:rPr>
              <a:t>Slidesgo</a:t>
            </a:r>
            <a:r>
              <a:rPr kumimoji="0" lang="en" sz="1200" b="0" i="0" u="none" strike="noStrike" kern="1200" cap="none" spc="0" normalizeH="0" baseline="0" noProof="0">
                <a:ln>
                  <a:noFill/>
                </a:ln>
                <a:solidFill>
                  <a:srgbClr val="000000"/>
                </a:solidFill>
                <a:effectLst/>
                <a:uLnTx/>
                <a:uFillTx/>
                <a:latin typeface="Archivo"/>
                <a:ea typeface="Archivo"/>
                <a:cs typeface="Archivo"/>
                <a:sym typeface="Archivo"/>
              </a:rPr>
              <a:t>, including icons by </a:t>
            </a:r>
            <a:r>
              <a:rPr kumimoji="0" lang="en" sz="1200" b="1" i="0" u="none" strike="noStrike" kern="1200" cap="none" spc="0" normalizeH="0" baseline="0" noProof="0">
                <a:ln>
                  <a:noFill/>
                </a:ln>
                <a:solidFill>
                  <a:srgbClr val="98AF35"/>
                </a:solidFill>
                <a:effectLst/>
                <a:uLnTx/>
                <a:uFill>
                  <a:noFill/>
                </a:uFill>
                <a:latin typeface="Archivo"/>
                <a:ea typeface="Archivo"/>
                <a:cs typeface="Archivo"/>
                <a:sym typeface="Archivo"/>
                <a:hlinkClick r:id="rId3">
                  <a:extLst>
                    <a:ext uri="{A12FA001-AC4F-418D-AE19-62706E023703}">
                      <ahyp:hlinkClr xmlns="" xmlns:ahyp="http://schemas.microsoft.com/office/drawing/2018/hyperlinkcolor" val="tx"/>
                    </a:ext>
                  </a:extLst>
                </a:hlinkClick>
              </a:rPr>
              <a:t>Flaticon</a:t>
            </a:r>
            <a:r>
              <a:rPr kumimoji="0" lang="en" sz="1200" b="0" i="0" u="none" strike="noStrike" kern="1200" cap="none" spc="0" normalizeH="0" baseline="0" noProof="0">
                <a:ln>
                  <a:noFill/>
                </a:ln>
                <a:solidFill>
                  <a:srgbClr val="000000"/>
                </a:solidFill>
                <a:effectLst/>
                <a:uLnTx/>
                <a:uFillTx/>
                <a:latin typeface="Archivo"/>
                <a:ea typeface="Archivo"/>
                <a:cs typeface="Archivo"/>
                <a:sym typeface="Archivo"/>
              </a:rPr>
              <a:t>, infographics &amp; images by </a:t>
            </a:r>
            <a:r>
              <a:rPr kumimoji="0" lang="en" sz="1200" b="1" i="0" u="none" strike="noStrike" kern="1200" cap="none" spc="0" normalizeH="0" baseline="0" noProof="0">
                <a:ln>
                  <a:noFill/>
                </a:ln>
                <a:solidFill>
                  <a:srgbClr val="98AF35"/>
                </a:solidFill>
                <a:effectLst/>
                <a:uLnTx/>
                <a:uFill>
                  <a:noFill/>
                </a:uFill>
                <a:latin typeface="Archivo"/>
                <a:ea typeface="Archivo"/>
                <a:cs typeface="Archivo"/>
                <a:sym typeface="Archivo"/>
                <a:hlinkClick r:id="rId4">
                  <a:extLst>
                    <a:ext uri="{A12FA001-AC4F-418D-AE19-62706E023703}">
                      <ahyp:hlinkClr xmlns="" xmlns:ahyp="http://schemas.microsoft.com/office/drawing/2018/hyperlinkcolor" val="tx"/>
                    </a:ext>
                  </a:extLst>
                </a:hlinkClick>
              </a:rPr>
              <a:t>Freepik</a:t>
            </a:r>
            <a:endParaRPr kumimoji="0" sz="1200" b="1" i="0" u="none" strike="noStrike" kern="1200" cap="none" spc="0" normalizeH="0" baseline="0" noProof="0">
              <a:ln>
                <a:noFill/>
              </a:ln>
              <a:solidFill>
                <a:srgbClr val="98AF35"/>
              </a:solidFill>
              <a:effectLst/>
              <a:uLnTx/>
              <a:uFillTx/>
              <a:latin typeface="Archivo"/>
              <a:ea typeface="Archivo"/>
              <a:cs typeface="Archivo"/>
              <a:sym typeface="Archivo"/>
            </a:endParaRPr>
          </a:p>
          <a:p>
            <a:pPr marL="0" marR="0" lvl="0" indent="0" algn="ctr"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chivo"/>
              <a:ea typeface="Archivo"/>
              <a:cs typeface="Archivo"/>
              <a:sym typeface="Archivo"/>
            </a:endParaRPr>
          </a:p>
        </p:txBody>
      </p:sp>
      <p:cxnSp>
        <p:nvCxnSpPr>
          <p:cNvPr id="232" name="Google Shape;232;p23"/>
          <p:cNvCxnSpPr/>
          <p:nvPr/>
        </p:nvCxnSpPr>
        <p:spPr>
          <a:xfrm rot="10800000">
            <a:off x="8192125" y="4720200"/>
            <a:ext cx="0" cy="423300"/>
          </a:xfrm>
          <a:prstGeom prst="straightConnector1">
            <a:avLst/>
          </a:prstGeom>
          <a:noFill/>
          <a:ln w="19050" cap="flat" cmpd="sng">
            <a:solidFill>
              <a:schemeClr val="accent2"/>
            </a:solidFill>
            <a:prstDash val="solid"/>
            <a:round/>
            <a:headEnd type="none" w="med" len="med"/>
            <a:tailEnd type="none" w="med" len="med"/>
          </a:ln>
        </p:spPr>
      </p:cxnSp>
      <p:cxnSp>
        <p:nvCxnSpPr>
          <p:cNvPr id="233" name="Google Shape;233;p23"/>
          <p:cNvCxnSpPr/>
          <p:nvPr/>
        </p:nvCxnSpPr>
        <p:spPr>
          <a:xfrm rot="10800000">
            <a:off x="933950" y="50"/>
            <a:ext cx="0" cy="451500"/>
          </a:xfrm>
          <a:prstGeom prst="straightConnector1">
            <a:avLst/>
          </a:prstGeom>
          <a:noFill/>
          <a:ln w="19050" cap="flat" cmpd="sng">
            <a:solidFill>
              <a:schemeClr val="accent2"/>
            </a:solidFill>
            <a:prstDash val="solid"/>
            <a:round/>
            <a:headEnd type="none" w="med" len="med"/>
            <a:tailEnd type="none" w="med" len="med"/>
          </a:ln>
        </p:spPr>
      </p:cxnSp>
      <p:sp>
        <p:nvSpPr>
          <p:cNvPr id="234" name="Google Shape;234;p23"/>
          <p:cNvSpPr/>
          <p:nvPr/>
        </p:nvSpPr>
        <p:spPr>
          <a:xfrm>
            <a:off x="726225" y="594175"/>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35" name="Google Shape;235;p23"/>
          <p:cNvSpPr/>
          <p:nvPr/>
        </p:nvSpPr>
        <p:spPr>
          <a:xfrm>
            <a:off x="791325" y="2200175"/>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36" name="Google Shape;236;p23"/>
          <p:cNvSpPr/>
          <p:nvPr/>
        </p:nvSpPr>
        <p:spPr>
          <a:xfrm>
            <a:off x="726225" y="4096600"/>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37" name="Google Shape;237;p23"/>
          <p:cNvSpPr/>
          <p:nvPr/>
        </p:nvSpPr>
        <p:spPr>
          <a:xfrm>
            <a:off x="8030875" y="594175"/>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38" name="Google Shape;238;p23"/>
          <p:cNvSpPr/>
          <p:nvPr/>
        </p:nvSpPr>
        <p:spPr>
          <a:xfrm>
            <a:off x="7965775" y="2345400"/>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39" name="Google Shape;239;p23"/>
          <p:cNvSpPr/>
          <p:nvPr/>
        </p:nvSpPr>
        <p:spPr>
          <a:xfrm>
            <a:off x="8030875" y="4226825"/>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240" name="Google Shape;240;p23"/>
          <p:cNvCxnSpPr/>
          <p:nvPr/>
        </p:nvCxnSpPr>
        <p:spPr>
          <a:xfrm rot="10800000">
            <a:off x="8192125" y="0"/>
            <a:ext cx="0" cy="423300"/>
          </a:xfrm>
          <a:prstGeom prst="straightConnector1">
            <a:avLst/>
          </a:prstGeom>
          <a:noFill/>
          <a:ln w="19050" cap="flat" cmpd="sng">
            <a:solidFill>
              <a:schemeClr val="accent1"/>
            </a:solidFill>
            <a:prstDash val="solid"/>
            <a:round/>
            <a:headEnd type="none" w="med" len="med"/>
            <a:tailEnd type="none" w="med" len="med"/>
          </a:ln>
        </p:spPr>
      </p:cxnSp>
      <p:cxnSp>
        <p:nvCxnSpPr>
          <p:cNvPr id="241" name="Google Shape;241;p23"/>
          <p:cNvCxnSpPr/>
          <p:nvPr/>
        </p:nvCxnSpPr>
        <p:spPr>
          <a:xfrm rot="10800000">
            <a:off x="933950" y="4706100"/>
            <a:ext cx="0" cy="451500"/>
          </a:xfrm>
          <a:prstGeom prst="straightConnector1">
            <a:avLst/>
          </a:prstGeom>
          <a:noFill/>
          <a:ln w="19050"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29811107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242"/>
        <p:cNvGrpSpPr/>
        <p:nvPr/>
      </p:nvGrpSpPr>
      <p:grpSpPr>
        <a:xfrm>
          <a:off x="0" y="0"/>
          <a:ext cx="0" cy="0"/>
          <a:chOff x="0" y="0"/>
          <a:chExt cx="0" cy="0"/>
        </a:xfrm>
      </p:grpSpPr>
      <p:sp>
        <p:nvSpPr>
          <p:cNvPr id="243" name="Google Shape;243;p24"/>
          <p:cNvSpPr/>
          <p:nvPr/>
        </p:nvSpPr>
        <p:spPr>
          <a:xfrm>
            <a:off x="425925" y="888888"/>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44" name="Google Shape;244;p24"/>
          <p:cNvSpPr/>
          <p:nvPr/>
        </p:nvSpPr>
        <p:spPr>
          <a:xfrm>
            <a:off x="8330475" y="3745000"/>
            <a:ext cx="322500" cy="322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45" name="Google Shape;245;p24"/>
          <p:cNvSpPr/>
          <p:nvPr/>
        </p:nvSpPr>
        <p:spPr>
          <a:xfrm>
            <a:off x="8265375" y="392900"/>
            <a:ext cx="452700" cy="4527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46" name="Google Shape;246;p24"/>
          <p:cNvSpPr/>
          <p:nvPr/>
        </p:nvSpPr>
        <p:spPr>
          <a:xfrm>
            <a:off x="491025" y="4428113"/>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247" name="Google Shape;247;p24"/>
          <p:cNvCxnSpPr/>
          <p:nvPr/>
        </p:nvCxnSpPr>
        <p:spPr>
          <a:xfrm rot="10800000">
            <a:off x="652275" y="1855413"/>
            <a:ext cx="0" cy="2058900"/>
          </a:xfrm>
          <a:prstGeom prst="straightConnector1">
            <a:avLst/>
          </a:prstGeom>
          <a:noFill/>
          <a:ln w="19050" cap="flat" cmpd="sng">
            <a:solidFill>
              <a:schemeClr val="accent2"/>
            </a:solidFill>
            <a:prstDash val="solid"/>
            <a:round/>
            <a:headEnd type="none" w="med" len="med"/>
            <a:tailEnd type="none" w="med" len="med"/>
          </a:ln>
        </p:spPr>
      </p:cxnSp>
      <p:cxnSp>
        <p:nvCxnSpPr>
          <p:cNvPr id="248" name="Google Shape;248;p24"/>
          <p:cNvCxnSpPr/>
          <p:nvPr/>
        </p:nvCxnSpPr>
        <p:spPr>
          <a:xfrm rot="10800000">
            <a:off x="8491725" y="1265838"/>
            <a:ext cx="0" cy="2058900"/>
          </a:xfrm>
          <a:prstGeom prst="straightConnector1">
            <a:avLst/>
          </a:prstGeom>
          <a:noFill/>
          <a:ln w="19050"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40159689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249"/>
        <p:cNvGrpSpPr/>
        <p:nvPr/>
      </p:nvGrpSpPr>
      <p:grpSpPr>
        <a:xfrm>
          <a:off x="0" y="0"/>
          <a:ext cx="0" cy="0"/>
          <a:chOff x="0" y="0"/>
          <a:chExt cx="0" cy="0"/>
        </a:xfrm>
      </p:grpSpPr>
      <p:sp>
        <p:nvSpPr>
          <p:cNvPr id="250" name="Google Shape;250;p25"/>
          <p:cNvSpPr/>
          <p:nvPr/>
        </p:nvSpPr>
        <p:spPr>
          <a:xfrm>
            <a:off x="318813" y="743763"/>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51" name="Google Shape;251;p25"/>
          <p:cNvSpPr/>
          <p:nvPr/>
        </p:nvSpPr>
        <p:spPr>
          <a:xfrm>
            <a:off x="383913" y="2578488"/>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252" name="Google Shape;252;p25"/>
          <p:cNvCxnSpPr/>
          <p:nvPr/>
        </p:nvCxnSpPr>
        <p:spPr>
          <a:xfrm rot="10800000">
            <a:off x="0" y="246413"/>
            <a:ext cx="2582700" cy="0"/>
          </a:xfrm>
          <a:prstGeom prst="straightConnector1">
            <a:avLst/>
          </a:prstGeom>
          <a:noFill/>
          <a:ln w="19050" cap="flat" cmpd="sng">
            <a:solidFill>
              <a:schemeClr val="accent2"/>
            </a:solidFill>
            <a:prstDash val="solid"/>
            <a:round/>
            <a:headEnd type="none" w="med" len="med"/>
            <a:tailEnd type="none" w="med" len="med"/>
          </a:ln>
        </p:spPr>
      </p:cxnSp>
      <p:sp>
        <p:nvSpPr>
          <p:cNvPr id="253" name="Google Shape;253;p25"/>
          <p:cNvSpPr/>
          <p:nvPr/>
        </p:nvSpPr>
        <p:spPr>
          <a:xfrm>
            <a:off x="318813" y="4339363"/>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54" name="Google Shape;254;p25"/>
          <p:cNvSpPr/>
          <p:nvPr/>
        </p:nvSpPr>
        <p:spPr>
          <a:xfrm>
            <a:off x="8437588" y="313088"/>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55" name="Google Shape;255;p25"/>
          <p:cNvSpPr/>
          <p:nvPr/>
        </p:nvSpPr>
        <p:spPr>
          <a:xfrm>
            <a:off x="8372488" y="1580138"/>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56" name="Google Shape;256;p25"/>
          <p:cNvSpPr/>
          <p:nvPr/>
        </p:nvSpPr>
        <p:spPr>
          <a:xfrm>
            <a:off x="8437588" y="4161988"/>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257" name="Google Shape;257;p25"/>
          <p:cNvCxnSpPr/>
          <p:nvPr/>
        </p:nvCxnSpPr>
        <p:spPr>
          <a:xfrm rot="10800000">
            <a:off x="3942300" y="4849763"/>
            <a:ext cx="5201700" cy="0"/>
          </a:xfrm>
          <a:prstGeom prst="straightConnector1">
            <a:avLst/>
          </a:prstGeom>
          <a:noFill/>
          <a:ln w="19050"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3915885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7"/>
        <p:cNvGrpSpPr/>
        <p:nvPr/>
      </p:nvGrpSpPr>
      <p:grpSpPr>
        <a:xfrm>
          <a:off x="0" y="0"/>
          <a:ext cx="0" cy="0"/>
          <a:chOff x="0" y="0"/>
          <a:chExt cx="0" cy="0"/>
        </a:xfrm>
      </p:grpSpPr>
      <p:sp>
        <p:nvSpPr>
          <p:cNvPr id="18" name="Google Shape;18;p3"/>
          <p:cNvSpPr txBox="1">
            <a:spLocks noGrp="1"/>
          </p:cNvSpPr>
          <p:nvPr>
            <p:ph type="title"/>
          </p:nvPr>
        </p:nvSpPr>
        <p:spPr>
          <a:xfrm>
            <a:off x="4784275" y="1804667"/>
            <a:ext cx="3501600" cy="2083800"/>
          </a:xfrm>
          <a:prstGeom prst="rect">
            <a:avLst/>
          </a:prstGeom>
        </p:spPr>
        <p:txBody>
          <a:bodyPr spcFirstLastPara="1" wrap="square" lIns="91425" tIns="91425" rIns="91425" bIns="91425" anchor="ctr" anchorCtr="0">
            <a:noAutofit/>
          </a:bodyPr>
          <a:lstStyle>
            <a:lvl1pPr lvl="0" algn="l">
              <a:spcBef>
                <a:spcPts val="0"/>
              </a:spcBef>
              <a:spcAft>
                <a:spcPts val="0"/>
              </a:spcAft>
              <a:buSzPts val="6000"/>
              <a:buNone/>
              <a:defRPr sz="6300"/>
            </a:lvl1pPr>
            <a:lvl2pPr lvl="1" algn="ctr">
              <a:spcBef>
                <a:spcPts val="0"/>
              </a:spcBef>
              <a:spcAft>
                <a:spcPts val="0"/>
              </a:spcAft>
              <a:buSzPts val="6000"/>
              <a:buNone/>
              <a:defRPr sz="6000"/>
            </a:lvl2pPr>
            <a:lvl3pPr lvl="2" algn="ctr">
              <a:spcBef>
                <a:spcPts val="0"/>
              </a:spcBef>
              <a:spcAft>
                <a:spcPts val="0"/>
              </a:spcAft>
              <a:buSzPts val="6000"/>
              <a:buNone/>
              <a:defRPr sz="6000"/>
            </a:lvl3pPr>
            <a:lvl4pPr lvl="3" algn="ctr">
              <a:spcBef>
                <a:spcPts val="0"/>
              </a:spcBef>
              <a:spcAft>
                <a:spcPts val="0"/>
              </a:spcAft>
              <a:buSzPts val="6000"/>
              <a:buNone/>
              <a:defRPr sz="6000"/>
            </a:lvl4pPr>
            <a:lvl5pPr lvl="4" algn="ctr">
              <a:spcBef>
                <a:spcPts val="0"/>
              </a:spcBef>
              <a:spcAft>
                <a:spcPts val="0"/>
              </a:spcAft>
              <a:buSzPts val="6000"/>
              <a:buNone/>
              <a:defRPr sz="6000"/>
            </a:lvl5pPr>
            <a:lvl6pPr lvl="5" algn="ctr">
              <a:spcBef>
                <a:spcPts val="0"/>
              </a:spcBef>
              <a:spcAft>
                <a:spcPts val="0"/>
              </a:spcAft>
              <a:buSzPts val="6000"/>
              <a:buNone/>
              <a:defRPr sz="6000"/>
            </a:lvl6pPr>
            <a:lvl7pPr lvl="6" algn="ctr">
              <a:spcBef>
                <a:spcPts val="0"/>
              </a:spcBef>
              <a:spcAft>
                <a:spcPts val="0"/>
              </a:spcAft>
              <a:buSzPts val="6000"/>
              <a:buNone/>
              <a:defRPr sz="6000"/>
            </a:lvl7pPr>
            <a:lvl8pPr lvl="7" algn="ctr">
              <a:spcBef>
                <a:spcPts val="0"/>
              </a:spcBef>
              <a:spcAft>
                <a:spcPts val="0"/>
              </a:spcAft>
              <a:buSzPts val="6000"/>
              <a:buNone/>
              <a:defRPr sz="6000"/>
            </a:lvl8pPr>
            <a:lvl9pPr lvl="8" algn="ctr">
              <a:spcBef>
                <a:spcPts val="0"/>
              </a:spcBef>
              <a:spcAft>
                <a:spcPts val="0"/>
              </a:spcAft>
              <a:buSzPts val="6000"/>
              <a:buNone/>
              <a:defRPr sz="6000"/>
            </a:lvl9pPr>
          </a:lstStyle>
          <a:p>
            <a:endParaRPr/>
          </a:p>
        </p:txBody>
      </p:sp>
      <p:sp>
        <p:nvSpPr>
          <p:cNvPr id="19" name="Google Shape;19;p3"/>
          <p:cNvSpPr txBox="1">
            <a:spLocks noGrp="1"/>
          </p:cNvSpPr>
          <p:nvPr>
            <p:ph type="subTitle" idx="1"/>
          </p:nvPr>
        </p:nvSpPr>
        <p:spPr>
          <a:xfrm>
            <a:off x="4784275" y="3942867"/>
            <a:ext cx="3501600" cy="589800"/>
          </a:xfrm>
          <a:prstGeom prst="rect">
            <a:avLst/>
          </a:prstGeom>
        </p:spPr>
        <p:txBody>
          <a:bodyPr spcFirstLastPara="1" wrap="square" lIns="91425" tIns="91425" rIns="91425" bIns="91425" anchor="t" anchorCtr="0">
            <a:noAutofit/>
          </a:bodyPr>
          <a:lstStyle>
            <a:lvl1pPr lvl="0" rtl="0">
              <a:spcBef>
                <a:spcPts val="0"/>
              </a:spcBef>
              <a:spcAft>
                <a:spcPts val="0"/>
              </a:spcAft>
              <a:buNone/>
              <a:defRPr sz="1400"/>
            </a:lvl1pPr>
            <a:lvl2pPr lvl="1" rtl="0">
              <a:spcBef>
                <a:spcPts val="0"/>
              </a:spcBef>
              <a:spcAft>
                <a:spcPts val="0"/>
              </a:spcAft>
              <a:buNone/>
              <a:defRPr sz="1400"/>
            </a:lvl2pPr>
            <a:lvl3pPr lvl="2" rtl="0">
              <a:spcBef>
                <a:spcPts val="0"/>
              </a:spcBef>
              <a:spcAft>
                <a:spcPts val="0"/>
              </a:spcAft>
              <a:buNone/>
              <a:defRPr sz="1400"/>
            </a:lvl3pPr>
            <a:lvl4pPr lvl="3" rtl="0">
              <a:spcBef>
                <a:spcPts val="0"/>
              </a:spcBef>
              <a:spcAft>
                <a:spcPts val="0"/>
              </a:spcAft>
              <a:buNone/>
              <a:defRPr sz="1400"/>
            </a:lvl4pPr>
            <a:lvl5pPr lvl="4" rtl="0">
              <a:spcBef>
                <a:spcPts val="0"/>
              </a:spcBef>
              <a:spcAft>
                <a:spcPts val="0"/>
              </a:spcAft>
              <a:buNone/>
              <a:defRPr sz="1400"/>
            </a:lvl5pPr>
            <a:lvl6pPr lvl="5" rtl="0">
              <a:spcBef>
                <a:spcPts val="0"/>
              </a:spcBef>
              <a:spcAft>
                <a:spcPts val="0"/>
              </a:spcAft>
              <a:buNone/>
              <a:defRPr sz="1400"/>
            </a:lvl6pPr>
            <a:lvl7pPr lvl="6" rtl="0">
              <a:spcBef>
                <a:spcPts val="0"/>
              </a:spcBef>
              <a:spcAft>
                <a:spcPts val="0"/>
              </a:spcAft>
              <a:buNone/>
              <a:defRPr sz="1400"/>
            </a:lvl7pPr>
            <a:lvl8pPr lvl="7" rtl="0">
              <a:spcBef>
                <a:spcPts val="0"/>
              </a:spcBef>
              <a:spcAft>
                <a:spcPts val="0"/>
              </a:spcAft>
              <a:buNone/>
              <a:defRPr sz="1400"/>
            </a:lvl8pPr>
            <a:lvl9pPr lvl="8" rtl="0">
              <a:spcBef>
                <a:spcPts val="0"/>
              </a:spcBef>
              <a:spcAft>
                <a:spcPts val="0"/>
              </a:spcAft>
              <a:buNone/>
              <a:defRPr sz="1400"/>
            </a:lvl9pPr>
          </a:lstStyle>
          <a:p>
            <a:endParaRPr/>
          </a:p>
        </p:txBody>
      </p:sp>
      <p:sp>
        <p:nvSpPr>
          <p:cNvPr id="20" name="Google Shape;20;p3"/>
          <p:cNvSpPr/>
          <p:nvPr/>
        </p:nvSpPr>
        <p:spPr>
          <a:xfrm>
            <a:off x="288275" y="3123550"/>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1" name="Google Shape;21;p3"/>
          <p:cNvSpPr/>
          <p:nvPr/>
        </p:nvSpPr>
        <p:spPr>
          <a:xfrm>
            <a:off x="8403050" y="779450"/>
            <a:ext cx="452700" cy="4527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2" name="Google Shape;22;p3"/>
          <p:cNvSpPr/>
          <p:nvPr/>
        </p:nvSpPr>
        <p:spPr>
          <a:xfrm>
            <a:off x="353375" y="4537975"/>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3" name="Google Shape;23;p3"/>
          <p:cNvSpPr/>
          <p:nvPr/>
        </p:nvSpPr>
        <p:spPr>
          <a:xfrm>
            <a:off x="8468150" y="2499200"/>
            <a:ext cx="322500" cy="322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24" name="Google Shape;24;p3"/>
          <p:cNvCxnSpPr/>
          <p:nvPr/>
        </p:nvCxnSpPr>
        <p:spPr>
          <a:xfrm rot="10800000">
            <a:off x="8629388" y="3426250"/>
            <a:ext cx="0" cy="1725300"/>
          </a:xfrm>
          <a:prstGeom prst="straightConnector1">
            <a:avLst/>
          </a:prstGeom>
          <a:noFill/>
          <a:ln w="19050" cap="flat" cmpd="sng">
            <a:solidFill>
              <a:schemeClr val="accent2"/>
            </a:solidFill>
            <a:prstDash val="solid"/>
            <a:round/>
            <a:headEnd type="none" w="med" len="med"/>
            <a:tailEnd type="none" w="med" len="med"/>
          </a:ln>
        </p:spPr>
      </p:cxnSp>
      <p:cxnSp>
        <p:nvCxnSpPr>
          <p:cNvPr id="25" name="Google Shape;25;p3"/>
          <p:cNvCxnSpPr/>
          <p:nvPr/>
        </p:nvCxnSpPr>
        <p:spPr>
          <a:xfrm rot="10800000">
            <a:off x="514613" y="-25"/>
            <a:ext cx="0" cy="2058900"/>
          </a:xfrm>
          <a:prstGeom prst="straightConnector1">
            <a:avLst/>
          </a:prstGeom>
          <a:noFill/>
          <a:ln w="19050"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235581289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ackground 3">
  <p:cSld name="Background 3">
    <p:spTree>
      <p:nvGrpSpPr>
        <p:cNvPr id="1" name="Shape 258"/>
        <p:cNvGrpSpPr/>
        <p:nvPr/>
      </p:nvGrpSpPr>
      <p:grpSpPr>
        <a:xfrm>
          <a:off x="0" y="0"/>
          <a:ext cx="0" cy="0"/>
          <a:chOff x="0" y="0"/>
          <a:chExt cx="0" cy="0"/>
        </a:xfrm>
      </p:grpSpPr>
      <p:sp>
        <p:nvSpPr>
          <p:cNvPr id="259" name="Google Shape;259;p26"/>
          <p:cNvSpPr/>
          <p:nvPr/>
        </p:nvSpPr>
        <p:spPr>
          <a:xfrm>
            <a:off x="2257375" y="441338"/>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60" name="Google Shape;260;p26"/>
          <p:cNvSpPr/>
          <p:nvPr/>
        </p:nvSpPr>
        <p:spPr>
          <a:xfrm>
            <a:off x="993263" y="4443211"/>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261" name="Google Shape;261;p26"/>
          <p:cNvCxnSpPr/>
          <p:nvPr/>
        </p:nvCxnSpPr>
        <p:spPr>
          <a:xfrm>
            <a:off x="-12" y="667688"/>
            <a:ext cx="1838100" cy="0"/>
          </a:xfrm>
          <a:prstGeom prst="straightConnector1">
            <a:avLst/>
          </a:prstGeom>
          <a:noFill/>
          <a:ln w="19050" cap="flat" cmpd="sng">
            <a:solidFill>
              <a:schemeClr val="accent2"/>
            </a:solidFill>
            <a:prstDash val="solid"/>
            <a:round/>
            <a:headEnd type="none" w="med" len="med"/>
            <a:tailEnd type="none" w="med" len="med"/>
          </a:ln>
        </p:spPr>
      </p:cxnSp>
      <p:cxnSp>
        <p:nvCxnSpPr>
          <p:cNvPr id="262" name="Google Shape;262;p26"/>
          <p:cNvCxnSpPr/>
          <p:nvPr/>
        </p:nvCxnSpPr>
        <p:spPr>
          <a:xfrm>
            <a:off x="7318788" y="667688"/>
            <a:ext cx="1838100" cy="0"/>
          </a:xfrm>
          <a:prstGeom prst="straightConnector1">
            <a:avLst/>
          </a:prstGeom>
          <a:noFill/>
          <a:ln w="19050" cap="flat" cmpd="sng">
            <a:solidFill>
              <a:schemeClr val="accent1"/>
            </a:solidFill>
            <a:prstDash val="solid"/>
            <a:round/>
            <a:headEnd type="none" w="med" len="med"/>
            <a:tailEnd type="none" w="med" len="med"/>
          </a:ln>
        </p:spPr>
      </p:cxnSp>
      <p:sp>
        <p:nvSpPr>
          <p:cNvPr id="263" name="Google Shape;263;p26"/>
          <p:cNvSpPr/>
          <p:nvPr/>
        </p:nvSpPr>
        <p:spPr>
          <a:xfrm>
            <a:off x="6446825" y="441338"/>
            <a:ext cx="452700" cy="4527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64" name="Google Shape;264;p26"/>
          <p:cNvSpPr/>
          <p:nvPr/>
        </p:nvSpPr>
        <p:spPr>
          <a:xfrm>
            <a:off x="7828238" y="4443211"/>
            <a:ext cx="322500" cy="322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265" name="Google Shape;265;p26"/>
          <p:cNvCxnSpPr/>
          <p:nvPr/>
        </p:nvCxnSpPr>
        <p:spPr>
          <a:xfrm rot="10800000" flipH="1">
            <a:off x="8417625" y="4597274"/>
            <a:ext cx="739200" cy="7200"/>
          </a:xfrm>
          <a:prstGeom prst="straightConnector1">
            <a:avLst/>
          </a:prstGeom>
          <a:noFill/>
          <a:ln w="19050" cap="flat" cmpd="sng">
            <a:solidFill>
              <a:schemeClr val="accent2"/>
            </a:solidFill>
            <a:prstDash val="solid"/>
            <a:round/>
            <a:headEnd type="none" w="med" len="med"/>
            <a:tailEnd type="none" w="med" len="med"/>
          </a:ln>
        </p:spPr>
      </p:cxnSp>
    </p:spTree>
    <p:extLst>
      <p:ext uri="{BB962C8B-B14F-4D97-AF65-F5344CB8AC3E}">
        <p14:creationId xmlns:p14="http://schemas.microsoft.com/office/powerpoint/2010/main" val="41998883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ackground 4">
  <p:cSld name="Background 4">
    <p:spTree>
      <p:nvGrpSpPr>
        <p:cNvPr id="1" name="Shape 266"/>
        <p:cNvGrpSpPr/>
        <p:nvPr/>
      </p:nvGrpSpPr>
      <p:grpSpPr>
        <a:xfrm>
          <a:off x="0" y="0"/>
          <a:ext cx="0" cy="0"/>
          <a:chOff x="0" y="0"/>
          <a:chExt cx="0" cy="0"/>
        </a:xfrm>
      </p:grpSpPr>
      <p:sp>
        <p:nvSpPr>
          <p:cNvPr id="267" name="Google Shape;267;p27"/>
          <p:cNvSpPr/>
          <p:nvPr/>
        </p:nvSpPr>
        <p:spPr>
          <a:xfrm>
            <a:off x="499875" y="2295913"/>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68" name="Google Shape;268;p27"/>
          <p:cNvSpPr/>
          <p:nvPr/>
        </p:nvSpPr>
        <p:spPr>
          <a:xfrm>
            <a:off x="564975" y="4021788"/>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269" name="Google Shape;269;p27"/>
          <p:cNvCxnSpPr/>
          <p:nvPr/>
        </p:nvCxnSpPr>
        <p:spPr>
          <a:xfrm rot="10800000">
            <a:off x="726225" y="-12"/>
            <a:ext cx="0" cy="2058900"/>
          </a:xfrm>
          <a:prstGeom prst="straightConnector1">
            <a:avLst/>
          </a:prstGeom>
          <a:noFill/>
          <a:ln w="19050" cap="flat" cmpd="sng">
            <a:solidFill>
              <a:schemeClr val="accent2"/>
            </a:solidFill>
            <a:prstDash val="solid"/>
            <a:round/>
            <a:headEnd type="none" w="med" len="med"/>
            <a:tailEnd type="none" w="med" len="med"/>
          </a:ln>
        </p:spPr>
      </p:cxnSp>
      <p:cxnSp>
        <p:nvCxnSpPr>
          <p:cNvPr id="270" name="Google Shape;270;p27"/>
          <p:cNvCxnSpPr/>
          <p:nvPr/>
        </p:nvCxnSpPr>
        <p:spPr>
          <a:xfrm rot="10800000">
            <a:off x="8417775" y="3084588"/>
            <a:ext cx="0" cy="2058900"/>
          </a:xfrm>
          <a:prstGeom prst="straightConnector1">
            <a:avLst/>
          </a:prstGeom>
          <a:noFill/>
          <a:ln w="19050" cap="flat" cmpd="sng">
            <a:solidFill>
              <a:schemeClr val="accent1"/>
            </a:solidFill>
            <a:prstDash val="solid"/>
            <a:round/>
            <a:headEnd type="none" w="med" len="med"/>
            <a:tailEnd type="none" w="med" len="med"/>
          </a:ln>
        </p:spPr>
      </p:cxnSp>
      <p:sp>
        <p:nvSpPr>
          <p:cNvPr id="271" name="Google Shape;271;p27"/>
          <p:cNvSpPr/>
          <p:nvPr/>
        </p:nvSpPr>
        <p:spPr>
          <a:xfrm>
            <a:off x="8190125" y="1843213"/>
            <a:ext cx="452700" cy="4527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72" name="Google Shape;272;p27"/>
          <p:cNvSpPr/>
          <p:nvPr/>
        </p:nvSpPr>
        <p:spPr>
          <a:xfrm>
            <a:off x="8255225" y="460613"/>
            <a:ext cx="322500" cy="322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8928042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able of Contents">
  <p:cSld name="1_Table of Contents">
    <p:spTree>
      <p:nvGrpSpPr>
        <p:cNvPr id="1" name="Shape 58"/>
        <p:cNvGrpSpPr/>
        <p:nvPr/>
      </p:nvGrpSpPr>
      <p:grpSpPr>
        <a:xfrm>
          <a:off x="0" y="0"/>
          <a:ext cx="0" cy="0"/>
          <a:chOff x="0" y="0"/>
          <a:chExt cx="0" cy="0"/>
        </a:xfrm>
      </p:grpSpPr>
      <p:sp>
        <p:nvSpPr>
          <p:cNvPr id="59" name="Google Shape;59;p13"/>
          <p:cNvSpPr txBox="1">
            <a:spLocks noGrp="1"/>
          </p:cNvSpPr>
          <p:nvPr>
            <p:ph type="title"/>
          </p:nvPr>
        </p:nvSpPr>
        <p:spPr>
          <a:xfrm>
            <a:off x="713225" y="539500"/>
            <a:ext cx="7717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60" name="Google Shape;60;p13">
            <a:hlinkClick r:id="rId2" action="ppaction://hlinksldjump"/>
          </p:cNvPr>
          <p:cNvSpPr txBox="1">
            <a:spLocks noGrp="1"/>
          </p:cNvSpPr>
          <p:nvPr>
            <p:ph type="title" idx="2" hasCustomPrompt="1"/>
          </p:nvPr>
        </p:nvSpPr>
        <p:spPr>
          <a:xfrm>
            <a:off x="713225" y="1787250"/>
            <a:ext cx="923400" cy="964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5200"/>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r>
              <a:t>xx%</a:t>
            </a:r>
          </a:p>
        </p:txBody>
      </p:sp>
      <p:sp>
        <p:nvSpPr>
          <p:cNvPr id="61" name="Google Shape;61;p13">
            <a:hlinkClick r:id="rId2" action="ppaction://hlinksldjump"/>
          </p:cNvPr>
          <p:cNvSpPr txBox="1">
            <a:spLocks noGrp="1"/>
          </p:cNvSpPr>
          <p:nvPr>
            <p:ph type="title" idx="3"/>
          </p:nvPr>
        </p:nvSpPr>
        <p:spPr>
          <a:xfrm>
            <a:off x="1636585" y="1787250"/>
            <a:ext cx="1684500" cy="436500"/>
          </a:xfrm>
          <a:prstGeom prst="rect">
            <a:avLst/>
          </a:prstGeom>
        </p:spPr>
        <p:txBody>
          <a:bodyPr spcFirstLastPara="1" wrap="square" lIns="91425" tIns="91425" rIns="91425" bIns="91425" anchor="b" anchorCtr="0">
            <a:noAutofit/>
          </a:bodyPr>
          <a:lstStyle>
            <a:lvl1pPr lvl="0">
              <a:spcBef>
                <a:spcPts val="0"/>
              </a:spcBef>
              <a:spcAft>
                <a:spcPts val="0"/>
              </a:spcAft>
              <a:buSzPts val="2000"/>
              <a:buNone/>
              <a:defRPr sz="1800"/>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62" name="Google Shape;62;p13">
            <a:hlinkClick r:id="rId2" action="ppaction://hlinksldjump"/>
          </p:cNvPr>
          <p:cNvSpPr txBox="1">
            <a:spLocks noGrp="1"/>
          </p:cNvSpPr>
          <p:nvPr>
            <p:ph type="subTitle" idx="1"/>
          </p:nvPr>
        </p:nvSpPr>
        <p:spPr>
          <a:xfrm>
            <a:off x="1636576" y="2062667"/>
            <a:ext cx="1684500" cy="689400"/>
          </a:xfrm>
          <a:prstGeom prst="rect">
            <a:avLst/>
          </a:prstGeom>
        </p:spPr>
        <p:txBody>
          <a:bodyPr spcFirstLastPara="1" wrap="square" lIns="91425" tIns="91425" rIns="91425" bIns="91425" anchor="t" anchorCtr="0">
            <a:noAutofit/>
          </a:bodyPr>
          <a:lstStyle>
            <a:lvl1pPr lvl="0">
              <a:spcBef>
                <a:spcPts val="0"/>
              </a:spcBef>
              <a:spcAft>
                <a:spcPts val="0"/>
              </a:spcAft>
              <a:buSzPts val="1600"/>
              <a:buNone/>
              <a:defRPr/>
            </a:lvl1pPr>
            <a:lvl2pPr lvl="1">
              <a:spcBef>
                <a:spcPts val="0"/>
              </a:spcBef>
              <a:spcAft>
                <a:spcPts val="0"/>
              </a:spcAft>
              <a:buSzPts val="1600"/>
              <a:buNone/>
              <a:defRPr/>
            </a:lvl2pPr>
            <a:lvl3pPr lvl="2">
              <a:spcBef>
                <a:spcPts val="0"/>
              </a:spcBef>
              <a:spcAft>
                <a:spcPts val="0"/>
              </a:spcAft>
              <a:buSzPts val="1600"/>
              <a:buNone/>
              <a:defRPr/>
            </a:lvl3pPr>
            <a:lvl4pPr lvl="3">
              <a:spcBef>
                <a:spcPts val="0"/>
              </a:spcBef>
              <a:spcAft>
                <a:spcPts val="0"/>
              </a:spcAft>
              <a:buSzPts val="1600"/>
              <a:buNone/>
              <a:defRPr/>
            </a:lvl4pPr>
            <a:lvl5pPr lvl="4">
              <a:spcBef>
                <a:spcPts val="0"/>
              </a:spcBef>
              <a:spcAft>
                <a:spcPts val="0"/>
              </a:spcAft>
              <a:buSzPts val="1600"/>
              <a:buNone/>
              <a:defRPr/>
            </a:lvl5pPr>
            <a:lvl6pPr lvl="5">
              <a:spcBef>
                <a:spcPts val="0"/>
              </a:spcBef>
              <a:spcAft>
                <a:spcPts val="0"/>
              </a:spcAft>
              <a:buSzPts val="1600"/>
              <a:buNone/>
              <a:defRPr/>
            </a:lvl6pPr>
            <a:lvl7pPr lvl="6">
              <a:spcBef>
                <a:spcPts val="0"/>
              </a:spcBef>
              <a:spcAft>
                <a:spcPts val="0"/>
              </a:spcAft>
              <a:buSzPts val="1600"/>
              <a:buNone/>
              <a:defRPr/>
            </a:lvl7pPr>
            <a:lvl8pPr lvl="7">
              <a:spcBef>
                <a:spcPts val="0"/>
              </a:spcBef>
              <a:spcAft>
                <a:spcPts val="0"/>
              </a:spcAft>
              <a:buSzPts val="1600"/>
              <a:buNone/>
              <a:defRPr/>
            </a:lvl8pPr>
            <a:lvl9pPr lvl="8">
              <a:spcBef>
                <a:spcPts val="0"/>
              </a:spcBef>
              <a:spcAft>
                <a:spcPts val="0"/>
              </a:spcAft>
              <a:buSzPts val="1600"/>
              <a:buNone/>
              <a:defRPr/>
            </a:lvl9pPr>
          </a:lstStyle>
          <a:p>
            <a:endParaRPr/>
          </a:p>
        </p:txBody>
      </p:sp>
      <p:sp>
        <p:nvSpPr>
          <p:cNvPr id="63" name="Google Shape;63;p13"/>
          <p:cNvSpPr txBox="1">
            <a:spLocks noGrp="1"/>
          </p:cNvSpPr>
          <p:nvPr>
            <p:ph type="title" idx="4" hasCustomPrompt="1"/>
          </p:nvPr>
        </p:nvSpPr>
        <p:spPr>
          <a:xfrm>
            <a:off x="713225" y="3629725"/>
            <a:ext cx="923400" cy="964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5200"/>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r>
              <a:t>xx%</a:t>
            </a:r>
          </a:p>
        </p:txBody>
      </p:sp>
      <p:sp>
        <p:nvSpPr>
          <p:cNvPr id="64" name="Google Shape;64;p13"/>
          <p:cNvSpPr txBox="1">
            <a:spLocks noGrp="1"/>
          </p:cNvSpPr>
          <p:nvPr>
            <p:ph type="title" idx="5"/>
          </p:nvPr>
        </p:nvSpPr>
        <p:spPr>
          <a:xfrm>
            <a:off x="1636585" y="3629627"/>
            <a:ext cx="1684500" cy="436500"/>
          </a:xfrm>
          <a:prstGeom prst="rect">
            <a:avLst/>
          </a:prstGeom>
        </p:spPr>
        <p:txBody>
          <a:bodyPr spcFirstLastPara="1" wrap="square" lIns="91425" tIns="91425" rIns="91425" bIns="91425" anchor="b" anchorCtr="0">
            <a:noAutofit/>
          </a:bodyPr>
          <a:lstStyle>
            <a:lvl1pPr lvl="0" rtl="0">
              <a:spcBef>
                <a:spcPts val="0"/>
              </a:spcBef>
              <a:spcAft>
                <a:spcPts val="0"/>
              </a:spcAft>
              <a:buSzPts val="2000"/>
              <a:buNone/>
              <a:defRPr sz="18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65" name="Google Shape;65;p13"/>
          <p:cNvSpPr txBox="1">
            <a:spLocks noGrp="1"/>
          </p:cNvSpPr>
          <p:nvPr>
            <p:ph type="subTitle" idx="6"/>
          </p:nvPr>
        </p:nvSpPr>
        <p:spPr>
          <a:xfrm>
            <a:off x="1636576" y="3905175"/>
            <a:ext cx="1684500" cy="6894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66" name="Google Shape;66;p13">
            <a:hlinkClick r:id="" action="ppaction://noaction"/>
          </p:cNvPr>
          <p:cNvSpPr txBox="1">
            <a:spLocks noGrp="1"/>
          </p:cNvSpPr>
          <p:nvPr>
            <p:ph type="title" idx="7" hasCustomPrompt="1"/>
          </p:nvPr>
        </p:nvSpPr>
        <p:spPr>
          <a:xfrm>
            <a:off x="3321175" y="1787250"/>
            <a:ext cx="923400" cy="964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5200"/>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r>
              <a:t>xx%</a:t>
            </a:r>
          </a:p>
        </p:txBody>
      </p:sp>
      <p:sp>
        <p:nvSpPr>
          <p:cNvPr id="67" name="Google Shape;67;p13">
            <a:hlinkClick r:id="" action="ppaction://noaction"/>
          </p:cNvPr>
          <p:cNvSpPr txBox="1">
            <a:spLocks noGrp="1"/>
          </p:cNvSpPr>
          <p:nvPr>
            <p:ph type="title" idx="8"/>
          </p:nvPr>
        </p:nvSpPr>
        <p:spPr>
          <a:xfrm>
            <a:off x="4244527" y="1787250"/>
            <a:ext cx="1684500" cy="436500"/>
          </a:xfrm>
          <a:prstGeom prst="rect">
            <a:avLst/>
          </a:prstGeom>
        </p:spPr>
        <p:txBody>
          <a:bodyPr spcFirstLastPara="1" wrap="square" lIns="91425" tIns="91425" rIns="91425" bIns="91425" anchor="b" anchorCtr="0">
            <a:noAutofit/>
          </a:bodyPr>
          <a:lstStyle>
            <a:lvl1pPr lvl="0" rtl="0">
              <a:spcBef>
                <a:spcPts val="0"/>
              </a:spcBef>
              <a:spcAft>
                <a:spcPts val="0"/>
              </a:spcAft>
              <a:buSzPts val="2000"/>
              <a:buNone/>
              <a:defRPr sz="18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68" name="Google Shape;68;p13">
            <a:hlinkClick r:id="" action="ppaction://noaction"/>
          </p:cNvPr>
          <p:cNvSpPr txBox="1">
            <a:spLocks noGrp="1"/>
          </p:cNvSpPr>
          <p:nvPr>
            <p:ph type="subTitle" idx="9"/>
          </p:nvPr>
        </p:nvSpPr>
        <p:spPr>
          <a:xfrm>
            <a:off x="4244526" y="2062667"/>
            <a:ext cx="1684500" cy="6894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69" name="Google Shape;69;p13"/>
          <p:cNvSpPr txBox="1">
            <a:spLocks noGrp="1"/>
          </p:cNvSpPr>
          <p:nvPr>
            <p:ph type="title" idx="13" hasCustomPrompt="1"/>
          </p:nvPr>
        </p:nvSpPr>
        <p:spPr>
          <a:xfrm>
            <a:off x="3321175" y="3629725"/>
            <a:ext cx="923400" cy="964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5200"/>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r>
              <a:t>xx%</a:t>
            </a:r>
          </a:p>
        </p:txBody>
      </p:sp>
      <p:sp>
        <p:nvSpPr>
          <p:cNvPr id="70" name="Google Shape;70;p13"/>
          <p:cNvSpPr txBox="1">
            <a:spLocks noGrp="1"/>
          </p:cNvSpPr>
          <p:nvPr>
            <p:ph type="title" idx="14"/>
          </p:nvPr>
        </p:nvSpPr>
        <p:spPr>
          <a:xfrm>
            <a:off x="4244527" y="3629627"/>
            <a:ext cx="1684500" cy="436500"/>
          </a:xfrm>
          <a:prstGeom prst="rect">
            <a:avLst/>
          </a:prstGeom>
        </p:spPr>
        <p:txBody>
          <a:bodyPr spcFirstLastPara="1" wrap="square" lIns="91425" tIns="91425" rIns="91425" bIns="91425" anchor="b" anchorCtr="0">
            <a:noAutofit/>
          </a:bodyPr>
          <a:lstStyle>
            <a:lvl1pPr lvl="0" rtl="0">
              <a:spcBef>
                <a:spcPts val="0"/>
              </a:spcBef>
              <a:spcAft>
                <a:spcPts val="0"/>
              </a:spcAft>
              <a:buSzPts val="2000"/>
              <a:buNone/>
              <a:defRPr sz="18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71" name="Google Shape;71;p13"/>
          <p:cNvSpPr txBox="1">
            <a:spLocks noGrp="1"/>
          </p:cNvSpPr>
          <p:nvPr>
            <p:ph type="subTitle" idx="15"/>
          </p:nvPr>
        </p:nvSpPr>
        <p:spPr>
          <a:xfrm>
            <a:off x="4244526" y="3905175"/>
            <a:ext cx="1684500" cy="6894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72" name="Google Shape;72;p13">
            <a:hlinkClick r:id="rId3" action="ppaction://hlinksldjump"/>
          </p:cNvPr>
          <p:cNvSpPr txBox="1">
            <a:spLocks noGrp="1"/>
          </p:cNvSpPr>
          <p:nvPr>
            <p:ph type="title" idx="16" hasCustomPrompt="1"/>
          </p:nvPr>
        </p:nvSpPr>
        <p:spPr>
          <a:xfrm>
            <a:off x="5929125" y="1787250"/>
            <a:ext cx="923400" cy="964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5200"/>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r>
              <a:t>xx%</a:t>
            </a:r>
          </a:p>
        </p:txBody>
      </p:sp>
      <p:sp>
        <p:nvSpPr>
          <p:cNvPr id="73" name="Google Shape;73;p13">
            <a:hlinkClick r:id="rId3" action="ppaction://hlinksldjump"/>
          </p:cNvPr>
          <p:cNvSpPr txBox="1">
            <a:spLocks noGrp="1"/>
          </p:cNvSpPr>
          <p:nvPr>
            <p:ph type="title" idx="17"/>
          </p:nvPr>
        </p:nvSpPr>
        <p:spPr>
          <a:xfrm>
            <a:off x="6852450" y="1787250"/>
            <a:ext cx="1684500" cy="436500"/>
          </a:xfrm>
          <a:prstGeom prst="rect">
            <a:avLst/>
          </a:prstGeom>
        </p:spPr>
        <p:txBody>
          <a:bodyPr spcFirstLastPara="1" wrap="square" lIns="91425" tIns="91425" rIns="91425" bIns="91425" anchor="b" anchorCtr="0">
            <a:noAutofit/>
          </a:bodyPr>
          <a:lstStyle>
            <a:lvl1pPr lvl="0" rtl="0">
              <a:spcBef>
                <a:spcPts val="0"/>
              </a:spcBef>
              <a:spcAft>
                <a:spcPts val="0"/>
              </a:spcAft>
              <a:buSzPts val="2000"/>
              <a:buNone/>
              <a:defRPr sz="18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74" name="Google Shape;74;p13">
            <a:hlinkClick r:id="rId3" action="ppaction://hlinksldjump"/>
          </p:cNvPr>
          <p:cNvSpPr txBox="1">
            <a:spLocks noGrp="1"/>
          </p:cNvSpPr>
          <p:nvPr>
            <p:ph type="subTitle" idx="18"/>
          </p:nvPr>
        </p:nvSpPr>
        <p:spPr>
          <a:xfrm>
            <a:off x="6852456" y="2062667"/>
            <a:ext cx="1684500" cy="6894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75" name="Google Shape;75;p13"/>
          <p:cNvSpPr txBox="1">
            <a:spLocks noGrp="1"/>
          </p:cNvSpPr>
          <p:nvPr>
            <p:ph type="title" idx="19" hasCustomPrompt="1"/>
          </p:nvPr>
        </p:nvSpPr>
        <p:spPr>
          <a:xfrm>
            <a:off x="5929125" y="3629725"/>
            <a:ext cx="923400" cy="964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5200"/>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r>
              <a:t>xx%</a:t>
            </a:r>
          </a:p>
        </p:txBody>
      </p:sp>
      <p:sp>
        <p:nvSpPr>
          <p:cNvPr id="76" name="Google Shape;76;p13"/>
          <p:cNvSpPr txBox="1">
            <a:spLocks noGrp="1"/>
          </p:cNvSpPr>
          <p:nvPr>
            <p:ph type="title" idx="20"/>
          </p:nvPr>
        </p:nvSpPr>
        <p:spPr>
          <a:xfrm>
            <a:off x="6852450" y="3629627"/>
            <a:ext cx="1684500" cy="436500"/>
          </a:xfrm>
          <a:prstGeom prst="rect">
            <a:avLst/>
          </a:prstGeom>
        </p:spPr>
        <p:txBody>
          <a:bodyPr spcFirstLastPara="1" wrap="square" lIns="91425" tIns="91425" rIns="91425" bIns="91425" anchor="b" anchorCtr="0">
            <a:noAutofit/>
          </a:bodyPr>
          <a:lstStyle>
            <a:lvl1pPr lvl="0" rtl="0">
              <a:spcBef>
                <a:spcPts val="0"/>
              </a:spcBef>
              <a:spcAft>
                <a:spcPts val="0"/>
              </a:spcAft>
              <a:buSzPts val="2000"/>
              <a:buNone/>
              <a:defRPr sz="18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77" name="Google Shape;77;p13"/>
          <p:cNvSpPr txBox="1">
            <a:spLocks noGrp="1"/>
          </p:cNvSpPr>
          <p:nvPr>
            <p:ph type="subTitle" idx="21"/>
          </p:nvPr>
        </p:nvSpPr>
        <p:spPr>
          <a:xfrm>
            <a:off x="6852456" y="3905175"/>
            <a:ext cx="1684500" cy="6894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Tree>
    <p:extLst>
      <p:ext uri="{BB962C8B-B14F-4D97-AF65-F5344CB8AC3E}">
        <p14:creationId xmlns:p14="http://schemas.microsoft.com/office/powerpoint/2010/main" val="74540948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15"/>
        <p:cNvGrpSpPr/>
        <p:nvPr/>
      </p:nvGrpSpPr>
      <p:grpSpPr>
        <a:xfrm>
          <a:off x="0" y="0"/>
          <a:ext cx="0" cy="0"/>
          <a:chOff x="0" y="0"/>
          <a:chExt cx="0" cy="0"/>
        </a:xfrm>
      </p:grpSpPr>
      <p:sp>
        <p:nvSpPr>
          <p:cNvPr id="16" name="Google Shape;16;p3"/>
          <p:cNvSpPr txBox="1">
            <a:spLocks noGrp="1"/>
          </p:cNvSpPr>
          <p:nvPr>
            <p:ph type="title"/>
          </p:nvPr>
        </p:nvSpPr>
        <p:spPr>
          <a:xfrm>
            <a:off x="3731172" y="1943338"/>
            <a:ext cx="4699500" cy="755400"/>
          </a:xfrm>
          <a:prstGeom prst="rect">
            <a:avLst/>
          </a:prstGeom>
        </p:spPr>
        <p:txBody>
          <a:bodyPr spcFirstLastPara="1" wrap="square" lIns="91425" tIns="91425" rIns="91425" bIns="91425" anchor="ctr" anchorCtr="0">
            <a:noAutofit/>
          </a:bodyPr>
          <a:lstStyle>
            <a:lvl1pPr lvl="0" algn="r">
              <a:spcBef>
                <a:spcPts val="0"/>
              </a:spcBef>
              <a:spcAft>
                <a:spcPts val="0"/>
              </a:spcAft>
              <a:buSzPts val="3600"/>
              <a:buNone/>
              <a:defRPr sz="52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7" name="Google Shape;17;p3"/>
          <p:cNvSpPr txBox="1">
            <a:spLocks noGrp="1"/>
          </p:cNvSpPr>
          <p:nvPr>
            <p:ph type="title" idx="2" hasCustomPrompt="1"/>
          </p:nvPr>
        </p:nvSpPr>
        <p:spPr>
          <a:xfrm>
            <a:off x="3731050" y="636125"/>
            <a:ext cx="4699800" cy="14133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2000"/>
              <a:buNone/>
              <a:defRPr sz="10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18" name="Google Shape;18;p3"/>
          <p:cNvSpPr txBox="1">
            <a:spLocks noGrp="1"/>
          </p:cNvSpPr>
          <p:nvPr>
            <p:ph type="subTitle" idx="1"/>
          </p:nvPr>
        </p:nvSpPr>
        <p:spPr>
          <a:xfrm>
            <a:off x="3731150" y="3219775"/>
            <a:ext cx="4699500" cy="808800"/>
          </a:xfrm>
          <a:prstGeom prst="rect">
            <a:avLst/>
          </a:prstGeom>
          <a:ln w="28575" cap="flat" cmpd="sng">
            <a:solidFill>
              <a:schemeClr val="dk1"/>
            </a:solidFill>
            <a:prstDash val="solid"/>
            <a:round/>
            <a:headEnd type="none" w="sm" len="sm"/>
            <a:tailEnd type="none" w="sm" len="sm"/>
          </a:ln>
        </p:spPr>
        <p:txBody>
          <a:bodyPr spcFirstLastPara="1" wrap="square" lIns="91425" tIns="91425" rIns="91425" bIns="91425" anchor="t" anchorCtr="0">
            <a:noAutofit/>
          </a:bodyPr>
          <a:lstStyle>
            <a:lvl1pPr lvl="0">
              <a:spcBef>
                <a:spcPts val="0"/>
              </a:spcBef>
              <a:spcAft>
                <a:spcPts val="0"/>
              </a:spcAft>
              <a:buSzPts val="1600"/>
              <a:buNone/>
              <a:defRPr/>
            </a:lvl1pPr>
            <a:lvl2pPr lvl="1">
              <a:spcBef>
                <a:spcPts val="0"/>
              </a:spcBef>
              <a:spcAft>
                <a:spcPts val="0"/>
              </a:spcAft>
              <a:buSzPts val="1600"/>
              <a:buNone/>
              <a:defRPr/>
            </a:lvl2pPr>
            <a:lvl3pPr lvl="2">
              <a:spcBef>
                <a:spcPts val="0"/>
              </a:spcBef>
              <a:spcAft>
                <a:spcPts val="0"/>
              </a:spcAft>
              <a:buSzPts val="1600"/>
              <a:buNone/>
              <a:defRPr/>
            </a:lvl3pPr>
            <a:lvl4pPr lvl="3">
              <a:spcBef>
                <a:spcPts val="0"/>
              </a:spcBef>
              <a:spcAft>
                <a:spcPts val="0"/>
              </a:spcAft>
              <a:buSzPts val="1600"/>
              <a:buNone/>
              <a:defRPr/>
            </a:lvl4pPr>
            <a:lvl5pPr lvl="4">
              <a:spcBef>
                <a:spcPts val="0"/>
              </a:spcBef>
              <a:spcAft>
                <a:spcPts val="0"/>
              </a:spcAft>
              <a:buSzPts val="1600"/>
              <a:buNone/>
              <a:defRPr/>
            </a:lvl5pPr>
            <a:lvl6pPr lvl="5">
              <a:spcBef>
                <a:spcPts val="0"/>
              </a:spcBef>
              <a:spcAft>
                <a:spcPts val="0"/>
              </a:spcAft>
              <a:buSzPts val="1600"/>
              <a:buNone/>
              <a:defRPr/>
            </a:lvl6pPr>
            <a:lvl7pPr lvl="6">
              <a:spcBef>
                <a:spcPts val="0"/>
              </a:spcBef>
              <a:spcAft>
                <a:spcPts val="0"/>
              </a:spcAft>
              <a:buSzPts val="1600"/>
              <a:buNone/>
              <a:defRPr/>
            </a:lvl7pPr>
            <a:lvl8pPr lvl="7">
              <a:spcBef>
                <a:spcPts val="0"/>
              </a:spcBef>
              <a:spcAft>
                <a:spcPts val="0"/>
              </a:spcAft>
              <a:buSzPts val="1600"/>
              <a:buNone/>
              <a:defRPr/>
            </a:lvl8pPr>
            <a:lvl9pPr lvl="8">
              <a:spcBef>
                <a:spcPts val="0"/>
              </a:spcBef>
              <a:spcAft>
                <a:spcPts val="0"/>
              </a:spcAft>
              <a:buSzPts val="1600"/>
              <a:buNone/>
              <a:defRPr/>
            </a:lvl9pPr>
          </a:lstStyle>
          <a:p>
            <a:endParaRPr/>
          </a:p>
        </p:txBody>
      </p:sp>
      <p:sp>
        <p:nvSpPr>
          <p:cNvPr id="19" name="Google Shape;19;p3"/>
          <p:cNvSpPr txBox="1">
            <a:spLocks noGrp="1"/>
          </p:cNvSpPr>
          <p:nvPr>
            <p:ph type="subTitle" idx="3"/>
          </p:nvPr>
        </p:nvSpPr>
        <p:spPr>
          <a:xfrm>
            <a:off x="3731150" y="2774950"/>
            <a:ext cx="4699500" cy="368700"/>
          </a:xfrm>
          <a:prstGeom prst="rect">
            <a:avLst/>
          </a:prstGeom>
          <a:ln>
            <a:noFill/>
          </a:ln>
        </p:spPr>
        <p:txBody>
          <a:bodyPr spcFirstLastPara="1" wrap="square" lIns="91425" tIns="91425" rIns="91425" bIns="91425" anchor="t"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Tree>
    <p:extLst>
      <p:ext uri="{BB962C8B-B14F-4D97-AF65-F5344CB8AC3E}">
        <p14:creationId xmlns:p14="http://schemas.microsoft.com/office/powerpoint/2010/main" val="381882417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only 3">
  <p:cSld name="Title only 3">
    <p:spTree>
      <p:nvGrpSpPr>
        <p:cNvPr id="1" name="Shape 132"/>
        <p:cNvGrpSpPr/>
        <p:nvPr/>
      </p:nvGrpSpPr>
      <p:grpSpPr>
        <a:xfrm>
          <a:off x="0" y="0"/>
          <a:ext cx="0" cy="0"/>
          <a:chOff x="0" y="0"/>
          <a:chExt cx="0" cy="0"/>
        </a:xfrm>
      </p:grpSpPr>
      <p:sp>
        <p:nvSpPr>
          <p:cNvPr id="133" name="Google Shape;133;p23"/>
          <p:cNvSpPr txBox="1">
            <a:spLocks noGrp="1"/>
          </p:cNvSpPr>
          <p:nvPr>
            <p:ph type="title"/>
          </p:nvPr>
        </p:nvSpPr>
        <p:spPr>
          <a:xfrm>
            <a:off x="713225" y="539500"/>
            <a:ext cx="7717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34" name="Google Shape;134;p23"/>
          <p:cNvSpPr/>
          <p:nvPr/>
        </p:nvSpPr>
        <p:spPr>
          <a:xfrm>
            <a:off x="8504975" y="938850"/>
            <a:ext cx="307800" cy="307800"/>
          </a:xfrm>
          <a:prstGeom prst="rect">
            <a:avLst/>
          </a:prstGeom>
          <a:solidFill>
            <a:schemeClr val="dk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135" name="Google Shape;135;p23"/>
          <p:cNvSpPr/>
          <p:nvPr/>
        </p:nvSpPr>
        <p:spPr>
          <a:xfrm>
            <a:off x="2637450" y="77475"/>
            <a:ext cx="418800" cy="418800"/>
          </a:xfrm>
          <a:prstGeom prst="ellipse">
            <a:avLst/>
          </a:prstGeom>
          <a:solidFill>
            <a:schemeClr val="dk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136" name="Google Shape;136;p23"/>
          <p:cNvSpPr/>
          <p:nvPr/>
        </p:nvSpPr>
        <p:spPr>
          <a:xfrm>
            <a:off x="231425" y="3841425"/>
            <a:ext cx="418800" cy="418800"/>
          </a:xfrm>
          <a:prstGeom prst="ellipse">
            <a:avLst/>
          </a:prstGeom>
          <a:solidFill>
            <a:schemeClr val="l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9311897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3">
  <p:cSld name="Section header 3">
    <p:spTree>
      <p:nvGrpSpPr>
        <p:cNvPr id="1" name="Shape 107"/>
        <p:cNvGrpSpPr/>
        <p:nvPr/>
      </p:nvGrpSpPr>
      <p:grpSpPr>
        <a:xfrm>
          <a:off x="0" y="0"/>
          <a:ext cx="0" cy="0"/>
          <a:chOff x="0" y="0"/>
          <a:chExt cx="0" cy="0"/>
        </a:xfrm>
      </p:grpSpPr>
      <p:sp>
        <p:nvSpPr>
          <p:cNvPr id="108" name="Google Shape;108;p18"/>
          <p:cNvSpPr txBox="1">
            <a:spLocks noGrp="1"/>
          </p:cNvSpPr>
          <p:nvPr>
            <p:ph type="title"/>
          </p:nvPr>
        </p:nvSpPr>
        <p:spPr>
          <a:xfrm>
            <a:off x="2635025" y="1710253"/>
            <a:ext cx="3873900" cy="755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52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a:endParaRPr/>
          </a:p>
        </p:txBody>
      </p:sp>
      <p:sp>
        <p:nvSpPr>
          <p:cNvPr id="109" name="Google Shape;109;p18"/>
          <p:cNvSpPr txBox="1">
            <a:spLocks noGrp="1"/>
          </p:cNvSpPr>
          <p:nvPr>
            <p:ph type="title" idx="2" hasCustomPrompt="1"/>
          </p:nvPr>
        </p:nvSpPr>
        <p:spPr>
          <a:xfrm>
            <a:off x="2634925" y="532738"/>
            <a:ext cx="3874200" cy="1413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2000"/>
              <a:buNone/>
              <a:defRPr sz="10000"/>
            </a:lvl1pPr>
            <a:lvl2pPr lvl="1" rtl="0">
              <a:spcBef>
                <a:spcPts val="0"/>
              </a:spcBef>
              <a:spcAft>
                <a:spcPts val="0"/>
              </a:spcAft>
              <a:buSzPts val="12000"/>
              <a:buNone/>
              <a:defRPr sz="12000"/>
            </a:lvl2pPr>
            <a:lvl3pPr lvl="2" rtl="0">
              <a:spcBef>
                <a:spcPts val="0"/>
              </a:spcBef>
              <a:spcAft>
                <a:spcPts val="0"/>
              </a:spcAft>
              <a:buSzPts val="12000"/>
              <a:buNone/>
              <a:defRPr sz="12000"/>
            </a:lvl3pPr>
            <a:lvl4pPr lvl="3" rtl="0">
              <a:spcBef>
                <a:spcPts val="0"/>
              </a:spcBef>
              <a:spcAft>
                <a:spcPts val="0"/>
              </a:spcAft>
              <a:buSzPts val="12000"/>
              <a:buNone/>
              <a:defRPr sz="12000"/>
            </a:lvl4pPr>
            <a:lvl5pPr lvl="4" rtl="0">
              <a:spcBef>
                <a:spcPts val="0"/>
              </a:spcBef>
              <a:spcAft>
                <a:spcPts val="0"/>
              </a:spcAft>
              <a:buSzPts val="12000"/>
              <a:buNone/>
              <a:defRPr sz="12000"/>
            </a:lvl5pPr>
            <a:lvl6pPr lvl="5" rtl="0">
              <a:spcBef>
                <a:spcPts val="0"/>
              </a:spcBef>
              <a:spcAft>
                <a:spcPts val="0"/>
              </a:spcAft>
              <a:buSzPts val="12000"/>
              <a:buNone/>
              <a:defRPr sz="12000"/>
            </a:lvl6pPr>
            <a:lvl7pPr lvl="6" rtl="0">
              <a:spcBef>
                <a:spcPts val="0"/>
              </a:spcBef>
              <a:spcAft>
                <a:spcPts val="0"/>
              </a:spcAft>
              <a:buSzPts val="12000"/>
              <a:buNone/>
              <a:defRPr sz="12000"/>
            </a:lvl7pPr>
            <a:lvl8pPr lvl="7" rtl="0">
              <a:spcBef>
                <a:spcPts val="0"/>
              </a:spcBef>
              <a:spcAft>
                <a:spcPts val="0"/>
              </a:spcAft>
              <a:buSzPts val="12000"/>
              <a:buNone/>
              <a:defRPr sz="12000"/>
            </a:lvl8pPr>
            <a:lvl9pPr lvl="8" rtl="0">
              <a:spcBef>
                <a:spcPts val="0"/>
              </a:spcBef>
              <a:spcAft>
                <a:spcPts val="0"/>
              </a:spcAft>
              <a:buSzPts val="12000"/>
              <a:buNone/>
              <a:defRPr sz="12000"/>
            </a:lvl9pPr>
          </a:lstStyle>
          <a:p>
            <a:r>
              <a:t>xx%</a:t>
            </a:r>
          </a:p>
        </p:txBody>
      </p:sp>
      <p:sp>
        <p:nvSpPr>
          <p:cNvPr id="110" name="Google Shape;110;p18"/>
          <p:cNvSpPr txBox="1">
            <a:spLocks noGrp="1"/>
          </p:cNvSpPr>
          <p:nvPr>
            <p:ph type="subTitle" idx="1"/>
          </p:nvPr>
        </p:nvSpPr>
        <p:spPr>
          <a:xfrm>
            <a:off x="2222200" y="2986690"/>
            <a:ext cx="4699500" cy="808800"/>
          </a:xfrm>
          <a:prstGeom prst="rect">
            <a:avLst/>
          </a:prstGeom>
          <a:ln w="28575" cap="flat" cmpd="sng">
            <a:solidFill>
              <a:schemeClr val="dk1"/>
            </a:solidFill>
            <a:prstDash val="solid"/>
            <a:round/>
            <a:headEnd type="none" w="sm" len="sm"/>
            <a:tailEnd type="none" w="sm" len="sm"/>
          </a:ln>
        </p:spPr>
        <p:txBody>
          <a:bodyPr spcFirstLastPara="1" wrap="square" lIns="91425" tIns="91425" rIns="91425" bIns="91425" anchor="t"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111" name="Google Shape;111;p18"/>
          <p:cNvSpPr txBox="1">
            <a:spLocks noGrp="1"/>
          </p:cNvSpPr>
          <p:nvPr>
            <p:ph type="subTitle" idx="3"/>
          </p:nvPr>
        </p:nvSpPr>
        <p:spPr>
          <a:xfrm>
            <a:off x="2635007" y="2541865"/>
            <a:ext cx="3873900" cy="368700"/>
          </a:xfrm>
          <a:prstGeom prst="rect">
            <a:avLst/>
          </a:prstGeom>
          <a:ln>
            <a:noFill/>
          </a:ln>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Tree>
    <p:extLst>
      <p:ext uri="{BB962C8B-B14F-4D97-AF65-F5344CB8AC3E}">
        <p14:creationId xmlns:p14="http://schemas.microsoft.com/office/powerpoint/2010/main" val="364033396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header 4">
  <p:cSld name="Section header 4">
    <p:spTree>
      <p:nvGrpSpPr>
        <p:cNvPr id="1" name="Shape 112"/>
        <p:cNvGrpSpPr/>
        <p:nvPr/>
      </p:nvGrpSpPr>
      <p:grpSpPr>
        <a:xfrm>
          <a:off x="0" y="0"/>
          <a:ext cx="0" cy="0"/>
          <a:chOff x="0" y="0"/>
          <a:chExt cx="0" cy="0"/>
        </a:xfrm>
      </p:grpSpPr>
      <p:sp>
        <p:nvSpPr>
          <p:cNvPr id="113" name="Google Shape;113;p19"/>
          <p:cNvSpPr txBox="1">
            <a:spLocks noGrp="1"/>
          </p:cNvSpPr>
          <p:nvPr>
            <p:ph type="title"/>
          </p:nvPr>
        </p:nvSpPr>
        <p:spPr>
          <a:xfrm>
            <a:off x="4143975" y="3079988"/>
            <a:ext cx="3873900" cy="755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52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a:endParaRPr/>
          </a:p>
        </p:txBody>
      </p:sp>
      <p:sp>
        <p:nvSpPr>
          <p:cNvPr id="114" name="Google Shape;114;p19"/>
          <p:cNvSpPr txBox="1">
            <a:spLocks noGrp="1"/>
          </p:cNvSpPr>
          <p:nvPr>
            <p:ph type="title" idx="2" hasCustomPrompt="1"/>
          </p:nvPr>
        </p:nvSpPr>
        <p:spPr>
          <a:xfrm>
            <a:off x="4143875" y="2054175"/>
            <a:ext cx="3874200" cy="1110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2000"/>
              <a:buNone/>
              <a:defRPr sz="10000"/>
            </a:lvl1pPr>
            <a:lvl2pPr lvl="1" rtl="0">
              <a:spcBef>
                <a:spcPts val="0"/>
              </a:spcBef>
              <a:spcAft>
                <a:spcPts val="0"/>
              </a:spcAft>
              <a:buSzPts val="12000"/>
              <a:buNone/>
              <a:defRPr sz="12000"/>
            </a:lvl2pPr>
            <a:lvl3pPr lvl="2" rtl="0">
              <a:spcBef>
                <a:spcPts val="0"/>
              </a:spcBef>
              <a:spcAft>
                <a:spcPts val="0"/>
              </a:spcAft>
              <a:buSzPts val="12000"/>
              <a:buNone/>
              <a:defRPr sz="12000"/>
            </a:lvl3pPr>
            <a:lvl4pPr lvl="3" rtl="0">
              <a:spcBef>
                <a:spcPts val="0"/>
              </a:spcBef>
              <a:spcAft>
                <a:spcPts val="0"/>
              </a:spcAft>
              <a:buSzPts val="12000"/>
              <a:buNone/>
              <a:defRPr sz="12000"/>
            </a:lvl4pPr>
            <a:lvl5pPr lvl="4" rtl="0">
              <a:spcBef>
                <a:spcPts val="0"/>
              </a:spcBef>
              <a:spcAft>
                <a:spcPts val="0"/>
              </a:spcAft>
              <a:buSzPts val="12000"/>
              <a:buNone/>
              <a:defRPr sz="12000"/>
            </a:lvl5pPr>
            <a:lvl6pPr lvl="5" rtl="0">
              <a:spcBef>
                <a:spcPts val="0"/>
              </a:spcBef>
              <a:spcAft>
                <a:spcPts val="0"/>
              </a:spcAft>
              <a:buSzPts val="12000"/>
              <a:buNone/>
              <a:defRPr sz="12000"/>
            </a:lvl6pPr>
            <a:lvl7pPr lvl="6" rtl="0">
              <a:spcBef>
                <a:spcPts val="0"/>
              </a:spcBef>
              <a:spcAft>
                <a:spcPts val="0"/>
              </a:spcAft>
              <a:buSzPts val="12000"/>
              <a:buNone/>
              <a:defRPr sz="12000"/>
            </a:lvl7pPr>
            <a:lvl8pPr lvl="7" rtl="0">
              <a:spcBef>
                <a:spcPts val="0"/>
              </a:spcBef>
              <a:spcAft>
                <a:spcPts val="0"/>
              </a:spcAft>
              <a:buSzPts val="12000"/>
              <a:buNone/>
              <a:defRPr sz="12000"/>
            </a:lvl8pPr>
            <a:lvl9pPr lvl="8" rtl="0">
              <a:spcBef>
                <a:spcPts val="0"/>
              </a:spcBef>
              <a:spcAft>
                <a:spcPts val="0"/>
              </a:spcAft>
              <a:buSzPts val="12000"/>
              <a:buNone/>
              <a:defRPr sz="12000"/>
            </a:lvl9pPr>
          </a:lstStyle>
          <a:p>
            <a:r>
              <a:t>xx%</a:t>
            </a:r>
          </a:p>
        </p:txBody>
      </p:sp>
      <p:sp>
        <p:nvSpPr>
          <p:cNvPr id="115" name="Google Shape;115;p19"/>
          <p:cNvSpPr txBox="1">
            <a:spLocks noGrp="1"/>
          </p:cNvSpPr>
          <p:nvPr>
            <p:ph type="subTitle" idx="1"/>
          </p:nvPr>
        </p:nvSpPr>
        <p:spPr>
          <a:xfrm>
            <a:off x="3731150" y="1245375"/>
            <a:ext cx="4699500" cy="808800"/>
          </a:xfrm>
          <a:prstGeom prst="rect">
            <a:avLst/>
          </a:prstGeom>
          <a:ln w="28575" cap="flat" cmpd="sng">
            <a:solidFill>
              <a:schemeClr val="dk1"/>
            </a:solidFill>
            <a:prstDash val="solid"/>
            <a:round/>
            <a:headEnd type="none" w="sm" len="sm"/>
            <a:tailEnd type="none" w="sm" len="sm"/>
          </a:ln>
        </p:spPr>
        <p:txBody>
          <a:bodyPr spcFirstLastPara="1" wrap="square" lIns="91425" tIns="91425" rIns="91425" bIns="91425" anchor="t"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116" name="Google Shape;116;p19"/>
          <p:cNvSpPr txBox="1">
            <a:spLocks noGrp="1"/>
          </p:cNvSpPr>
          <p:nvPr>
            <p:ph type="subTitle" idx="3"/>
          </p:nvPr>
        </p:nvSpPr>
        <p:spPr>
          <a:xfrm>
            <a:off x="4143957" y="800550"/>
            <a:ext cx="3873900" cy="368700"/>
          </a:xfrm>
          <a:prstGeom prst="rect">
            <a:avLst/>
          </a:prstGeom>
          <a:ln>
            <a:noFill/>
          </a:ln>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Tree>
    <p:extLst>
      <p:ext uri="{BB962C8B-B14F-4D97-AF65-F5344CB8AC3E}">
        <p14:creationId xmlns:p14="http://schemas.microsoft.com/office/powerpoint/2010/main" val="47808876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Section header 6">
  <p:cSld name="Section header 6">
    <p:spTree>
      <p:nvGrpSpPr>
        <p:cNvPr id="1" name="Shape 122"/>
        <p:cNvGrpSpPr/>
        <p:nvPr/>
      </p:nvGrpSpPr>
      <p:grpSpPr>
        <a:xfrm>
          <a:off x="0" y="0"/>
          <a:ext cx="0" cy="0"/>
          <a:chOff x="0" y="0"/>
          <a:chExt cx="0" cy="0"/>
        </a:xfrm>
      </p:grpSpPr>
      <p:sp>
        <p:nvSpPr>
          <p:cNvPr id="123" name="Google Shape;123;p21"/>
          <p:cNvSpPr txBox="1">
            <a:spLocks noGrp="1"/>
          </p:cNvSpPr>
          <p:nvPr>
            <p:ph type="title"/>
          </p:nvPr>
        </p:nvSpPr>
        <p:spPr>
          <a:xfrm>
            <a:off x="2314125" y="3062549"/>
            <a:ext cx="4515900" cy="755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52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a:endParaRPr/>
          </a:p>
        </p:txBody>
      </p:sp>
      <p:sp>
        <p:nvSpPr>
          <p:cNvPr id="124" name="Google Shape;124;p21"/>
          <p:cNvSpPr txBox="1">
            <a:spLocks noGrp="1"/>
          </p:cNvSpPr>
          <p:nvPr>
            <p:ph type="title" idx="2" hasCustomPrompt="1"/>
          </p:nvPr>
        </p:nvSpPr>
        <p:spPr>
          <a:xfrm>
            <a:off x="2634975" y="2042949"/>
            <a:ext cx="3874200" cy="1119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2000"/>
              <a:buNone/>
              <a:defRPr sz="10000"/>
            </a:lvl1pPr>
            <a:lvl2pPr lvl="1" rtl="0">
              <a:spcBef>
                <a:spcPts val="0"/>
              </a:spcBef>
              <a:spcAft>
                <a:spcPts val="0"/>
              </a:spcAft>
              <a:buSzPts val="12000"/>
              <a:buNone/>
              <a:defRPr sz="12000"/>
            </a:lvl2pPr>
            <a:lvl3pPr lvl="2" rtl="0">
              <a:spcBef>
                <a:spcPts val="0"/>
              </a:spcBef>
              <a:spcAft>
                <a:spcPts val="0"/>
              </a:spcAft>
              <a:buSzPts val="12000"/>
              <a:buNone/>
              <a:defRPr sz="12000"/>
            </a:lvl3pPr>
            <a:lvl4pPr lvl="3" rtl="0">
              <a:spcBef>
                <a:spcPts val="0"/>
              </a:spcBef>
              <a:spcAft>
                <a:spcPts val="0"/>
              </a:spcAft>
              <a:buSzPts val="12000"/>
              <a:buNone/>
              <a:defRPr sz="12000"/>
            </a:lvl4pPr>
            <a:lvl5pPr lvl="4" rtl="0">
              <a:spcBef>
                <a:spcPts val="0"/>
              </a:spcBef>
              <a:spcAft>
                <a:spcPts val="0"/>
              </a:spcAft>
              <a:buSzPts val="12000"/>
              <a:buNone/>
              <a:defRPr sz="12000"/>
            </a:lvl5pPr>
            <a:lvl6pPr lvl="5" rtl="0">
              <a:spcBef>
                <a:spcPts val="0"/>
              </a:spcBef>
              <a:spcAft>
                <a:spcPts val="0"/>
              </a:spcAft>
              <a:buSzPts val="12000"/>
              <a:buNone/>
              <a:defRPr sz="12000"/>
            </a:lvl6pPr>
            <a:lvl7pPr lvl="6" rtl="0">
              <a:spcBef>
                <a:spcPts val="0"/>
              </a:spcBef>
              <a:spcAft>
                <a:spcPts val="0"/>
              </a:spcAft>
              <a:buSzPts val="12000"/>
              <a:buNone/>
              <a:defRPr sz="12000"/>
            </a:lvl7pPr>
            <a:lvl8pPr lvl="7" rtl="0">
              <a:spcBef>
                <a:spcPts val="0"/>
              </a:spcBef>
              <a:spcAft>
                <a:spcPts val="0"/>
              </a:spcAft>
              <a:buSzPts val="12000"/>
              <a:buNone/>
              <a:defRPr sz="12000"/>
            </a:lvl8pPr>
            <a:lvl9pPr lvl="8" rtl="0">
              <a:spcBef>
                <a:spcPts val="0"/>
              </a:spcBef>
              <a:spcAft>
                <a:spcPts val="0"/>
              </a:spcAft>
              <a:buSzPts val="12000"/>
              <a:buNone/>
              <a:defRPr sz="12000"/>
            </a:lvl9pPr>
          </a:lstStyle>
          <a:p>
            <a:r>
              <a:t>xx%</a:t>
            </a:r>
          </a:p>
        </p:txBody>
      </p:sp>
      <p:sp>
        <p:nvSpPr>
          <p:cNvPr id="125" name="Google Shape;125;p21"/>
          <p:cNvSpPr txBox="1">
            <a:spLocks noGrp="1"/>
          </p:cNvSpPr>
          <p:nvPr>
            <p:ph type="subTitle" idx="1"/>
          </p:nvPr>
        </p:nvSpPr>
        <p:spPr>
          <a:xfrm>
            <a:off x="2222250" y="1245375"/>
            <a:ext cx="4699500" cy="808800"/>
          </a:xfrm>
          <a:prstGeom prst="rect">
            <a:avLst/>
          </a:prstGeom>
          <a:ln w="28575" cap="flat" cmpd="sng">
            <a:solidFill>
              <a:schemeClr val="dk1"/>
            </a:solidFill>
            <a:prstDash val="solid"/>
            <a:round/>
            <a:headEnd type="none" w="sm" len="sm"/>
            <a:tailEnd type="none" w="sm" len="sm"/>
          </a:ln>
        </p:spPr>
        <p:txBody>
          <a:bodyPr spcFirstLastPara="1" wrap="square" lIns="91425" tIns="91425" rIns="91425" bIns="91425" anchor="t"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126" name="Google Shape;126;p21"/>
          <p:cNvSpPr txBox="1">
            <a:spLocks noGrp="1"/>
          </p:cNvSpPr>
          <p:nvPr>
            <p:ph type="subTitle" idx="3"/>
          </p:nvPr>
        </p:nvSpPr>
        <p:spPr>
          <a:xfrm>
            <a:off x="2635057" y="800550"/>
            <a:ext cx="3873900" cy="368700"/>
          </a:xfrm>
          <a:prstGeom prst="rect">
            <a:avLst/>
          </a:prstGeom>
          <a:ln>
            <a:noFill/>
          </a:ln>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Tree>
    <p:extLst>
      <p:ext uri="{BB962C8B-B14F-4D97-AF65-F5344CB8AC3E}">
        <p14:creationId xmlns:p14="http://schemas.microsoft.com/office/powerpoint/2010/main" val="2739905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ext 5">
  <p:cSld name="Title and text 5">
    <p:spTree>
      <p:nvGrpSpPr>
        <p:cNvPr id="1" name="Shape 388"/>
        <p:cNvGrpSpPr/>
        <p:nvPr/>
      </p:nvGrpSpPr>
      <p:grpSpPr>
        <a:xfrm>
          <a:off x="0" y="0"/>
          <a:ext cx="0" cy="0"/>
          <a:chOff x="0" y="0"/>
          <a:chExt cx="0" cy="0"/>
        </a:xfrm>
      </p:grpSpPr>
      <p:sp>
        <p:nvSpPr>
          <p:cNvPr id="389" name="Google Shape;389;p27"/>
          <p:cNvSpPr/>
          <p:nvPr/>
        </p:nvSpPr>
        <p:spPr>
          <a:xfrm rot="10800000">
            <a:off x="3775364" y="-37478"/>
            <a:ext cx="5952915" cy="2866754"/>
          </a:xfrm>
          <a:custGeom>
            <a:avLst/>
            <a:gdLst/>
            <a:ahLst/>
            <a:cxnLst/>
            <a:rect l="l" t="t" r="r" b="b"/>
            <a:pathLst>
              <a:path w="107062" h="51558" extrusionOk="0">
                <a:moveTo>
                  <a:pt x="23266" y="0"/>
                </a:moveTo>
                <a:cubicBezTo>
                  <a:pt x="18767" y="0"/>
                  <a:pt x="14164" y="1727"/>
                  <a:pt x="10645" y="4766"/>
                </a:cubicBezTo>
                <a:cubicBezTo>
                  <a:pt x="4454" y="10123"/>
                  <a:pt x="1299" y="18708"/>
                  <a:pt x="644" y="27185"/>
                </a:cubicBezTo>
                <a:cubicBezTo>
                  <a:pt x="1" y="35365"/>
                  <a:pt x="6633" y="43532"/>
                  <a:pt x="8300" y="51533"/>
                </a:cubicBezTo>
                <a:lnTo>
                  <a:pt x="106205" y="51533"/>
                </a:lnTo>
                <a:lnTo>
                  <a:pt x="106205" y="51557"/>
                </a:lnTo>
                <a:cubicBezTo>
                  <a:pt x="107062" y="47545"/>
                  <a:pt x="106621" y="43235"/>
                  <a:pt x="104919" y="39544"/>
                </a:cubicBezTo>
                <a:cubicBezTo>
                  <a:pt x="102954" y="35269"/>
                  <a:pt x="99323" y="31912"/>
                  <a:pt x="95096" y="30424"/>
                </a:cubicBezTo>
                <a:cubicBezTo>
                  <a:pt x="91441" y="29138"/>
                  <a:pt x="87286" y="29150"/>
                  <a:pt x="84142" y="26768"/>
                </a:cubicBezTo>
                <a:cubicBezTo>
                  <a:pt x="79558" y="23292"/>
                  <a:pt x="78868" y="16017"/>
                  <a:pt x="74558" y="12148"/>
                </a:cubicBezTo>
                <a:cubicBezTo>
                  <a:pt x="72192" y="10011"/>
                  <a:pt x="69211" y="9279"/>
                  <a:pt x="66087" y="9279"/>
                </a:cubicBezTo>
                <a:cubicBezTo>
                  <a:pt x="63379" y="9279"/>
                  <a:pt x="60564" y="9829"/>
                  <a:pt x="57949" y="10493"/>
                </a:cubicBezTo>
                <a:cubicBezTo>
                  <a:pt x="54613" y="11341"/>
                  <a:pt x="51063" y="12273"/>
                  <a:pt x="47668" y="12273"/>
                </a:cubicBezTo>
                <a:cubicBezTo>
                  <a:pt x="45344" y="12273"/>
                  <a:pt x="43091" y="11836"/>
                  <a:pt x="41030" y="10635"/>
                </a:cubicBezTo>
                <a:cubicBezTo>
                  <a:pt x="37863" y="8790"/>
                  <a:pt x="35720" y="5444"/>
                  <a:pt x="32815" y="3170"/>
                </a:cubicBezTo>
                <a:cubicBezTo>
                  <a:pt x="30039" y="996"/>
                  <a:pt x="26683" y="0"/>
                  <a:pt x="23266" y="0"/>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390" name="Google Shape;390;p27"/>
          <p:cNvSpPr txBox="1">
            <a:spLocks noGrp="1"/>
          </p:cNvSpPr>
          <p:nvPr>
            <p:ph type="subTitle" idx="1"/>
          </p:nvPr>
        </p:nvSpPr>
        <p:spPr>
          <a:xfrm>
            <a:off x="2485050" y="2537338"/>
            <a:ext cx="4103100" cy="10158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800"/>
            </a:lvl1pPr>
            <a:lvl2pPr lvl="1" algn="ctr" rtl="0">
              <a:spcBef>
                <a:spcPts val="0"/>
              </a:spcBef>
              <a:spcAft>
                <a:spcPts val="0"/>
              </a:spcAft>
              <a:buNone/>
              <a:defRPr sz="1800"/>
            </a:lvl2pPr>
            <a:lvl3pPr lvl="2" algn="ctr" rtl="0">
              <a:spcBef>
                <a:spcPts val="0"/>
              </a:spcBef>
              <a:spcAft>
                <a:spcPts val="0"/>
              </a:spcAft>
              <a:buNone/>
              <a:defRPr sz="1800"/>
            </a:lvl3pPr>
            <a:lvl4pPr lvl="3" algn="ctr" rtl="0">
              <a:spcBef>
                <a:spcPts val="0"/>
              </a:spcBef>
              <a:spcAft>
                <a:spcPts val="0"/>
              </a:spcAft>
              <a:buNone/>
              <a:defRPr sz="1800"/>
            </a:lvl4pPr>
            <a:lvl5pPr lvl="4" algn="ctr" rtl="0">
              <a:spcBef>
                <a:spcPts val="0"/>
              </a:spcBef>
              <a:spcAft>
                <a:spcPts val="0"/>
              </a:spcAft>
              <a:buNone/>
              <a:defRPr sz="1800"/>
            </a:lvl5pPr>
            <a:lvl6pPr lvl="5" algn="ctr" rtl="0">
              <a:spcBef>
                <a:spcPts val="0"/>
              </a:spcBef>
              <a:spcAft>
                <a:spcPts val="0"/>
              </a:spcAft>
              <a:buNone/>
              <a:defRPr sz="1800"/>
            </a:lvl6pPr>
            <a:lvl7pPr lvl="6" algn="ctr" rtl="0">
              <a:spcBef>
                <a:spcPts val="0"/>
              </a:spcBef>
              <a:spcAft>
                <a:spcPts val="0"/>
              </a:spcAft>
              <a:buNone/>
              <a:defRPr sz="1800"/>
            </a:lvl7pPr>
            <a:lvl8pPr lvl="7" algn="ctr" rtl="0">
              <a:spcBef>
                <a:spcPts val="0"/>
              </a:spcBef>
              <a:spcAft>
                <a:spcPts val="0"/>
              </a:spcAft>
              <a:buNone/>
              <a:defRPr sz="1800"/>
            </a:lvl8pPr>
            <a:lvl9pPr lvl="8" algn="ctr" rtl="0">
              <a:spcBef>
                <a:spcPts val="0"/>
              </a:spcBef>
              <a:spcAft>
                <a:spcPts val="0"/>
              </a:spcAft>
              <a:buNone/>
              <a:defRPr sz="1800"/>
            </a:lvl9pPr>
          </a:lstStyle>
          <a:p>
            <a:endParaRPr/>
          </a:p>
        </p:txBody>
      </p:sp>
      <p:sp>
        <p:nvSpPr>
          <p:cNvPr id="391" name="Google Shape;391;p27"/>
          <p:cNvSpPr txBox="1">
            <a:spLocks noGrp="1"/>
          </p:cNvSpPr>
          <p:nvPr>
            <p:ph type="title"/>
          </p:nvPr>
        </p:nvSpPr>
        <p:spPr>
          <a:xfrm>
            <a:off x="2485100" y="1401588"/>
            <a:ext cx="4103100" cy="12930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2"/>
              </a:buClr>
              <a:buSzPts val="3400"/>
              <a:buNone/>
              <a:defRPr sz="7200"/>
            </a:lvl1pPr>
            <a:lvl2pPr lvl="1" rtl="0">
              <a:spcBef>
                <a:spcPts val="0"/>
              </a:spcBef>
              <a:spcAft>
                <a:spcPts val="0"/>
              </a:spcAft>
              <a:buClr>
                <a:schemeClr val="accent2"/>
              </a:buClr>
              <a:buSzPts val="3400"/>
              <a:buNone/>
              <a:defRPr>
                <a:solidFill>
                  <a:schemeClr val="accent2"/>
                </a:solidFill>
              </a:defRPr>
            </a:lvl2pPr>
            <a:lvl3pPr lvl="2" rtl="0">
              <a:spcBef>
                <a:spcPts val="0"/>
              </a:spcBef>
              <a:spcAft>
                <a:spcPts val="0"/>
              </a:spcAft>
              <a:buClr>
                <a:schemeClr val="accent2"/>
              </a:buClr>
              <a:buSzPts val="3400"/>
              <a:buNone/>
              <a:defRPr>
                <a:solidFill>
                  <a:schemeClr val="accent2"/>
                </a:solidFill>
              </a:defRPr>
            </a:lvl3pPr>
            <a:lvl4pPr lvl="3" rtl="0">
              <a:spcBef>
                <a:spcPts val="0"/>
              </a:spcBef>
              <a:spcAft>
                <a:spcPts val="0"/>
              </a:spcAft>
              <a:buClr>
                <a:schemeClr val="accent2"/>
              </a:buClr>
              <a:buSzPts val="3400"/>
              <a:buNone/>
              <a:defRPr>
                <a:solidFill>
                  <a:schemeClr val="accent2"/>
                </a:solidFill>
              </a:defRPr>
            </a:lvl4pPr>
            <a:lvl5pPr lvl="4" rtl="0">
              <a:spcBef>
                <a:spcPts val="0"/>
              </a:spcBef>
              <a:spcAft>
                <a:spcPts val="0"/>
              </a:spcAft>
              <a:buClr>
                <a:schemeClr val="accent2"/>
              </a:buClr>
              <a:buSzPts val="3400"/>
              <a:buNone/>
              <a:defRPr>
                <a:solidFill>
                  <a:schemeClr val="accent2"/>
                </a:solidFill>
              </a:defRPr>
            </a:lvl5pPr>
            <a:lvl6pPr lvl="5" rtl="0">
              <a:spcBef>
                <a:spcPts val="0"/>
              </a:spcBef>
              <a:spcAft>
                <a:spcPts val="0"/>
              </a:spcAft>
              <a:buClr>
                <a:schemeClr val="accent2"/>
              </a:buClr>
              <a:buSzPts val="3400"/>
              <a:buNone/>
              <a:defRPr>
                <a:solidFill>
                  <a:schemeClr val="accent2"/>
                </a:solidFill>
              </a:defRPr>
            </a:lvl6pPr>
            <a:lvl7pPr lvl="6" rtl="0">
              <a:spcBef>
                <a:spcPts val="0"/>
              </a:spcBef>
              <a:spcAft>
                <a:spcPts val="0"/>
              </a:spcAft>
              <a:buClr>
                <a:schemeClr val="accent2"/>
              </a:buClr>
              <a:buSzPts val="3400"/>
              <a:buNone/>
              <a:defRPr>
                <a:solidFill>
                  <a:schemeClr val="accent2"/>
                </a:solidFill>
              </a:defRPr>
            </a:lvl7pPr>
            <a:lvl8pPr lvl="7" rtl="0">
              <a:spcBef>
                <a:spcPts val="0"/>
              </a:spcBef>
              <a:spcAft>
                <a:spcPts val="0"/>
              </a:spcAft>
              <a:buClr>
                <a:schemeClr val="accent2"/>
              </a:buClr>
              <a:buSzPts val="3400"/>
              <a:buNone/>
              <a:defRPr>
                <a:solidFill>
                  <a:schemeClr val="accent2"/>
                </a:solidFill>
              </a:defRPr>
            </a:lvl8pPr>
            <a:lvl9pPr lvl="8" rtl="0">
              <a:spcBef>
                <a:spcPts val="0"/>
              </a:spcBef>
              <a:spcAft>
                <a:spcPts val="0"/>
              </a:spcAft>
              <a:buClr>
                <a:schemeClr val="accent2"/>
              </a:buClr>
              <a:buSzPts val="3400"/>
              <a:buNone/>
              <a:defRPr>
                <a:solidFill>
                  <a:schemeClr val="accent2"/>
                </a:solidFill>
              </a:defRPr>
            </a:lvl9pPr>
          </a:lstStyle>
          <a:p>
            <a:endParaRPr/>
          </a:p>
        </p:txBody>
      </p:sp>
      <p:sp>
        <p:nvSpPr>
          <p:cNvPr id="392" name="Google Shape;392;p27"/>
          <p:cNvSpPr/>
          <p:nvPr/>
        </p:nvSpPr>
        <p:spPr>
          <a:xfrm flipH="1">
            <a:off x="7108277" y="4064728"/>
            <a:ext cx="1487005" cy="539387"/>
          </a:xfrm>
          <a:custGeom>
            <a:avLst/>
            <a:gdLst/>
            <a:ahLst/>
            <a:cxnLst/>
            <a:rect l="l" t="t" r="r" b="b"/>
            <a:pathLst>
              <a:path w="83976" h="38569" extrusionOk="0">
                <a:moveTo>
                  <a:pt x="28830" y="0"/>
                </a:moveTo>
                <a:cubicBezTo>
                  <a:pt x="25275" y="0"/>
                  <a:pt x="21679" y="966"/>
                  <a:pt x="18444" y="2493"/>
                </a:cubicBezTo>
                <a:cubicBezTo>
                  <a:pt x="12264" y="5410"/>
                  <a:pt x="7061" y="10363"/>
                  <a:pt x="3858" y="16411"/>
                </a:cubicBezTo>
                <a:cubicBezTo>
                  <a:pt x="1299" y="21245"/>
                  <a:pt x="1" y="31294"/>
                  <a:pt x="132" y="38569"/>
                </a:cubicBezTo>
                <a:lnTo>
                  <a:pt x="83976" y="38569"/>
                </a:lnTo>
                <a:cubicBezTo>
                  <a:pt x="82748" y="36249"/>
                  <a:pt x="80081" y="34802"/>
                  <a:pt x="77461" y="34802"/>
                </a:cubicBezTo>
                <a:cubicBezTo>
                  <a:pt x="76397" y="34802"/>
                  <a:pt x="75340" y="35041"/>
                  <a:pt x="74391" y="35557"/>
                </a:cubicBezTo>
                <a:cubicBezTo>
                  <a:pt x="73700" y="29877"/>
                  <a:pt x="71117" y="24281"/>
                  <a:pt x="66616" y="20721"/>
                </a:cubicBezTo>
                <a:cubicBezTo>
                  <a:pt x="63732" y="18434"/>
                  <a:pt x="60028" y="17120"/>
                  <a:pt x="56374" y="17120"/>
                </a:cubicBezTo>
                <a:cubicBezTo>
                  <a:pt x="54341" y="17120"/>
                  <a:pt x="52323" y="17527"/>
                  <a:pt x="50471" y="18400"/>
                </a:cubicBezTo>
                <a:cubicBezTo>
                  <a:pt x="48590" y="14756"/>
                  <a:pt x="46649" y="11113"/>
                  <a:pt x="44042" y="7922"/>
                </a:cubicBezTo>
                <a:cubicBezTo>
                  <a:pt x="41434" y="4755"/>
                  <a:pt x="38113" y="2064"/>
                  <a:pt x="34207" y="814"/>
                </a:cubicBezTo>
                <a:cubicBezTo>
                  <a:pt x="32461" y="254"/>
                  <a:pt x="30651" y="0"/>
                  <a:pt x="28830" y="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393" name="Google Shape;393;p27"/>
          <p:cNvSpPr/>
          <p:nvPr/>
        </p:nvSpPr>
        <p:spPr>
          <a:xfrm>
            <a:off x="231227" y="1959703"/>
            <a:ext cx="1487005" cy="539387"/>
          </a:xfrm>
          <a:custGeom>
            <a:avLst/>
            <a:gdLst/>
            <a:ahLst/>
            <a:cxnLst/>
            <a:rect l="l" t="t" r="r" b="b"/>
            <a:pathLst>
              <a:path w="83976" h="38569" extrusionOk="0">
                <a:moveTo>
                  <a:pt x="28830" y="0"/>
                </a:moveTo>
                <a:cubicBezTo>
                  <a:pt x="25275" y="0"/>
                  <a:pt x="21679" y="966"/>
                  <a:pt x="18444" y="2493"/>
                </a:cubicBezTo>
                <a:cubicBezTo>
                  <a:pt x="12264" y="5410"/>
                  <a:pt x="7061" y="10363"/>
                  <a:pt x="3858" y="16411"/>
                </a:cubicBezTo>
                <a:cubicBezTo>
                  <a:pt x="1299" y="21245"/>
                  <a:pt x="1" y="31294"/>
                  <a:pt x="132" y="38569"/>
                </a:cubicBezTo>
                <a:lnTo>
                  <a:pt x="83976" y="38569"/>
                </a:lnTo>
                <a:cubicBezTo>
                  <a:pt x="82748" y="36249"/>
                  <a:pt x="80081" y="34802"/>
                  <a:pt x="77461" y="34802"/>
                </a:cubicBezTo>
                <a:cubicBezTo>
                  <a:pt x="76397" y="34802"/>
                  <a:pt x="75340" y="35041"/>
                  <a:pt x="74391" y="35557"/>
                </a:cubicBezTo>
                <a:cubicBezTo>
                  <a:pt x="73700" y="29877"/>
                  <a:pt x="71117" y="24281"/>
                  <a:pt x="66616" y="20721"/>
                </a:cubicBezTo>
                <a:cubicBezTo>
                  <a:pt x="63732" y="18434"/>
                  <a:pt x="60028" y="17120"/>
                  <a:pt x="56374" y="17120"/>
                </a:cubicBezTo>
                <a:cubicBezTo>
                  <a:pt x="54341" y="17120"/>
                  <a:pt x="52323" y="17527"/>
                  <a:pt x="50471" y="18400"/>
                </a:cubicBezTo>
                <a:cubicBezTo>
                  <a:pt x="48590" y="14756"/>
                  <a:pt x="46649" y="11113"/>
                  <a:pt x="44042" y="7922"/>
                </a:cubicBezTo>
                <a:cubicBezTo>
                  <a:pt x="41434" y="4755"/>
                  <a:pt x="38113" y="2064"/>
                  <a:pt x="34207" y="814"/>
                </a:cubicBezTo>
                <a:cubicBezTo>
                  <a:pt x="32461" y="254"/>
                  <a:pt x="30651" y="0"/>
                  <a:pt x="28830" y="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394" name="Google Shape;394;p27"/>
          <p:cNvSpPr/>
          <p:nvPr/>
        </p:nvSpPr>
        <p:spPr>
          <a:xfrm>
            <a:off x="-491820" y="-391502"/>
            <a:ext cx="1734900" cy="1734900"/>
          </a:xfrm>
          <a:prstGeom prst="ellipse">
            <a:avLst/>
          </a:prstGeom>
          <a:noFill/>
          <a:ln w="1905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732908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74"/>
        <p:cNvGrpSpPr/>
        <p:nvPr/>
      </p:nvGrpSpPr>
      <p:grpSpPr>
        <a:xfrm>
          <a:off x="0" y="0"/>
          <a:ext cx="0" cy="0"/>
          <a:chOff x="0" y="0"/>
          <a:chExt cx="0" cy="0"/>
        </a:xfrm>
      </p:grpSpPr>
      <p:sp>
        <p:nvSpPr>
          <p:cNvPr id="75" name="Google Shape;75;p9"/>
          <p:cNvSpPr/>
          <p:nvPr/>
        </p:nvSpPr>
        <p:spPr>
          <a:xfrm>
            <a:off x="1904400" y="1160925"/>
            <a:ext cx="5335200" cy="2821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76" name="Google Shape;76;p9"/>
          <p:cNvSpPr/>
          <p:nvPr/>
        </p:nvSpPr>
        <p:spPr>
          <a:xfrm>
            <a:off x="425925" y="888888"/>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77" name="Google Shape;77;p9"/>
          <p:cNvSpPr/>
          <p:nvPr/>
        </p:nvSpPr>
        <p:spPr>
          <a:xfrm>
            <a:off x="8330475" y="3745000"/>
            <a:ext cx="322500" cy="322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78" name="Google Shape;78;p9"/>
          <p:cNvSpPr/>
          <p:nvPr/>
        </p:nvSpPr>
        <p:spPr>
          <a:xfrm>
            <a:off x="8265375" y="392900"/>
            <a:ext cx="452700" cy="4527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79" name="Google Shape;79;p9"/>
          <p:cNvSpPr/>
          <p:nvPr/>
        </p:nvSpPr>
        <p:spPr>
          <a:xfrm>
            <a:off x="491025" y="4428113"/>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80" name="Google Shape;80;p9"/>
          <p:cNvCxnSpPr/>
          <p:nvPr/>
        </p:nvCxnSpPr>
        <p:spPr>
          <a:xfrm rot="10800000">
            <a:off x="652275" y="1855413"/>
            <a:ext cx="0" cy="2058900"/>
          </a:xfrm>
          <a:prstGeom prst="straightConnector1">
            <a:avLst/>
          </a:prstGeom>
          <a:noFill/>
          <a:ln w="19050" cap="flat" cmpd="sng">
            <a:solidFill>
              <a:schemeClr val="accent2"/>
            </a:solidFill>
            <a:prstDash val="solid"/>
            <a:round/>
            <a:headEnd type="none" w="med" len="med"/>
            <a:tailEnd type="none" w="med" len="med"/>
          </a:ln>
        </p:spPr>
      </p:cxnSp>
      <p:sp>
        <p:nvSpPr>
          <p:cNvPr id="81" name="Google Shape;81;p9"/>
          <p:cNvSpPr txBox="1">
            <a:spLocks noGrp="1"/>
          </p:cNvSpPr>
          <p:nvPr>
            <p:ph type="title"/>
          </p:nvPr>
        </p:nvSpPr>
        <p:spPr>
          <a:xfrm>
            <a:off x="2014800" y="1482700"/>
            <a:ext cx="5114400" cy="13899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10700"/>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82" name="Google Shape;82;p9"/>
          <p:cNvSpPr txBox="1">
            <a:spLocks noGrp="1"/>
          </p:cNvSpPr>
          <p:nvPr>
            <p:ph type="subTitle" idx="1"/>
          </p:nvPr>
        </p:nvSpPr>
        <p:spPr>
          <a:xfrm>
            <a:off x="2594250" y="2750800"/>
            <a:ext cx="3955500" cy="9942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800"/>
            </a:lvl1pPr>
            <a:lvl2pPr lvl="1" algn="ctr" rtl="0">
              <a:spcBef>
                <a:spcPts val="0"/>
              </a:spcBef>
              <a:spcAft>
                <a:spcPts val="0"/>
              </a:spcAft>
              <a:buNone/>
              <a:defRPr sz="1800"/>
            </a:lvl2pPr>
            <a:lvl3pPr lvl="2" algn="ctr" rtl="0">
              <a:spcBef>
                <a:spcPts val="0"/>
              </a:spcBef>
              <a:spcAft>
                <a:spcPts val="0"/>
              </a:spcAft>
              <a:buNone/>
              <a:defRPr sz="1800"/>
            </a:lvl3pPr>
            <a:lvl4pPr lvl="3" algn="ctr" rtl="0">
              <a:spcBef>
                <a:spcPts val="0"/>
              </a:spcBef>
              <a:spcAft>
                <a:spcPts val="0"/>
              </a:spcAft>
              <a:buNone/>
              <a:defRPr sz="1800"/>
            </a:lvl4pPr>
            <a:lvl5pPr lvl="4" algn="ctr" rtl="0">
              <a:spcBef>
                <a:spcPts val="0"/>
              </a:spcBef>
              <a:spcAft>
                <a:spcPts val="0"/>
              </a:spcAft>
              <a:buNone/>
              <a:defRPr sz="1800"/>
            </a:lvl5pPr>
            <a:lvl6pPr lvl="5" algn="ctr" rtl="0">
              <a:spcBef>
                <a:spcPts val="0"/>
              </a:spcBef>
              <a:spcAft>
                <a:spcPts val="0"/>
              </a:spcAft>
              <a:buNone/>
              <a:defRPr sz="1800"/>
            </a:lvl6pPr>
            <a:lvl7pPr lvl="6" algn="ctr" rtl="0">
              <a:spcBef>
                <a:spcPts val="0"/>
              </a:spcBef>
              <a:spcAft>
                <a:spcPts val="0"/>
              </a:spcAft>
              <a:buNone/>
              <a:defRPr sz="1800"/>
            </a:lvl7pPr>
            <a:lvl8pPr lvl="7" algn="ctr" rtl="0">
              <a:spcBef>
                <a:spcPts val="0"/>
              </a:spcBef>
              <a:spcAft>
                <a:spcPts val="0"/>
              </a:spcAft>
              <a:buNone/>
              <a:defRPr sz="1800"/>
            </a:lvl8pPr>
            <a:lvl9pPr lvl="8" algn="ctr" rtl="0">
              <a:spcBef>
                <a:spcPts val="0"/>
              </a:spcBef>
              <a:spcAft>
                <a:spcPts val="0"/>
              </a:spcAft>
              <a:buNone/>
              <a:defRPr sz="1800"/>
            </a:lvl9pPr>
          </a:lstStyle>
          <a:p>
            <a:endParaRPr/>
          </a:p>
        </p:txBody>
      </p:sp>
      <p:cxnSp>
        <p:nvCxnSpPr>
          <p:cNvPr id="83" name="Google Shape;83;p9"/>
          <p:cNvCxnSpPr/>
          <p:nvPr/>
        </p:nvCxnSpPr>
        <p:spPr>
          <a:xfrm rot="10800000">
            <a:off x="8491725" y="1265838"/>
            <a:ext cx="0" cy="2058900"/>
          </a:xfrm>
          <a:prstGeom prst="straightConnector1">
            <a:avLst/>
          </a:prstGeom>
          <a:noFill/>
          <a:ln w="19050"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29561979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26"/>
        <p:cNvGrpSpPr/>
        <p:nvPr/>
      </p:nvGrpSpPr>
      <p:grpSpPr>
        <a:xfrm>
          <a:off x="0" y="0"/>
          <a:ext cx="0" cy="0"/>
          <a:chOff x="0" y="0"/>
          <a:chExt cx="0" cy="0"/>
        </a:xfrm>
      </p:grpSpPr>
      <p:sp>
        <p:nvSpPr>
          <p:cNvPr id="27" name="Google Shape;27;p4"/>
          <p:cNvSpPr txBox="1">
            <a:spLocks noGrp="1"/>
          </p:cNvSpPr>
          <p:nvPr>
            <p:ph type="title"/>
          </p:nvPr>
        </p:nvSpPr>
        <p:spPr>
          <a:xfrm>
            <a:off x="726225" y="441350"/>
            <a:ext cx="76914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8" name="Google Shape;28;p4"/>
          <p:cNvSpPr txBox="1">
            <a:spLocks noGrp="1"/>
          </p:cNvSpPr>
          <p:nvPr>
            <p:ph type="subTitle" idx="1"/>
          </p:nvPr>
        </p:nvSpPr>
        <p:spPr>
          <a:xfrm>
            <a:off x="985150" y="1232150"/>
            <a:ext cx="7173600" cy="33219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200"/>
            </a:lvl1pPr>
            <a:lvl2pPr lvl="1" algn="ctr" rtl="0">
              <a:spcBef>
                <a:spcPts val="0"/>
              </a:spcBef>
              <a:spcAft>
                <a:spcPts val="0"/>
              </a:spcAft>
              <a:buNone/>
              <a:defRPr sz="1200"/>
            </a:lvl2pPr>
            <a:lvl3pPr lvl="2" algn="ctr" rtl="0">
              <a:spcBef>
                <a:spcPts val="0"/>
              </a:spcBef>
              <a:spcAft>
                <a:spcPts val="0"/>
              </a:spcAft>
              <a:buNone/>
              <a:defRPr sz="1200"/>
            </a:lvl3pPr>
            <a:lvl4pPr lvl="3" algn="ctr" rtl="0">
              <a:spcBef>
                <a:spcPts val="0"/>
              </a:spcBef>
              <a:spcAft>
                <a:spcPts val="0"/>
              </a:spcAft>
              <a:buNone/>
              <a:defRPr sz="1200"/>
            </a:lvl4pPr>
            <a:lvl5pPr lvl="4" algn="ctr" rtl="0">
              <a:spcBef>
                <a:spcPts val="0"/>
              </a:spcBef>
              <a:spcAft>
                <a:spcPts val="0"/>
              </a:spcAft>
              <a:buNone/>
              <a:defRPr sz="1200"/>
            </a:lvl5pPr>
            <a:lvl6pPr lvl="5" algn="ctr" rtl="0">
              <a:spcBef>
                <a:spcPts val="0"/>
              </a:spcBef>
              <a:spcAft>
                <a:spcPts val="0"/>
              </a:spcAft>
              <a:buNone/>
              <a:defRPr sz="1200"/>
            </a:lvl6pPr>
            <a:lvl7pPr lvl="6" algn="ctr" rtl="0">
              <a:spcBef>
                <a:spcPts val="0"/>
              </a:spcBef>
              <a:spcAft>
                <a:spcPts val="0"/>
              </a:spcAft>
              <a:buNone/>
              <a:defRPr sz="1200"/>
            </a:lvl7pPr>
            <a:lvl8pPr lvl="7" algn="ctr" rtl="0">
              <a:spcBef>
                <a:spcPts val="0"/>
              </a:spcBef>
              <a:spcAft>
                <a:spcPts val="0"/>
              </a:spcAft>
              <a:buNone/>
              <a:defRPr sz="1200"/>
            </a:lvl8pPr>
            <a:lvl9pPr lvl="8" algn="ctr" rtl="0">
              <a:spcBef>
                <a:spcPts val="0"/>
              </a:spcBef>
              <a:spcAft>
                <a:spcPts val="0"/>
              </a:spcAft>
              <a:buNone/>
              <a:defRPr sz="1200"/>
            </a:lvl9pPr>
          </a:lstStyle>
          <a:p>
            <a:endParaRPr/>
          </a:p>
        </p:txBody>
      </p:sp>
      <p:sp>
        <p:nvSpPr>
          <p:cNvPr id="29" name="Google Shape;29;p4"/>
          <p:cNvSpPr/>
          <p:nvPr/>
        </p:nvSpPr>
        <p:spPr>
          <a:xfrm>
            <a:off x="288275" y="3123550"/>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30" name="Google Shape;30;p4"/>
          <p:cNvSpPr/>
          <p:nvPr/>
        </p:nvSpPr>
        <p:spPr>
          <a:xfrm>
            <a:off x="8403050" y="779450"/>
            <a:ext cx="452700" cy="4527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31" name="Google Shape;31;p4"/>
          <p:cNvSpPr/>
          <p:nvPr/>
        </p:nvSpPr>
        <p:spPr>
          <a:xfrm>
            <a:off x="353375" y="4537975"/>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32" name="Google Shape;32;p4"/>
          <p:cNvSpPr/>
          <p:nvPr/>
        </p:nvSpPr>
        <p:spPr>
          <a:xfrm>
            <a:off x="8468150" y="2499200"/>
            <a:ext cx="322500" cy="322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33" name="Google Shape;33;p4"/>
          <p:cNvCxnSpPr/>
          <p:nvPr/>
        </p:nvCxnSpPr>
        <p:spPr>
          <a:xfrm rot="10800000">
            <a:off x="8629388" y="3426250"/>
            <a:ext cx="0" cy="1725300"/>
          </a:xfrm>
          <a:prstGeom prst="straightConnector1">
            <a:avLst/>
          </a:prstGeom>
          <a:noFill/>
          <a:ln w="19050" cap="flat" cmpd="sng">
            <a:solidFill>
              <a:schemeClr val="accent2"/>
            </a:solidFill>
            <a:prstDash val="solid"/>
            <a:round/>
            <a:headEnd type="none" w="med" len="med"/>
            <a:tailEnd type="none" w="med" len="med"/>
          </a:ln>
        </p:spPr>
      </p:cxnSp>
      <p:cxnSp>
        <p:nvCxnSpPr>
          <p:cNvPr id="34" name="Google Shape;34;p4"/>
          <p:cNvCxnSpPr/>
          <p:nvPr/>
        </p:nvCxnSpPr>
        <p:spPr>
          <a:xfrm rot="10800000">
            <a:off x="514613" y="-25"/>
            <a:ext cx="0" cy="2058900"/>
          </a:xfrm>
          <a:prstGeom prst="straightConnector1">
            <a:avLst/>
          </a:prstGeom>
          <a:noFill/>
          <a:ln w="19050"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26951478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45"/>
        <p:cNvGrpSpPr/>
        <p:nvPr/>
      </p:nvGrpSpPr>
      <p:grpSpPr>
        <a:xfrm>
          <a:off x="0" y="0"/>
          <a:ext cx="0" cy="0"/>
          <a:chOff x="0" y="0"/>
          <a:chExt cx="0" cy="0"/>
        </a:xfrm>
      </p:grpSpPr>
      <p:sp>
        <p:nvSpPr>
          <p:cNvPr id="46" name="Google Shape;46;p6"/>
          <p:cNvSpPr txBox="1">
            <a:spLocks noGrp="1"/>
          </p:cNvSpPr>
          <p:nvPr>
            <p:ph type="title"/>
          </p:nvPr>
        </p:nvSpPr>
        <p:spPr>
          <a:xfrm>
            <a:off x="726225" y="441350"/>
            <a:ext cx="7691400" cy="572700"/>
          </a:xfrm>
          <a:prstGeom prst="rect">
            <a:avLst/>
          </a:prstGeom>
        </p:spPr>
        <p:txBody>
          <a:bodyPr spcFirstLastPara="1" wrap="square" lIns="91425" tIns="91425" rIns="91425" bIns="91425" anchor="t" anchorCtr="0">
            <a:noAutofit/>
          </a:bodyPr>
          <a:lstStyle>
            <a:lvl1pPr lvl="0" algn="ctr">
              <a:spcBef>
                <a:spcPts val="0"/>
              </a:spcBef>
              <a:spcAft>
                <a:spcPts val="0"/>
              </a:spcAft>
              <a:buSzPts val="2800"/>
              <a:buNone/>
              <a:defRPr/>
            </a:lvl1pPr>
            <a:lvl2pPr lvl="1" algn="ctr">
              <a:spcBef>
                <a:spcPts val="0"/>
              </a:spcBef>
              <a:spcAft>
                <a:spcPts val="0"/>
              </a:spcAft>
              <a:buSzPts val="2800"/>
              <a:buNone/>
              <a:defRPr/>
            </a:lvl2pPr>
            <a:lvl3pPr lvl="2" algn="ctr">
              <a:spcBef>
                <a:spcPts val="0"/>
              </a:spcBef>
              <a:spcAft>
                <a:spcPts val="0"/>
              </a:spcAft>
              <a:buSzPts val="2800"/>
              <a:buNone/>
              <a:defRPr/>
            </a:lvl3pPr>
            <a:lvl4pPr lvl="3" algn="ctr">
              <a:spcBef>
                <a:spcPts val="0"/>
              </a:spcBef>
              <a:spcAft>
                <a:spcPts val="0"/>
              </a:spcAft>
              <a:buSzPts val="2800"/>
              <a:buNone/>
              <a:defRPr/>
            </a:lvl4pPr>
            <a:lvl5pPr lvl="4" algn="ctr">
              <a:spcBef>
                <a:spcPts val="0"/>
              </a:spcBef>
              <a:spcAft>
                <a:spcPts val="0"/>
              </a:spcAft>
              <a:buSzPts val="2800"/>
              <a:buNone/>
              <a:defRPr/>
            </a:lvl5pPr>
            <a:lvl6pPr lvl="5" algn="ctr">
              <a:spcBef>
                <a:spcPts val="0"/>
              </a:spcBef>
              <a:spcAft>
                <a:spcPts val="0"/>
              </a:spcAft>
              <a:buSzPts val="2800"/>
              <a:buNone/>
              <a:defRPr/>
            </a:lvl6pPr>
            <a:lvl7pPr lvl="6" algn="ctr">
              <a:spcBef>
                <a:spcPts val="0"/>
              </a:spcBef>
              <a:spcAft>
                <a:spcPts val="0"/>
              </a:spcAft>
              <a:buSzPts val="2800"/>
              <a:buNone/>
              <a:defRPr/>
            </a:lvl7pPr>
            <a:lvl8pPr lvl="7" algn="ctr">
              <a:spcBef>
                <a:spcPts val="0"/>
              </a:spcBef>
              <a:spcAft>
                <a:spcPts val="0"/>
              </a:spcAft>
              <a:buSzPts val="2800"/>
              <a:buNone/>
              <a:defRPr/>
            </a:lvl8pPr>
            <a:lvl9pPr lvl="8" algn="ctr">
              <a:spcBef>
                <a:spcPts val="0"/>
              </a:spcBef>
              <a:spcAft>
                <a:spcPts val="0"/>
              </a:spcAft>
              <a:buSzPts val="2800"/>
              <a:buNone/>
              <a:defRPr/>
            </a:lvl9pPr>
          </a:lstStyle>
          <a:p>
            <a:endParaRPr/>
          </a:p>
        </p:txBody>
      </p:sp>
      <p:sp>
        <p:nvSpPr>
          <p:cNvPr id="47" name="Google Shape;47;p6"/>
          <p:cNvSpPr/>
          <p:nvPr/>
        </p:nvSpPr>
        <p:spPr>
          <a:xfrm>
            <a:off x="288275" y="3123550"/>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48" name="Google Shape;48;p6"/>
          <p:cNvSpPr/>
          <p:nvPr/>
        </p:nvSpPr>
        <p:spPr>
          <a:xfrm>
            <a:off x="8403050" y="779450"/>
            <a:ext cx="452700" cy="4527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49" name="Google Shape;49;p6"/>
          <p:cNvSpPr/>
          <p:nvPr/>
        </p:nvSpPr>
        <p:spPr>
          <a:xfrm>
            <a:off x="353375" y="4537975"/>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50" name="Google Shape;50;p6"/>
          <p:cNvSpPr/>
          <p:nvPr/>
        </p:nvSpPr>
        <p:spPr>
          <a:xfrm>
            <a:off x="8468150" y="2499200"/>
            <a:ext cx="322500" cy="322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51" name="Google Shape;51;p6"/>
          <p:cNvCxnSpPr/>
          <p:nvPr/>
        </p:nvCxnSpPr>
        <p:spPr>
          <a:xfrm rot="10800000">
            <a:off x="8629388" y="3426250"/>
            <a:ext cx="0" cy="1725300"/>
          </a:xfrm>
          <a:prstGeom prst="straightConnector1">
            <a:avLst/>
          </a:prstGeom>
          <a:noFill/>
          <a:ln w="19050" cap="flat" cmpd="sng">
            <a:solidFill>
              <a:schemeClr val="accent2"/>
            </a:solidFill>
            <a:prstDash val="solid"/>
            <a:round/>
            <a:headEnd type="none" w="med" len="med"/>
            <a:tailEnd type="none" w="med" len="med"/>
          </a:ln>
        </p:spPr>
      </p:cxnSp>
      <p:cxnSp>
        <p:nvCxnSpPr>
          <p:cNvPr id="52" name="Google Shape;52;p6"/>
          <p:cNvCxnSpPr/>
          <p:nvPr/>
        </p:nvCxnSpPr>
        <p:spPr>
          <a:xfrm rot="10800000">
            <a:off x="514613" y="-25"/>
            <a:ext cx="0" cy="2058900"/>
          </a:xfrm>
          <a:prstGeom prst="straightConnector1">
            <a:avLst/>
          </a:prstGeom>
          <a:noFill/>
          <a:ln w="19050"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10600238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53"/>
        <p:cNvGrpSpPr/>
        <p:nvPr/>
      </p:nvGrpSpPr>
      <p:grpSpPr>
        <a:xfrm>
          <a:off x="0" y="0"/>
          <a:ext cx="0" cy="0"/>
          <a:chOff x="0" y="0"/>
          <a:chExt cx="0" cy="0"/>
        </a:xfrm>
      </p:grpSpPr>
      <p:sp>
        <p:nvSpPr>
          <p:cNvPr id="54" name="Google Shape;54;p7"/>
          <p:cNvSpPr txBox="1">
            <a:spLocks noGrp="1"/>
          </p:cNvSpPr>
          <p:nvPr>
            <p:ph type="title"/>
          </p:nvPr>
        </p:nvSpPr>
        <p:spPr>
          <a:xfrm>
            <a:off x="726225" y="441350"/>
            <a:ext cx="76914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55" name="Google Shape;55;p7"/>
          <p:cNvSpPr txBox="1">
            <a:spLocks noGrp="1"/>
          </p:cNvSpPr>
          <p:nvPr>
            <p:ph type="subTitle" idx="1"/>
          </p:nvPr>
        </p:nvSpPr>
        <p:spPr>
          <a:xfrm>
            <a:off x="5558685" y="2092713"/>
            <a:ext cx="2417400" cy="396900"/>
          </a:xfrm>
          <a:prstGeom prst="rect">
            <a:avLst/>
          </a:prstGeom>
        </p:spPr>
        <p:txBody>
          <a:bodyPr spcFirstLastPara="1" wrap="square" lIns="91425" tIns="91425" rIns="91425" bIns="91425" anchor="t" anchorCtr="0">
            <a:noAutofit/>
          </a:bodyPr>
          <a:lstStyle>
            <a:lvl1pPr lvl="0" rtl="0">
              <a:spcBef>
                <a:spcPts val="0"/>
              </a:spcBef>
              <a:spcAft>
                <a:spcPts val="0"/>
              </a:spcAft>
              <a:buNone/>
              <a:defRPr sz="2000" b="1">
                <a:solidFill>
                  <a:schemeClr val="accent1"/>
                </a:solidFill>
              </a:defRPr>
            </a:lvl1pPr>
            <a:lvl2pPr lvl="1" rtl="0">
              <a:spcBef>
                <a:spcPts val="0"/>
              </a:spcBef>
              <a:spcAft>
                <a:spcPts val="0"/>
              </a:spcAft>
              <a:buNone/>
              <a:defRPr sz="2000" b="1">
                <a:solidFill>
                  <a:schemeClr val="accent1"/>
                </a:solidFill>
              </a:defRPr>
            </a:lvl2pPr>
            <a:lvl3pPr lvl="2" rtl="0">
              <a:spcBef>
                <a:spcPts val="0"/>
              </a:spcBef>
              <a:spcAft>
                <a:spcPts val="0"/>
              </a:spcAft>
              <a:buNone/>
              <a:defRPr sz="2000" b="1">
                <a:solidFill>
                  <a:schemeClr val="accent1"/>
                </a:solidFill>
              </a:defRPr>
            </a:lvl3pPr>
            <a:lvl4pPr lvl="3" rtl="0">
              <a:spcBef>
                <a:spcPts val="0"/>
              </a:spcBef>
              <a:spcAft>
                <a:spcPts val="0"/>
              </a:spcAft>
              <a:buNone/>
              <a:defRPr sz="2000" b="1">
                <a:solidFill>
                  <a:schemeClr val="accent1"/>
                </a:solidFill>
              </a:defRPr>
            </a:lvl4pPr>
            <a:lvl5pPr lvl="4" rtl="0">
              <a:spcBef>
                <a:spcPts val="0"/>
              </a:spcBef>
              <a:spcAft>
                <a:spcPts val="0"/>
              </a:spcAft>
              <a:buNone/>
              <a:defRPr sz="2000" b="1">
                <a:solidFill>
                  <a:schemeClr val="accent1"/>
                </a:solidFill>
              </a:defRPr>
            </a:lvl5pPr>
            <a:lvl6pPr lvl="5" rtl="0">
              <a:spcBef>
                <a:spcPts val="0"/>
              </a:spcBef>
              <a:spcAft>
                <a:spcPts val="0"/>
              </a:spcAft>
              <a:buNone/>
              <a:defRPr sz="2000" b="1">
                <a:solidFill>
                  <a:schemeClr val="accent1"/>
                </a:solidFill>
              </a:defRPr>
            </a:lvl6pPr>
            <a:lvl7pPr lvl="6" rtl="0">
              <a:spcBef>
                <a:spcPts val="0"/>
              </a:spcBef>
              <a:spcAft>
                <a:spcPts val="0"/>
              </a:spcAft>
              <a:buNone/>
              <a:defRPr sz="2000" b="1">
                <a:solidFill>
                  <a:schemeClr val="accent1"/>
                </a:solidFill>
              </a:defRPr>
            </a:lvl7pPr>
            <a:lvl8pPr lvl="7" rtl="0">
              <a:spcBef>
                <a:spcPts val="0"/>
              </a:spcBef>
              <a:spcAft>
                <a:spcPts val="0"/>
              </a:spcAft>
              <a:buNone/>
              <a:defRPr sz="2000" b="1">
                <a:solidFill>
                  <a:schemeClr val="accent1"/>
                </a:solidFill>
              </a:defRPr>
            </a:lvl8pPr>
            <a:lvl9pPr lvl="8" rtl="0">
              <a:spcBef>
                <a:spcPts val="0"/>
              </a:spcBef>
              <a:spcAft>
                <a:spcPts val="0"/>
              </a:spcAft>
              <a:buNone/>
              <a:defRPr sz="2000" b="1">
                <a:solidFill>
                  <a:schemeClr val="accent1"/>
                </a:solidFill>
              </a:defRPr>
            </a:lvl9pPr>
          </a:lstStyle>
          <a:p>
            <a:endParaRPr/>
          </a:p>
        </p:txBody>
      </p:sp>
      <p:sp>
        <p:nvSpPr>
          <p:cNvPr id="56" name="Google Shape;56;p7"/>
          <p:cNvSpPr txBox="1">
            <a:spLocks noGrp="1"/>
          </p:cNvSpPr>
          <p:nvPr>
            <p:ph type="subTitle" idx="2"/>
          </p:nvPr>
        </p:nvSpPr>
        <p:spPr>
          <a:xfrm>
            <a:off x="5556263" y="2446659"/>
            <a:ext cx="2417400" cy="1326300"/>
          </a:xfrm>
          <a:prstGeom prst="rect">
            <a:avLst/>
          </a:prstGeom>
        </p:spPr>
        <p:txBody>
          <a:bodyPr spcFirstLastPara="1" wrap="square" lIns="91425" tIns="91425" rIns="91425" bIns="91425" anchor="t" anchorCtr="0">
            <a:noAutofit/>
          </a:bodyPr>
          <a:lstStyle>
            <a:lvl1pPr lvl="0" rtl="0">
              <a:spcBef>
                <a:spcPts val="0"/>
              </a:spcBef>
              <a:spcAft>
                <a:spcPts val="0"/>
              </a:spcAft>
              <a:buNone/>
              <a:defRPr sz="1800"/>
            </a:lvl1pPr>
            <a:lvl2pPr lvl="1" rtl="0">
              <a:spcBef>
                <a:spcPts val="0"/>
              </a:spcBef>
              <a:spcAft>
                <a:spcPts val="0"/>
              </a:spcAft>
              <a:buNone/>
              <a:defRPr sz="1800"/>
            </a:lvl2pPr>
            <a:lvl3pPr lvl="2" rtl="0">
              <a:spcBef>
                <a:spcPts val="0"/>
              </a:spcBef>
              <a:spcAft>
                <a:spcPts val="0"/>
              </a:spcAft>
              <a:buNone/>
              <a:defRPr sz="1800"/>
            </a:lvl3pPr>
            <a:lvl4pPr lvl="3" rtl="0">
              <a:spcBef>
                <a:spcPts val="0"/>
              </a:spcBef>
              <a:spcAft>
                <a:spcPts val="0"/>
              </a:spcAft>
              <a:buNone/>
              <a:defRPr sz="1800"/>
            </a:lvl4pPr>
            <a:lvl5pPr lvl="4" rtl="0">
              <a:spcBef>
                <a:spcPts val="0"/>
              </a:spcBef>
              <a:spcAft>
                <a:spcPts val="0"/>
              </a:spcAft>
              <a:buNone/>
              <a:defRPr sz="1800"/>
            </a:lvl5pPr>
            <a:lvl6pPr lvl="5" rtl="0">
              <a:spcBef>
                <a:spcPts val="0"/>
              </a:spcBef>
              <a:spcAft>
                <a:spcPts val="0"/>
              </a:spcAft>
              <a:buNone/>
              <a:defRPr sz="1800"/>
            </a:lvl6pPr>
            <a:lvl7pPr lvl="6" rtl="0">
              <a:spcBef>
                <a:spcPts val="0"/>
              </a:spcBef>
              <a:spcAft>
                <a:spcPts val="0"/>
              </a:spcAft>
              <a:buNone/>
              <a:defRPr sz="1800"/>
            </a:lvl7pPr>
            <a:lvl8pPr lvl="7" rtl="0">
              <a:spcBef>
                <a:spcPts val="0"/>
              </a:spcBef>
              <a:spcAft>
                <a:spcPts val="0"/>
              </a:spcAft>
              <a:buNone/>
              <a:defRPr sz="1800"/>
            </a:lvl8pPr>
            <a:lvl9pPr lvl="8" rtl="0">
              <a:spcBef>
                <a:spcPts val="0"/>
              </a:spcBef>
              <a:spcAft>
                <a:spcPts val="0"/>
              </a:spcAft>
              <a:buNone/>
              <a:defRPr sz="1800"/>
            </a:lvl9pPr>
          </a:lstStyle>
          <a:p>
            <a:endParaRPr/>
          </a:p>
        </p:txBody>
      </p:sp>
      <p:sp>
        <p:nvSpPr>
          <p:cNvPr id="57" name="Google Shape;57;p7"/>
          <p:cNvSpPr/>
          <p:nvPr/>
        </p:nvSpPr>
        <p:spPr>
          <a:xfrm>
            <a:off x="7523363" y="501338"/>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58" name="Google Shape;58;p7"/>
          <p:cNvSpPr/>
          <p:nvPr/>
        </p:nvSpPr>
        <p:spPr>
          <a:xfrm>
            <a:off x="948238" y="566438"/>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59" name="Google Shape;59;p7"/>
          <p:cNvSpPr/>
          <p:nvPr/>
        </p:nvSpPr>
        <p:spPr>
          <a:xfrm>
            <a:off x="6502863" y="4496038"/>
            <a:ext cx="322500" cy="322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60" name="Google Shape;60;p7"/>
          <p:cNvSpPr/>
          <p:nvPr/>
        </p:nvSpPr>
        <p:spPr>
          <a:xfrm>
            <a:off x="235388" y="4430938"/>
            <a:ext cx="452700" cy="4527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61" name="Google Shape;61;p7"/>
          <p:cNvCxnSpPr/>
          <p:nvPr/>
        </p:nvCxnSpPr>
        <p:spPr>
          <a:xfrm>
            <a:off x="7260950" y="4657300"/>
            <a:ext cx="1883100" cy="0"/>
          </a:xfrm>
          <a:prstGeom prst="straightConnector1">
            <a:avLst/>
          </a:prstGeom>
          <a:noFill/>
          <a:ln w="19050" cap="flat" cmpd="sng">
            <a:solidFill>
              <a:schemeClr val="accent1"/>
            </a:solidFill>
            <a:prstDash val="solid"/>
            <a:round/>
            <a:headEnd type="none" w="med" len="med"/>
            <a:tailEnd type="none" w="med" len="med"/>
          </a:ln>
        </p:spPr>
      </p:cxnSp>
      <p:cxnSp>
        <p:nvCxnSpPr>
          <p:cNvPr id="62" name="Google Shape;62;p7"/>
          <p:cNvCxnSpPr>
            <a:endCxn id="54" idx="1"/>
          </p:cNvCxnSpPr>
          <p:nvPr/>
        </p:nvCxnSpPr>
        <p:spPr>
          <a:xfrm>
            <a:off x="-15975" y="727700"/>
            <a:ext cx="742200" cy="0"/>
          </a:xfrm>
          <a:prstGeom prst="straightConnector1">
            <a:avLst/>
          </a:prstGeom>
          <a:noFill/>
          <a:ln w="19050" cap="flat" cmpd="sng">
            <a:solidFill>
              <a:schemeClr val="accent1"/>
            </a:solidFill>
            <a:prstDash val="solid"/>
            <a:round/>
            <a:headEnd type="none" w="med" len="med"/>
            <a:tailEnd type="none" w="med" len="med"/>
          </a:ln>
        </p:spPr>
      </p:cxnSp>
      <p:cxnSp>
        <p:nvCxnSpPr>
          <p:cNvPr id="63" name="Google Shape;63;p7"/>
          <p:cNvCxnSpPr/>
          <p:nvPr/>
        </p:nvCxnSpPr>
        <p:spPr>
          <a:xfrm>
            <a:off x="8417625" y="727700"/>
            <a:ext cx="742200" cy="0"/>
          </a:xfrm>
          <a:prstGeom prst="straightConnector1">
            <a:avLst/>
          </a:prstGeom>
          <a:noFill/>
          <a:ln w="19050" cap="flat" cmpd="sng">
            <a:solidFill>
              <a:schemeClr val="accent2"/>
            </a:solidFill>
            <a:prstDash val="solid"/>
            <a:round/>
            <a:headEnd type="none" w="med" len="med"/>
            <a:tailEnd type="none" w="med" len="med"/>
          </a:ln>
        </p:spPr>
      </p:cxnSp>
    </p:spTree>
    <p:extLst>
      <p:ext uri="{BB962C8B-B14F-4D97-AF65-F5344CB8AC3E}">
        <p14:creationId xmlns:p14="http://schemas.microsoft.com/office/powerpoint/2010/main" val="5508213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64"/>
        <p:cNvGrpSpPr/>
        <p:nvPr/>
      </p:nvGrpSpPr>
      <p:grpSpPr>
        <a:xfrm>
          <a:off x="0" y="0"/>
          <a:ext cx="0" cy="0"/>
          <a:chOff x="0" y="0"/>
          <a:chExt cx="0" cy="0"/>
        </a:xfrm>
      </p:grpSpPr>
      <p:sp>
        <p:nvSpPr>
          <p:cNvPr id="65" name="Google Shape;65;p8"/>
          <p:cNvSpPr txBox="1">
            <a:spLocks noGrp="1"/>
          </p:cNvSpPr>
          <p:nvPr>
            <p:ph type="title"/>
          </p:nvPr>
        </p:nvSpPr>
        <p:spPr>
          <a:xfrm>
            <a:off x="2014800" y="1464900"/>
            <a:ext cx="5114400" cy="2213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8100"/>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66" name="Google Shape;66;p8"/>
          <p:cNvSpPr/>
          <p:nvPr/>
        </p:nvSpPr>
        <p:spPr>
          <a:xfrm>
            <a:off x="318813" y="743763"/>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67" name="Google Shape;67;p8"/>
          <p:cNvSpPr/>
          <p:nvPr/>
        </p:nvSpPr>
        <p:spPr>
          <a:xfrm>
            <a:off x="383913" y="2578488"/>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68" name="Google Shape;68;p8"/>
          <p:cNvCxnSpPr/>
          <p:nvPr/>
        </p:nvCxnSpPr>
        <p:spPr>
          <a:xfrm rot="10800000">
            <a:off x="0" y="246413"/>
            <a:ext cx="2582700" cy="0"/>
          </a:xfrm>
          <a:prstGeom prst="straightConnector1">
            <a:avLst/>
          </a:prstGeom>
          <a:noFill/>
          <a:ln w="19050" cap="flat" cmpd="sng">
            <a:solidFill>
              <a:schemeClr val="accent2"/>
            </a:solidFill>
            <a:prstDash val="solid"/>
            <a:round/>
            <a:headEnd type="none" w="med" len="med"/>
            <a:tailEnd type="none" w="med" len="med"/>
          </a:ln>
        </p:spPr>
      </p:cxnSp>
      <p:sp>
        <p:nvSpPr>
          <p:cNvPr id="69" name="Google Shape;69;p8"/>
          <p:cNvSpPr/>
          <p:nvPr/>
        </p:nvSpPr>
        <p:spPr>
          <a:xfrm>
            <a:off x="318813" y="4339363"/>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70" name="Google Shape;70;p8"/>
          <p:cNvSpPr/>
          <p:nvPr/>
        </p:nvSpPr>
        <p:spPr>
          <a:xfrm>
            <a:off x="8437588" y="313088"/>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71" name="Google Shape;71;p8"/>
          <p:cNvSpPr/>
          <p:nvPr/>
        </p:nvSpPr>
        <p:spPr>
          <a:xfrm>
            <a:off x="8372488" y="1580138"/>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72" name="Google Shape;72;p8"/>
          <p:cNvSpPr/>
          <p:nvPr/>
        </p:nvSpPr>
        <p:spPr>
          <a:xfrm>
            <a:off x="8437588" y="4161988"/>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73" name="Google Shape;73;p8"/>
          <p:cNvCxnSpPr/>
          <p:nvPr/>
        </p:nvCxnSpPr>
        <p:spPr>
          <a:xfrm rot="10800000">
            <a:off x="3942300" y="4849763"/>
            <a:ext cx="5201700" cy="0"/>
          </a:xfrm>
          <a:prstGeom prst="straightConnector1">
            <a:avLst/>
          </a:prstGeom>
          <a:noFill/>
          <a:ln w="19050"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1310011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86"/>
        <p:cNvGrpSpPr/>
        <p:nvPr/>
      </p:nvGrpSpPr>
      <p:grpSpPr>
        <a:xfrm>
          <a:off x="0" y="0"/>
          <a:ext cx="0" cy="0"/>
          <a:chOff x="0" y="0"/>
          <a:chExt cx="0" cy="0"/>
        </a:xfrm>
      </p:grpSpPr>
      <p:sp>
        <p:nvSpPr>
          <p:cNvPr id="87" name="Google Shape;87;p11"/>
          <p:cNvSpPr txBox="1">
            <a:spLocks noGrp="1"/>
          </p:cNvSpPr>
          <p:nvPr>
            <p:ph type="title" hasCustomPrompt="1"/>
          </p:nvPr>
        </p:nvSpPr>
        <p:spPr>
          <a:xfrm>
            <a:off x="1816863" y="1610827"/>
            <a:ext cx="5511600" cy="14013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accent1"/>
              </a:buClr>
              <a:buSzPts val="7200"/>
              <a:buNone/>
              <a:defRPr sz="8200"/>
            </a:lvl1pPr>
            <a:lvl2pPr lvl="1" algn="ctr">
              <a:spcBef>
                <a:spcPts val="0"/>
              </a:spcBef>
              <a:spcAft>
                <a:spcPts val="0"/>
              </a:spcAft>
              <a:buClr>
                <a:schemeClr val="accent1"/>
              </a:buClr>
              <a:buSzPts val="7200"/>
              <a:buNone/>
              <a:defRPr sz="7200">
                <a:solidFill>
                  <a:schemeClr val="accent1"/>
                </a:solidFill>
              </a:defRPr>
            </a:lvl2pPr>
            <a:lvl3pPr lvl="2" algn="ctr">
              <a:spcBef>
                <a:spcPts val="0"/>
              </a:spcBef>
              <a:spcAft>
                <a:spcPts val="0"/>
              </a:spcAft>
              <a:buClr>
                <a:schemeClr val="accent1"/>
              </a:buClr>
              <a:buSzPts val="7200"/>
              <a:buNone/>
              <a:defRPr sz="7200">
                <a:solidFill>
                  <a:schemeClr val="accent1"/>
                </a:solidFill>
              </a:defRPr>
            </a:lvl3pPr>
            <a:lvl4pPr lvl="3" algn="ctr">
              <a:spcBef>
                <a:spcPts val="0"/>
              </a:spcBef>
              <a:spcAft>
                <a:spcPts val="0"/>
              </a:spcAft>
              <a:buClr>
                <a:schemeClr val="accent1"/>
              </a:buClr>
              <a:buSzPts val="7200"/>
              <a:buNone/>
              <a:defRPr sz="7200">
                <a:solidFill>
                  <a:schemeClr val="accent1"/>
                </a:solidFill>
              </a:defRPr>
            </a:lvl4pPr>
            <a:lvl5pPr lvl="4" algn="ctr">
              <a:spcBef>
                <a:spcPts val="0"/>
              </a:spcBef>
              <a:spcAft>
                <a:spcPts val="0"/>
              </a:spcAft>
              <a:buClr>
                <a:schemeClr val="accent1"/>
              </a:buClr>
              <a:buSzPts val="7200"/>
              <a:buNone/>
              <a:defRPr sz="7200">
                <a:solidFill>
                  <a:schemeClr val="accent1"/>
                </a:solidFill>
              </a:defRPr>
            </a:lvl5pPr>
            <a:lvl6pPr lvl="5" algn="ctr">
              <a:spcBef>
                <a:spcPts val="0"/>
              </a:spcBef>
              <a:spcAft>
                <a:spcPts val="0"/>
              </a:spcAft>
              <a:buClr>
                <a:schemeClr val="accent1"/>
              </a:buClr>
              <a:buSzPts val="7200"/>
              <a:buNone/>
              <a:defRPr sz="7200">
                <a:solidFill>
                  <a:schemeClr val="accent1"/>
                </a:solidFill>
              </a:defRPr>
            </a:lvl6pPr>
            <a:lvl7pPr lvl="6" algn="ctr">
              <a:spcBef>
                <a:spcPts val="0"/>
              </a:spcBef>
              <a:spcAft>
                <a:spcPts val="0"/>
              </a:spcAft>
              <a:buClr>
                <a:schemeClr val="accent1"/>
              </a:buClr>
              <a:buSzPts val="7200"/>
              <a:buNone/>
              <a:defRPr sz="7200">
                <a:solidFill>
                  <a:schemeClr val="accent1"/>
                </a:solidFill>
              </a:defRPr>
            </a:lvl7pPr>
            <a:lvl8pPr lvl="7" algn="ctr">
              <a:spcBef>
                <a:spcPts val="0"/>
              </a:spcBef>
              <a:spcAft>
                <a:spcPts val="0"/>
              </a:spcAft>
              <a:buClr>
                <a:schemeClr val="accent1"/>
              </a:buClr>
              <a:buSzPts val="7200"/>
              <a:buNone/>
              <a:defRPr sz="7200">
                <a:solidFill>
                  <a:schemeClr val="accent1"/>
                </a:solidFill>
              </a:defRPr>
            </a:lvl8pPr>
            <a:lvl9pPr lvl="8" algn="ctr">
              <a:spcBef>
                <a:spcPts val="0"/>
              </a:spcBef>
              <a:spcAft>
                <a:spcPts val="0"/>
              </a:spcAft>
              <a:buClr>
                <a:schemeClr val="accent1"/>
              </a:buClr>
              <a:buSzPts val="7200"/>
              <a:buNone/>
              <a:defRPr sz="7200">
                <a:solidFill>
                  <a:schemeClr val="accent1"/>
                </a:solidFill>
              </a:defRPr>
            </a:lvl9pPr>
          </a:lstStyle>
          <a:p>
            <a:r>
              <a:t>xx%</a:t>
            </a:r>
          </a:p>
        </p:txBody>
      </p:sp>
      <p:sp>
        <p:nvSpPr>
          <p:cNvPr id="88" name="Google Shape;88;p11"/>
          <p:cNvSpPr txBox="1">
            <a:spLocks noGrp="1"/>
          </p:cNvSpPr>
          <p:nvPr>
            <p:ph type="subTitle" idx="1"/>
          </p:nvPr>
        </p:nvSpPr>
        <p:spPr>
          <a:xfrm>
            <a:off x="1815538" y="2875052"/>
            <a:ext cx="5511600" cy="464100"/>
          </a:xfrm>
          <a:prstGeom prst="rect">
            <a:avLst/>
          </a:prstGeom>
        </p:spPr>
        <p:txBody>
          <a:bodyPr spcFirstLastPara="1" wrap="square" lIns="91425" tIns="91425" rIns="91425" bIns="91425" anchor="t" anchorCtr="0">
            <a:noAutofit/>
          </a:bodyPr>
          <a:lstStyle>
            <a:lvl1pPr lvl="0" algn="ctr">
              <a:spcBef>
                <a:spcPts val="0"/>
              </a:spcBef>
              <a:spcAft>
                <a:spcPts val="0"/>
              </a:spcAft>
              <a:buNone/>
              <a:defRPr sz="2000"/>
            </a:lvl1pPr>
            <a:lvl2pPr lvl="1">
              <a:spcBef>
                <a:spcPts val="0"/>
              </a:spcBef>
              <a:spcAft>
                <a:spcPts val="0"/>
              </a:spcAft>
              <a:buNone/>
              <a:defRPr/>
            </a:lvl2pPr>
            <a:lvl3pPr lvl="2">
              <a:spcBef>
                <a:spcPts val="0"/>
              </a:spcBef>
              <a:spcAft>
                <a:spcPts val="0"/>
              </a:spcAft>
              <a:buNone/>
              <a:defRPr/>
            </a:lvl3pPr>
            <a:lvl4pPr lvl="3">
              <a:spcBef>
                <a:spcPts val="0"/>
              </a:spcBef>
              <a:spcAft>
                <a:spcPts val="0"/>
              </a:spcAft>
              <a:buNone/>
              <a:defRPr/>
            </a:lvl4pPr>
            <a:lvl5pPr lvl="4">
              <a:spcBef>
                <a:spcPts val="0"/>
              </a:spcBef>
              <a:spcAft>
                <a:spcPts val="0"/>
              </a:spcAft>
              <a:buNone/>
              <a:defRPr/>
            </a:lvl5pPr>
            <a:lvl6pPr lvl="5">
              <a:spcBef>
                <a:spcPts val="0"/>
              </a:spcBef>
              <a:spcAft>
                <a:spcPts val="0"/>
              </a:spcAft>
              <a:buNone/>
              <a:defRPr/>
            </a:lvl6pPr>
            <a:lvl7pPr lvl="6">
              <a:spcBef>
                <a:spcPts val="0"/>
              </a:spcBef>
              <a:spcAft>
                <a:spcPts val="0"/>
              </a:spcAft>
              <a:buNone/>
              <a:defRPr/>
            </a:lvl7pPr>
            <a:lvl8pPr lvl="7">
              <a:spcBef>
                <a:spcPts val="0"/>
              </a:spcBef>
              <a:spcAft>
                <a:spcPts val="0"/>
              </a:spcAft>
              <a:buNone/>
              <a:defRPr/>
            </a:lvl8pPr>
            <a:lvl9pPr lvl="8">
              <a:spcBef>
                <a:spcPts val="0"/>
              </a:spcBef>
              <a:spcAft>
                <a:spcPts val="0"/>
              </a:spcAft>
              <a:buNone/>
              <a:defRPr/>
            </a:lvl9pPr>
          </a:lstStyle>
          <a:p>
            <a:endParaRPr/>
          </a:p>
        </p:txBody>
      </p:sp>
      <p:sp>
        <p:nvSpPr>
          <p:cNvPr id="89" name="Google Shape;89;p11"/>
          <p:cNvSpPr/>
          <p:nvPr/>
        </p:nvSpPr>
        <p:spPr>
          <a:xfrm>
            <a:off x="499875" y="2295913"/>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90" name="Google Shape;90;p11"/>
          <p:cNvSpPr/>
          <p:nvPr/>
        </p:nvSpPr>
        <p:spPr>
          <a:xfrm>
            <a:off x="564975" y="4021788"/>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91" name="Google Shape;91;p11"/>
          <p:cNvCxnSpPr/>
          <p:nvPr/>
        </p:nvCxnSpPr>
        <p:spPr>
          <a:xfrm rot="10800000">
            <a:off x="726225" y="-12"/>
            <a:ext cx="0" cy="2058900"/>
          </a:xfrm>
          <a:prstGeom prst="straightConnector1">
            <a:avLst/>
          </a:prstGeom>
          <a:noFill/>
          <a:ln w="19050" cap="flat" cmpd="sng">
            <a:solidFill>
              <a:schemeClr val="accent2"/>
            </a:solidFill>
            <a:prstDash val="solid"/>
            <a:round/>
            <a:headEnd type="none" w="med" len="med"/>
            <a:tailEnd type="none" w="med" len="med"/>
          </a:ln>
        </p:spPr>
      </p:cxnSp>
      <p:cxnSp>
        <p:nvCxnSpPr>
          <p:cNvPr id="92" name="Google Shape;92;p11"/>
          <p:cNvCxnSpPr/>
          <p:nvPr/>
        </p:nvCxnSpPr>
        <p:spPr>
          <a:xfrm rot="10800000">
            <a:off x="8417775" y="3084588"/>
            <a:ext cx="0" cy="2058900"/>
          </a:xfrm>
          <a:prstGeom prst="straightConnector1">
            <a:avLst/>
          </a:prstGeom>
          <a:noFill/>
          <a:ln w="19050" cap="flat" cmpd="sng">
            <a:solidFill>
              <a:schemeClr val="accent1"/>
            </a:solidFill>
            <a:prstDash val="solid"/>
            <a:round/>
            <a:headEnd type="none" w="med" len="med"/>
            <a:tailEnd type="none" w="med" len="med"/>
          </a:ln>
        </p:spPr>
      </p:cxnSp>
      <p:sp>
        <p:nvSpPr>
          <p:cNvPr id="93" name="Google Shape;93;p11"/>
          <p:cNvSpPr/>
          <p:nvPr/>
        </p:nvSpPr>
        <p:spPr>
          <a:xfrm>
            <a:off x="8190125" y="1843213"/>
            <a:ext cx="452700" cy="4527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94" name="Google Shape;94;p11"/>
          <p:cNvSpPr/>
          <p:nvPr/>
        </p:nvSpPr>
        <p:spPr>
          <a:xfrm>
            <a:off x="8255225" y="460613"/>
            <a:ext cx="322500" cy="322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9570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95"/>
        <p:cNvGrpSpPr/>
        <p:nvPr/>
      </p:nvGrpSpPr>
      <p:grpSpPr>
        <a:xfrm>
          <a:off x="0" y="0"/>
          <a:ext cx="0" cy="0"/>
          <a:chOff x="0" y="0"/>
          <a:chExt cx="0" cy="0"/>
        </a:xfrm>
      </p:grpSpPr>
    </p:spTree>
    <p:extLst>
      <p:ext uri="{BB962C8B-B14F-4D97-AF65-F5344CB8AC3E}">
        <p14:creationId xmlns:p14="http://schemas.microsoft.com/office/powerpoint/2010/main" val="13181126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96"/>
        <p:cNvGrpSpPr/>
        <p:nvPr/>
      </p:nvGrpSpPr>
      <p:grpSpPr>
        <a:xfrm>
          <a:off x="0" y="0"/>
          <a:ext cx="0" cy="0"/>
          <a:chOff x="0" y="0"/>
          <a:chExt cx="0" cy="0"/>
        </a:xfrm>
      </p:grpSpPr>
      <p:sp>
        <p:nvSpPr>
          <p:cNvPr id="97" name="Google Shape;97;p13"/>
          <p:cNvSpPr txBox="1">
            <a:spLocks noGrp="1"/>
          </p:cNvSpPr>
          <p:nvPr>
            <p:ph type="title"/>
          </p:nvPr>
        </p:nvSpPr>
        <p:spPr>
          <a:xfrm>
            <a:off x="1072050" y="441350"/>
            <a:ext cx="3353100" cy="572700"/>
          </a:xfrm>
          <a:prstGeom prst="rect">
            <a:avLst/>
          </a:prstGeom>
        </p:spPr>
        <p:txBody>
          <a:bodyPr spcFirstLastPara="1" wrap="square" lIns="91425" tIns="91425" rIns="91425" bIns="91425" anchor="t" anchorCtr="0">
            <a:noAutofit/>
          </a:bodyPr>
          <a:lstStyle>
            <a:lvl1pPr lvl="0" algn="l" rtl="0">
              <a:spcBef>
                <a:spcPts val="0"/>
              </a:spcBef>
              <a:spcAft>
                <a:spcPts val="0"/>
              </a:spcAft>
              <a:buNone/>
              <a:defRPr/>
            </a:lvl1pPr>
            <a:lvl2pPr lvl="1" algn="l" rtl="0">
              <a:spcBef>
                <a:spcPts val="0"/>
              </a:spcBef>
              <a:spcAft>
                <a:spcPts val="0"/>
              </a:spcAft>
              <a:buNone/>
              <a:defRPr/>
            </a:lvl2pPr>
            <a:lvl3pPr lvl="2" algn="l" rtl="0">
              <a:spcBef>
                <a:spcPts val="0"/>
              </a:spcBef>
              <a:spcAft>
                <a:spcPts val="0"/>
              </a:spcAft>
              <a:buNone/>
              <a:defRPr/>
            </a:lvl3pPr>
            <a:lvl4pPr lvl="3" algn="l" rtl="0">
              <a:spcBef>
                <a:spcPts val="0"/>
              </a:spcBef>
              <a:spcAft>
                <a:spcPts val="0"/>
              </a:spcAft>
              <a:buNone/>
              <a:defRPr/>
            </a:lvl4pPr>
            <a:lvl5pPr lvl="4" algn="l" rtl="0">
              <a:spcBef>
                <a:spcPts val="0"/>
              </a:spcBef>
              <a:spcAft>
                <a:spcPts val="0"/>
              </a:spcAft>
              <a:buNone/>
              <a:defRPr/>
            </a:lvl5pPr>
            <a:lvl6pPr lvl="5" algn="l" rtl="0">
              <a:spcBef>
                <a:spcPts val="0"/>
              </a:spcBef>
              <a:spcAft>
                <a:spcPts val="0"/>
              </a:spcAft>
              <a:buNone/>
              <a:defRPr/>
            </a:lvl6pPr>
            <a:lvl7pPr lvl="6" algn="l" rtl="0">
              <a:spcBef>
                <a:spcPts val="0"/>
              </a:spcBef>
              <a:spcAft>
                <a:spcPts val="0"/>
              </a:spcAft>
              <a:buNone/>
              <a:defRPr/>
            </a:lvl7pPr>
            <a:lvl8pPr lvl="7" algn="l" rtl="0">
              <a:spcBef>
                <a:spcPts val="0"/>
              </a:spcBef>
              <a:spcAft>
                <a:spcPts val="0"/>
              </a:spcAft>
              <a:buNone/>
              <a:defRPr/>
            </a:lvl8pPr>
            <a:lvl9pPr lvl="8" algn="l" rtl="0">
              <a:spcBef>
                <a:spcPts val="0"/>
              </a:spcBef>
              <a:spcAft>
                <a:spcPts val="0"/>
              </a:spcAft>
              <a:buNone/>
              <a:defRPr/>
            </a:lvl9pPr>
          </a:lstStyle>
          <a:p>
            <a:endParaRPr/>
          </a:p>
        </p:txBody>
      </p:sp>
      <p:sp>
        <p:nvSpPr>
          <p:cNvPr id="98" name="Google Shape;98;p13"/>
          <p:cNvSpPr txBox="1">
            <a:spLocks noGrp="1"/>
          </p:cNvSpPr>
          <p:nvPr>
            <p:ph type="subTitle" idx="1"/>
          </p:nvPr>
        </p:nvSpPr>
        <p:spPr>
          <a:xfrm>
            <a:off x="5817525" y="470136"/>
            <a:ext cx="2447700" cy="396900"/>
          </a:xfrm>
          <a:prstGeom prst="rect">
            <a:avLst/>
          </a:prstGeom>
        </p:spPr>
        <p:txBody>
          <a:bodyPr spcFirstLastPara="1" wrap="square" lIns="91425" tIns="91425" rIns="91425" bIns="91425" anchor="t" anchorCtr="0">
            <a:noAutofit/>
          </a:bodyPr>
          <a:lstStyle>
            <a:lvl1pPr lvl="0" rtl="0">
              <a:spcBef>
                <a:spcPts val="0"/>
              </a:spcBef>
              <a:spcAft>
                <a:spcPts val="0"/>
              </a:spcAft>
              <a:buNone/>
              <a:defRPr b="1">
                <a:solidFill>
                  <a:schemeClr val="dk2"/>
                </a:solidFill>
              </a:defRPr>
            </a:lvl1pPr>
            <a:lvl2pPr lvl="1" rtl="0">
              <a:spcBef>
                <a:spcPts val="0"/>
              </a:spcBef>
              <a:spcAft>
                <a:spcPts val="0"/>
              </a:spcAft>
              <a:buNone/>
              <a:defRPr>
                <a:solidFill>
                  <a:schemeClr val="dk2"/>
                </a:solidFill>
              </a:defRPr>
            </a:lvl2pPr>
            <a:lvl3pPr lvl="2" rtl="0">
              <a:spcBef>
                <a:spcPts val="0"/>
              </a:spcBef>
              <a:spcAft>
                <a:spcPts val="0"/>
              </a:spcAft>
              <a:buNone/>
              <a:defRPr>
                <a:solidFill>
                  <a:schemeClr val="dk2"/>
                </a:solidFill>
              </a:defRPr>
            </a:lvl3pPr>
            <a:lvl4pPr lvl="3" rtl="0">
              <a:spcBef>
                <a:spcPts val="0"/>
              </a:spcBef>
              <a:spcAft>
                <a:spcPts val="0"/>
              </a:spcAft>
              <a:buNone/>
              <a:defRPr>
                <a:solidFill>
                  <a:schemeClr val="dk2"/>
                </a:solidFill>
              </a:defRPr>
            </a:lvl4pPr>
            <a:lvl5pPr lvl="4" rtl="0">
              <a:spcBef>
                <a:spcPts val="0"/>
              </a:spcBef>
              <a:spcAft>
                <a:spcPts val="0"/>
              </a:spcAft>
              <a:buNone/>
              <a:defRPr>
                <a:solidFill>
                  <a:schemeClr val="dk2"/>
                </a:solidFill>
              </a:defRPr>
            </a:lvl5pPr>
            <a:lvl6pPr lvl="5" rtl="0">
              <a:spcBef>
                <a:spcPts val="0"/>
              </a:spcBef>
              <a:spcAft>
                <a:spcPts val="0"/>
              </a:spcAft>
              <a:buNone/>
              <a:defRPr>
                <a:solidFill>
                  <a:schemeClr val="dk2"/>
                </a:solidFill>
              </a:defRPr>
            </a:lvl6pPr>
            <a:lvl7pPr lvl="6" rtl="0">
              <a:spcBef>
                <a:spcPts val="0"/>
              </a:spcBef>
              <a:spcAft>
                <a:spcPts val="0"/>
              </a:spcAft>
              <a:buNone/>
              <a:defRPr>
                <a:solidFill>
                  <a:schemeClr val="dk2"/>
                </a:solidFill>
              </a:defRPr>
            </a:lvl7pPr>
            <a:lvl8pPr lvl="7" rtl="0">
              <a:spcBef>
                <a:spcPts val="0"/>
              </a:spcBef>
              <a:spcAft>
                <a:spcPts val="0"/>
              </a:spcAft>
              <a:buNone/>
              <a:defRPr>
                <a:solidFill>
                  <a:schemeClr val="dk2"/>
                </a:solidFill>
              </a:defRPr>
            </a:lvl8pPr>
            <a:lvl9pPr lvl="8" rtl="0">
              <a:spcBef>
                <a:spcPts val="0"/>
              </a:spcBef>
              <a:spcAft>
                <a:spcPts val="0"/>
              </a:spcAft>
              <a:buNone/>
              <a:defRPr>
                <a:solidFill>
                  <a:schemeClr val="dk2"/>
                </a:solidFill>
              </a:defRPr>
            </a:lvl9pPr>
          </a:lstStyle>
          <a:p>
            <a:endParaRPr/>
          </a:p>
        </p:txBody>
      </p:sp>
      <p:sp>
        <p:nvSpPr>
          <p:cNvPr id="99" name="Google Shape;99;p13"/>
          <p:cNvSpPr txBox="1">
            <a:spLocks noGrp="1"/>
          </p:cNvSpPr>
          <p:nvPr>
            <p:ph type="subTitle" idx="2"/>
          </p:nvPr>
        </p:nvSpPr>
        <p:spPr>
          <a:xfrm>
            <a:off x="5817525" y="760008"/>
            <a:ext cx="2447700" cy="572700"/>
          </a:xfrm>
          <a:prstGeom prst="rect">
            <a:avLst/>
          </a:prstGeom>
        </p:spPr>
        <p:txBody>
          <a:bodyPr spcFirstLastPara="1" wrap="square" lIns="91425" tIns="91425" rIns="91425" bIns="91425" anchor="t" anchorCtr="0">
            <a:noAutofit/>
          </a:bodyPr>
          <a:lstStyle>
            <a:lvl1pPr lvl="0" rtl="0">
              <a:spcBef>
                <a:spcPts val="0"/>
              </a:spcBef>
              <a:spcAft>
                <a:spcPts val="0"/>
              </a:spcAft>
              <a:buNone/>
              <a:defRPr sz="1400"/>
            </a:lvl1pPr>
            <a:lvl2pPr lvl="1" rtl="0">
              <a:spcBef>
                <a:spcPts val="0"/>
              </a:spcBef>
              <a:spcAft>
                <a:spcPts val="0"/>
              </a:spcAft>
              <a:buNone/>
              <a:defRPr sz="1400"/>
            </a:lvl2pPr>
            <a:lvl3pPr lvl="2" rtl="0">
              <a:spcBef>
                <a:spcPts val="0"/>
              </a:spcBef>
              <a:spcAft>
                <a:spcPts val="0"/>
              </a:spcAft>
              <a:buNone/>
              <a:defRPr sz="1400"/>
            </a:lvl3pPr>
            <a:lvl4pPr lvl="3" rtl="0">
              <a:spcBef>
                <a:spcPts val="0"/>
              </a:spcBef>
              <a:spcAft>
                <a:spcPts val="0"/>
              </a:spcAft>
              <a:buNone/>
              <a:defRPr sz="1400"/>
            </a:lvl4pPr>
            <a:lvl5pPr lvl="4" rtl="0">
              <a:spcBef>
                <a:spcPts val="0"/>
              </a:spcBef>
              <a:spcAft>
                <a:spcPts val="0"/>
              </a:spcAft>
              <a:buNone/>
              <a:defRPr sz="1400"/>
            </a:lvl5pPr>
            <a:lvl6pPr lvl="5" rtl="0">
              <a:spcBef>
                <a:spcPts val="0"/>
              </a:spcBef>
              <a:spcAft>
                <a:spcPts val="0"/>
              </a:spcAft>
              <a:buNone/>
              <a:defRPr sz="1400"/>
            </a:lvl6pPr>
            <a:lvl7pPr lvl="6" rtl="0">
              <a:spcBef>
                <a:spcPts val="0"/>
              </a:spcBef>
              <a:spcAft>
                <a:spcPts val="0"/>
              </a:spcAft>
              <a:buNone/>
              <a:defRPr sz="1400"/>
            </a:lvl7pPr>
            <a:lvl8pPr lvl="7" rtl="0">
              <a:spcBef>
                <a:spcPts val="0"/>
              </a:spcBef>
              <a:spcAft>
                <a:spcPts val="0"/>
              </a:spcAft>
              <a:buNone/>
              <a:defRPr sz="1400"/>
            </a:lvl8pPr>
            <a:lvl9pPr lvl="8" rtl="0">
              <a:spcBef>
                <a:spcPts val="0"/>
              </a:spcBef>
              <a:spcAft>
                <a:spcPts val="0"/>
              </a:spcAft>
              <a:buNone/>
              <a:defRPr sz="1400"/>
            </a:lvl9pPr>
          </a:lstStyle>
          <a:p>
            <a:endParaRPr/>
          </a:p>
        </p:txBody>
      </p:sp>
      <p:sp>
        <p:nvSpPr>
          <p:cNvPr id="100" name="Google Shape;100;p13"/>
          <p:cNvSpPr txBox="1">
            <a:spLocks noGrp="1"/>
          </p:cNvSpPr>
          <p:nvPr>
            <p:ph type="subTitle" idx="3"/>
          </p:nvPr>
        </p:nvSpPr>
        <p:spPr>
          <a:xfrm>
            <a:off x="5817525" y="1555388"/>
            <a:ext cx="2447700" cy="396900"/>
          </a:xfrm>
          <a:prstGeom prst="rect">
            <a:avLst/>
          </a:prstGeom>
        </p:spPr>
        <p:txBody>
          <a:bodyPr spcFirstLastPara="1" wrap="square" lIns="91425" tIns="91425" rIns="91425" bIns="91425" anchor="t" anchorCtr="0">
            <a:noAutofit/>
          </a:bodyPr>
          <a:lstStyle>
            <a:lvl1pPr lvl="0" rtl="0">
              <a:spcBef>
                <a:spcPts val="0"/>
              </a:spcBef>
              <a:spcAft>
                <a:spcPts val="0"/>
              </a:spcAft>
              <a:buNone/>
              <a:defRPr b="1">
                <a:solidFill>
                  <a:schemeClr val="dk2"/>
                </a:solidFill>
              </a:defRPr>
            </a:lvl1pPr>
            <a:lvl2pPr lvl="1" rtl="0">
              <a:spcBef>
                <a:spcPts val="0"/>
              </a:spcBef>
              <a:spcAft>
                <a:spcPts val="0"/>
              </a:spcAft>
              <a:buNone/>
              <a:defRPr>
                <a:solidFill>
                  <a:schemeClr val="dk2"/>
                </a:solidFill>
              </a:defRPr>
            </a:lvl2pPr>
            <a:lvl3pPr lvl="2" rtl="0">
              <a:spcBef>
                <a:spcPts val="0"/>
              </a:spcBef>
              <a:spcAft>
                <a:spcPts val="0"/>
              </a:spcAft>
              <a:buNone/>
              <a:defRPr>
                <a:solidFill>
                  <a:schemeClr val="dk2"/>
                </a:solidFill>
              </a:defRPr>
            </a:lvl3pPr>
            <a:lvl4pPr lvl="3" rtl="0">
              <a:spcBef>
                <a:spcPts val="0"/>
              </a:spcBef>
              <a:spcAft>
                <a:spcPts val="0"/>
              </a:spcAft>
              <a:buNone/>
              <a:defRPr>
                <a:solidFill>
                  <a:schemeClr val="dk2"/>
                </a:solidFill>
              </a:defRPr>
            </a:lvl4pPr>
            <a:lvl5pPr lvl="4" rtl="0">
              <a:spcBef>
                <a:spcPts val="0"/>
              </a:spcBef>
              <a:spcAft>
                <a:spcPts val="0"/>
              </a:spcAft>
              <a:buNone/>
              <a:defRPr>
                <a:solidFill>
                  <a:schemeClr val="dk2"/>
                </a:solidFill>
              </a:defRPr>
            </a:lvl5pPr>
            <a:lvl6pPr lvl="5" rtl="0">
              <a:spcBef>
                <a:spcPts val="0"/>
              </a:spcBef>
              <a:spcAft>
                <a:spcPts val="0"/>
              </a:spcAft>
              <a:buNone/>
              <a:defRPr>
                <a:solidFill>
                  <a:schemeClr val="dk2"/>
                </a:solidFill>
              </a:defRPr>
            </a:lvl6pPr>
            <a:lvl7pPr lvl="6" rtl="0">
              <a:spcBef>
                <a:spcPts val="0"/>
              </a:spcBef>
              <a:spcAft>
                <a:spcPts val="0"/>
              </a:spcAft>
              <a:buNone/>
              <a:defRPr>
                <a:solidFill>
                  <a:schemeClr val="dk2"/>
                </a:solidFill>
              </a:defRPr>
            </a:lvl7pPr>
            <a:lvl8pPr lvl="7" rtl="0">
              <a:spcBef>
                <a:spcPts val="0"/>
              </a:spcBef>
              <a:spcAft>
                <a:spcPts val="0"/>
              </a:spcAft>
              <a:buNone/>
              <a:defRPr>
                <a:solidFill>
                  <a:schemeClr val="dk2"/>
                </a:solidFill>
              </a:defRPr>
            </a:lvl8pPr>
            <a:lvl9pPr lvl="8" rtl="0">
              <a:spcBef>
                <a:spcPts val="0"/>
              </a:spcBef>
              <a:spcAft>
                <a:spcPts val="0"/>
              </a:spcAft>
              <a:buNone/>
              <a:defRPr>
                <a:solidFill>
                  <a:schemeClr val="dk2"/>
                </a:solidFill>
              </a:defRPr>
            </a:lvl9pPr>
          </a:lstStyle>
          <a:p>
            <a:endParaRPr/>
          </a:p>
        </p:txBody>
      </p:sp>
      <p:sp>
        <p:nvSpPr>
          <p:cNvPr id="101" name="Google Shape;101;p13"/>
          <p:cNvSpPr txBox="1">
            <a:spLocks noGrp="1"/>
          </p:cNvSpPr>
          <p:nvPr>
            <p:ph type="subTitle" idx="4"/>
          </p:nvPr>
        </p:nvSpPr>
        <p:spPr>
          <a:xfrm>
            <a:off x="5817525" y="1845379"/>
            <a:ext cx="2447700" cy="572700"/>
          </a:xfrm>
          <a:prstGeom prst="rect">
            <a:avLst/>
          </a:prstGeom>
        </p:spPr>
        <p:txBody>
          <a:bodyPr spcFirstLastPara="1" wrap="square" lIns="91425" tIns="91425" rIns="91425" bIns="91425" anchor="t" anchorCtr="0">
            <a:noAutofit/>
          </a:bodyPr>
          <a:lstStyle>
            <a:lvl1pPr lvl="0" rtl="0">
              <a:spcBef>
                <a:spcPts val="0"/>
              </a:spcBef>
              <a:spcAft>
                <a:spcPts val="0"/>
              </a:spcAft>
              <a:buNone/>
              <a:defRPr sz="1400"/>
            </a:lvl1pPr>
            <a:lvl2pPr lvl="1" rtl="0">
              <a:spcBef>
                <a:spcPts val="0"/>
              </a:spcBef>
              <a:spcAft>
                <a:spcPts val="0"/>
              </a:spcAft>
              <a:buNone/>
              <a:defRPr sz="1400"/>
            </a:lvl2pPr>
            <a:lvl3pPr lvl="2" rtl="0">
              <a:spcBef>
                <a:spcPts val="0"/>
              </a:spcBef>
              <a:spcAft>
                <a:spcPts val="0"/>
              </a:spcAft>
              <a:buNone/>
              <a:defRPr sz="1400"/>
            </a:lvl3pPr>
            <a:lvl4pPr lvl="3" rtl="0">
              <a:spcBef>
                <a:spcPts val="0"/>
              </a:spcBef>
              <a:spcAft>
                <a:spcPts val="0"/>
              </a:spcAft>
              <a:buNone/>
              <a:defRPr sz="1400"/>
            </a:lvl4pPr>
            <a:lvl5pPr lvl="4" rtl="0">
              <a:spcBef>
                <a:spcPts val="0"/>
              </a:spcBef>
              <a:spcAft>
                <a:spcPts val="0"/>
              </a:spcAft>
              <a:buNone/>
              <a:defRPr sz="1400"/>
            </a:lvl5pPr>
            <a:lvl6pPr lvl="5" rtl="0">
              <a:spcBef>
                <a:spcPts val="0"/>
              </a:spcBef>
              <a:spcAft>
                <a:spcPts val="0"/>
              </a:spcAft>
              <a:buNone/>
              <a:defRPr sz="1400"/>
            </a:lvl6pPr>
            <a:lvl7pPr lvl="6" rtl="0">
              <a:spcBef>
                <a:spcPts val="0"/>
              </a:spcBef>
              <a:spcAft>
                <a:spcPts val="0"/>
              </a:spcAft>
              <a:buNone/>
              <a:defRPr sz="1400"/>
            </a:lvl7pPr>
            <a:lvl8pPr lvl="7" rtl="0">
              <a:spcBef>
                <a:spcPts val="0"/>
              </a:spcBef>
              <a:spcAft>
                <a:spcPts val="0"/>
              </a:spcAft>
              <a:buNone/>
              <a:defRPr sz="1400"/>
            </a:lvl8pPr>
            <a:lvl9pPr lvl="8" rtl="0">
              <a:spcBef>
                <a:spcPts val="0"/>
              </a:spcBef>
              <a:spcAft>
                <a:spcPts val="0"/>
              </a:spcAft>
              <a:buNone/>
              <a:defRPr sz="1400"/>
            </a:lvl9pPr>
          </a:lstStyle>
          <a:p>
            <a:endParaRPr/>
          </a:p>
        </p:txBody>
      </p:sp>
      <p:sp>
        <p:nvSpPr>
          <p:cNvPr id="102" name="Google Shape;102;p13"/>
          <p:cNvSpPr txBox="1">
            <a:spLocks noGrp="1"/>
          </p:cNvSpPr>
          <p:nvPr>
            <p:ph type="subTitle" idx="5"/>
          </p:nvPr>
        </p:nvSpPr>
        <p:spPr>
          <a:xfrm>
            <a:off x="5817525" y="2639692"/>
            <a:ext cx="2447700" cy="396900"/>
          </a:xfrm>
          <a:prstGeom prst="rect">
            <a:avLst/>
          </a:prstGeom>
        </p:spPr>
        <p:txBody>
          <a:bodyPr spcFirstLastPara="1" wrap="square" lIns="91425" tIns="91425" rIns="91425" bIns="91425" anchor="t" anchorCtr="0">
            <a:noAutofit/>
          </a:bodyPr>
          <a:lstStyle>
            <a:lvl1pPr lvl="0" rtl="0">
              <a:spcBef>
                <a:spcPts val="0"/>
              </a:spcBef>
              <a:spcAft>
                <a:spcPts val="0"/>
              </a:spcAft>
              <a:buNone/>
              <a:defRPr b="1">
                <a:solidFill>
                  <a:schemeClr val="dk2"/>
                </a:solidFill>
              </a:defRPr>
            </a:lvl1pPr>
            <a:lvl2pPr lvl="1" rtl="0">
              <a:spcBef>
                <a:spcPts val="0"/>
              </a:spcBef>
              <a:spcAft>
                <a:spcPts val="0"/>
              </a:spcAft>
              <a:buNone/>
              <a:defRPr>
                <a:solidFill>
                  <a:schemeClr val="dk2"/>
                </a:solidFill>
              </a:defRPr>
            </a:lvl2pPr>
            <a:lvl3pPr lvl="2" rtl="0">
              <a:spcBef>
                <a:spcPts val="0"/>
              </a:spcBef>
              <a:spcAft>
                <a:spcPts val="0"/>
              </a:spcAft>
              <a:buNone/>
              <a:defRPr>
                <a:solidFill>
                  <a:schemeClr val="dk2"/>
                </a:solidFill>
              </a:defRPr>
            </a:lvl3pPr>
            <a:lvl4pPr lvl="3" rtl="0">
              <a:spcBef>
                <a:spcPts val="0"/>
              </a:spcBef>
              <a:spcAft>
                <a:spcPts val="0"/>
              </a:spcAft>
              <a:buNone/>
              <a:defRPr>
                <a:solidFill>
                  <a:schemeClr val="dk2"/>
                </a:solidFill>
              </a:defRPr>
            </a:lvl4pPr>
            <a:lvl5pPr lvl="4" rtl="0">
              <a:spcBef>
                <a:spcPts val="0"/>
              </a:spcBef>
              <a:spcAft>
                <a:spcPts val="0"/>
              </a:spcAft>
              <a:buNone/>
              <a:defRPr>
                <a:solidFill>
                  <a:schemeClr val="dk2"/>
                </a:solidFill>
              </a:defRPr>
            </a:lvl5pPr>
            <a:lvl6pPr lvl="5" rtl="0">
              <a:spcBef>
                <a:spcPts val="0"/>
              </a:spcBef>
              <a:spcAft>
                <a:spcPts val="0"/>
              </a:spcAft>
              <a:buNone/>
              <a:defRPr>
                <a:solidFill>
                  <a:schemeClr val="dk2"/>
                </a:solidFill>
              </a:defRPr>
            </a:lvl6pPr>
            <a:lvl7pPr lvl="6" rtl="0">
              <a:spcBef>
                <a:spcPts val="0"/>
              </a:spcBef>
              <a:spcAft>
                <a:spcPts val="0"/>
              </a:spcAft>
              <a:buNone/>
              <a:defRPr>
                <a:solidFill>
                  <a:schemeClr val="dk2"/>
                </a:solidFill>
              </a:defRPr>
            </a:lvl7pPr>
            <a:lvl8pPr lvl="7" rtl="0">
              <a:spcBef>
                <a:spcPts val="0"/>
              </a:spcBef>
              <a:spcAft>
                <a:spcPts val="0"/>
              </a:spcAft>
              <a:buNone/>
              <a:defRPr>
                <a:solidFill>
                  <a:schemeClr val="dk2"/>
                </a:solidFill>
              </a:defRPr>
            </a:lvl8pPr>
            <a:lvl9pPr lvl="8" rtl="0">
              <a:spcBef>
                <a:spcPts val="0"/>
              </a:spcBef>
              <a:spcAft>
                <a:spcPts val="0"/>
              </a:spcAft>
              <a:buNone/>
              <a:defRPr>
                <a:solidFill>
                  <a:schemeClr val="dk2"/>
                </a:solidFill>
              </a:defRPr>
            </a:lvl9pPr>
          </a:lstStyle>
          <a:p>
            <a:endParaRPr/>
          </a:p>
        </p:txBody>
      </p:sp>
      <p:sp>
        <p:nvSpPr>
          <p:cNvPr id="103" name="Google Shape;103;p13"/>
          <p:cNvSpPr txBox="1">
            <a:spLocks noGrp="1"/>
          </p:cNvSpPr>
          <p:nvPr>
            <p:ph type="subTitle" idx="6"/>
          </p:nvPr>
        </p:nvSpPr>
        <p:spPr>
          <a:xfrm>
            <a:off x="5817525" y="2930160"/>
            <a:ext cx="2447700" cy="572700"/>
          </a:xfrm>
          <a:prstGeom prst="rect">
            <a:avLst/>
          </a:prstGeom>
        </p:spPr>
        <p:txBody>
          <a:bodyPr spcFirstLastPara="1" wrap="square" lIns="91425" tIns="91425" rIns="91425" bIns="91425" anchor="t" anchorCtr="0">
            <a:noAutofit/>
          </a:bodyPr>
          <a:lstStyle>
            <a:lvl1pPr lvl="0" rtl="0">
              <a:spcBef>
                <a:spcPts val="0"/>
              </a:spcBef>
              <a:spcAft>
                <a:spcPts val="0"/>
              </a:spcAft>
              <a:buNone/>
              <a:defRPr sz="1400"/>
            </a:lvl1pPr>
            <a:lvl2pPr lvl="1" rtl="0">
              <a:spcBef>
                <a:spcPts val="0"/>
              </a:spcBef>
              <a:spcAft>
                <a:spcPts val="0"/>
              </a:spcAft>
              <a:buNone/>
              <a:defRPr sz="1400"/>
            </a:lvl2pPr>
            <a:lvl3pPr lvl="2" rtl="0">
              <a:spcBef>
                <a:spcPts val="0"/>
              </a:spcBef>
              <a:spcAft>
                <a:spcPts val="0"/>
              </a:spcAft>
              <a:buNone/>
              <a:defRPr sz="1400"/>
            </a:lvl3pPr>
            <a:lvl4pPr lvl="3" rtl="0">
              <a:spcBef>
                <a:spcPts val="0"/>
              </a:spcBef>
              <a:spcAft>
                <a:spcPts val="0"/>
              </a:spcAft>
              <a:buNone/>
              <a:defRPr sz="1400"/>
            </a:lvl4pPr>
            <a:lvl5pPr lvl="4" rtl="0">
              <a:spcBef>
                <a:spcPts val="0"/>
              </a:spcBef>
              <a:spcAft>
                <a:spcPts val="0"/>
              </a:spcAft>
              <a:buNone/>
              <a:defRPr sz="1400"/>
            </a:lvl5pPr>
            <a:lvl6pPr lvl="5" rtl="0">
              <a:spcBef>
                <a:spcPts val="0"/>
              </a:spcBef>
              <a:spcAft>
                <a:spcPts val="0"/>
              </a:spcAft>
              <a:buNone/>
              <a:defRPr sz="1400"/>
            </a:lvl6pPr>
            <a:lvl7pPr lvl="6" rtl="0">
              <a:spcBef>
                <a:spcPts val="0"/>
              </a:spcBef>
              <a:spcAft>
                <a:spcPts val="0"/>
              </a:spcAft>
              <a:buNone/>
              <a:defRPr sz="1400"/>
            </a:lvl7pPr>
            <a:lvl8pPr lvl="7" rtl="0">
              <a:spcBef>
                <a:spcPts val="0"/>
              </a:spcBef>
              <a:spcAft>
                <a:spcPts val="0"/>
              </a:spcAft>
              <a:buNone/>
              <a:defRPr sz="1400"/>
            </a:lvl8pPr>
            <a:lvl9pPr lvl="8" rtl="0">
              <a:spcBef>
                <a:spcPts val="0"/>
              </a:spcBef>
              <a:spcAft>
                <a:spcPts val="0"/>
              </a:spcAft>
              <a:buNone/>
              <a:defRPr sz="1400"/>
            </a:lvl9pPr>
          </a:lstStyle>
          <a:p>
            <a:endParaRPr/>
          </a:p>
        </p:txBody>
      </p:sp>
      <p:sp>
        <p:nvSpPr>
          <p:cNvPr id="104" name="Google Shape;104;p13"/>
          <p:cNvSpPr txBox="1">
            <a:spLocks noGrp="1"/>
          </p:cNvSpPr>
          <p:nvPr>
            <p:ph type="subTitle" idx="7"/>
          </p:nvPr>
        </p:nvSpPr>
        <p:spPr>
          <a:xfrm>
            <a:off x="5817525" y="3724642"/>
            <a:ext cx="2447700" cy="396900"/>
          </a:xfrm>
          <a:prstGeom prst="rect">
            <a:avLst/>
          </a:prstGeom>
        </p:spPr>
        <p:txBody>
          <a:bodyPr spcFirstLastPara="1" wrap="square" lIns="91425" tIns="91425" rIns="91425" bIns="91425" anchor="t" anchorCtr="0">
            <a:noAutofit/>
          </a:bodyPr>
          <a:lstStyle>
            <a:lvl1pPr lvl="0" rtl="0">
              <a:spcBef>
                <a:spcPts val="0"/>
              </a:spcBef>
              <a:spcAft>
                <a:spcPts val="0"/>
              </a:spcAft>
              <a:buNone/>
              <a:defRPr b="1">
                <a:solidFill>
                  <a:schemeClr val="dk2"/>
                </a:solidFill>
              </a:defRPr>
            </a:lvl1pPr>
            <a:lvl2pPr lvl="1" rtl="0">
              <a:spcBef>
                <a:spcPts val="0"/>
              </a:spcBef>
              <a:spcAft>
                <a:spcPts val="0"/>
              </a:spcAft>
              <a:buNone/>
              <a:defRPr>
                <a:solidFill>
                  <a:schemeClr val="dk2"/>
                </a:solidFill>
              </a:defRPr>
            </a:lvl2pPr>
            <a:lvl3pPr lvl="2" rtl="0">
              <a:spcBef>
                <a:spcPts val="0"/>
              </a:spcBef>
              <a:spcAft>
                <a:spcPts val="0"/>
              </a:spcAft>
              <a:buNone/>
              <a:defRPr>
                <a:solidFill>
                  <a:schemeClr val="dk2"/>
                </a:solidFill>
              </a:defRPr>
            </a:lvl3pPr>
            <a:lvl4pPr lvl="3" rtl="0">
              <a:spcBef>
                <a:spcPts val="0"/>
              </a:spcBef>
              <a:spcAft>
                <a:spcPts val="0"/>
              </a:spcAft>
              <a:buNone/>
              <a:defRPr>
                <a:solidFill>
                  <a:schemeClr val="dk2"/>
                </a:solidFill>
              </a:defRPr>
            </a:lvl4pPr>
            <a:lvl5pPr lvl="4" rtl="0">
              <a:spcBef>
                <a:spcPts val="0"/>
              </a:spcBef>
              <a:spcAft>
                <a:spcPts val="0"/>
              </a:spcAft>
              <a:buNone/>
              <a:defRPr>
                <a:solidFill>
                  <a:schemeClr val="dk2"/>
                </a:solidFill>
              </a:defRPr>
            </a:lvl5pPr>
            <a:lvl6pPr lvl="5" rtl="0">
              <a:spcBef>
                <a:spcPts val="0"/>
              </a:spcBef>
              <a:spcAft>
                <a:spcPts val="0"/>
              </a:spcAft>
              <a:buNone/>
              <a:defRPr>
                <a:solidFill>
                  <a:schemeClr val="dk2"/>
                </a:solidFill>
              </a:defRPr>
            </a:lvl6pPr>
            <a:lvl7pPr lvl="6" rtl="0">
              <a:spcBef>
                <a:spcPts val="0"/>
              </a:spcBef>
              <a:spcAft>
                <a:spcPts val="0"/>
              </a:spcAft>
              <a:buNone/>
              <a:defRPr>
                <a:solidFill>
                  <a:schemeClr val="dk2"/>
                </a:solidFill>
              </a:defRPr>
            </a:lvl7pPr>
            <a:lvl8pPr lvl="7" rtl="0">
              <a:spcBef>
                <a:spcPts val="0"/>
              </a:spcBef>
              <a:spcAft>
                <a:spcPts val="0"/>
              </a:spcAft>
              <a:buNone/>
              <a:defRPr>
                <a:solidFill>
                  <a:schemeClr val="dk2"/>
                </a:solidFill>
              </a:defRPr>
            </a:lvl8pPr>
            <a:lvl9pPr lvl="8" rtl="0">
              <a:spcBef>
                <a:spcPts val="0"/>
              </a:spcBef>
              <a:spcAft>
                <a:spcPts val="0"/>
              </a:spcAft>
              <a:buNone/>
              <a:defRPr>
                <a:solidFill>
                  <a:schemeClr val="dk2"/>
                </a:solidFill>
              </a:defRPr>
            </a:lvl9pPr>
          </a:lstStyle>
          <a:p>
            <a:endParaRPr/>
          </a:p>
        </p:txBody>
      </p:sp>
      <p:sp>
        <p:nvSpPr>
          <p:cNvPr id="105" name="Google Shape;105;p13"/>
          <p:cNvSpPr txBox="1">
            <a:spLocks noGrp="1"/>
          </p:cNvSpPr>
          <p:nvPr>
            <p:ph type="subTitle" idx="8"/>
          </p:nvPr>
        </p:nvSpPr>
        <p:spPr>
          <a:xfrm>
            <a:off x="5817525" y="4015232"/>
            <a:ext cx="2447700" cy="572700"/>
          </a:xfrm>
          <a:prstGeom prst="rect">
            <a:avLst/>
          </a:prstGeom>
        </p:spPr>
        <p:txBody>
          <a:bodyPr spcFirstLastPara="1" wrap="square" lIns="91425" tIns="91425" rIns="91425" bIns="91425" anchor="t" anchorCtr="0">
            <a:noAutofit/>
          </a:bodyPr>
          <a:lstStyle>
            <a:lvl1pPr lvl="0" rtl="0">
              <a:spcBef>
                <a:spcPts val="0"/>
              </a:spcBef>
              <a:spcAft>
                <a:spcPts val="0"/>
              </a:spcAft>
              <a:buNone/>
              <a:defRPr sz="1400"/>
            </a:lvl1pPr>
            <a:lvl2pPr lvl="1" rtl="0">
              <a:spcBef>
                <a:spcPts val="0"/>
              </a:spcBef>
              <a:spcAft>
                <a:spcPts val="0"/>
              </a:spcAft>
              <a:buNone/>
              <a:defRPr sz="1400"/>
            </a:lvl2pPr>
            <a:lvl3pPr lvl="2" rtl="0">
              <a:spcBef>
                <a:spcPts val="0"/>
              </a:spcBef>
              <a:spcAft>
                <a:spcPts val="0"/>
              </a:spcAft>
              <a:buNone/>
              <a:defRPr sz="1400"/>
            </a:lvl3pPr>
            <a:lvl4pPr lvl="3" rtl="0">
              <a:spcBef>
                <a:spcPts val="0"/>
              </a:spcBef>
              <a:spcAft>
                <a:spcPts val="0"/>
              </a:spcAft>
              <a:buNone/>
              <a:defRPr sz="1400"/>
            </a:lvl4pPr>
            <a:lvl5pPr lvl="4" rtl="0">
              <a:spcBef>
                <a:spcPts val="0"/>
              </a:spcBef>
              <a:spcAft>
                <a:spcPts val="0"/>
              </a:spcAft>
              <a:buNone/>
              <a:defRPr sz="1400"/>
            </a:lvl5pPr>
            <a:lvl6pPr lvl="5" rtl="0">
              <a:spcBef>
                <a:spcPts val="0"/>
              </a:spcBef>
              <a:spcAft>
                <a:spcPts val="0"/>
              </a:spcAft>
              <a:buNone/>
              <a:defRPr sz="1400"/>
            </a:lvl6pPr>
            <a:lvl7pPr lvl="6" rtl="0">
              <a:spcBef>
                <a:spcPts val="0"/>
              </a:spcBef>
              <a:spcAft>
                <a:spcPts val="0"/>
              </a:spcAft>
              <a:buNone/>
              <a:defRPr sz="1400"/>
            </a:lvl7pPr>
            <a:lvl8pPr lvl="7" rtl="0">
              <a:spcBef>
                <a:spcPts val="0"/>
              </a:spcBef>
              <a:spcAft>
                <a:spcPts val="0"/>
              </a:spcAft>
              <a:buNone/>
              <a:defRPr sz="1400"/>
            </a:lvl8pPr>
            <a:lvl9pPr lvl="8" rtl="0">
              <a:spcBef>
                <a:spcPts val="0"/>
              </a:spcBef>
              <a:spcAft>
                <a:spcPts val="0"/>
              </a:spcAft>
              <a:buNone/>
              <a:defRPr sz="1400"/>
            </a:lvl9pPr>
          </a:lstStyle>
          <a:p>
            <a:endParaRPr/>
          </a:p>
        </p:txBody>
      </p:sp>
      <p:cxnSp>
        <p:nvCxnSpPr>
          <p:cNvPr id="106" name="Google Shape;106;p13"/>
          <p:cNvCxnSpPr/>
          <p:nvPr/>
        </p:nvCxnSpPr>
        <p:spPr>
          <a:xfrm>
            <a:off x="447050" y="0"/>
            <a:ext cx="0" cy="1984500"/>
          </a:xfrm>
          <a:prstGeom prst="straightConnector1">
            <a:avLst/>
          </a:prstGeom>
          <a:noFill/>
          <a:ln w="19050" cap="flat" cmpd="sng">
            <a:solidFill>
              <a:schemeClr val="accent2"/>
            </a:solidFill>
            <a:prstDash val="solid"/>
            <a:round/>
            <a:headEnd type="none" w="med" len="med"/>
            <a:tailEnd type="none" w="med" len="med"/>
          </a:ln>
        </p:spPr>
      </p:cxnSp>
      <p:cxnSp>
        <p:nvCxnSpPr>
          <p:cNvPr id="107" name="Google Shape;107;p13"/>
          <p:cNvCxnSpPr/>
          <p:nvPr/>
        </p:nvCxnSpPr>
        <p:spPr>
          <a:xfrm>
            <a:off x="8703225" y="2556875"/>
            <a:ext cx="0" cy="2586600"/>
          </a:xfrm>
          <a:prstGeom prst="straightConnector1">
            <a:avLst/>
          </a:prstGeom>
          <a:noFill/>
          <a:ln w="19050" cap="flat" cmpd="sng">
            <a:solidFill>
              <a:schemeClr val="accent1"/>
            </a:solidFill>
            <a:prstDash val="solid"/>
            <a:round/>
            <a:headEnd type="none" w="med" len="med"/>
            <a:tailEnd type="none" w="med" len="med"/>
          </a:ln>
        </p:spPr>
      </p:cxnSp>
      <p:sp>
        <p:nvSpPr>
          <p:cNvPr id="108" name="Google Shape;108;p13"/>
          <p:cNvSpPr/>
          <p:nvPr/>
        </p:nvSpPr>
        <p:spPr>
          <a:xfrm>
            <a:off x="220700" y="4181675"/>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109" name="Google Shape;109;p13"/>
          <p:cNvSpPr/>
          <p:nvPr/>
        </p:nvSpPr>
        <p:spPr>
          <a:xfrm>
            <a:off x="8541975" y="683800"/>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3487221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26225" y="441350"/>
            <a:ext cx="7691400" cy="572700"/>
          </a:xfrm>
          <a:prstGeom prst="rect">
            <a:avLst/>
          </a:prstGeom>
          <a:noFill/>
          <a:ln>
            <a:noFill/>
          </a:ln>
        </p:spPr>
        <p:txBody>
          <a:bodyPr spcFirstLastPara="1" wrap="square" lIns="91425" tIns="91425" rIns="91425" bIns="91425" anchor="t" anchorCtr="0">
            <a:noAutofit/>
          </a:bodyPr>
          <a:lstStyle>
            <a:lvl1pPr lvl="0" algn="ctr">
              <a:lnSpc>
                <a:spcPct val="80000"/>
              </a:lnSpc>
              <a:spcBef>
                <a:spcPts val="0"/>
              </a:spcBef>
              <a:spcAft>
                <a:spcPts val="0"/>
              </a:spcAft>
              <a:buClr>
                <a:schemeClr val="dk1"/>
              </a:buClr>
              <a:buSzPts val="2800"/>
              <a:buFont typeface="Exo"/>
              <a:buNone/>
              <a:defRPr sz="2800" b="1">
                <a:solidFill>
                  <a:schemeClr val="dk1"/>
                </a:solidFill>
                <a:latin typeface="Exo"/>
                <a:ea typeface="Exo"/>
                <a:cs typeface="Exo"/>
                <a:sym typeface="Exo"/>
              </a:defRPr>
            </a:lvl1pPr>
            <a:lvl2pPr lvl="1" algn="ctr">
              <a:lnSpc>
                <a:spcPct val="80000"/>
              </a:lnSpc>
              <a:spcBef>
                <a:spcPts val="0"/>
              </a:spcBef>
              <a:spcAft>
                <a:spcPts val="0"/>
              </a:spcAft>
              <a:buClr>
                <a:schemeClr val="dk1"/>
              </a:buClr>
              <a:buSzPts val="2800"/>
              <a:buFont typeface="Exo"/>
              <a:buNone/>
              <a:defRPr sz="2800" b="1">
                <a:solidFill>
                  <a:schemeClr val="dk1"/>
                </a:solidFill>
                <a:latin typeface="Exo"/>
                <a:ea typeface="Exo"/>
                <a:cs typeface="Exo"/>
                <a:sym typeface="Exo"/>
              </a:defRPr>
            </a:lvl2pPr>
            <a:lvl3pPr lvl="2" algn="ctr">
              <a:lnSpc>
                <a:spcPct val="80000"/>
              </a:lnSpc>
              <a:spcBef>
                <a:spcPts val="0"/>
              </a:spcBef>
              <a:spcAft>
                <a:spcPts val="0"/>
              </a:spcAft>
              <a:buClr>
                <a:schemeClr val="dk1"/>
              </a:buClr>
              <a:buSzPts val="2800"/>
              <a:buFont typeface="Exo"/>
              <a:buNone/>
              <a:defRPr sz="2800" b="1">
                <a:solidFill>
                  <a:schemeClr val="dk1"/>
                </a:solidFill>
                <a:latin typeface="Exo"/>
                <a:ea typeface="Exo"/>
                <a:cs typeface="Exo"/>
                <a:sym typeface="Exo"/>
              </a:defRPr>
            </a:lvl3pPr>
            <a:lvl4pPr lvl="3" algn="ctr">
              <a:lnSpc>
                <a:spcPct val="80000"/>
              </a:lnSpc>
              <a:spcBef>
                <a:spcPts val="0"/>
              </a:spcBef>
              <a:spcAft>
                <a:spcPts val="0"/>
              </a:spcAft>
              <a:buClr>
                <a:schemeClr val="dk1"/>
              </a:buClr>
              <a:buSzPts val="2800"/>
              <a:buFont typeface="Exo"/>
              <a:buNone/>
              <a:defRPr sz="2800" b="1">
                <a:solidFill>
                  <a:schemeClr val="dk1"/>
                </a:solidFill>
                <a:latin typeface="Exo"/>
                <a:ea typeface="Exo"/>
                <a:cs typeface="Exo"/>
                <a:sym typeface="Exo"/>
              </a:defRPr>
            </a:lvl4pPr>
            <a:lvl5pPr lvl="4" algn="ctr">
              <a:lnSpc>
                <a:spcPct val="80000"/>
              </a:lnSpc>
              <a:spcBef>
                <a:spcPts val="0"/>
              </a:spcBef>
              <a:spcAft>
                <a:spcPts val="0"/>
              </a:spcAft>
              <a:buClr>
                <a:schemeClr val="dk1"/>
              </a:buClr>
              <a:buSzPts val="2800"/>
              <a:buFont typeface="Exo"/>
              <a:buNone/>
              <a:defRPr sz="2800" b="1">
                <a:solidFill>
                  <a:schemeClr val="dk1"/>
                </a:solidFill>
                <a:latin typeface="Exo"/>
                <a:ea typeface="Exo"/>
                <a:cs typeface="Exo"/>
                <a:sym typeface="Exo"/>
              </a:defRPr>
            </a:lvl5pPr>
            <a:lvl6pPr lvl="5" algn="ctr">
              <a:lnSpc>
                <a:spcPct val="80000"/>
              </a:lnSpc>
              <a:spcBef>
                <a:spcPts val="0"/>
              </a:spcBef>
              <a:spcAft>
                <a:spcPts val="0"/>
              </a:spcAft>
              <a:buClr>
                <a:schemeClr val="dk1"/>
              </a:buClr>
              <a:buSzPts val="2800"/>
              <a:buFont typeface="Exo"/>
              <a:buNone/>
              <a:defRPr sz="2800" b="1">
                <a:solidFill>
                  <a:schemeClr val="dk1"/>
                </a:solidFill>
                <a:latin typeface="Exo"/>
                <a:ea typeface="Exo"/>
                <a:cs typeface="Exo"/>
                <a:sym typeface="Exo"/>
              </a:defRPr>
            </a:lvl6pPr>
            <a:lvl7pPr lvl="6" algn="ctr">
              <a:lnSpc>
                <a:spcPct val="80000"/>
              </a:lnSpc>
              <a:spcBef>
                <a:spcPts val="0"/>
              </a:spcBef>
              <a:spcAft>
                <a:spcPts val="0"/>
              </a:spcAft>
              <a:buClr>
                <a:schemeClr val="dk1"/>
              </a:buClr>
              <a:buSzPts val="2800"/>
              <a:buFont typeface="Exo"/>
              <a:buNone/>
              <a:defRPr sz="2800" b="1">
                <a:solidFill>
                  <a:schemeClr val="dk1"/>
                </a:solidFill>
                <a:latin typeface="Exo"/>
                <a:ea typeface="Exo"/>
                <a:cs typeface="Exo"/>
                <a:sym typeface="Exo"/>
              </a:defRPr>
            </a:lvl7pPr>
            <a:lvl8pPr lvl="7" algn="ctr">
              <a:lnSpc>
                <a:spcPct val="80000"/>
              </a:lnSpc>
              <a:spcBef>
                <a:spcPts val="0"/>
              </a:spcBef>
              <a:spcAft>
                <a:spcPts val="0"/>
              </a:spcAft>
              <a:buClr>
                <a:schemeClr val="dk1"/>
              </a:buClr>
              <a:buSzPts val="2800"/>
              <a:buFont typeface="Exo"/>
              <a:buNone/>
              <a:defRPr sz="2800" b="1">
                <a:solidFill>
                  <a:schemeClr val="dk1"/>
                </a:solidFill>
                <a:latin typeface="Exo"/>
                <a:ea typeface="Exo"/>
                <a:cs typeface="Exo"/>
                <a:sym typeface="Exo"/>
              </a:defRPr>
            </a:lvl8pPr>
            <a:lvl9pPr lvl="8" algn="ctr">
              <a:lnSpc>
                <a:spcPct val="80000"/>
              </a:lnSpc>
              <a:spcBef>
                <a:spcPts val="0"/>
              </a:spcBef>
              <a:spcAft>
                <a:spcPts val="0"/>
              </a:spcAft>
              <a:buClr>
                <a:schemeClr val="dk1"/>
              </a:buClr>
              <a:buSzPts val="2800"/>
              <a:buFont typeface="Exo"/>
              <a:buNone/>
              <a:defRPr sz="2800" b="1">
                <a:solidFill>
                  <a:schemeClr val="dk1"/>
                </a:solidFill>
                <a:latin typeface="Exo"/>
                <a:ea typeface="Exo"/>
                <a:cs typeface="Exo"/>
                <a:sym typeface="Exo"/>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ctr" anchorCtr="0">
            <a:noAutofit/>
          </a:bodyPr>
          <a:lstStyle>
            <a:lvl1pPr marL="457200" lvl="0" indent="-330200">
              <a:lnSpc>
                <a:spcPct val="100000"/>
              </a:lnSpc>
              <a:spcBef>
                <a:spcPts val="0"/>
              </a:spcBef>
              <a:spcAft>
                <a:spcPts val="0"/>
              </a:spcAft>
              <a:buClr>
                <a:schemeClr val="dk1"/>
              </a:buClr>
              <a:buSzPts val="1600"/>
              <a:buFont typeface="Archivo"/>
              <a:buChar char="●"/>
              <a:defRPr sz="1600">
                <a:solidFill>
                  <a:schemeClr val="dk1"/>
                </a:solidFill>
                <a:latin typeface="Archivo"/>
                <a:ea typeface="Archivo"/>
                <a:cs typeface="Archivo"/>
                <a:sym typeface="Archivo"/>
              </a:defRPr>
            </a:lvl1pPr>
            <a:lvl2pPr marL="914400" lvl="1" indent="-330200">
              <a:lnSpc>
                <a:spcPct val="100000"/>
              </a:lnSpc>
              <a:spcBef>
                <a:spcPts val="0"/>
              </a:spcBef>
              <a:spcAft>
                <a:spcPts val="0"/>
              </a:spcAft>
              <a:buClr>
                <a:schemeClr val="dk1"/>
              </a:buClr>
              <a:buSzPts val="1600"/>
              <a:buFont typeface="Archivo"/>
              <a:buChar char="○"/>
              <a:defRPr sz="1600">
                <a:solidFill>
                  <a:schemeClr val="dk1"/>
                </a:solidFill>
                <a:latin typeface="Archivo"/>
                <a:ea typeface="Archivo"/>
                <a:cs typeface="Archivo"/>
                <a:sym typeface="Archivo"/>
              </a:defRPr>
            </a:lvl2pPr>
            <a:lvl3pPr marL="1371600" lvl="2" indent="-330200">
              <a:lnSpc>
                <a:spcPct val="100000"/>
              </a:lnSpc>
              <a:spcBef>
                <a:spcPts val="0"/>
              </a:spcBef>
              <a:spcAft>
                <a:spcPts val="0"/>
              </a:spcAft>
              <a:buClr>
                <a:schemeClr val="dk1"/>
              </a:buClr>
              <a:buSzPts val="1600"/>
              <a:buFont typeface="Archivo"/>
              <a:buChar char="■"/>
              <a:defRPr sz="1600">
                <a:solidFill>
                  <a:schemeClr val="dk1"/>
                </a:solidFill>
                <a:latin typeface="Archivo"/>
                <a:ea typeface="Archivo"/>
                <a:cs typeface="Archivo"/>
                <a:sym typeface="Archivo"/>
              </a:defRPr>
            </a:lvl3pPr>
            <a:lvl4pPr marL="1828800" lvl="3" indent="-330200">
              <a:lnSpc>
                <a:spcPct val="100000"/>
              </a:lnSpc>
              <a:spcBef>
                <a:spcPts val="0"/>
              </a:spcBef>
              <a:spcAft>
                <a:spcPts val="0"/>
              </a:spcAft>
              <a:buClr>
                <a:schemeClr val="dk1"/>
              </a:buClr>
              <a:buSzPts val="1600"/>
              <a:buFont typeface="Archivo"/>
              <a:buChar char="●"/>
              <a:defRPr sz="1600">
                <a:solidFill>
                  <a:schemeClr val="dk1"/>
                </a:solidFill>
                <a:latin typeface="Archivo"/>
                <a:ea typeface="Archivo"/>
                <a:cs typeface="Archivo"/>
                <a:sym typeface="Archivo"/>
              </a:defRPr>
            </a:lvl4pPr>
            <a:lvl5pPr marL="2286000" lvl="4" indent="-330200">
              <a:lnSpc>
                <a:spcPct val="100000"/>
              </a:lnSpc>
              <a:spcBef>
                <a:spcPts val="0"/>
              </a:spcBef>
              <a:spcAft>
                <a:spcPts val="0"/>
              </a:spcAft>
              <a:buClr>
                <a:schemeClr val="dk1"/>
              </a:buClr>
              <a:buSzPts val="1600"/>
              <a:buFont typeface="Archivo"/>
              <a:buChar char="○"/>
              <a:defRPr sz="1600">
                <a:solidFill>
                  <a:schemeClr val="dk1"/>
                </a:solidFill>
                <a:latin typeface="Archivo"/>
                <a:ea typeface="Archivo"/>
                <a:cs typeface="Archivo"/>
                <a:sym typeface="Archivo"/>
              </a:defRPr>
            </a:lvl5pPr>
            <a:lvl6pPr marL="2743200" lvl="5" indent="-330200">
              <a:lnSpc>
                <a:spcPct val="100000"/>
              </a:lnSpc>
              <a:spcBef>
                <a:spcPts val="0"/>
              </a:spcBef>
              <a:spcAft>
                <a:spcPts val="0"/>
              </a:spcAft>
              <a:buClr>
                <a:schemeClr val="dk1"/>
              </a:buClr>
              <a:buSzPts val="1600"/>
              <a:buFont typeface="Archivo"/>
              <a:buChar char="■"/>
              <a:defRPr sz="1600">
                <a:solidFill>
                  <a:schemeClr val="dk1"/>
                </a:solidFill>
                <a:latin typeface="Archivo"/>
                <a:ea typeface="Archivo"/>
                <a:cs typeface="Archivo"/>
                <a:sym typeface="Archivo"/>
              </a:defRPr>
            </a:lvl6pPr>
            <a:lvl7pPr marL="3200400" lvl="6" indent="-330200">
              <a:lnSpc>
                <a:spcPct val="100000"/>
              </a:lnSpc>
              <a:spcBef>
                <a:spcPts val="0"/>
              </a:spcBef>
              <a:spcAft>
                <a:spcPts val="0"/>
              </a:spcAft>
              <a:buClr>
                <a:schemeClr val="dk1"/>
              </a:buClr>
              <a:buSzPts val="1600"/>
              <a:buFont typeface="Archivo"/>
              <a:buChar char="●"/>
              <a:defRPr sz="1600">
                <a:solidFill>
                  <a:schemeClr val="dk1"/>
                </a:solidFill>
                <a:latin typeface="Archivo"/>
                <a:ea typeface="Archivo"/>
                <a:cs typeface="Archivo"/>
                <a:sym typeface="Archivo"/>
              </a:defRPr>
            </a:lvl7pPr>
            <a:lvl8pPr marL="3657600" lvl="7" indent="-330200">
              <a:lnSpc>
                <a:spcPct val="100000"/>
              </a:lnSpc>
              <a:spcBef>
                <a:spcPts val="0"/>
              </a:spcBef>
              <a:spcAft>
                <a:spcPts val="0"/>
              </a:spcAft>
              <a:buClr>
                <a:schemeClr val="dk1"/>
              </a:buClr>
              <a:buSzPts val="1600"/>
              <a:buFont typeface="Archivo"/>
              <a:buChar char="○"/>
              <a:defRPr sz="1600">
                <a:solidFill>
                  <a:schemeClr val="dk1"/>
                </a:solidFill>
                <a:latin typeface="Archivo"/>
                <a:ea typeface="Archivo"/>
                <a:cs typeface="Archivo"/>
                <a:sym typeface="Archivo"/>
              </a:defRPr>
            </a:lvl8pPr>
            <a:lvl9pPr marL="4114800" lvl="8" indent="-330200">
              <a:lnSpc>
                <a:spcPct val="100000"/>
              </a:lnSpc>
              <a:spcBef>
                <a:spcPts val="0"/>
              </a:spcBef>
              <a:spcAft>
                <a:spcPts val="0"/>
              </a:spcAft>
              <a:buClr>
                <a:schemeClr val="dk1"/>
              </a:buClr>
              <a:buSzPts val="1600"/>
              <a:buFont typeface="Archivo"/>
              <a:buChar char="■"/>
              <a:defRPr sz="1600">
                <a:solidFill>
                  <a:schemeClr val="dk1"/>
                </a:solidFill>
                <a:latin typeface="Archivo"/>
                <a:ea typeface="Archivo"/>
                <a:cs typeface="Archivo"/>
                <a:sym typeface="Archivo"/>
              </a:defRPr>
            </a:lvl9pPr>
          </a:lstStyle>
          <a:p>
            <a:endParaRPr/>
          </a:p>
        </p:txBody>
      </p:sp>
    </p:spTree>
    <p:extLst>
      <p:ext uri="{BB962C8B-B14F-4D97-AF65-F5344CB8AC3E}">
        <p14:creationId xmlns:p14="http://schemas.microsoft.com/office/powerpoint/2010/main" val="981448264"/>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22.tif"/><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24.jpeg"/></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png"/><Relationship Id="rId1" Type="http://schemas.openxmlformats.org/officeDocument/2006/relationships/slideLayout" Target="../slideLayouts/slideLayout8.xml"/><Relationship Id="rId5" Type="http://schemas.openxmlformats.org/officeDocument/2006/relationships/image" Target="../media/image27.jpeg"/><Relationship Id="rId4" Type="http://schemas.openxmlformats.org/officeDocument/2006/relationships/slide" Target="slide16.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5.jpeg"/><Relationship Id="rId4" Type="http://schemas.openxmlformats.org/officeDocument/2006/relationships/image" Target="../media/image4.tiff"/></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png"/><Relationship Id="rId1" Type="http://schemas.openxmlformats.org/officeDocument/2006/relationships/slideLayout" Target="../slideLayouts/slideLayout16.xml"/><Relationship Id="rId5" Type="http://schemas.openxmlformats.org/officeDocument/2006/relationships/image" Target="../media/image30.jpeg"/><Relationship Id="rId4" Type="http://schemas.openxmlformats.org/officeDocument/2006/relationships/slide" Target="slide16.xml"/></Relationships>
</file>

<file path=ppt/slides/_rels/slide2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32.jpeg"/></Relationships>
</file>

<file path=ppt/slides/_rels/slide2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34.jpeg"/></Relationships>
</file>

<file path=ppt/slides/_rels/slide2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36.jpeg"/></Relationships>
</file>

<file path=ppt/slides/_rels/slide24.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38.emf"/></Relationships>
</file>

<file path=ppt/slides/_rels/slide25.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image" Target="../media/image2.png"/><Relationship Id="rId1" Type="http://schemas.openxmlformats.org/officeDocument/2006/relationships/slideLayout" Target="../slideLayouts/slideLayout8.xml"/><Relationship Id="rId5" Type="http://schemas.openxmlformats.org/officeDocument/2006/relationships/image" Target="../media/image41.emf"/><Relationship Id="rId4" Type="http://schemas.openxmlformats.org/officeDocument/2006/relationships/image" Target="../media/image40.emf"/></Relationships>
</file>

<file path=ppt/slides/_rels/slide26.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43.emf"/></Relationships>
</file>

<file path=ppt/slides/_rels/slide27.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image" Target="../media/image2.png"/><Relationship Id="rId1" Type="http://schemas.openxmlformats.org/officeDocument/2006/relationships/slideLayout" Target="../slideLayouts/slideLayout16.xml"/><Relationship Id="rId4" Type="http://schemas.openxmlformats.org/officeDocument/2006/relationships/image" Target="../media/image45.emf"/></Relationships>
</file>

<file path=ppt/slides/_rels/slide28.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slide" Target="slide16.xml"/></Relationships>
</file>

<file path=ppt/slides/_rels/slide29.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43.emf"/></Relationships>
</file>

<file path=ppt/slides/_rels/slide3.xml.rels><?xml version="1.0" encoding="UTF-8" standalone="yes"?>
<Relationships xmlns="http://schemas.openxmlformats.org/package/2006/relationships"><Relationship Id="rId8" Type="http://schemas.openxmlformats.org/officeDocument/2006/relationships/slide" Target="slide12.xml"/><Relationship Id="rId3" Type="http://schemas.openxmlformats.org/officeDocument/2006/relationships/slide" Target="slide17.xml"/><Relationship Id="rId7" Type="http://schemas.openxmlformats.org/officeDocument/2006/relationships/slide" Target="slide31.xml"/><Relationship Id="rId2" Type="http://schemas.openxmlformats.org/officeDocument/2006/relationships/notesSlide" Target="../notesSlides/notesSlide2.xml"/><Relationship Id="rId1" Type="http://schemas.openxmlformats.org/officeDocument/2006/relationships/slideLayout" Target="../slideLayouts/slideLayout22.xml"/><Relationship Id="rId6" Type="http://schemas.openxmlformats.org/officeDocument/2006/relationships/slide" Target="slide16.xml"/><Relationship Id="rId11" Type="http://schemas.openxmlformats.org/officeDocument/2006/relationships/slide" Target="slide8.xml"/><Relationship Id="rId5" Type="http://schemas.openxmlformats.org/officeDocument/2006/relationships/slide" Target="slide4.xml"/><Relationship Id="rId10" Type="http://schemas.openxmlformats.org/officeDocument/2006/relationships/slide" Target="slide40.xml"/><Relationship Id="rId4" Type="http://schemas.openxmlformats.org/officeDocument/2006/relationships/slide" Target="slide38.xml"/><Relationship Id="rId9" Type="http://schemas.openxmlformats.org/officeDocument/2006/relationships/image" Target="../media/image2.png"/></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9.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image" Target="../media/image2.png"/><Relationship Id="rId1" Type="http://schemas.openxmlformats.org/officeDocument/2006/relationships/slideLayout" Target="../slideLayouts/slideLayout24.xml"/><Relationship Id="rId4" Type="http://schemas.openxmlformats.org/officeDocument/2006/relationships/slide" Target="slide16.xml"/></Relationships>
</file>

<file path=ppt/slides/_rels/slide36.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image" Target="../media/image2.png"/><Relationship Id="rId1" Type="http://schemas.openxmlformats.org/officeDocument/2006/relationships/slideLayout" Target="../slideLayouts/slideLayout24.xml"/><Relationship Id="rId4" Type="http://schemas.openxmlformats.org/officeDocument/2006/relationships/image" Target="../media/image48.emf"/></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9.xml"/></Relationships>
</file>

<file path=ppt/slides/_rels/slide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3.xml"/><Relationship Id="rId5" Type="http://schemas.openxmlformats.org/officeDocument/2006/relationships/image" Target="../media/image2.png"/><Relationship Id="rId4" Type="http://schemas.openxmlformats.org/officeDocument/2006/relationships/image" Target="../media/image6.jpg"/></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49.jpeg"/></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2.png"/><Relationship Id="rId1" Type="http://schemas.openxmlformats.org/officeDocument/2006/relationships/slideLayout" Target="../slideLayouts/slideLayout8.xml"/><Relationship Id="rId5" Type="http://schemas.openxmlformats.org/officeDocument/2006/relationships/image" Target="../media/image52.jpeg"/><Relationship Id="rId4" Type="http://schemas.openxmlformats.org/officeDocument/2006/relationships/image" Target="../media/image51.jpeg"/></Relationships>
</file>

<file path=ppt/slides/_rels/slide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2.png"/><Relationship Id="rId1" Type="http://schemas.openxmlformats.org/officeDocument/2006/relationships/slideLayout" Target="../slideLayouts/slideLayout8.xml"/><Relationship Id="rId5" Type="http://schemas.openxmlformats.org/officeDocument/2006/relationships/image" Target="../media/image55.jpeg"/><Relationship Id="rId4" Type="http://schemas.openxmlformats.org/officeDocument/2006/relationships/image" Target="../media/image54.jpeg"/></Relationships>
</file>

<file path=ppt/slides/_rels/slide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Layout" Target="../slideLayouts/slideLayout8.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2.png"/><Relationship Id="rId1" Type="http://schemas.openxmlformats.org/officeDocument/2006/relationships/slideLayout" Target="../slideLayouts/slideLayout8.xml"/><Relationship Id="rId5" Type="http://schemas.openxmlformats.org/officeDocument/2006/relationships/image" Target="../media/image57.svg"/></Relationships>
</file>

<file path=ppt/slides/_rels/slide5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2.png"/><Relationship Id="rId1" Type="http://schemas.openxmlformats.org/officeDocument/2006/relationships/slideLayout" Target="../slideLayouts/slideLayout8.xml"/><Relationship Id="rId5" Type="http://schemas.openxmlformats.org/officeDocument/2006/relationships/image" Target="../media/image57.svg"/></Relationships>
</file>

<file path=ppt/slides/_rels/slide5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2.png"/><Relationship Id="rId1" Type="http://schemas.openxmlformats.org/officeDocument/2006/relationships/slideLayout" Target="../slideLayouts/slideLayout8.xml"/><Relationship Id="rId5" Type="http://schemas.openxmlformats.org/officeDocument/2006/relationships/image" Target="../media/image57.svg"/></Relationships>
</file>

<file path=ppt/slides/_rels/slide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3" Type="http://schemas.openxmlformats.org/officeDocument/2006/relationships/image" Target="../media/image57.png"/><Relationship Id="rId7"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8.xml"/><Relationship Id="rId6" Type="http://schemas.openxmlformats.org/officeDocument/2006/relationships/image" Target="../media/image60.png"/><Relationship Id="rId5" Type="http://schemas.openxmlformats.org/officeDocument/2006/relationships/image" Target="../media/image59.jpeg"/><Relationship Id="rId4" Type="http://schemas.openxmlformats.org/officeDocument/2006/relationships/image" Target="../media/image58.jpeg"/></Relationships>
</file>

<file path=ppt/slides/_rels/slide58.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png"/><Relationship Id="rId1" Type="http://schemas.openxmlformats.org/officeDocument/2006/relationships/slideLayout" Target="../slideLayouts/slideLayout8.xml"/><Relationship Id="rId4" Type="http://schemas.openxmlformats.org/officeDocument/2006/relationships/image" Target="../media/image2.png"/></Relationships>
</file>

<file path=ppt/slides/_rels/slide59.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2.png"/><Relationship Id="rId1" Type="http://schemas.openxmlformats.org/officeDocument/2006/relationships/slideLayout" Target="../slideLayouts/slideLayout8.xml"/><Relationship Id="rId5" Type="http://schemas.microsoft.com/office/2007/relationships/hdphoto" Target="../media/hdphoto2.wdp"/><Relationship Id="rId4" Type="http://schemas.openxmlformats.org/officeDocument/2006/relationships/image" Target="../media/image60.pn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8.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60.xml.rels><?xml version="1.0" encoding="UTF-8" standalone="yes"?>
<Relationships xmlns="http://schemas.openxmlformats.org/package/2006/relationships"><Relationship Id="rId3" Type="http://schemas.openxmlformats.org/officeDocument/2006/relationships/image" Target="../media/image57.png"/><Relationship Id="rId7"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8.xml"/><Relationship Id="rId6" Type="http://schemas.openxmlformats.org/officeDocument/2006/relationships/image" Target="../media/image60.png"/><Relationship Id="rId5" Type="http://schemas.openxmlformats.org/officeDocument/2006/relationships/image" Target="../media/image59.jpeg"/><Relationship Id="rId4" Type="http://schemas.openxmlformats.org/officeDocument/2006/relationships/image" Target="../media/image58.jpe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hyperlink" Target="http://www.shutterstock.com/" TargetMode="External"/><Relationship Id="rId2" Type="http://schemas.openxmlformats.org/officeDocument/2006/relationships/notesSlide" Target="../notesSlides/notesSlide9.xml"/><Relationship Id="rId1" Type="http://schemas.openxmlformats.org/officeDocument/2006/relationships/slideLayout" Target="../slideLayouts/slideLayout28.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g"/><Relationship Id="rId1" Type="http://schemas.openxmlformats.org/officeDocument/2006/relationships/slideLayout" Target="../slideLayouts/slideLayout8.xml"/><Relationship Id="rId6" Type="http://schemas.openxmlformats.org/officeDocument/2006/relationships/slide" Target="slide4.xml"/><Relationship Id="rId5" Type="http://schemas.openxmlformats.org/officeDocument/2006/relationships/image" Target="../media/image2.pn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6" y="-57214"/>
            <a:ext cx="9144000" cy="5142857"/>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631441"/>
            <a:ext cx="9144000" cy="512063"/>
          </a:xfrm>
          <a:prstGeom prst="rect">
            <a:avLst/>
          </a:prstGeom>
        </p:spPr>
      </p:pic>
      <p:sp>
        <p:nvSpPr>
          <p:cNvPr id="6" name="テキスト プレースホルダー 11"/>
          <p:cNvSpPr txBox="1">
            <a:spLocks/>
          </p:cNvSpPr>
          <p:nvPr/>
        </p:nvSpPr>
        <p:spPr>
          <a:xfrm>
            <a:off x="3297542" y="1460736"/>
            <a:ext cx="5562599" cy="651845"/>
          </a:xfrm>
          <a:prstGeom prst="rect">
            <a:avLst/>
          </a:prstGeom>
        </p:spPr>
        <p:txBody>
          <a:bodyPr lIns="91438" tIns="45719" rIns="91438" bIns="45719" anchor="t">
            <a:noAutofit/>
          </a:bodyPr>
          <a:lstStyle>
            <a:lvl1pPr marL="342900" indent="-342900" algn="ctr" defTabSz="914400" rtl="0" eaLnBrk="1" latinLnBrk="0" hangingPunct="1">
              <a:spcBef>
                <a:spcPct val="20000"/>
              </a:spcBef>
              <a:buFont typeface="Arial" pitchFamily="34" charset="0"/>
              <a:buChar char="•"/>
              <a:defRPr sz="4000" kern="1200" spc="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914310">
              <a:buClr>
                <a:srgbClr val="000000"/>
              </a:buClr>
              <a:buNone/>
            </a:pPr>
            <a:r>
              <a:rPr lang="en-US" sz="4800" b="1" dirty="0">
                <a:solidFill>
                  <a:srgbClr val="C00000"/>
                </a:solidFill>
                <a:latin typeface="PT Sans" panose="020B0503020203020204" pitchFamily="34" charset="0"/>
                <a:cs typeface="Arial" pitchFamily="34" charset="0"/>
                <a:sym typeface="Arial"/>
              </a:rPr>
              <a:t>IPA </a:t>
            </a:r>
            <a:r>
              <a:rPr lang="en-US" sz="4800" b="1" dirty="0" err="1">
                <a:solidFill>
                  <a:srgbClr val="C00000"/>
                </a:solidFill>
                <a:latin typeface="PT Sans" panose="020B0503020203020204" pitchFamily="34" charset="0"/>
                <a:cs typeface="Arial" pitchFamily="34" charset="0"/>
                <a:sym typeface="Arial"/>
              </a:rPr>
              <a:t>Biologi</a:t>
            </a:r>
            <a:endParaRPr lang="en-US" sz="4800" b="1" dirty="0">
              <a:solidFill>
                <a:srgbClr val="C00000"/>
              </a:solidFill>
              <a:latin typeface="PT Sans" panose="020B0503020203020204" pitchFamily="34" charset="0"/>
              <a:cs typeface="Arial" pitchFamily="34" charset="0"/>
              <a:sym typeface="Arial"/>
            </a:endParaRPr>
          </a:p>
        </p:txBody>
      </p:sp>
      <p:cxnSp>
        <p:nvCxnSpPr>
          <p:cNvPr id="7" name="直線コネクタ 9"/>
          <p:cNvCxnSpPr/>
          <p:nvPr/>
        </p:nvCxnSpPr>
        <p:spPr>
          <a:xfrm>
            <a:off x="4056127" y="2646137"/>
            <a:ext cx="4576597" cy="0"/>
          </a:xfrm>
          <a:prstGeom prst="line">
            <a:avLst/>
          </a:prstGeom>
          <a:noFill/>
          <a:ln w="19050" cap="flat" cmpd="sng" algn="ctr">
            <a:solidFill>
              <a:sysClr val="windowText" lastClr="000000">
                <a:lumMod val="65000"/>
                <a:lumOff val="35000"/>
              </a:sysClr>
            </a:solidFill>
            <a:prstDash val="solid"/>
          </a:ln>
          <a:effectLst/>
        </p:spPr>
      </p:cxnSp>
      <p:sp>
        <p:nvSpPr>
          <p:cNvPr id="9" name="Rectangle 8"/>
          <p:cNvSpPr/>
          <p:nvPr/>
        </p:nvSpPr>
        <p:spPr>
          <a:xfrm>
            <a:off x="4857997" y="2254381"/>
            <a:ext cx="2441690" cy="338552"/>
          </a:xfrm>
          <a:prstGeom prst="rect">
            <a:avLst/>
          </a:prstGeom>
        </p:spPr>
        <p:txBody>
          <a:bodyPr wrap="none" lIns="91438" tIns="45719" rIns="91438" bIns="45719">
            <a:spAutoFit/>
          </a:bodyPr>
          <a:lstStyle/>
          <a:p>
            <a:pPr algn="ctr" defTabSz="914310">
              <a:buClr>
                <a:srgbClr val="000000"/>
              </a:buClr>
              <a:defRPr/>
            </a:pPr>
            <a:r>
              <a:rPr lang="en-US" sz="1600" b="1" kern="0" dirty="0">
                <a:solidFill>
                  <a:prstClr val="white">
                    <a:lumMod val="50000"/>
                  </a:prstClr>
                </a:solidFill>
                <a:latin typeface="PT Sans" panose="020B0503020203020204" pitchFamily="34" charset="0"/>
                <a:cs typeface="Palanquin" panose="020B0004020203020204" pitchFamily="34" charset="0"/>
                <a:sym typeface="Arial"/>
              </a:rPr>
              <a:t>UNTUK SMA/MA KELAS X</a:t>
            </a:r>
            <a:endParaRPr lang="id-ID" sz="1600" b="1" kern="0" dirty="0">
              <a:solidFill>
                <a:prstClr val="white">
                  <a:lumMod val="50000"/>
                </a:prstClr>
              </a:solidFill>
              <a:latin typeface="PT Sans" panose="020B0503020203020204" pitchFamily="34" charset="0"/>
              <a:cs typeface="Palanquin" panose="020B0004020203020204" pitchFamily="34" charset="0"/>
              <a:sym typeface="Arial"/>
            </a:endParaRPr>
          </a:p>
        </p:txBody>
      </p:sp>
      <p:grpSp>
        <p:nvGrpSpPr>
          <p:cNvPr id="10" name="Group 9"/>
          <p:cNvGrpSpPr/>
          <p:nvPr/>
        </p:nvGrpSpPr>
        <p:grpSpPr>
          <a:xfrm>
            <a:off x="752715" y="724000"/>
            <a:ext cx="2673426" cy="3695503"/>
            <a:chOff x="609600" y="438151"/>
            <a:chExt cx="2673426" cy="3695503"/>
          </a:xfrm>
        </p:grpSpPr>
        <p:sp>
          <p:nvSpPr>
            <p:cNvPr id="11" name="Cube 10"/>
            <p:cNvSpPr/>
            <p:nvPr/>
          </p:nvSpPr>
          <p:spPr>
            <a:xfrm>
              <a:off x="609601" y="438151"/>
              <a:ext cx="2673425" cy="3695503"/>
            </a:xfrm>
            <a:prstGeom prst="cube">
              <a:avLst>
                <a:gd name="adj" fmla="val 3711"/>
              </a:avLst>
            </a:prstGeom>
            <a:gradFill flip="none" rotWithShape="1">
              <a:gsLst>
                <a:gs pos="0">
                  <a:sysClr val="window" lastClr="FFFFFF">
                    <a:lumMod val="75000"/>
                    <a:shade val="30000"/>
                    <a:satMod val="115000"/>
                  </a:sysClr>
                </a:gs>
                <a:gs pos="50000">
                  <a:sysClr val="window" lastClr="FFFFFF">
                    <a:lumMod val="75000"/>
                    <a:shade val="67500"/>
                    <a:satMod val="115000"/>
                  </a:sysClr>
                </a:gs>
                <a:gs pos="100000">
                  <a:sysClr val="window" lastClr="FFFFFF">
                    <a:lumMod val="75000"/>
                    <a:shade val="100000"/>
                    <a:satMod val="115000"/>
                  </a:sysClr>
                </a:gs>
              </a:gsLst>
              <a:lin ang="0" scaled="1"/>
              <a:tileRect/>
            </a:gradFill>
            <a:ln w="25400" cap="flat" cmpd="sng" algn="ctr">
              <a:solidFill>
                <a:sysClr val="window" lastClr="FFFFFF">
                  <a:lumMod val="65000"/>
                </a:sysClr>
              </a:solidFill>
              <a:prstDash val="solid"/>
            </a:ln>
            <a:effectLst/>
          </p:spPr>
          <p:txBody>
            <a:bodyPr lIns="214171" tIns="107085" rIns="214171" bIns="107085" rtlCol="0" anchor="ctr"/>
            <a:lstStyle/>
            <a:p>
              <a:pPr algn="ctr" defTabSz="914310">
                <a:buClr>
                  <a:srgbClr val="000000"/>
                </a:buClr>
                <a:defRPr/>
              </a:pPr>
              <a:endParaRPr lang="en-US" sz="1800" kern="0">
                <a:solidFill>
                  <a:prstClr val="white"/>
                </a:solidFill>
                <a:latin typeface="PT Sans" panose="020B0503020203020204" pitchFamily="34" charset="0"/>
                <a:cs typeface="Arial"/>
                <a:sym typeface="Arial"/>
              </a:endParaRPr>
            </a:p>
          </p:txBody>
        </p: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47809"/>
              <a:ext cx="2521401" cy="3585845"/>
            </a:xfrm>
            <a:prstGeom prst="rect">
              <a:avLst/>
            </a:prstGeom>
          </p:spPr>
        </p:pic>
      </p:grpSp>
      <p:sp>
        <p:nvSpPr>
          <p:cNvPr id="13" name="Rectangle 12"/>
          <p:cNvSpPr/>
          <p:nvPr/>
        </p:nvSpPr>
        <p:spPr>
          <a:xfrm>
            <a:off x="3558868" y="2703674"/>
            <a:ext cx="4977641" cy="1200327"/>
          </a:xfrm>
          <a:prstGeom prst="rect">
            <a:avLst/>
          </a:prstGeom>
        </p:spPr>
        <p:txBody>
          <a:bodyPr wrap="none" lIns="91438" tIns="45719" rIns="91438" bIns="45719">
            <a:spAutoFit/>
          </a:bodyPr>
          <a:lstStyle/>
          <a:p>
            <a:pPr algn="ctr" defTabSz="914310">
              <a:buClr>
                <a:srgbClr val="000000"/>
              </a:buClr>
              <a:defRPr/>
            </a:pPr>
            <a:r>
              <a:rPr lang="id-ID" sz="3600" b="1" kern="0" dirty="0">
                <a:solidFill>
                  <a:srgbClr val="000000"/>
                </a:solidFill>
                <a:latin typeface="PT Sans" panose="020B0503020203020204" pitchFamily="34" charset="0"/>
                <a:cs typeface="Arial"/>
                <a:sym typeface="Arial"/>
              </a:rPr>
              <a:t>Bab 1</a:t>
            </a:r>
          </a:p>
          <a:p>
            <a:pPr algn="ctr" defTabSz="914333">
              <a:defRPr/>
            </a:pPr>
            <a:r>
              <a:rPr lang="en-US" sz="3600" b="1" kern="0" dirty="0">
                <a:solidFill>
                  <a:srgbClr val="000000"/>
                </a:solidFill>
                <a:latin typeface="PT Sans" panose="020B0503020203020204" pitchFamily="34" charset="0"/>
                <a:cs typeface="Arial"/>
                <a:sym typeface="Arial"/>
              </a:rPr>
              <a:t>K</a:t>
            </a:r>
            <a:r>
              <a:rPr lang="id-ID" sz="3600" b="1" kern="0" dirty="0">
                <a:solidFill>
                  <a:srgbClr val="000000"/>
                </a:solidFill>
                <a:latin typeface="PT Sans" panose="020B0503020203020204" pitchFamily="34" charset="0"/>
                <a:cs typeface="Arial"/>
                <a:sym typeface="Arial"/>
              </a:rPr>
              <a:t>eanekaragaman Hayati</a:t>
            </a:r>
          </a:p>
        </p:txBody>
      </p:sp>
    </p:spTree>
    <p:extLst>
      <p:ext uri="{BB962C8B-B14F-4D97-AF65-F5344CB8AC3E}">
        <p14:creationId xmlns:p14="http://schemas.microsoft.com/office/powerpoint/2010/main" val="3759833425"/>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250"/>
                                  </p:stCondLst>
                                  <p:iterate type="wd">
                                    <p:tmPct val="10000"/>
                                  </p:iterate>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16" presetClass="entr" presetSubtype="37"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outVertical)">
                                      <p:cBhvr>
                                        <p:cTn id="12" dur="1000"/>
                                        <p:tgtEl>
                                          <p:spTgt spid="7"/>
                                        </p:tgtEl>
                                      </p:cBhvr>
                                    </p:animEffect>
                                  </p:childTnLst>
                                </p:cTn>
                              </p:par>
                              <p:par>
                                <p:cTn id="13" presetID="53" presetClass="entr" presetSubtype="16" fill="hold" grpId="0" nodeType="withEffect">
                                  <p:stCondLst>
                                    <p:cond delay="250"/>
                                  </p:stCondLst>
                                  <p:childTnLst>
                                    <p:set>
                                      <p:cBhvr>
                                        <p:cTn id="14" dur="1" fill="hold">
                                          <p:stCondLst>
                                            <p:cond delay="0"/>
                                          </p:stCondLst>
                                        </p:cTn>
                                        <p:tgtEl>
                                          <p:spTgt spid="9"/>
                                        </p:tgtEl>
                                        <p:attrNameLst>
                                          <p:attrName>style.visibility</p:attrName>
                                        </p:attrNameLst>
                                      </p:cBhvr>
                                      <p:to>
                                        <p:strVal val="visible"/>
                                      </p:to>
                                    </p:set>
                                    <p:anim calcmode="lin" valueType="num">
                                      <p:cBhvr>
                                        <p:cTn id="15" dur="1000" fill="hold"/>
                                        <p:tgtEl>
                                          <p:spTgt spid="9"/>
                                        </p:tgtEl>
                                        <p:attrNameLst>
                                          <p:attrName>ppt_w</p:attrName>
                                        </p:attrNameLst>
                                      </p:cBhvr>
                                      <p:tavLst>
                                        <p:tav tm="0">
                                          <p:val>
                                            <p:fltVal val="0"/>
                                          </p:val>
                                        </p:tav>
                                        <p:tav tm="100000">
                                          <p:val>
                                            <p:strVal val="#ppt_w"/>
                                          </p:val>
                                        </p:tav>
                                      </p:tavLst>
                                    </p:anim>
                                    <p:anim calcmode="lin" valueType="num">
                                      <p:cBhvr>
                                        <p:cTn id="16" dur="1000" fill="hold"/>
                                        <p:tgtEl>
                                          <p:spTgt spid="9"/>
                                        </p:tgtEl>
                                        <p:attrNameLst>
                                          <p:attrName>ppt_h</p:attrName>
                                        </p:attrNameLst>
                                      </p:cBhvr>
                                      <p:tavLst>
                                        <p:tav tm="0">
                                          <p:val>
                                            <p:fltVal val="0"/>
                                          </p:val>
                                        </p:tav>
                                        <p:tav tm="100000">
                                          <p:val>
                                            <p:strVal val="#ppt_h"/>
                                          </p:val>
                                        </p:tav>
                                      </p:tavLst>
                                    </p:anim>
                                    <p:animEffect transition="in" filter="fade">
                                      <p:cBhvr>
                                        <p:cTn id="17" dur="1000"/>
                                        <p:tgtEl>
                                          <p:spTgt spid="9"/>
                                        </p:tgtEl>
                                      </p:cBhvr>
                                    </p:animEffect>
                                  </p:childTnLst>
                                </p:cTn>
                              </p:par>
                              <p:par>
                                <p:cTn id="18" presetID="53" presetClass="entr" presetSubtype="16" fill="hold" grpId="0" nodeType="withEffect">
                                  <p:stCondLst>
                                    <p:cond delay="250"/>
                                  </p:stCondLst>
                                  <p:childTnLst>
                                    <p:set>
                                      <p:cBhvr>
                                        <p:cTn id="19" dur="1" fill="hold">
                                          <p:stCondLst>
                                            <p:cond delay="0"/>
                                          </p:stCondLst>
                                        </p:cTn>
                                        <p:tgtEl>
                                          <p:spTgt spid="13"/>
                                        </p:tgtEl>
                                        <p:attrNameLst>
                                          <p:attrName>style.visibility</p:attrName>
                                        </p:attrNameLst>
                                      </p:cBhvr>
                                      <p:to>
                                        <p:strVal val="visible"/>
                                      </p:to>
                                    </p:set>
                                    <p:anim calcmode="lin" valueType="num">
                                      <p:cBhvr>
                                        <p:cTn id="20" dur="1000" fill="hold"/>
                                        <p:tgtEl>
                                          <p:spTgt spid="13"/>
                                        </p:tgtEl>
                                        <p:attrNameLst>
                                          <p:attrName>ppt_w</p:attrName>
                                        </p:attrNameLst>
                                      </p:cBhvr>
                                      <p:tavLst>
                                        <p:tav tm="0">
                                          <p:val>
                                            <p:fltVal val="0"/>
                                          </p:val>
                                        </p:tav>
                                        <p:tav tm="100000">
                                          <p:val>
                                            <p:strVal val="#ppt_w"/>
                                          </p:val>
                                        </p:tav>
                                      </p:tavLst>
                                    </p:anim>
                                    <p:anim calcmode="lin" valueType="num">
                                      <p:cBhvr>
                                        <p:cTn id="21" dur="1000" fill="hold"/>
                                        <p:tgtEl>
                                          <p:spTgt spid="13"/>
                                        </p:tgtEl>
                                        <p:attrNameLst>
                                          <p:attrName>ppt_h</p:attrName>
                                        </p:attrNameLst>
                                      </p:cBhvr>
                                      <p:tavLst>
                                        <p:tav tm="0">
                                          <p:val>
                                            <p:fltVal val="0"/>
                                          </p:val>
                                        </p:tav>
                                        <p:tav tm="100000">
                                          <p:val>
                                            <p:strVal val="#ppt_h"/>
                                          </p:val>
                                        </p:tav>
                                      </p:tavLst>
                                    </p:anim>
                                    <p:animEffect transition="in" filter="fade">
                                      <p:cBhvr>
                                        <p:cTn id="22"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 presetClass="entr" presetSubtype="2" decel="100000" fill="hold" nodeType="withEffect">
                  <p:stCondLst>
                    <p:cond delay="250"/>
                  </p:stCondLst>
                  <p:iterate type="wd">
                    <p:tmPct val="10000"/>
                  </p:iterate>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1+#ppt_w/2"/>
                          </p:val>
                        </p:tav>
                        <p:tav tm="100000">
                          <p:val>
                            <p:strVal val="#ppt_x"/>
                          </p:val>
                        </p:tav>
                      </p:tavLst>
                    </p:anim>
                    <p:anim calcmode="lin" valueType="num">
                      <p:cBhvr additive="base">
                        <p:cTn dur="500" fill="hold"/>
                        <p:tgtEl>
                          <p:spTgt spid="6"/>
                        </p:tgtEl>
                        <p:attrNameLst>
                          <p:attrName>ppt_y</p:attrName>
                        </p:attrNameLst>
                      </p:cBhvr>
                      <p:tavLst>
                        <p:tav tm="0">
                          <p:val>
                            <p:strVal val="#ppt_y"/>
                          </p:val>
                        </p:tav>
                        <p:tav tm="100000">
                          <p:val>
                            <p:strVal val="#ppt_y"/>
                          </p:val>
                        </p:tav>
                      </p:tavLst>
                    </p:anim>
                  </p:childTnLst>
                </p:cTn>
              </p:par>
            </p:tnLst>
          </p:tmpl>
        </p:tmplLst>
      </p:bldP>
      <p:bldP spid="9"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3D2B1453-129A-B09C-DED9-15196779B9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
        <p:nvSpPr>
          <p:cNvPr id="39" name="Google Shape;272;p35">
            <a:extLst>
              <a:ext uri="{FF2B5EF4-FFF2-40B4-BE49-F238E27FC236}">
                <a16:creationId xmlns:a16="http://schemas.microsoft.com/office/drawing/2014/main" id="{E53730A6-BD29-2C5B-0DD6-0254246AE44B}"/>
              </a:ext>
            </a:extLst>
          </p:cNvPr>
          <p:cNvSpPr txBox="1">
            <a:spLocks/>
          </p:cNvSpPr>
          <p:nvPr/>
        </p:nvSpPr>
        <p:spPr>
          <a:xfrm>
            <a:off x="288634" y="1186100"/>
            <a:ext cx="2641603" cy="469519"/>
          </a:xfrm>
          <a:prstGeom prst="roundRect">
            <a:avLst/>
          </a:prstGeom>
          <a:solidFill>
            <a:schemeClr val="accent1"/>
          </a:solidFill>
          <a:ln w="19050">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33">
              <a:buClr>
                <a:srgbClr val="0C4F72"/>
              </a:buClr>
            </a:pPr>
            <a:r>
              <a:rPr lang="id-ID" sz="2200" kern="0" dirty="0">
                <a:solidFill>
                  <a:srgbClr val="000000"/>
                </a:solidFill>
                <a:latin typeface="PT Sans" panose="020B0503020203020204" pitchFamily="34" charset="0"/>
              </a:rPr>
              <a:t>Hutan Hujan Tropis</a:t>
            </a:r>
            <a:endParaRPr lang="en-US" sz="2200" kern="0" dirty="0">
              <a:solidFill>
                <a:srgbClr val="000000"/>
              </a:solidFill>
              <a:latin typeface="PT Sans" panose="020B0503020203020204" pitchFamily="34" charset="0"/>
            </a:endParaRPr>
          </a:p>
        </p:txBody>
      </p:sp>
      <p:sp>
        <p:nvSpPr>
          <p:cNvPr id="40" name="Google Shape;1208;p43">
            <a:extLst>
              <a:ext uri="{FF2B5EF4-FFF2-40B4-BE49-F238E27FC236}">
                <a16:creationId xmlns:a16="http://schemas.microsoft.com/office/drawing/2014/main" id="{7C9272C6-D898-70F1-8FA9-D74281F8695D}"/>
              </a:ext>
            </a:extLst>
          </p:cNvPr>
          <p:cNvSpPr/>
          <p:nvPr/>
        </p:nvSpPr>
        <p:spPr>
          <a:xfrm>
            <a:off x="3127665" y="1843043"/>
            <a:ext cx="5657173" cy="2788395"/>
          </a:xfrm>
          <a:prstGeom prst="rect">
            <a:avLst/>
          </a:prstGeom>
          <a:noFill/>
          <a:ln>
            <a:noFill/>
          </a:ln>
        </p:spPr>
        <p:txBody>
          <a:bodyPr spcFirstLastPara="1" wrap="square" lIns="91425" tIns="91425" rIns="91425" bIns="91425" anchor="ctr" anchorCtr="0">
            <a:noAutofit/>
          </a:bodyPr>
          <a:lstStyle/>
          <a:p>
            <a:pPr marL="355591" indent="-355591" defTabSz="914378">
              <a:spcAft>
                <a:spcPts val="300"/>
              </a:spcAft>
              <a:tabLst>
                <a:tab pos="355591" algn="l"/>
              </a:tabLst>
            </a:pPr>
            <a:r>
              <a:rPr lang="id-ID" sz="1600" kern="0" dirty="0">
                <a:solidFill>
                  <a:srgbClr val="000000"/>
                </a:solidFill>
                <a:latin typeface="PT Sans" panose="020B0503020203020204" pitchFamily="34" charset="0"/>
                <a:cs typeface="Palanquin" panose="020B0004020203020204" pitchFamily="34" charset="0"/>
              </a:rPr>
              <a:t>1)	Terdapat di wilayah khatulistiwa</a:t>
            </a:r>
          </a:p>
          <a:p>
            <a:pPr marL="355591" indent="-355591" defTabSz="914378">
              <a:spcAft>
                <a:spcPts val="300"/>
              </a:spcAft>
              <a:tabLst>
                <a:tab pos="355591" algn="l"/>
              </a:tabLst>
            </a:pPr>
            <a:r>
              <a:rPr lang="id-ID" sz="1600" kern="0" dirty="0">
                <a:solidFill>
                  <a:srgbClr val="000000"/>
                </a:solidFill>
                <a:latin typeface="PT Sans" panose="020B0503020203020204" pitchFamily="34" charset="0"/>
                <a:cs typeface="Palanquin" panose="020B0004020203020204" pitchFamily="34" charset="0"/>
              </a:rPr>
              <a:t>2)	Curah hujan sangat tinggi.</a:t>
            </a:r>
          </a:p>
          <a:p>
            <a:pPr marL="355591" indent="-355591" defTabSz="914378">
              <a:spcAft>
                <a:spcPts val="300"/>
              </a:spcAft>
              <a:tabLst>
                <a:tab pos="355591" algn="l"/>
              </a:tabLst>
            </a:pPr>
            <a:r>
              <a:rPr lang="id-ID" sz="1600" kern="0" dirty="0">
                <a:solidFill>
                  <a:srgbClr val="000000"/>
                </a:solidFill>
                <a:latin typeface="PT Sans" panose="020B0503020203020204" pitchFamily="34" charset="0"/>
                <a:cs typeface="Palanquin" panose="020B0004020203020204" pitchFamily="34" charset="0"/>
              </a:rPr>
              <a:t>3)	Matahari bersinar sepanjang tahun dengan suhu lingkungan 21–30°C.</a:t>
            </a:r>
          </a:p>
          <a:p>
            <a:pPr marL="355591" indent="-355591" defTabSz="914378">
              <a:spcAft>
                <a:spcPts val="300"/>
              </a:spcAft>
              <a:tabLst>
                <a:tab pos="355591" algn="l"/>
              </a:tabLst>
            </a:pPr>
            <a:r>
              <a:rPr lang="id-ID" sz="1600" kern="0" dirty="0">
                <a:solidFill>
                  <a:srgbClr val="000000"/>
                </a:solidFill>
                <a:latin typeface="PT Sans" panose="020B0503020203020204" pitchFamily="34" charset="0"/>
                <a:cs typeface="Palanquin" panose="020B0004020203020204" pitchFamily="34" charset="0"/>
              </a:rPr>
              <a:t>4)	Flora terdiri atas pohon tinggi berkanopi, semak belukar, herba, tanaman merambat (liana), dan tanaman epifit.</a:t>
            </a:r>
          </a:p>
          <a:p>
            <a:pPr marL="355591" indent="-355591" defTabSz="914378">
              <a:spcAft>
                <a:spcPts val="300"/>
              </a:spcAft>
              <a:tabLst>
                <a:tab pos="355591" algn="l"/>
              </a:tabLst>
            </a:pPr>
            <a:r>
              <a:rPr lang="id-ID" sz="1600" kern="0" dirty="0">
                <a:solidFill>
                  <a:srgbClr val="000000"/>
                </a:solidFill>
                <a:latin typeface="PT Sans" panose="020B0503020203020204" pitchFamily="34" charset="0"/>
                <a:cs typeface="Palanquin" panose="020B0004020203020204" pitchFamily="34" charset="0"/>
              </a:rPr>
              <a:t>5)	Fauna terdiri atas hewan yang dapat terbang dan memanjat, serta Mammalia.</a:t>
            </a:r>
          </a:p>
        </p:txBody>
      </p:sp>
      <p:sp>
        <p:nvSpPr>
          <p:cNvPr id="14" name="TextBox 13"/>
          <p:cNvSpPr txBox="1"/>
          <p:nvPr/>
        </p:nvSpPr>
        <p:spPr>
          <a:xfrm>
            <a:off x="4327539" y="458408"/>
            <a:ext cx="4457298" cy="615553"/>
          </a:xfrm>
          <a:prstGeom prst="rect">
            <a:avLst/>
          </a:prstGeom>
          <a:solidFill>
            <a:srgbClr val="F4FAFA"/>
          </a:solidFill>
          <a:effectLst>
            <a:outerShdw blurRad="50800" dist="38100" dir="10800000" algn="r" rotWithShape="0">
              <a:prstClr val="black">
                <a:alpha val="40000"/>
              </a:prstClr>
            </a:outerShdw>
          </a:effectLst>
        </p:spPr>
        <p:txBody>
          <a:bodyPr wrap="square" rtlCol="0">
            <a:spAutoFit/>
          </a:bodyPr>
          <a:lstStyle/>
          <a:p>
            <a:pPr defTabSz="685783">
              <a:spcAft>
                <a:spcPts val="500"/>
              </a:spcAft>
            </a:pPr>
            <a:r>
              <a:rPr lang="id-ID" sz="1700" dirty="0">
                <a:solidFill>
                  <a:srgbClr val="000000"/>
                </a:solidFill>
                <a:latin typeface="PT Sans" panose="020B0503020203020204" pitchFamily="34" charset="0"/>
              </a:rPr>
              <a:t>Ekosistem darat meliputi area yang sangat luas yang disebut </a:t>
            </a:r>
            <a:r>
              <a:rPr lang="id-ID" sz="1700" b="1" dirty="0">
                <a:solidFill>
                  <a:srgbClr val="000000"/>
                </a:solidFill>
                <a:latin typeface="PT Sans" panose="020B0503020203020204" pitchFamily="34" charset="0"/>
              </a:rPr>
              <a:t>bioma</a:t>
            </a:r>
            <a:r>
              <a:rPr lang="id-ID" sz="1700" dirty="0">
                <a:solidFill>
                  <a:srgbClr val="000000"/>
                </a:solidFill>
                <a:latin typeface="PT Sans" panose="020B0503020203020204" pitchFamily="34" charset="0"/>
              </a:rPr>
              <a:t>.</a:t>
            </a:r>
          </a:p>
        </p:txBody>
      </p:sp>
      <p:pic>
        <p:nvPicPr>
          <p:cNvPr id="19" name="Picture 18"/>
          <p:cNvPicPr>
            <a:picLocks noChangeAspect="1"/>
          </p:cNvPicPr>
          <p:nvPr/>
        </p:nvPicPr>
        <p:blipFill rotWithShape="1">
          <a:blip r:embed="rId3" cstate="print">
            <a:extLst>
              <a:ext uri="{28A0092B-C50C-407E-A947-70E740481C1C}">
                <a14:useLocalDpi xmlns:a14="http://schemas.microsoft.com/office/drawing/2010/main" val="0"/>
              </a:ext>
            </a:extLst>
          </a:blip>
          <a:srcRect l="16622" r="16622"/>
          <a:stretch/>
        </p:blipFill>
        <p:spPr>
          <a:xfrm>
            <a:off x="319095" y="1959240"/>
            <a:ext cx="2556000" cy="2556000"/>
          </a:xfrm>
          <a:prstGeom prst="ellipse">
            <a:avLst/>
          </a:prstGeom>
          <a:ln>
            <a:noFill/>
          </a:ln>
          <a:effectLst>
            <a:outerShdw blurRad="50800" dist="38100" dir="8100000" algn="tr" rotWithShape="0">
              <a:prstClr val="black">
                <a:alpha val="40000"/>
              </a:prstClr>
            </a:outerShdw>
          </a:effectLst>
        </p:spPr>
      </p:pic>
      <p:sp>
        <p:nvSpPr>
          <p:cNvPr id="20" name="Google Shape;272;p35">
            <a:extLst>
              <a:ext uri="{FF2B5EF4-FFF2-40B4-BE49-F238E27FC236}">
                <a16:creationId xmlns:a16="http://schemas.microsoft.com/office/drawing/2014/main" id="{E53730A6-BD29-2C5B-0DD6-0254246AE44B}"/>
              </a:ext>
            </a:extLst>
          </p:cNvPr>
          <p:cNvSpPr txBox="1">
            <a:spLocks/>
          </p:cNvSpPr>
          <p:nvPr/>
        </p:nvSpPr>
        <p:spPr>
          <a:xfrm>
            <a:off x="868013" y="335175"/>
            <a:ext cx="5169533"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333">
              <a:buClr>
                <a:srgbClr val="0C4F72"/>
              </a:buClr>
            </a:pPr>
            <a:r>
              <a:rPr lang="id-ID" sz="3200" kern="0" dirty="0">
                <a:solidFill>
                  <a:srgbClr val="000000"/>
                </a:solidFill>
                <a:latin typeface="PT Sans" panose="020B0503020203020204" pitchFamily="34" charset="0"/>
              </a:rPr>
              <a:t>Ekosistem Darat</a:t>
            </a:r>
          </a:p>
        </p:txBody>
      </p:sp>
      <p:sp>
        <p:nvSpPr>
          <p:cNvPr id="21" name="Google Shape;222;p33"/>
          <p:cNvSpPr/>
          <p:nvPr/>
        </p:nvSpPr>
        <p:spPr>
          <a:xfrm>
            <a:off x="180916" y="269210"/>
            <a:ext cx="719198" cy="704631"/>
          </a:xfrm>
          <a:prstGeom prst="ellipse">
            <a:avLst/>
          </a:prstGeom>
          <a:solidFill>
            <a:schemeClr val="accent4"/>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lang="id-ID" sz="2800" b="1" kern="0" dirty="0">
                <a:solidFill>
                  <a:srgbClr val="000000"/>
                </a:solidFill>
                <a:latin typeface="PT Sans" panose="020B0503020203020204" pitchFamily="34" charset="0"/>
                <a:cs typeface="Arial"/>
                <a:sym typeface="Arial"/>
              </a:rPr>
              <a:t>2</a:t>
            </a:r>
          </a:p>
        </p:txBody>
      </p:sp>
    </p:spTree>
    <p:extLst>
      <p:ext uri="{BB962C8B-B14F-4D97-AF65-F5344CB8AC3E}">
        <p14:creationId xmlns:p14="http://schemas.microsoft.com/office/powerpoint/2010/main" val="257271076"/>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wipe(left)">
                                      <p:cBhvr>
                                        <p:cTn id="21" dur="500"/>
                                        <p:tgtEl>
                                          <p:spTgt spid="39"/>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left)">
                                      <p:cBhvr>
                                        <p:cTn id="25" dur="500"/>
                                        <p:tgtEl>
                                          <p:spTgt spid="19"/>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40">
                                            <p:txEl>
                                              <p:pRg st="0" end="0"/>
                                            </p:txEl>
                                          </p:spTgt>
                                        </p:tgtEl>
                                        <p:attrNameLst>
                                          <p:attrName>style.visibility</p:attrName>
                                        </p:attrNameLst>
                                      </p:cBhvr>
                                      <p:to>
                                        <p:strVal val="visible"/>
                                      </p:to>
                                    </p:set>
                                    <p:animEffect transition="in" filter="wipe(left)">
                                      <p:cBhvr>
                                        <p:cTn id="29" dur="500"/>
                                        <p:tgtEl>
                                          <p:spTgt spid="40">
                                            <p:txEl>
                                              <p:pRg st="0" end="0"/>
                                            </p:txEl>
                                          </p:spTgt>
                                        </p:tgtEl>
                                      </p:cBhvr>
                                    </p:animEffect>
                                  </p:childTnLst>
                                </p:cTn>
                              </p:par>
                            </p:childTnLst>
                          </p:cTn>
                        </p:par>
                        <p:par>
                          <p:cTn id="30" fill="hold">
                            <p:stCondLst>
                              <p:cond delay="3500"/>
                            </p:stCondLst>
                            <p:childTnLst>
                              <p:par>
                                <p:cTn id="31" presetID="22" presetClass="entr" presetSubtype="8" fill="hold" grpId="0" nodeType="afterEffect">
                                  <p:stCondLst>
                                    <p:cond delay="0"/>
                                  </p:stCondLst>
                                  <p:childTnLst>
                                    <p:set>
                                      <p:cBhvr>
                                        <p:cTn id="32" dur="1" fill="hold">
                                          <p:stCondLst>
                                            <p:cond delay="0"/>
                                          </p:stCondLst>
                                        </p:cTn>
                                        <p:tgtEl>
                                          <p:spTgt spid="40">
                                            <p:txEl>
                                              <p:pRg st="1" end="1"/>
                                            </p:txEl>
                                          </p:spTgt>
                                        </p:tgtEl>
                                        <p:attrNameLst>
                                          <p:attrName>style.visibility</p:attrName>
                                        </p:attrNameLst>
                                      </p:cBhvr>
                                      <p:to>
                                        <p:strVal val="visible"/>
                                      </p:to>
                                    </p:set>
                                    <p:animEffect transition="in" filter="wipe(left)">
                                      <p:cBhvr>
                                        <p:cTn id="33" dur="500"/>
                                        <p:tgtEl>
                                          <p:spTgt spid="40">
                                            <p:txEl>
                                              <p:pRg st="1" end="1"/>
                                            </p:txEl>
                                          </p:spTgt>
                                        </p:tgtEl>
                                      </p:cBhvr>
                                    </p:animEffect>
                                  </p:childTnLst>
                                </p:cTn>
                              </p:par>
                            </p:childTnLst>
                          </p:cTn>
                        </p:par>
                        <p:par>
                          <p:cTn id="34" fill="hold">
                            <p:stCondLst>
                              <p:cond delay="4000"/>
                            </p:stCondLst>
                            <p:childTnLst>
                              <p:par>
                                <p:cTn id="35" presetID="22" presetClass="entr" presetSubtype="8" fill="hold" grpId="0" nodeType="afterEffect">
                                  <p:stCondLst>
                                    <p:cond delay="0"/>
                                  </p:stCondLst>
                                  <p:childTnLst>
                                    <p:set>
                                      <p:cBhvr>
                                        <p:cTn id="36" dur="1" fill="hold">
                                          <p:stCondLst>
                                            <p:cond delay="0"/>
                                          </p:stCondLst>
                                        </p:cTn>
                                        <p:tgtEl>
                                          <p:spTgt spid="40">
                                            <p:txEl>
                                              <p:pRg st="2" end="2"/>
                                            </p:txEl>
                                          </p:spTgt>
                                        </p:tgtEl>
                                        <p:attrNameLst>
                                          <p:attrName>style.visibility</p:attrName>
                                        </p:attrNameLst>
                                      </p:cBhvr>
                                      <p:to>
                                        <p:strVal val="visible"/>
                                      </p:to>
                                    </p:set>
                                    <p:animEffect transition="in" filter="wipe(left)">
                                      <p:cBhvr>
                                        <p:cTn id="37" dur="500"/>
                                        <p:tgtEl>
                                          <p:spTgt spid="40">
                                            <p:txEl>
                                              <p:pRg st="2" end="2"/>
                                            </p:txEl>
                                          </p:spTgt>
                                        </p:tgtEl>
                                      </p:cBhvr>
                                    </p:animEffect>
                                  </p:childTnLst>
                                </p:cTn>
                              </p:par>
                            </p:childTnLst>
                          </p:cTn>
                        </p:par>
                        <p:par>
                          <p:cTn id="38" fill="hold">
                            <p:stCondLst>
                              <p:cond delay="4500"/>
                            </p:stCondLst>
                            <p:childTnLst>
                              <p:par>
                                <p:cTn id="39" presetID="22" presetClass="entr" presetSubtype="8" fill="hold" grpId="0" nodeType="afterEffect">
                                  <p:stCondLst>
                                    <p:cond delay="0"/>
                                  </p:stCondLst>
                                  <p:childTnLst>
                                    <p:set>
                                      <p:cBhvr>
                                        <p:cTn id="40" dur="1" fill="hold">
                                          <p:stCondLst>
                                            <p:cond delay="0"/>
                                          </p:stCondLst>
                                        </p:cTn>
                                        <p:tgtEl>
                                          <p:spTgt spid="40">
                                            <p:txEl>
                                              <p:pRg st="3" end="3"/>
                                            </p:txEl>
                                          </p:spTgt>
                                        </p:tgtEl>
                                        <p:attrNameLst>
                                          <p:attrName>style.visibility</p:attrName>
                                        </p:attrNameLst>
                                      </p:cBhvr>
                                      <p:to>
                                        <p:strVal val="visible"/>
                                      </p:to>
                                    </p:set>
                                    <p:animEffect transition="in" filter="wipe(left)">
                                      <p:cBhvr>
                                        <p:cTn id="41" dur="500"/>
                                        <p:tgtEl>
                                          <p:spTgt spid="40">
                                            <p:txEl>
                                              <p:pRg st="3" end="3"/>
                                            </p:txEl>
                                          </p:spTgt>
                                        </p:tgtEl>
                                      </p:cBhvr>
                                    </p:animEffect>
                                  </p:childTnLst>
                                </p:cTn>
                              </p:par>
                            </p:childTnLst>
                          </p:cTn>
                        </p:par>
                        <p:par>
                          <p:cTn id="42" fill="hold">
                            <p:stCondLst>
                              <p:cond delay="5000"/>
                            </p:stCondLst>
                            <p:childTnLst>
                              <p:par>
                                <p:cTn id="43" presetID="22" presetClass="entr" presetSubtype="8" fill="hold" grpId="0" nodeType="afterEffect">
                                  <p:stCondLst>
                                    <p:cond delay="0"/>
                                  </p:stCondLst>
                                  <p:childTnLst>
                                    <p:set>
                                      <p:cBhvr>
                                        <p:cTn id="44" dur="1" fill="hold">
                                          <p:stCondLst>
                                            <p:cond delay="0"/>
                                          </p:stCondLst>
                                        </p:cTn>
                                        <p:tgtEl>
                                          <p:spTgt spid="40">
                                            <p:txEl>
                                              <p:pRg st="4" end="4"/>
                                            </p:txEl>
                                          </p:spTgt>
                                        </p:tgtEl>
                                        <p:attrNameLst>
                                          <p:attrName>style.visibility</p:attrName>
                                        </p:attrNameLst>
                                      </p:cBhvr>
                                      <p:to>
                                        <p:strVal val="visible"/>
                                      </p:to>
                                    </p:set>
                                    <p:animEffect transition="in" filter="wipe(left)">
                                      <p:cBhvr>
                                        <p:cTn id="45" dur="500"/>
                                        <p:tgtEl>
                                          <p:spTgt spid="4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build="p"/>
      <p:bldP spid="14" grpId="0" animBg="1"/>
      <p:bldP spid="20" grpId="0"/>
      <p:bldP spid="2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3D2B1453-129A-B09C-DED9-15196779B9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
        <p:nvSpPr>
          <p:cNvPr id="39" name="Google Shape;272;p35">
            <a:extLst>
              <a:ext uri="{FF2B5EF4-FFF2-40B4-BE49-F238E27FC236}">
                <a16:creationId xmlns:a16="http://schemas.microsoft.com/office/drawing/2014/main" id="{E53730A6-BD29-2C5B-0DD6-0254246AE44B}"/>
              </a:ext>
            </a:extLst>
          </p:cNvPr>
          <p:cNvSpPr txBox="1">
            <a:spLocks/>
          </p:cNvSpPr>
          <p:nvPr/>
        </p:nvSpPr>
        <p:spPr>
          <a:xfrm>
            <a:off x="288634" y="1186100"/>
            <a:ext cx="2641603" cy="469519"/>
          </a:xfrm>
          <a:prstGeom prst="roundRect">
            <a:avLst/>
          </a:prstGeom>
          <a:solidFill>
            <a:schemeClr val="accent1"/>
          </a:solidFill>
          <a:ln w="19050">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33">
              <a:buClr>
                <a:srgbClr val="0C4F72"/>
              </a:buClr>
            </a:pPr>
            <a:r>
              <a:rPr lang="id-ID" sz="2200" kern="0" dirty="0">
                <a:solidFill>
                  <a:srgbClr val="000000"/>
                </a:solidFill>
                <a:latin typeface="PT Sans" panose="020B0503020203020204" pitchFamily="34" charset="0"/>
              </a:rPr>
              <a:t>Sabana</a:t>
            </a:r>
            <a:endParaRPr lang="en-US" sz="2200" kern="0" dirty="0">
              <a:solidFill>
                <a:srgbClr val="000000"/>
              </a:solidFill>
              <a:latin typeface="PT Sans" panose="020B0503020203020204" pitchFamily="34" charset="0"/>
            </a:endParaRPr>
          </a:p>
        </p:txBody>
      </p:sp>
      <p:sp>
        <p:nvSpPr>
          <p:cNvPr id="40" name="Google Shape;1208;p43">
            <a:extLst>
              <a:ext uri="{FF2B5EF4-FFF2-40B4-BE49-F238E27FC236}">
                <a16:creationId xmlns:a16="http://schemas.microsoft.com/office/drawing/2014/main" id="{7C9272C6-D898-70F1-8FA9-D74281F8695D}"/>
              </a:ext>
            </a:extLst>
          </p:cNvPr>
          <p:cNvSpPr/>
          <p:nvPr/>
        </p:nvSpPr>
        <p:spPr>
          <a:xfrm>
            <a:off x="3117275" y="2274321"/>
            <a:ext cx="5830090" cy="1783384"/>
          </a:xfrm>
          <a:prstGeom prst="rect">
            <a:avLst/>
          </a:prstGeom>
          <a:noFill/>
          <a:ln>
            <a:noFill/>
          </a:ln>
        </p:spPr>
        <p:txBody>
          <a:bodyPr spcFirstLastPara="1" wrap="square" lIns="91425" tIns="91425" rIns="91425" bIns="91425" anchor="ctr" anchorCtr="0">
            <a:noAutofit/>
          </a:bodyPr>
          <a:lstStyle/>
          <a:p>
            <a:pPr marL="268281" indent="-268281" defTabSz="914378">
              <a:spcAft>
                <a:spcPts val="300"/>
              </a:spcAft>
              <a:tabLst>
                <a:tab pos="263519" algn="l"/>
              </a:tabLst>
            </a:pPr>
            <a:r>
              <a:rPr lang="id-ID" sz="1600" kern="0" dirty="0">
                <a:solidFill>
                  <a:srgbClr val="000000"/>
                </a:solidFill>
                <a:latin typeface="PT Sans" panose="020B0503020203020204" pitchFamily="34" charset="0"/>
                <a:cs typeface="Palanquin" panose="020B0004020203020204" pitchFamily="34" charset="0"/>
              </a:rPr>
              <a:t>1)	Terdapat di daerah tropis.</a:t>
            </a:r>
          </a:p>
          <a:p>
            <a:pPr marL="268281" indent="-268281" defTabSz="914378">
              <a:spcAft>
                <a:spcPts val="300"/>
              </a:spcAft>
              <a:tabLst>
                <a:tab pos="263519" algn="l"/>
              </a:tabLst>
            </a:pPr>
            <a:r>
              <a:rPr lang="id-ID" sz="1600" kern="0" dirty="0">
                <a:solidFill>
                  <a:srgbClr val="000000"/>
                </a:solidFill>
                <a:latin typeface="PT Sans" panose="020B0503020203020204" pitchFamily="34" charset="0"/>
                <a:cs typeface="Palanquin" panose="020B0004020203020204" pitchFamily="34" charset="0"/>
              </a:rPr>
              <a:t>2)	Curah hujan 90–150 cm/tahun.</a:t>
            </a:r>
          </a:p>
          <a:p>
            <a:pPr marL="268281" indent="-268281" defTabSz="914378">
              <a:spcAft>
                <a:spcPts val="300"/>
              </a:spcAft>
              <a:tabLst>
                <a:tab pos="263519" algn="l"/>
              </a:tabLst>
            </a:pPr>
            <a:r>
              <a:rPr lang="id-ID" sz="1600" kern="0" dirty="0">
                <a:solidFill>
                  <a:srgbClr val="000000"/>
                </a:solidFill>
                <a:latin typeface="PT Sans" panose="020B0503020203020204" pitchFamily="34" charset="0"/>
                <a:cs typeface="Palanquin" panose="020B0004020203020204" pitchFamily="34" charset="0"/>
              </a:rPr>
              <a:t>3)	D</a:t>
            </a:r>
            <a:r>
              <a:rPr lang="es-ES" sz="1600" kern="0" dirty="0" err="1">
                <a:solidFill>
                  <a:srgbClr val="000000"/>
                </a:solidFill>
                <a:latin typeface="PT Sans" panose="020B0503020203020204" pitchFamily="34" charset="0"/>
                <a:cs typeface="Palanquin" panose="020B0004020203020204" pitchFamily="34" charset="0"/>
              </a:rPr>
              <a:t>ibedakan</a:t>
            </a:r>
            <a:r>
              <a:rPr lang="es-ES" sz="1600" kern="0" dirty="0">
                <a:solidFill>
                  <a:srgbClr val="000000"/>
                </a:solidFill>
                <a:latin typeface="PT Sans" panose="020B0503020203020204" pitchFamily="34" charset="0"/>
                <a:cs typeface="Palanquin" panose="020B0004020203020204" pitchFamily="34" charset="0"/>
              </a:rPr>
              <a:t> </a:t>
            </a:r>
            <a:r>
              <a:rPr lang="es-ES" sz="1600" kern="0" dirty="0" err="1">
                <a:solidFill>
                  <a:srgbClr val="000000"/>
                </a:solidFill>
                <a:latin typeface="PT Sans" panose="020B0503020203020204" pitchFamily="34" charset="0"/>
                <a:cs typeface="Palanquin" panose="020B0004020203020204" pitchFamily="34" charset="0"/>
              </a:rPr>
              <a:t>menjadi</a:t>
            </a:r>
            <a:r>
              <a:rPr lang="es-ES" sz="1600" kern="0" dirty="0">
                <a:solidFill>
                  <a:srgbClr val="000000"/>
                </a:solidFill>
                <a:latin typeface="PT Sans" panose="020B0503020203020204" pitchFamily="34" charset="0"/>
                <a:cs typeface="Palanquin" panose="020B0004020203020204" pitchFamily="34" charset="0"/>
              </a:rPr>
              <a:t> sabana </a:t>
            </a:r>
            <a:r>
              <a:rPr lang="es-ES" sz="1600" kern="0" dirty="0" err="1">
                <a:solidFill>
                  <a:srgbClr val="000000"/>
                </a:solidFill>
                <a:latin typeface="PT Sans" panose="020B0503020203020204" pitchFamily="34" charset="0"/>
                <a:cs typeface="Palanquin" panose="020B0004020203020204" pitchFamily="34" charset="0"/>
              </a:rPr>
              <a:t>murni</a:t>
            </a:r>
            <a:r>
              <a:rPr lang="es-ES" sz="1600" kern="0" dirty="0">
                <a:solidFill>
                  <a:srgbClr val="000000"/>
                </a:solidFill>
                <a:latin typeface="PT Sans" panose="020B0503020203020204" pitchFamily="34" charset="0"/>
                <a:cs typeface="Palanquin" panose="020B0004020203020204" pitchFamily="34" charset="0"/>
              </a:rPr>
              <a:t> dan sabana </a:t>
            </a:r>
            <a:r>
              <a:rPr lang="es-ES" sz="1600" kern="0" dirty="0" err="1">
                <a:solidFill>
                  <a:srgbClr val="000000"/>
                </a:solidFill>
                <a:latin typeface="PT Sans" panose="020B0503020203020204" pitchFamily="34" charset="0"/>
                <a:cs typeface="Palanquin" panose="020B0004020203020204" pitchFamily="34" charset="0"/>
              </a:rPr>
              <a:t>campuran</a:t>
            </a:r>
            <a:r>
              <a:rPr lang="id-ID" sz="1600" kern="0" dirty="0">
                <a:solidFill>
                  <a:srgbClr val="000000"/>
                </a:solidFill>
                <a:latin typeface="PT Sans" panose="020B0503020203020204" pitchFamily="34" charset="0"/>
                <a:cs typeface="Palanquin" panose="020B0004020203020204" pitchFamily="34" charset="0"/>
              </a:rPr>
              <a:t>.</a:t>
            </a:r>
          </a:p>
          <a:p>
            <a:pPr marL="268281" indent="-268281" defTabSz="914378">
              <a:spcAft>
                <a:spcPts val="300"/>
              </a:spcAft>
              <a:tabLst>
                <a:tab pos="263519" algn="l"/>
              </a:tabLst>
            </a:pPr>
            <a:r>
              <a:rPr lang="id-ID" sz="1600" kern="0" dirty="0">
                <a:solidFill>
                  <a:srgbClr val="000000"/>
                </a:solidFill>
                <a:latin typeface="PT Sans" panose="020B0503020203020204" pitchFamily="34" charset="0"/>
                <a:cs typeface="Palanquin" panose="020B0004020203020204" pitchFamily="34" charset="0"/>
              </a:rPr>
              <a:t>4)	Flora terdiri atas rumput, gebang, </a:t>
            </a:r>
            <a:r>
              <a:rPr lang="id-ID" sz="1600" i="1" kern="0" dirty="0">
                <a:solidFill>
                  <a:srgbClr val="000000"/>
                </a:solidFill>
                <a:latin typeface="PT Sans" panose="020B0503020203020204" pitchFamily="34" charset="0"/>
                <a:cs typeface="Palanquin" panose="020B0004020203020204" pitchFamily="34" charset="0"/>
              </a:rPr>
              <a:t>Eucalyptus, </a:t>
            </a:r>
            <a:r>
              <a:rPr lang="id-ID" sz="1600" kern="0" dirty="0">
                <a:solidFill>
                  <a:srgbClr val="000000"/>
                </a:solidFill>
                <a:latin typeface="PT Sans" panose="020B0503020203020204" pitchFamily="34" charset="0"/>
                <a:cs typeface="Palanquin" panose="020B0004020203020204" pitchFamily="34" charset="0"/>
              </a:rPr>
              <a:t>dan </a:t>
            </a:r>
            <a:r>
              <a:rPr lang="id-ID" sz="1600" i="1" kern="0" dirty="0">
                <a:solidFill>
                  <a:srgbClr val="000000"/>
                </a:solidFill>
                <a:latin typeface="PT Sans" panose="020B0503020203020204" pitchFamily="34" charset="0"/>
                <a:cs typeface="Palanquin" panose="020B0004020203020204" pitchFamily="34" charset="0"/>
              </a:rPr>
              <a:t>Acacia</a:t>
            </a:r>
            <a:r>
              <a:rPr lang="id-ID" sz="1600" kern="0" dirty="0">
                <a:solidFill>
                  <a:srgbClr val="000000"/>
                </a:solidFill>
                <a:latin typeface="PT Sans" panose="020B0503020203020204" pitchFamily="34" charset="0"/>
                <a:cs typeface="Palanquin" panose="020B0004020203020204" pitchFamily="34" charset="0"/>
              </a:rPr>
              <a:t>.</a:t>
            </a:r>
          </a:p>
          <a:p>
            <a:pPr marL="268281" indent="-268281" defTabSz="914378">
              <a:spcAft>
                <a:spcPts val="300"/>
              </a:spcAft>
              <a:tabLst>
                <a:tab pos="263519" algn="l"/>
              </a:tabLst>
            </a:pPr>
            <a:r>
              <a:rPr lang="id-ID" sz="1600" kern="0" dirty="0">
                <a:solidFill>
                  <a:srgbClr val="000000"/>
                </a:solidFill>
                <a:latin typeface="PT Sans" panose="020B0503020203020204" pitchFamily="34" charset="0"/>
                <a:cs typeface="Palanquin" panose="020B0004020203020204" pitchFamily="34" charset="0"/>
              </a:rPr>
              <a:t>5)	Fauna terdiri atas serangga dan berbagai jenis Mammalia.</a:t>
            </a:r>
          </a:p>
        </p:txBody>
      </p:sp>
      <p:pic>
        <p:nvPicPr>
          <p:cNvPr id="19" name="Picture 18"/>
          <p:cNvPicPr>
            <a:picLocks noChangeAspect="1"/>
          </p:cNvPicPr>
          <p:nvPr/>
        </p:nvPicPr>
        <p:blipFill rotWithShape="1">
          <a:blip r:embed="rId3" cstate="print">
            <a:extLst>
              <a:ext uri="{28A0092B-C50C-407E-A947-70E740481C1C}">
                <a14:useLocalDpi xmlns:a14="http://schemas.microsoft.com/office/drawing/2010/main" val="0"/>
              </a:ext>
            </a:extLst>
          </a:blip>
          <a:srcRect l="17267" r="17267"/>
          <a:stretch/>
        </p:blipFill>
        <p:spPr>
          <a:xfrm>
            <a:off x="331434" y="1888013"/>
            <a:ext cx="2556000" cy="2556000"/>
          </a:xfrm>
          <a:prstGeom prst="ellipse">
            <a:avLst/>
          </a:prstGeom>
          <a:ln>
            <a:noFill/>
          </a:ln>
          <a:effectLst>
            <a:outerShdw blurRad="50800" dist="38100" dir="8100000" algn="tr" rotWithShape="0">
              <a:prstClr val="black">
                <a:alpha val="40000"/>
              </a:prstClr>
            </a:outerShdw>
          </a:effectLst>
        </p:spPr>
      </p:pic>
      <p:sp>
        <p:nvSpPr>
          <p:cNvPr id="9" name="Google Shape;272;p35">
            <a:extLst>
              <a:ext uri="{FF2B5EF4-FFF2-40B4-BE49-F238E27FC236}">
                <a16:creationId xmlns:a16="http://schemas.microsoft.com/office/drawing/2014/main" id="{E53730A6-BD29-2C5B-0DD6-0254246AE44B}"/>
              </a:ext>
            </a:extLst>
          </p:cNvPr>
          <p:cNvSpPr txBox="1">
            <a:spLocks/>
          </p:cNvSpPr>
          <p:nvPr/>
        </p:nvSpPr>
        <p:spPr>
          <a:xfrm>
            <a:off x="868013" y="335175"/>
            <a:ext cx="5169533"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333">
              <a:buClr>
                <a:srgbClr val="0C4F72"/>
              </a:buClr>
            </a:pPr>
            <a:r>
              <a:rPr lang="id-ID" sz="3200" kern="0" dirty="0">
                <a:solidFill>
                  <a:srgbClr val="000000"/>
                </a:solidFill>
                <a:latin typeface="PT Sans" panose="020B0503020203020204" pitchFamily="34" charset="0"/>
              </a:rPr>
              <a:t>Ekosistem Darat</a:t>
            </a:r>
          </a:p>
        </p:txBody>
      </p:sp>
      <p:sp>
        <p:nvSpPr>
          <p:cNvPr id="10" name="Google Shape;222;p33"/>
          <p:cNvSpPr/>
          <p:nvPr/>
        </p:nvSpPr>
        <p:spPr>
          <a:xfrm>
            <a:off x="180916" y="269210"/>
            <a:ext cx="719198" cy="704631"/>
          </a:xfrm>
          <a:prstGeom prst="ellipse">
            <a:avLst/>
          </a:prstGeom>
          <a:solidFill>
            <a:schemeClr val="accent4"/>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lang="id-ID" sz="2800" b="1" kern="0" dirty="0">
                <a:solidFill>
                  <a:srgbClr val="000000"/>
                </a:solidFill>
                <a:latin typeface="PT Sans" panose="020B0503020203020204" pitchFamily="34" charset="0"/>
                <a:cs typeface="Arial"/>
                <a:sym typeface="Arial"/>
              </a:rPr>
              <a:t>2</a:t>
            </a:r>
          </a:p>
        </p:txBody>
      </p:sp>
    </p:spTree>
    <p:extLst>
      <p:ext uri="{BB962C8B-B14F-4D97-AF65-F5344CB8AC3E}">
        <p14:creationId xmlns:p14="http://schemas.microsoft.com/office/powerpoint/2010/main" val="1979551761"/>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40">
                                            <p:txEl>
                                              <p:pRg st="0" end="0"/>
                                            </p:txEl>
                                          </p:spTgt>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40">
                                            <p:txEl>
                                              <p:pRg st="1" end="1"/>
                                            </p:txEl>
                                          </p:spTgt>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childTnLst>
                                    <p:set>
                                      <p:cBhvr>
                                        <p:cTn id="15" dur="1" fill="hold">
                                          <p:stCondLst>
                                            <p:cond delay="0"/>
                                          </p:stCondLst>
                                        </p:cTn>
                                        <p:tgtEl>
                                          <p:spTgt spid="40">
                                            <p:txEl>
                                              <p:pRg st="2" end="2"/>
                                            </p:txEl>
                                          </p:spTgt>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grpId="0" nodeType="afterEffect">
                                  <p:stCondLst>
                                    <p:cond delay="0"/>
                                  </p:stCondLst>
                                  <p:childTnLst>
                                    <p:set>
                                      <p:cBhvr>
                                        <p:cTn id="18" dur="1" fill="hold">
                                          <p:stCondLst>
                                            <p:cond delay="0"/>
                                          </p:stCondLst>
                                        </p:cTn>
                                        <p:tgtEl>
                                          <p:spTgt spid="40">
                                            <p:txEl>
                                              <p:pRg st="3" end="3"/>
                                            </p:txEl>
                                          </p:spTgt>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grpId="0" nodeType="afterEffect">
                                  <p:stCondLst>
                                    <p:cond delay="0"/>
                                  </p:stCondLst>
                                  <p:childTnLst>
                                    <p:set>
                                      <p:cBhvr>
                                        <p:cTn id="21" dur="1" fill="hold">
                                          <p:stCondLst>
                                            <p:cond delay="0"/>
                                          </p:stCondLst>
                                        </p:cTn>
                                        <p:tgtEl>
                                          <p:spTgt spid="40">
                                            <p:txEl>
                                              <p:pRg st="4" end="4"/>
                                            </p:txEl>
                                          </p:spTgt>
                                        </p:tgtEl>
                                        <p:attrNameLst>
                                          <p:attrName>style.visibility</p:attrName>
                                        </p:attrNameLst>
                                      </p:cBhvr>
                                      <p:to>
                                        <p:strVal val="visible"/>
                                      </p:to>
                                    </p:set>
                                  </p:childTnLst>
                                </p:cTn>
                              </p:par>
                            </p:childTnLst>
                          </p:cTn>
                        </p:par>
                        <p:par>
                          <p:cTn id="22" fill="hold">
                            <p:stCondLst>
                              <p:cond delay="0"/>
                            </p:stCondLst>
                            <p:childTnLst>
                              <p:par>
                                <p:cTn id="23" presetID="10" presetClass="entr" presetSubtype="0"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3D2B1453-129A-B09C-DED9-15196779B9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
        <p:nvSpPr>
          <p:cNvPr id="39" name="Google Shape;272;p35">
            <a:extLst>
              <a:ext uri="{FF2B5EF4-FFF2-40B4-BE49-F238E27FC236}">
                <a16:creationId xmlns:a16="http://schemas.microsoft.com/office/drawing/2014/main" id="{E53730A6-BD29-2C5B-0DD6-0254246AE44B}"/>
              </a:ext>
            </a:extLst>
          </p:cNvPr>
          <p:cNvSpPr txBox="1">
            <a:spLocks/>
          </p:cNvSpPr>
          <p:nvPr/>
        </p:nvSpPr>
        <p:spPr>
          <a:xfrm>
            <a:off x="288634" y="1186100"/>
            <a:ext cx="2641603" cy="469519"/>
          </a:xfrm>
          <a:prstGeom prst="roundRect">
            <a:avLst/>
          </a:prstGeom>
          <a:solidFill>
            <a:schemeClr val="accent1"/>
          </a:solidFill>
          <a:ln w="19050">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33">
              <a:buClr>
                <a:srgbClr val="0C4F72"/>
              </a:buClr>
            </a:pPr>
            <a:r>
              <a:rPr lang="id-ID" sz="2200" kern="0" dirty="0">
                <a:solidFill>
                  <a:srgbClr val="000000"/>
                </a:solidFill>
                <a:latin typeface="PT Sans" panose="020B0503020203020204" pitchFamily="34" charset="0"/>
              </a:rPr>
              <a:t>Padang Rumput</a:t>
            </a:r>
            <a:endParaRPr lang="en-US" sz="2200" kern="0" dirty="0">
              <a:solidFill>
                <a:srgbClr val="000000"/>
              </a:solidFill>
              <a:latin typeface="PT Sans" panose="020B0503020203020204" pitchFamily="34" charset="0"/>
            </a:endParaRPr>
          </a:p>
        </p:txBody>
      </p:sp>
      <p:sp>
        <p:nvSpPr>
          <p:cNvPr id="40" name="Google Shape;1208;p43">
            <a:extLst>
              <a:ext uri="{FF2B5EF4-FFF2-40B4-BE49-F238E27FC236}">
                <a16:creationId xmlns:a16="http://schemas.microsoft.com/office/drawing/2014/main" id="{7C9272C6-D898-70F1-8FA9-D74281F8695D}"/>
              </a:ext>
            </a:extLst>
          </p:cNvPr>
          <p:cNvSpPr/>
          <p:nvPr/>
        </p:nvSpPr>
        <p:spPr>
          <a:xfrm>
            <a:off x="3141052" y="2274321"/>
            <a:ext cx="5494585" cy="1783384"/>
          </a:xfrm>
          <a:prstGeom prst="rect">
            <a:avLst/>
          </a:prstGeom>
          <a:noFill/>
          <a:ln>
            <a:noFill/>
          </a:ln>
        </p:spPr>
        <p:txBody>
          <a:bodyPr spcFirstLastPara="1" wrap="square" lIns="91425" tIns="91425" rIns="91425" bIns="91425" anchor="ctr" anchorCtr="0">
            <a:noAutofit/>
          </a:bodyPr>
          <a:lstStyle/>
          <a:p>
            <a:pPr marL="268281" indent="-268281" defTabSz="914378">
              <a:spcAft>
                <a:spcPts val="300"/>
              </a:spcAft>
              <a:tabLst>
                <a:tab pos="263519" algn="l"/>
              </a:tabLst>
            </a:pPr>
            <a:r>
              <a:rPr lang="id-ID" sz="1600" kern="0" dirty="0">
                <a:solidFill>
                  <a:srgbClr val="000000"/>
                </a:solidFill>
                <a:latin typeface="PT Sans" panose="020B0503020203020204" pitchFamily="34" charset="0"/>
                <a:cs typeface="Palanquin" panose="020B0004020203020204" pitchFamily="34" charset="0"/>
              </a:rPr>
              <a:t>1)	Terdapat di daerah tropis hingga beriklim sedang.</a:t>
            </a:r>
          </a:p>
          <a:p>
            <a:pPr marL="268281" indent="-268281" defTabSz="914378">
              <a:spcAft>
                <a:spcPts val="300"/>
              </a:spcAft>
              <a:tabLst>
                <a:tab pos="263519" algn="l"/>
              </a:tabLst>
            </a:pPr>
            <a:r>
              <a:rPr lang="id-ID" sz="1600" kern="0" dirty="0">
                <a:solidFill>
                  <a:srgbClr val="000000"/>
                </a:solidFill>
                <a:latin typeface="PT Sans" panose="020B0503020203020204" pitchFamily="34" charset="0"/>
                <a:cs typeface="Palanquin" panose="020B0004020203020204" pitchFamily="34" charset="0"/>
              </a:rPr>
              <a:t>2)	Curah hujan 25–50 cm/tahun.</a:t>
            </a:r>
          </a:p>
          <a:p>
            <a:pPr marL="268281" indent="-268281" defTabSz="914378">
              <a:spcAft>
                <a:spcPts val="300"/>
              </a:spcAft>
              <a:tabLst>
                <a:tab pos="263519" algn="l"/>
              </a:tabLst>
            </a:pPr>
            <a:r>
              <a:rPr lang="id-ID" sz="1600" kern="0" dirty="0">
                <a:solidFill>
                  <a:srgbClr val="000000"/>
                </a:solidFill>
                <a:latin typeface="PT Sans" panose="020B0503020203020204" pitchFamily="34" charset="0"/>
                <a:cs typeface="Palanquin" panose="020B0004020203020204" pitchFamily="34" charset="0"/>
              </a:rPr>
              <a:t>3)	</a:t>
            </a:r>
            <a:r>
              <a:rPr lang="es-ES" sz="1600" kern="0" dirty="0" err="1">
                <a:solidFill>
                  <a:srgbClr val="000000"/>
                </a:solidFill>
                <a:latin typeface="PT Sans" panose="020B0503020203020204" pitchFamily="34" charset="0"/>
                <a:cs typeface="Palanquin" panose="020B0004020203020204" pitchFamily="34" charset="0"/>
              </a:rPr>
              <a:t>Daerah</a:t>
            </a:r>
            <a:r>
              <a:rPr lang="es-ES" sz="1600" kern="0" dirty="0">
                <a:solidFill>
                  <a:srgbClr val="000000"/>
                </a:solidFill>
                <a:latin typeface="PT Sans" panose="020B0503020203020204" pitchFamily="34" charset="0"/>
                <a:cs typeface="Palanquin" panose="020B0004020203020204" pitchFamily="34" charset="0"/>
              </a:rPr>
              <a:t> </a:t>
            </a:r>
            <a:r>
              <a:rPr lang="es-ES" sz="1600" kern="0" dirty="0" err="1">
                <a:solidFill>
                  <a:srgbClr val="000000"/>
                </a:solidFill>
                <a:latin typeface="PT Sans" panose="020B0503020203020204" pitchFamily="34" charset="0"/>
                <a:cs typeface="Palanquin" panose="020B0004020203020204" pitchFamily="34" charset="0"/>
              </a:rPr>
              <a:t>bercurah</a:t>
            </a:r>
            <a:r>
              <a:rPr lang="es-ES" sz="1600" kern="0" dirty="0">
                <a:solidFill>
                  <a:srgbClr val="000000"/>
                </a:solidFill>
                <a:latin typeface="PT Sans" panose="020B0503020203020204" pitchFamily="34" charset="0"/>
                <a:cs typeface="Palanquin" panose="020B0004020203020204" pitchFamily="34" charset="0"/>
              </a:rPr>
              <a:t> </a:t>
            </a:r>
            <a:r>
              <a:rPr lang="es-ES" sz="1600" kern="0" dirty="0" err="1">
                <a:solidFill>
                  <a:srgbClr val="000000"/>
                </a:solidFill>
                <a:latin typeface="PT Sans" panose="020B0503020203020204" pitchFamily="34" charset="0"/>
                <a:cs typeface="Palanquin" panose="020B0004020203020204" pitchFamily="34" charset="0"/>
              </a:rPr>
              <a:t>hujan</a:t>
            </a:r>
            <a:r>
              <a:rPr lang="es-ES" sz="1600" kern="0" dirty="0">
                <a:solidFill>
                  <a:srgbClr val="000000"/>
                </a:solidFill>
                <a:latin typeface="PT Sans" panose="020B0503020203020204" pitchFamily="34" charset="0"/>
                <a:cs typeface="Palanquin" panose="020B0004020203020204" pitchFamily="34" charset="0"/>
              </a:rPr>
              <a:t> </a:t>
            </a:r>
            <a:r>
              <a:rPr lang="es-ES" sz="1600" kern="0" dirty="0" err="1">
                <a:solidFill>
                  <a:srgbClr val="000000"/>
                </a:solidFill>
                <a:latin typeface="PT Sans" panose="020B0503020203020204" pitchFamily="34" charset="0"/>
                <a:cs typeface="Palanquin" panose="020B0004020203020204" pitchFamily="34" charset="0"/>
              </a:rPr>
              <a:t>tinggi</a:t>
            </a:r>
            <a:r>
              <a:rPr lang="es-ES" sz="1600" kern="0" dirty="0">
                <a:solidFill>
                  <a:srgbClr val="000000"/>
                </a:solidFill>
                <a:latin typeface="PT Sans" panose="020B0503020203020204" pitchFamily="34" charset="0"/>
                <a:cs typeface="Palanquin" panose="020B0004020203020204" pitchFamily="34" charset="0"/>
              </a:rPr>
              <a:t> </a:t>
            </a:r>
            <a:r>
              <a:rPr lang="es-ES" sz="1600" kern="0" dirty="0" err="1">
                <a:solidFill>
                  <a:srgbClr val="000000"/>
                </a:solidFill>
                <a:latin typeface="PT Sans" panose="020B0503020203020204" pitchFamily="34" charset="0"/>
                <a:cs typeface="Palanquin" panose="020B0004020203020204" pitchFamily="34" charset="0"/>
              </a:rPr>
              <a:t>ditumbuhi</a:t>
            </a:r>
            <a:r>
              <a:rPr lang="es-ES" sz="1600" kern="0" dirty="0">
                <a:solidFill>
                  <a:srgbClr val="000000"/>
                </a:solidFill>
                <a:latin typeface="PT Sans" panose="020B0503020203020204" pitchFamily="34" charset="0"/>
                <a:cs typeface="Palanquin" panose="020B0004020203020204" pitchFamily="34" charset="0"/>
              </a:rPr>
              <a:t> </a:t>
            </a:r>
            <a:r>
              <a:rPr lang="es-ES" sz="1600" kern="0" dirty="0" err="1">
                <a:solidFill>
                  <a:srgbClr val="000000"/>
                </a:solidFill>
                <a:latin typeface="PT Sans" panose="020B0503020203020204" pitchFamily="34" charset="0"/>
                <a:cs typeface="Palanquin" panose="020B0004020203020204" pitchFamily="34" charset="0"/>
              </a:rPr>
              <a:t>oleh</a:t>
            </a:r>
            <a:r>
              <a:rPr lang="es-ES" sz="1600" kern="0" dirty="0">
                <a:solidFill>
                  <a:srgbClr val="000000"/>
                </a:solidFill>
                <a:latin typeface="PT Sans" panose="020B0503020203020204" pitchFamily="34" charset="0"/>
                <a:cs typeface="Palanquin" panose="020B0004020203020204" pitchFamily="34" charset="0"/>
              </a:rPr>
              <a:t> </a:t>
            </a:r>
            <a:r>
              <a:rPr lang="es-ES" sz="1600" kern="0" dirty="0" err="1">
                <a:solidFill>
                  <a:srgbClr val="000000"/>
                </a:solidFill>
                <a:latin typeface="PT Sans" panose="020B0503020203020204" pitchFamily="34" charset="0"/>
                <a:cs typeface="Palanquin" panose="020B0004020203020204" pitchFamily="34" charset="0"/>
              </a:rPr>
              <a:t>rumput</a:t>
            </a:r>
            <a:r>
              <a:rPr lang="es-ES" sz="1600" kern="0" dirty="0">
                <a:solidFill>
                  <a:srgbClr val="000000"/>
                </a:solidFill>
                <a:latin typeface="PT Sans" panose="020B0503020203020204" pitchFamily="34" charset="0"/>
                <a:cs typeface="Palanquin" panose="020B0004020203020204" pitchFamily="34" charset="0"/>
              </a:rPr>
              <a:t> </a:t>
            </a:r>
            <a:r>
              <a:rPr lang="id-ID" sz="1600" kern="0" dirty="0">
                <a:solidFill>
                  <a:srgbClr val="000000"/>
                </a:solidFill>
                <a:latin typeface="PT Sans" panose="020B0503020203020204" pitchFamily="34" charset="0"/>
                <a:cs typeface="Palanquin" panose="020B0004020203020204" pitchFamily="34" charset="0"/>
              </a:rPr>
              <a:t>berukuran tinggi dan subur, sedangkan </a:t>
            </a:r>
            <a:r>
              <a:rPr lang="es-ES" sz="1600" kern="0" dirty="0" err="1">
                <a:solidFill>
                  <a:srgbClr val="000000"/>
                </a:solidFill>
                <a:latin typeface="PT Sans" panose="020B0503020203020204" pitchFamily="34" charset="0"/>
                <a:cs typeface="Palanquin" panose="020B0004020203020204" pitchFamily="34" charset="0"/>
              </a:rPr>
              <a:t>daerah</a:t>
            </a:r>
            <a:r>
              <a:rPr lang="es-ES" sz="1600" kern="0" dirty="0">
                <a:solidFill>
                  <a:srgbClr val="000000"/>
                </a:solidFill>
                <a:latin typeface="PT Sans" panose="020B0503020203020204" pitchFamily="34" charset="0"/>
                <a:cs typeface="Palanquin" panose="020B0004020203020204" pitchFamily="34" charset="0"/>
              </a:rPr>
              <a:t> </a:t>
            </a:r>
            <a:r>
              <a:rPr lang="es-ES" sz="1600" kern="0" dirty="0" err="1">
                <a:solidFill>
                  <a:srgbClr val="000000"/>
                </a:solidFill>
                <a:latin typeface="PT Sans" panose="020B0503020203020204" pitchFamily="34" charset="0"/>
                <a:cs typeface="Palanquin" panose="020B0004020203020204" pitchFamily="34" charset="0"/>
              </a:rPr>
              <a:t>bercurah</a:t>
            </a:r>
            <a:r>
              <a:rPr lang="es-ES" sz="1600" kern="0" dirty="0">
                <a:solidFill>
                  <a:srgbClr val="000000"/>
                </a:solidFill>
                <a:latin typeface="PT Sans" panose="020B0503020203020204" pitchFamily="34" charset="0"/>
                <a:cs typeface="Palanquin" panose="020B0004020203020204" pitchFamily="34" charset="0"/>
              </a:rPr>
              <a:t> </a:t>
            </a:r>
            <a:r>
              <a:rPr lang="es-ES" sz="1600" kern="0" dirty="0" err="1">
                <a:solidFill>
                  <a:srgbClr val="000000"/>
                </a:solidFill>
                <a:latin typeface="PT Sans" panose="020B0503020203020204" pitchFamily="34" charset="0"/>
                <a:cs typeface="Palanquin" panose="020B0004020203020204" pitchFamily="34" charset="0"/>
              </a:rPr>
              <a:t>hujan</a:t>
            </a:r>
            <a:r>
              <a:rPr lang="es-ES" sz="1600" kern="0" dirty="0">
                <a:solidFill>
                  <a:srgbClr val="000000"/>
                </a:solidFill>
                <a:latin typeface="PT Sans" panose="020B0503020203020204" pitchFamily="34" charset="0"/>
                <a:cs typeface="Palanquin" panose="020B0004020203020204" pitchFamily="34" charset="0"/>
              </a:rPr>
              <a:t> </a:t>
            </a:r>
            <a:r>
              <a:rPr lang="es-ES" sz="1600" kern="0" dirty="0" err="1">
                <a:solidFill>
                  <a:srgbClr val="000000"/>
                </a:solidFill>
                <a:latin typeface="PT Sans" panose="020B0503020203020204" pitchFamily="34" charset="0"/>
                <a:cs typeface="Palanquin" panose="020B0004020203020204" pitchFamily="34" charset="0"/>
              </a:rPr>
              <a:t>rendah</a:t>
            </a:r>
            <a:r>
              <a:rPr lang="es-ES" sz="1600" kern="0" dirty="0">
                <a:solidFill>
                  <a:srgbClr val="000000"/>
                </a:solidFill>
                <a:latin typeface="PT Sans" panose="020B0503020203020204" pitchFamily="34" charset="0"/>
                <a:cs typeface="Palanquin" panose="020B0004020203020204" pitchFamily="34" charset="0"/>
              </a:rPr>
              <a:t> </a:t>
            </a:r>
            <a:r>
              <a:rPr lang="es-ES" sz="1600" kern="0" dirty="0" err="1">
                <a:solidFill>
                  <a:srgbClr val="000000"/>
                </a:solidFill>
                <a:latin typeface="PT Sans" panose="020B0503020203020204" pitchFamily="34" charset="0"/>
                <a:cs typeface="Palanquin" panose="020B0004020203020204" pitchFamily="34" charset="0"/>
              </a:rPr>
              <a:t>ditumbuhi</a:t>
            </a:r>
            <a:r>
              <a:rPr lang="es-ES" sz="1600" kern="0" dirty="0">
                <a:solidFill>
                  <a:srgbClr val="000000"/>
                </a:solidFill>
                <a:latin typeface="PT Sans" panose="020B0503020203020204" pitchFamily="34" charset="0"/>
                <a:cs typeface="Palanquin" panose="020B0004020203020204" pitchFamily="34" charset="0"/>
              </a:rPr>
              <a:t> </a:t>
            </a:r>
            <a:r>
              <a:rPr lang="id-ID" sz="1600" kern="0" dirty="0">
                <a:solidFill>
                  <a:srgbClr val="000000"/>
                </a:solidFill>
                <a:latin typeface="PT Sans" panose="020B0503020203020204" pitchFamily="34" charset="0"/>
                <a:cs typeface="Palanquin" panose="020B0004020203020204" pitchFamily="34" charset="0"/>
              </a:rPr>
              <a:t>oleh </a:t>
            </a:r>
            <a:r>
              <a:rPr lang="es-ES" sz="1600" kern="0" dirty="0" err="1">
                <a:solidFill>
                  <a:srgbClr val="000000"/>
                </a:solidFill>
                <a:latin typeface="PT Sans" panose="020B0503020203020204" pitchFamily="34" charset="0"/>
                <a:cs typeface="Palanquin" panose="020B0004020203020204" pitchFamily="34" charset="0"/>
              </a:rPr>
              <a:t>rumput</a:t>
            </a:r>
            <a:r>
              <a:rPr lang="es-ES" sz="1600" kern="0" dirty="0">
                <a:solidFill>
                  <a:srgbClr val="000000"/>
                </a:solidFill>
                <a:latin typeface="PT Sans" panose="020B0503020203020204" pitchFamily="34" charset="0"/>
                <a:cs typeface="Palanquin" panose="020B0004020203020204" pitchFamily="34" charset="0"/>
              </a:rPr>
              <a:t> yang </a:t>
            </a:r>
            <a:r>
              <a:rPr lang="es-ES" sz="1600" kern="0" dirty="0" err="1">
                <a:solidFill>
                  <a:srgbClr val="000000"/>
                </a:solidFill>
                <a:latin typeface="PT Sans" panose="020B0503020203020204" pitchFamily="34" charset="0"/>
                <a:cs typeface="Palanquin" panose="020B0004020203020204" pitchFamily="34" charset="0"/>
              </a:rPr>
              <a:t>pendek</a:t>
            </a:r>
            <a:r>
              <a:rPr lang="id-ID" sz="1600" kern="0" dirty="0">
                <a:solidFill>
                  <a:srgbClr val="000000"/>
                </a:solidFill>
                <a:latin typeface="PT Sans" panose="020B0503020203020204" pitchFamily="34" charset="0"/>
                <a:cs typeface="Palanquin" panose="020B0004020203020204" pitchFamily="34" charset="0"/>
              </a:rPr>
              <a:t>.</a:t>
            </a:r>
          </a:p>
          <a:p>
            <a:pPr marL="268281" indent="-268281" defTabSz="914378">
              <a:spcAft>
                <a:spcPts val="300"/>
              </a:spcAft>
              <a:tabLst>
                <a:tab pos="263519" algn="l"/>
              </a:tabLst>
            </a:pPr>
            <a:r>
              <a:rPr lang="id-ID" sz="1600" kern="0" dirty="0">
                <a:solidFill>
                  <a:srgbClr val="000000"/>
                </a:solidFill>
                <a:latin typeface="PT Sans" panose="020B0503020203020204" pitchFamily="34" charset="0"/>
                <a:cs typeface="Palanquin" panose="020B0004020203020204" pitchFamily="34" charset="0"/>
              </a:rPr>
              <a:t>4)	Fauna terdiri atas serangga, hewan pengerat, reptil, burung, dan berbagai jenis Mammalia.</a:t>
            </a:r>
          </a:p>
        </p:txBody>
      </p:sp>
      <p:pic>
        <p:nvPicPr>
          <p:cNvPr id="19" name="Picture 18"/>
          <p:cNvPicPr>
            <a:picLocks noChangeAspect="1"/>
          </p:cNvPicPr>
          <p:nvPr/>
        </p:nvPicPr>
        <p:blipFill rotWithShape="1">
          <a:blip r:embed="rId3" cstate="print">
            <a:extLst>
              <a:ext uri="{28A0092B-C50C-407E-A947-70E740481C1C}">
                <a14:useLocalDpi xmlns:a14="http://schemas.microsoft.com/office/drawing/2010/main" val="0"/>
              </a:ext>
            </a:extLst>
          </a:blip>
          <a:srcRect l="412" t="-1220" r="32934" b="1220"/>
          <a:stretch/>
        </p:blipFill>
        <p:spPr>
          <a:xfrm>
            <a:off x="331434" y="1888013"/>
            <a:ext cx="2556000" cy="2556000"/>
          </a:xfrm>
          <a:prstGeom prst="ellipse">
            <a:avLst/>
          </a:prstGeom>
          <a:ln>
            <a:noFill/>
          </a:ln>
          <a:effectLst>
            <a:outerShdw blurRad="50800" dist="38100" dir="8100000" algn="tr" rotWithShape="0">
              <a:prstClr val="black">
                <a:alpha val="40000"/>
              </a:prstClr>
            </a:outerShdw>
          </a:effectLst>
        </p:spPr>
      </p:pic>
      <p:sp>
        <p:nvSpPr>
          <p:cNvPr id="8" name="Google Shape;272;p35">
            <a:extLst>
              <a:ext uri="{FF2B5EF4-FFF2-40B4-BE49-F238E27FC236}">
                <a16:creationId xmlns:a16="http://schemas.microsoft.com/office/drawing/2014/main" id="{E53730A6-BD29-2C5B-0DD6-0254246AE44B}"/>
              </a:ext>
            </a:extLst>
          </p:cNvPr>
          <p:cNvSpPr txBox="1">
            <a:spLocks/>
          </p:cNvSpPr>
          <p:nvPr/>
        </p:nvSpPr>
        <p:spPr>
          <a:xfrm>
            <a:off x="868013" y="335175"/>
            <a:ext cx="5169533"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333">
              <a:buClr>
                <a:srgbClr val="0C4F72"/>
              </a:buClr>
            </a:pPr>
            <a:r>
              <a:rPr lang="id-ID" sz="3200" kern="0" dirty="0">
                <a:solidFill>
                  <a:srgbClr val="000000"/>
                </a:solidFill>
                <a:latin typeface="PT Sans" panose="020B0503020203020204" pitchFamily="34" charset="0"/>
              </a:rPr>
              <a:t>Ekosistem Darat</a:t>
            </a:r>
          </a:p>
        </p:txBody>
      </p:sp>
      <p:sp>
        <p:nvSpPr>
          <p:cNvPr id="10" name="Google Shape;222;p33"/>
          <p:cNvSpPr/>
          <p:nvPr/>
        </p:nvSpPr>
        <p:spPr>
          <a:xfrm>
            <a:off x="180916" y="269210"/>
            <a:ext cx="719198" cy="704631"/>
          </a:xfrm>
          <a:prstGeom prst="ellipse">
            <a:avLst/>
          </a:prstGeom>
          <a:solidFill>
            <a:schemeClr val="accent4"/>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lang="id-ID" sz="2800" b="1" kern="0" dirty="0">
                <a:solidFill>
                  <a:srgbClr val="000000"/>
                </a:solidFill>
                <a:latin typeface="PT Sans" panose="020B0503020203020204" pitchFamily="34" charset="0"/>
                <a:cs typeface="Arial"/>
                <a:sym typeface="Arial"/>
              </a:rPr>
              <a:t>2</a:t>
            </a:r>
          </a:p>
        </p:txBody>
      </p:sp>
    </p:spTree>
    <p:extLst>
      <p:ext uri="{BB962C8B-B14F-4D97-AF65-F5344CB8AC3E}">
        <p14:creationId xmlns:p14="http://schemas.microsoft.com/office/powerpoint/2010/main" val="1886172110"/>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40">
                                            <p:txEl>
                                              <p:pRg st="0" end="0"/>
                                            </p:txEl>
                                          </p:spTgt>
                                        </p:tgtEl>
                                        <p:attrNameLst>
                                          <p:attrName>style.visibility</p:attrName>
                                        </p:attrNameLst>
                                      </p:cBhvr>
                                      <p:to>
                                        <p:strVal val="visible"/>
                                      </p:to>
                                    </p:set>
                                    <p:animEffect transition="in" filter="wipe(left)">
                                      <p:cBhvr>
                                        <p:cTn id="14" dur="500"/>
                                        <p:tgtEl>
                                          <p:spTgt spid="40">
                                            <p:txEl>
                                              <p:pRg st="0" end="0"/>
                                            </p:txEl>
                                          </p:spTgt>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40">
                                            <p:txEl>
                                              <p:pRg st="1" end="1"/>
                                            </p:txEl>
                                          </p:spTgt>
                                        </p:tgtEl>
                                        <p:attrNameLst>
                                          <p:attrName>style.visibility</p:attrName>
                                        </p:attrNameLst>
                                      </p:cBhvr>
                                      <p:to>
                                        <p:strVal val="visible"/>
                                      </p:to>
                                    </p:set>
                                    <p:animEffect transition="in" filter="wipe(left)">
                                      <p:cBhvr>
                                        <p:cTn id="18" dur="500"/>
                                        <p:tgtEl>
                                          <p:spTgt spid="40">
                                            <p:txEl>
                                              <p:pRg st="1" end="1"/>
                                            </p:txEl>
                                          </p:spTgt>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40">
                                            <p:txEl>
                                              <p:pRg st="2" end="2"/>
                                            </p:txEl>
                                          </p:spTgt>
                                        </p:tgtEl>
                                        <p:attrNameLst>
                                          <p:attrName>style.visibility</p:attrName>
                                        </p:attrNameLst>
                                      </p:cBhvr>
                                      <p:to>
                                        <p:strVal val="visible"/>
                                      </p:to>
                                    </p:set>
                                    <p:animEffect transition="in" filter="wipe(left)">
                                      <p:cBhvr>
                                        <p:cTn id="22" dur="500"/>
                                        <p:tgtEl>
                                          <p:spTgt spid="40">
                                            <p:txEl>
                                              <p:pRg st="2" end="2"/>
                                            </p:txEl>
                                          </p:spTgt>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40">
                                            <p:txEl>
                                              <p:pRg st="3" end="3"/>
                                            </p:txEl>
                                          </p:spTgt>
                                        </p:tgtEl>
                                        <p:attrNameLst>
                                          <p:attrName>style.visibility</p:attrName>
                                        </p:attrNameLst>
                                      </p:cBhvr>
                                      <p:to>
                                        <p:strVal val="visible"/>
                                      </p:to>
                                    </p:set>
                                    <p:animEffect transition="in" filter="wipe(left)">
                                      <p:cBhvr>
                                        <p:cTn id="26" dur="500"/>
                                        <p:tgtEl>
                                          <p:spTgt spid="4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3D2B1453-129A-B09C-DED9-15196779B9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
        <p:nvSpPr>
          <p:cNvPr id="39" name="Google Shape;272;p35">
            <a:extLst>
              <a:ext uri="{FF2B5EF4-FFF2-40B4-BE49-F238E27FC236}">
                <a16:creationId xmlns:a16="http://schemas.microsoft.com/office/drawing/2014/main" id="{E53730A6-BD29-2C5B-0DD6-0254246AE44B}"/>
              </a:ext>
            </a:extLst>
          </p:cNvPr>
          <p:cNvSpPr txBox="1">
            <a:spLocks/>
          </p:cNvSpPr>
          <p:nvPr/>
        </p:nvSpPr>
        <p:spPr>
          <a:xfrm>
            <a:off x="288634" y="1186100"/>
            <a:ext cx="2641603" cy="469519"/>
          </a:xfrm>
          <a:prstGeom prst="roundRect">
            <a:avLst/>
          </a:prstGeom>
          <a:solidFill>
            <a:schemeClr val="accent1"/>
          </a:solidFill>
          <a:ln w="19050">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33">
              <a:buClr>
                <a:srgbClr val="0C4F72"/>
              </a:buClr>
            </a:pPr>
            <a:r>
              <a:rPr lang="id-ID" sz="2200" kern="0" dirty="0">
                <a:solidFill>
                  <a:srgbClr val="000000"/>
                </a:solidFill>
                <a:latin typeface="PT Sans" panose="020B0503020203020204" pitchFamily="34" charset="0"/>
              </a:rPr>
              <a:t>Gurun</a:t>
            </a:r>
            <a:endParaRPr lang="en-US" sz="2200" kern="0" dirty="0">
              <a:solidFill>
                <a:srgbClr val="000000"/>
              </a:solidFill>
              <a:latin typeface="PT Sans" panose="020B0503020203020204" pitchFamily="34" charset="0"/>
            </a:endParaRPr>
          </a:p>
        </p:txBody>
      </p:sp>
      <p:sp>
        <p:nvSpPr>
          <p:cNvPr id="40" name="Google Shape;1208;p43">
            <a:extLst>
              <a:ext uri="{FF2B5EF4-FFF2-40B4-BE49-F238E27FC236}">
                <a16:creationId xmlns:a16="http://schemas.microsoft.com/office/drawing/2014/main" id="{7C9272C6-D898-70F1-8FA9-D74281F8695D}"/>
              </a:ext>
            </a:extLst>
          </p:cNvPr>
          <p:cNvSpPr/>
          <p:nvPr/>
        </p:nvSpPr>
        <p:spPr>
          <a:xfrm>
            <a:off x="3141052" y="2274321"/>
            <a:ext cx="5494585" cy="1783384"/>
          </a:xfrm>
          <a:prstGeom prst="rect">
            <a:avLst/>
          </a:prstGeom>
          <a:noFill/>
          <a:ln>
            <a:noFill/>
          </a:ln>
        </p:spPr>
        <p:txBody>
          <a:bodyPr spcFirstLastPara="1" wrap="square" lIns="91425" tIns="91425" rIns="91425" bIns="91425" anchor="ctr" anchorCtr="0">
            <a:noAutofit/>
          </a:bodyPr>
          <a:lstStyle/>
          <a:p>
            <a:pPr marL="268281" indent="-268281" defTabSz="914378">
              <a:spcAft>
                <a:spcPts val="300"/>
              </a:spcAft>
              <a:tabLst>
                <a:tab pos="263519" algn="l"/>
              </a:tabLst>
            </a:pPr>
            <a:r>
              <a:rPr lang="id-ID" sz="1600" kern="0" dirty="0">
                <a:solidFill>
                  <a:srgbClr val="000000"/>
                </a:solidFill>
                <a:latin typeface="PT Sans" panose="020B0503020203020204" pitchFamily="34" charset="0"/>
                <a:cs typeface="Palanquin" panose="020B0004020203020204" pitchFamily="34" charset="0"/>
              </a:rPr>
              <a:t>1)	Suhu lingkungan ekstrim (siang hari mencapai 60°C, sedangkan malam hari mencapai 0°C).</a:t>
            </a:r>
          </a:p>
          <a:p>
            <a:pPr marL="268281" indent="-268281" defTabSz="914378">
              <a:spcAft>
                <a:spcPts val="300"/>
              </a:spcAft>
              <a:tabLst>
                <a:tab pos="263519" algn="l"/>
              </a:tabLst>
            </a:pPr>
            <a:r>
              <a:rPr lang="id-ID" sz="1600" kern="0" dirty="0">
                <a:solidFill>
                  <a:srgbClr val="000000"/>
                </a:solidFill>
                <a:latin typeface="PT Sans" panose="020B0503020203020204" pitchFamily="34" charset="0"/>
                <a:cs typeface="Palanquin" panose="020B0004020203020204" pitchFamily="34" charset="0"/>
              </a:rPr>
              <a:t>2)	Curah hujan sangat rendah (kurang dari 25 cm/tahun).</a:t>
            </a:r>
          </a:p>
          <a:p>
            <a:pPr marL="268281" indent="-268281" defTabSz="914378">
              <a:spcAft>
                <a:spcPts val="300"/>
              </a:spcAft>
              <a:tabLst>
                <a:tab pos="263519" algn="l"/>
              </a:tabLst>
            </a:pPr>
            <a:r>
              <a:rPr lang="id-ID" sz="1600" kern="0" dirty="0">
                <a:solidFill>
                  <a:srgbClr val="000000"/>
                </a:solidFill>
                <a:latin typeface="PT Sans" panose="020B0503020203020204" pitchFamily="34" charset="0"/>
                <a:cs typeface="Palanquin" panose="020B0004020203020204" pitchFamily="34" charset="0"/>
              </a:rPr>
              <a:t>3)	D</a:t>
            </a:r>
            <a:r>
              <a:rPr lang="es-ES" sz="1600" kern="0" dirty="0" err="1">
                <a:solidFill>
                  <a:srgbClr val="000000"/>
                </a:solidFill>
                <a:latin typeface="PT Sans" panose="020B0503020203020204" pitchFamily="34" charset="0"/>
                <a:cs typeface="Palanquin" panose="020B0004020203020204" pitchFamily="34" charset="0"/>
              </a:rPr>
              <a:t>ibedakan</a:t>
            </a:r>
            <a:r>
              <a:rPr lang="es-ES" sz="1600" kern="0" dirty="0">
                <a:solidFill>
                  <a:srgbClr val="000000"/>
                </a:solidFill>
                <a:latin typeface="PT Sans" panose="020B0503020203020204" pitchFamily="34" charset="0"/>
                <a:cs typeface="Palanquin" panose="020B0004020203020204" pitchFamily="34" charset="0"/>
              </a:rPr>
              <a:t> </a:t>
            </a:r>
            <a:r>
              <a:rPr lang="es-ES" sz="1600" kern="0" dirty="0" err="1">
                <a:solidFill>
                  <a:srgbClr val="000000"/>
                </a:solidFill>
                <a:latin typeface="PT Sans" panose="020B0503020203020204" pitchFamily="34" charset="0"/>
                <a:cs typeface="Palanquin" panose="020B0004020203020204" pitchFamily="34" charset="0"/>
              </a:rPr>
              <a:t>menjadi</a:t>
            </a:r>
            <a:r>
              <a:rPr lang="es-ES" sz="1600" kern="0" dirty="0">
                <a:solidFill>
                  <a:srgbClr val="000000"/>
                </a:solidFill>
                <a:latin typeface="PT Sans" panose="020B0503020203020204" pitchFamily="34" charset="0"/>
                <a:cs typeface="Palanquin" panose="020B0004020203020204" pitchFamily="34" charset="0"/>
              </a:rPr>
              <a:t> sabana </a:t>
            </a:r>
            <a:r>
              <a:rPr lang="es-ES" sz="1600" kern="0" dirty="0" err="1">
                <a:solidFill>
                  <a:srgbClr val="000000"/>
                </a:solidFill>
                <a:latin typeface="PT Sans" panose="020B0503020203020204" pitchFamily="34" charset="0"/>
                <a:cs typeface="Palanquin" panose="020B0004020203020204" pitchFamily="34" charset="0"/>
              </a:rPr>
              <a:t>murni</a:t>
            </a:r>
            <a:r>
              <a:rPr lang="es-ES" sz="1600" kern="0" dirty="0">
                <a:solidFill>
                  <a:srgbClr val="000000"/>
                </a:solidFill>
                <a:latin typeface="PT Sans" panose="020B0503020203020204" pitchFamily="34" charset="0"/>
                <a:cs typeface="Palanquin" panose="020B0004020203020204" pitchFamily="34" charset="0"/>
              </a:rPr>
              <a:t> dan sabana </a:t>
            </a:r>
            <a:r>
              <a:rPr lang="es-ES" sz="1600" kern="0" dirty="0" err="1">
                <a:solidFill>
                  <a:srgbClr val="000000"/>
                </a:solidFill>
                <a:latin typeface="PT Sans" panose="020B0503020203020204" pitchFamily="34" charset="0"/>
                <a:cs typeface="Palanquin" panose="020B0004020203020204" pitchFamily="34" charset="0"/>
              </a:rPr>
              <a:t>campuran</a:t>
            </a:r>
            <a:r>
              <a:rPr lang="id-ID" sz="1600" kern="0" dirty="0">
                <a:solidFill>
                  <a:srgbClr val="000000"/>
                </a:solidFill>
                <a:latin typeface="PT Sans" panose="020B0503020203020204" pitchFamily="34" charset="0"/>
                <a:cs typeface="Palanquin" panose="020B0004020203020204" pitchFamily="34" charset="0"/>
              </a:rPr>
              <a:t>.</a:t>
            </a:r>
          </a:p>
          <a:p>
            <a:pPr marL="268281" indent="-268281" defTabSz="914378">
              <a:spcAft>
                <a:spcPts val="300"/>
              </a:spcAft>
              <a:tabLst>
                <a:tab pos="263519" algn="l"/>
              </a:tabLst>
            </a:pPr>
            <a:r>
              <a:rPr lang="id-ID" sz="1600" kern="0" dirty="0">
                <a:solidFill>
                  <a:srgbClr val="000000"/>
                </a:solidFill>
                <a:latin typeface="PT Sans" panose="020B0503020203020204" pitchFamily="34" charset="0"/>
                <a:cs typeface="Palanquin" panose="020B0004020203020204" pitchFamily="34" charset="0"/>
              </a:rPr>
              <a:t>4)	Flora terdiri atas tumbuhan xerofit (seperti </a:t>
            </a:r>
            <a:r>
              <a:rPr lang="fi-FI" sz="1600" kern="0" dirty="0">
                <a:solidFill>
                  <a:srgbClr val="000000"/>
                </a:solidFill>
                <a:latin typeface="PT Sans" panose="020B0503020203020204" pitchFamily="34" charset="0"/>
                <a:cs typeface="Palanquin" panose="020B0004020203020204" pitchFamily="34" charset="0"/>
              </a:rPr>
              <a:t>kaktus</a:t>
            </a:r>
            <a:r>
              <a:rPr lang="id-ID" sz="1600" kern="0" dirty="0">
                <a:solidFill>
                  <a:srgbClr val="000000"/>
                </a:solidFill>
                <a:latin typeface="PT Sans" panose="020B0503020203020204" pitchFamily="34" charset="0"/>
                <a:cs typeface="Palanquin" panose="020B0004020203020204" pitchFamily="34" charset="0"/>
              </a:rPr>
              <a:t>)</a:t>
            </a:r>
            <a:r>
              <a:rPr lang="fi-FI" sz="1600" kern="0" dirty="0">
                <a:solidFill>
                  <a:srgbClr val="000000"/>
                </a:solidFill>
                <a:latin typeface="PT Sans" panose="020B0503020203020204" pitchFamily="34" charset="0"/>
                <a:cs typeface="Palanquin" panose="020B0004020203020204" pitchFamily="34" charset="0"/>
              </a:rPr>
              <a:t>, kurma</a:t>
            </a:r>
            <a:r>
              <a:rPr lang="id-ID" sz="1600" kern="0" dirty="0">
                <a:solidFill>
                  <a:srgbClr val="000000"/>
                </a:solidFill>
                <a:latin typeface="PT Sans" panose="020B0503020203020204" pitchFamily="34" charset="0"/>
                <a:cs typeface="Palanquin" panose="020B0004020203020204" pitchFamily="34" charset="0"/>
              </a:rPr>
              <a:t>,</a:t>
            </a:r>
            <a:r>
              <a:rPr lang="fi-FI" sz="1600" kern="0" dirty="0">
                <a:solidFill>
                  <a:srgbClr val="000000"/>
                </a:solidFill>
                <a:latin typeface="PT Sans" panose="020B0503020203020204" pitchFamily="34" charset="0"/>
                <a:cs typeface="Palanquin" panose="020B0004020203020204" pitchFamily="34" charset="0"/>
              </a:rPr>
              <a:t> dan semak belukar</a:t>
            </a:r>
            <a:r>
              <a:rPr lang="id-ID" sz="1600" kern="0" dirty="0">
                <a:solidFill>
                  <a:srgbClr val="000000"/>
                </a:solidFill>
                <a:latin typeface="PT Sans" panose="020B0503020203020204" pitchFamily="34" charset="0"/>
                <a:cs typeface="Palanquin" panose="020B0004020203020204" pitchFamily="34" charset="0"/>
              </a:rPr>
              <a:t>.</a:t>
            </a:r>
          </a:p>
          <a:p>
            <a:pPr marL="268281" indent="-268281" defTabSz="914378">
              <a:spcAft>
                <a:spcPts val="300"/>
              </a:spcAft>
              <a:tabLst>
                <a:tab pos="263519" algn="l"/>
              </a:tabLst>
            </a:pPr>
            <a:r>
              <a:rPr lang="id-ID" sz="1600" kern="0" dirty="0">
                <a:solidFill>
                  <a:srgbClr val="000000"/>
                </a:solidFill>
                <a:latin typeface="PT Sans" panose="020B0503020203020204" pitchFamily="34" charset="0"/>
                <a:cs typeface="Palanquin" panose="020B0004020203020204" pitchFamily="34" charset="0"/>
              </a:rPr>
              <a:t>5)	Fauna terdiri atas </a:t>
            </a:r>
            <a:r>
              <a:rPr lang="nn-NO" sz="1600" kern="0" dirty="0">
                <a:solidFill>
                  <a:srgbClr val="000000"/>
                </a:solidFill>
                <a:latin typeface="PT Sans" panose="020B0503020203020204" pitchFamily="34" charset="0"/>
                <a:cs typeface="Palanquin" panose="020B0004020203020204" pitchFamily="34" charset="0"/>
              </a:rPr>
              <a:t>semut, kalajengking, kadal, ular, tikus, burung, dan unta</a:t>
            </a:r>
            <a:r>
              <a:rPr lang="id-ID" sz="1600" kern="0" dirty="0">
                <a:solidFill>
                  <a:srgbClr val="000000"/>
                </a:solidFill>
                <a:latin typeface="PT Sans" panose="020B0503020203020204" pitchFamily="34" charset="0"/>
                <a:cs typeface="Palanquin" panose="020B0004020203020204" pitchFamily="34" charset="0"/>
              </a:rPr>
              <a:t>.</a:t>
            </a:r>
          </a:p>
        </p:txBody>
      </p:sp>
      <p:pic>
        <p:nvPicPr>
          <p:cNvPr id="19" name="Picture 18"/>
          <p:cNvPicPr>
            <a:picLocks noChangeAspect="1"/>
          </p:cNvPicPr>
          <p:nvPr/>
        </p:nvPicPr>
        <p:blipFill rotWithShape="1">
          <a:blip r:embed="rId3" cstate="print">
            <a:extLst>
              <a:ext uri="{28A0092B-C50C-407E-A947-70E740481C1C}">
                <a14:useLocalDpi xmlns:a14="http://schemas.microsoft.com/office/drawing/2010/main" val="0"/>
              </a:ext>
            </a:extLst>
          </a:blip>
          <a:srcRect l="1698" t="965" r="56172" b="-965"/>
          <a:stretch/>
        </p:blipFill>
        <p:spPr>
          <a:xfrm>
            <a:off x="331434" y="1888013"/>
            <a:ext cx="2556000" cy="2556000"/>
          </a:xfrm>
          <a:prstGeom prst="ellipse">
            <a:avLst/>
          </a:prstGeom>
          <a:ln>
            <a:noFill/>
          </a:ln>
          <a:effectLst>
            <a:outerShdw blurRad="50800" dist="38100" dir="8100000" algn="tr" rotWithShape="0">
              <a:prstClr val="black">
                <a:alpha val="40000"/>
              </a:prstClr>
            </a:outerShdw>
          </a:effectLst>
        </p:spPr>
      </p:pic>
      <p:sp>
        <p:nvSpPr>
          <p:cNvPr id="8" name="Google Shape;272;p35">
            <a:extLst>
              <a:ext uri="{FF2B5EF4-FFF2-40B4-BE49-F238E27FC236}">
                <a16:creationId xmlns:a16="http://schemas.microsoft.com/office/drawing/2014/main" id="{E53730A6-BD29-2C5B-0DD6-0254246AE44B}"/>
              </a:ext>
            </a:extLst>
          </p:cNvPr>
          <p:cNvSpPr txBox="1">
            <a:spLocks/>
          </p:cNvSpPr>
          <p:nvPr/>
        </p:nvSpPr>
        <p:spPr>
          <a:xfrm>
            <a:off x="868013" y="335175"/>
            <a:ext cx="5169533"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333">
              <a:buClr>
                <a:srgbClr val="0C4F72"/>
              </a:buClr>
            </a:pPr>
            <a:r>
              <a:rPr lang="id-ID" sz="3200" kern="0" dirty="0">
                <a:solidFill>
                  <a:srgbClr val="000000"/>
                </a:solidFill>
                <a:latin typeface="PT Sans" panose="020B0503020203020204" pitchFamily="34" charset="0"/>
              </a:rPr>
              <a:t>Ekosistem Darat</a:t>
            </a:r>
          </a:p>
        </p:txBody>
      </p:sp>
      <p:sp>
        <p:nvSpPr>
          <p:cNvPr id="10" name="Google Shape;222;p33"/>
          <p:cNvSpPr/>
          <p:nvPr/>
        </p:nvSpPr>
        <p:spPr>
          <a:xfrm>
            <a:off x="180916" y="269210"/>
            <a:ext cx="719198" cy="704631"/>
          </a:xfrm>
          <a:prstGeom prst="ellipse">
            <a:avLst/>
          </a:prstGeom>
          <a:solidFill>
            <a:schemeClr val="accent4"/>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lang="id-ID" sz="2800" b="1" kern="0" dirty="0">
                <a:solidFill>
                  <a:srgbClr val="000000"/>
                </a:solidFill>
                <a:latin typeface="PT Sans" panose="020B0503020203020204" pitchFamily="34" charset="0"/>
                <a:cs typeface="Arial"/>
                <a:sym typeface="Arial"/>
              </a:rPr>
              <a:t>2</a:t>
            </a:r>
          </a:p>
        </p:txBody>
      </p:sp>
    </p:spTree>
    <p:extLst>
      <p:ext uri="{BB962C8B-B14F-4D97-AF65-F5344CB8AC3E}">
        <p14:creationId xmlns:p14="http://schemas.microsoft.com/office/powerpoint/2010/main" val="2695868884"/>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40">
                                            <p:txEl>
                                              <p:pRg st="0" end="0"/>
                                            </p:txEl>
                                          </p:spTgt>
                                        </p:tgtEl>
                                        <p:attrNameLst>
                                          <p:attrName>style.visibility</p:attrName>
                                        </p:attrNameLst>
                                      </p:cBhvr>
                                      <p:to>
                                        <p:strVal val="visible"/>
                                      </p:to>
                                    </p:set>
                                    <p:animEffect transition="in" filter="fade">
                                      <p:cBhvr>
                                        <p:cTn id="15" dur="500"/>
                                        <p:tgtEl>
                                          <p:spTgt spid="40">
                                            <p:txEl>
                                              <p:pRg st="0" end="0"/>
                                            </p:txEl>
                                          </p:spTgt>
                                        </p:tgtEl>
                                      </p:cBhvr>
                                    </p:animEffect>
                                    <p:anim calcmode="lin" valueType="num">
                                      <p:cBhvr>
                                        <p:cTn id="16" dur="500" fill="hold"/>
                                        <p:tgtEl>
                                          <p:spTgt spid="40">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40">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40">
                                            <p:txEl>
                                              <p:pRg st="1" end="1"/>
                                            </p:txEl>
                                          </p:spTgt>
                                        </p:tgtEl>
                                        <p:attrNameLst>
                                          <p:attrName>style.visibility</p:attrName>
                                        </p:attrNameLst>
                                      </p:cBhvr>
                                      <p:to>
                                        <p:strVal val="visible"/>
                                      </p:to>
                                    </p:set>
                                    <p:animEffect transition="in" filter="fade">
                                      <p:cBhvr>
                                        <p:cTn id="21" dur="500"/>
                                        <p:tgtEl>
                                          <p:spTgt spid="40">
                                            <p:txEl>
                                              <p:pRg st="1" end="1"/>
                                            </p:txEl>
                                          </p:spTgt>
                                        </p:tgtEl>
                                      </p:cBhvr>
                                    </p:animEffect>
                                    <p:anim calcmode="lin" valueType="num">
                                      <p:cBhvr>
                                        <p:cTn id="22" dur="500" fill="hold"/>
                                        <p:tgtEl>
                                          <p:spTgt spid="40">
                                            <p:txEl>
                                              <p:pRg st="1" end="1"/>
                                            </p:txEl>
                                          </p:spTgt>
                                        </p:tgtEl>
                                        <p:attrNameLst>
                                          <p:attrName>ppt_x</p:attrName>
                                        </p:attrNameLst>
                                      </p:cBhvr>
                                      <p:tavLst>
                                        <p:tav tm="0">
                                          <p:val>
                                            <p:strVal val="#ppt_x"/>
                                          </p:val>
                                        </p:tav>
                                        <p:tav tm="100000">
                                          <p:val>
                                            <p:strVal val="#ppt_x"/>
                                          </p:val>
                                        </p:tav>
                                      </p:tavLst>
                                    </p:anim>
                                    <p:anim calcmode="lin" valueType="num">
                                      <p:cBhvr>
                                        <p:cTn id="23" dur="500" fill="hold"/>
                                        <p:tgtEl>
                                          <p:spTgt spid="40">
                                            <p:txEl>
                                              <p:pRg st="1" end="1"/>
                                            </p:txEl>
                                          </p:spTgt>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40">
                                            <p:txEl>
                                              <p:pRg st="2" end="2"/>
                                            </p:txEl>
                                          </p:spTgt>
                                        </p:tgtEl>
                                        <p:attrNameLst>
                                          <p:attrName>style.visibility</p:attrName>
                                        </p:attrNameLst>
                                      </p:cBhvr>
                                      <p:to>
                                        <p:strVal val="visible"/>
                                      </p:to>
                                    </p:set>
                                    <p:animEffect transition="in" filter="fade">
                                      <p:cBhvr>
                                        <p:cTn id="27" dur="500"/>
                                        <p:tgtEl>
                                          <p:spTgt spid="40">
                                            <p:txEl>
                                              <p:pRg st="2" end="2"/>
                                            </p:txEl>
                                          </p:spTgt>
                                        </p:tgtEl>
                                      </p:cBhvr>
                                    </p:animEffect>
                                    <p:anim calcmode="lin" valueType="num">
                                      <p:cBhvr>
                                        <p:cTn id="28" dur="500" fill="hold"/>
                                        <p:tgtEl>
                                          <p:spTgt spid="40">
                                            <p:txEl>
                                              <p:pRg st="2" end="2"/>
                                            </p:txEl>
                                          </p:spTgt>
                                        </p:tgtEl>
                                        <p:attrNameLst>
                                          <p:attrName>ppt_x</p:attrName>
                                        </p:attrNameLst>
                                      </p:cBhvr>
                                      <p:tavLst>
                                        <p:tav tm="0">
                                          <p:val>
                                            <p:strVal val="#ppt_x"/>
                                          </p:val>
                                        </p:tav>
                                        <p:tav tm="100000">
                                          <p:val>
                                            <p:strVal val="#ppt_x"/>
                                          </p:val>
                                        </p:tav>
                                      </p:tavLst>
                                    </p:anim>
                                    <p:anim calcmode="lin" valueType="num">
                                      <p:cBhvr>
                                        <p:cTn id="29" dur="500" fill="hold"/>
                                        <p:tgtEl>
                                          <p:spTgt spid="40">
                                            <p:txEl>
                                              <p:pRg st="2" end="2"/>
                                            </p:txEl>
                                          </p:spTgt>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2" presetClass="entr" presetSubtype="0" fill="hold" grpId="0" nodeType="afterEffect">
                                  <p:stCondLst>
                                    <p:cond delay="0"/>
                                  </p:stCondLst>
                                  <p:childTnLst>
                                    <p:set>
                                      <p:cBhvr>
                                        <p:cTn id="32" dur="1" fill="hold">
                                          <p:stCondLst>
                                            <p:cond delay="0"/>
                                          </p:stCondLst>
                                        </p:cTn>
                                        <p:tgtEl>
                                          <p:spTgt spid="40">
                                            <p:txEl>
                                              <p:pRg st="3" end="3"/>
                                            </p:txEl>
                                          </p:spTgt>
                                        </p:tgtEl>
                                        <p:attrNameLst>
                                          <p:attrName>style.visibility</p:attrName>
                                        </p:attrNameLst>
                                      </p:cBhvr>
                                      <p:to>
                                        <p:strVal val="visible"/>
                                      </p:to>
                                    </p:set>
                                    <p:animEffect transition="in" filter="fade">
                                      <p:cBhvr>
                                        <p:cTn id="33" dur="500"/>
                                        <p:tgtEl>
                                          <p:spTgt spid="40">
                                            <p:txEl>
                                              <p:pRg st="3" end="3"/>
                                            </p:txEl>
                                          </p:spTgt>
                                        </p:tgtEl>
                                      </p:cBhvr>
                                    </p:animEffect>
                                    <p:anim calcmode="lin" valueType="num">
                                      <p:cBhvr>
                                        <p:cTn id="34" dur="500" fill="hold"/>
                                        <p:tgtEl>
                                          <p:spTgt spid="40">
                                            <p:txEl>
                                              <p:pRg st="3" end="3"/>
                                            </p:txEl>
                                          </p:spTgt>
                                        </p:tgtEl>
                                        <p:attrNameLst>
                                          <p:attrName>ppt_x</p:attrName>
                                        </p:attrNameLst>
                                      </p:cBhvr>
                                      <p:tavLst>
                                        <p:tav tm="0">
                                          <p:val>
                                            <p:strVal val="#ppt_x"/>
                                          </p:val>
                                        </p:tav>
                                        <p:tav tm="100000">
                                          <p:val>
                                            <p:strVal val="#ppt_x"/>
                                          </p:val>
                                        </p:tav>
                                      </p:tavLst>
                                    </p:anim>
                                    <p:anim calcmode="lin" valueType="num">
                                      <p:cBhvr>
                                        <p:cTn id="35" dur="500" fill="hold"/>
                                        <p:tgtEl>
                                          <p:spTgt spid="40">
                                            <p:txEl>
                                              <p:pRg st="3" end="3"/>
                                            </p:txEl>
                                          </p:spTgt>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42" presetClass="entr" presetSubtype="0" fill="hold" grpId="0" nodeType="afterEffect">
                                  <p:stCondLst>
                                    <p:cond delay="0"/>
                                  </p:stCondLst>
                                  <p:childTnLst>
                                    <p:set>
                                      <p:cBhvr>
                                        <p:cTn id="38" dur="1" fill="hold">
                                          <p:stCondLst>
                                            <p:cond delay="0"/>
                                          </p:stCondLst>
                                        </p:cTn>
                                        <p:tgtEl>
                                          <p:spTgt spid="40">
                                            <p:txEl>
                                              <p:pRg st="4" end="4"/>
                                            </p:txEl>
                                          </p:spTgt>
                                        </p:tgtEl>
                                        <p:attrNameLst>
                                          <p:attrName>style.visibility</p:attrName>
                                        </p:attrNameLst>
                                      </p:cBhvr>
                                      <p:to>
                                        <p:strVal val="visible"/>
                                      </p:to>
                                    </p:set>
                                    <p:animEffect transition="in" filter="fade">
                                      <p:cBhvr>
                                        <p:cTn id="39" dur="500"/>
                                        <p:tgtEl>
                                          <p:spTgt spid="40">
                                            <p:txEl>
                                              <p:pRg st="4" end="4"/>
                                            </p:txEl>
                                          </p:spTgt>
                                        </p:tgtEl>
                                      </p:cBhvr>
                                    </p:animEffect>
                                    <p:anim calcmode="lin" valueType="num">
                                      <p:cBhvr>
                                        <p:cTn id="40" dur="500" fill="hold"/>
                                        <p:tgtEl>
                                          <p:spTgt spid="40">
                                            <p:txEl>
                                              <p:pRg st="4" end="4"/>
                                            </p:txEl>
                                          </p:spTgt>
                                        </p:tgtEl>
                                        <p:attrNameLst>
                                          <p:attrName>ppt_x</p:attrName>
                                        </p:attrNameLst>
                                      </p:cBhvr>
                                      <p:tavLst>
                                        <p:tav tm="0">
                                          <p:val>
                                            <p:strVal val="#ppt_x"/>
                                          </p:val>
                                        </p:tav>
                                        <p:tav tm="100000">
                                          <p:val>
                                            <p:strVal val="#ppt_x"/>
                                          </p:val>
                                        </p:tav>
                                      </p:tavLst>
                                    </p:anim>
                                    <p:anim calcmode="lin" valueType="num">
                                      <p:cBhvr>
                                        <p:cTn id="41" dur="500" fill="hold"/>
                                        <p:tgtEl>
                                          <p:spTgt spid="40">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3D2B1453-129A-B09C-DED9-15196779B9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
        <p:nvSpPr>
          <p:cNvPr id="39" name="Google Shape;272;p35">
            <a:extLst>
              <a:ext uri="{FF2B5EF4-FFF2-40B4-BE49-F238E27FC236}">
                <a16:creationId xmlns:a16="http://schemas.microsoft.com/office/drawing/2014/main" id="{E53730A6-BD29-2C5B-0DD6-0254246AE44B}"/>
              </a:ext>
            </a:extLst>
          </p:cNvPr>
          <p:cNvSpPr txBox="1">
            <a:spLocks/>
          </p:cNvSpPr>
          <p:nvPr/>
        </p:nvSpPr>
        <p:spPr>
          <a:xfrm>
            <a:off x="288634" y="1186100"/>
            <a:ext cx="2641603" cy="469519"/>
          </a:xfrm>
          <a:prstGeom prst="roundRect">
            <a:avLst/>
          </a:prstGeom>
          <a:solidFill>
            <a:schemeClr val="accent1"/>
          </a:solidFill>
          <a:ln w="19050">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33">
              <a:buClr>
                <a:srgbClr val="0C4F72"/>
              </a:buClr>
            </a:pPr>
            <a:r>
              <a:rPr lang="id-ID" sz="2200" kern="0" dirty="0">
                <a:solidFill>
                  <a:srgbClr val="000000"/>
                </a:solidFill>
                <a:latin typeface="PT Sans" panose="020B0503020203020204" pitchFamily="34" charset="0"/>
              </a:rPr>
              <a:t>Hutan Gugur</a:t>
            </a:r>
            <a:endParaRPr lang="en-US" sz="2200" kern="0" dirty="0">
              <a:solidFill>
                <a:srgbClr val="000000"/>
              </a:solidFill>
              <a:latin typeface="PT Sans" panose="020B0503020203020204" pitchFamily="34" charset="0"/>
            </a:endParaRPr>
          </a:p>
        </p:txBody>
      </p:sp>
      <p:sp>
        <p:nvSpPr>
          <p:cNvPr id="40" name="Google Shape;1208;p43">
            <a:extLst>
              <a:ext uri="{FF2B5EF4-FFF2-40B4-BE49-F238E27FC236}">
                <a16:creationId xmlns:a16="http://schemas.microsoft.com/office/drawing/2014/main" id="{7C9272C6-D898-70F1-8FA9-D74281F8695D}"/>
              </a:ext>
            </a:extLst>
          </p:cNvPr>
          <p:cNvSpPr/>
          <p:nvPr/>
        </p:nvSpPr>
        <p:spPr>
          <a:xfrm>
            <a:off x="3141052" y="2274321"/>
            <a:ext cx="5494585" cy="1783384"/>
          </a:xfrm>
          <a:prstGeom prst="rect">
            <a:avLst/>
          </a:prstGeom>
          <a:noFill/>
          <a:ln>
            <a:noFill/>
          </a:ln>
        </p:spPr>
        <p:txBody>
          <a:bodyPr spcFirstLastPara="1" wrap="square" lIns="91425" tIns="91425" rIns="91425" bIns="91425" anchor="ctr" anchorCtr="0">
            <a:noAutofit/>
          </a:bodyPr>
          <a:lstStyle/>
          <a:p>
            <a:pPr marL="268281" indent="-268281" defTabSz="914378">
              <a:spcAft>
                <a:spcPts val="300"/>
              </a:spcAft>
              <a:tabLst>
                <a:tab pos="263519" algn="l"/>
              </a:tabLst>
            </a:pPr>
            <a:r>
              <a:rPr lang="id-ID" sz="1600" kern="0" dirty="0">
                <a:solidFill>
                  <a:srgbClr val="000000"/>
                </a:solidFill>
                <a:latin typeface="PT Sans" panose="020B0503020203020204" pitchFamily="34" charset="0"/>
                <a:cs typeface="Palanquin" panose="020B0004020203020204" pitchFamily="34" charset="0"/>
              </a:rPr>
              <a:t>1)	Terdapat di daerah yang memiliki empat musim.</a:t>
            </a:r>
          </a:p>
          <a:p>
            <a:pPr marL="268281" indent="-268281" defTabSz="914378">
              <a:spcAft>
                <a:spcPts val="300"/>
              </a:spcAft>
              <a:tabLst>
                <a:tab pos="263519" algn="l"/>
              </a:tabLst>
            </a:pPr>
            <a:r>
              <a:rPr lang="id-ID" sz="1600" kern="0" dirty="0">
                <a:solidFill>
                  <a:srgbClr val="000000"/>
                </a:solidFill>
                <a:latin typeface="PT Sans" panose="020B0503020203020204" pitchFamily="34" charset="0"/>
                <a:cs typeface="Palanquin" panose="020B0004020203020204" pitchFamily="34" charset="0"/>
              </a:rPr>
              <a:t>2)	Curah hujan antara 75–100 cm/tahun.</a:t>
            </a:r>
          </a:p>
          <a:p>
            <a:pPr marL="268281" indent="-268281" defTabSz="914378">
              <a:spcAft>
                <a:spcPts val="300"/>
              </a:spcAft>
              <a:tabLst>
                <a:tab pos="263519" algn="l"/>
              </a:tabLst>
            </a:pPr>
            <a:r>
              <a:rPr lang="id-ID" sz="1600" kern="0" dirty="0">
                <a:solidFill>
                  <a:srgbClr val="000000"/>
                </a:solidFill>
                <a:latin typeface="PT Sans" panose="020B0503020203020204" pitchFamily="34" charset="0"/>
                <a:cs typeface="Palanquin" panose="020B0004020203020204" pitchFamily="34" charset="0"/>
              </a:rPr>
              <a:t>3)	</a:t>
            </a:r>
            <a:r>
              <a:rPr lang="es-ES" sz="1600" kern="0" dirty="0" err="1">
                <a:solidFill>
                  <a:srgbClr val="000000"/>
                </a:solidFill>
                <a:latin typeface="PT Sans" panose="020B0503020203020204" pitchFamily="34" charset="0"/>
                <a:cs typeface="Palanquin" panose="020B0004020203020204" pitchFamily="34" charset="0"/>
              </a:rPr>
              <a:t>Tumbuhan</a:t>
            </a:r>
            <a:r>
              <a:rPr lang="es-ES" sz="1600" kern="0" dirty="0">
                <a:solidFill>
                  <a:srgbClr val="000000"/>
                </a:solidFill>
                <a:latin typeface="PT Sans" panose="020B0503020203020204" pitchFamily="34" charset="0"/>
                <a:cs typeface="Palanquin" panose="020B0004020203020204" pitchFamily="34" charset="0"/>
              </a:rPr>
              <a:t> </a:t>
            </a:r>
            <a:r>
              <a:rPr lang="es-ES" sz="1600" kern="0" dirty="0" err="1">
                <a:solidFill>
                  <a:srgbClr val="000000"/>
                </a:solidFill>
                <a:latin typeface="PT Sans" panose="020B0503020203020204" pitchFamily="34" charset="0"/>
                <a:cs typeface="Palanquin" panose="020B0004020203020204" pitchFamily="34" charset="0"/>
              </a:rPr>
              <a:t>hutan</a:t>
            </a:r>
            <a:r>
              <a:rPr lang="es-ES" sz="1600" kern="0" dirty="0">
                <a:solidFill>
                  <a:srgbClr val="000000"/>
                </a:solidFill>
                <a:latin typeface="PT Sans" panose="020B0503020203020204" pitchFamily="34" charset="0"/>
                <a:cs typeface="Palanquin" panose="020B0004020203020204" pitchFamily="34" charset="0"/>
              </a:rPr>
              <a:t> </a:t>
            </a:r>
            <a:r>
              <a:rPr lang="es-ES" sz="1600" kern="0" dirty="0" err="1">
                <a:solidFill>
                  <a:srgbClr val="000000"/>
                </a:solidFill>
                <a:latin typeface="PT Sans" panose="020B0503020203020204" pitchFamily="34" charset="0"/>
                <a:cs typeface="Palanquin" panose="020B0004020203020204" pitchFamily="34" charset="0"/>
              </a:rPr>
              <a:t>gugur</a:t>
            </a:r>
            <a:r>
              <a:rPr lang="es-ES" sz="1600" kern="0" dirty="0">
                <a:solidFill>
                  <a:srgbClr val="000000"/>
                </a:solidFill>
                <a:latin typeface="PT Sans" panose="020B0503020203020204" pitchFamily="34" charset="0"/>
                <a:cs typeface="Palanquin" panose="020B0004020203020204" pitchFamily="34" charset="0"/>
              </a:rPr>
              <a:t> </a:t>
            </a:r>
            <a:r>
              <a:rPr lang="es-ES" sz="1600" kern="0" dirty="0" err="1">
                <a:solidFill>
                  <a:srgbClr val="000000"/>
                </a:solidFill>
                <a:latin typeface="PT Sans" panose="020B0503020203020204" pitchFamily="34" charset="0"/>
                <a:cs typeface="Palanquin" panose="020B0004020203020204" pitchFamily="34" charset="0"/>
              </a:rPr>
              <a:t>seperti</a:t>
            </a:r>
            <a:r>
              <a:rPr lang="es-ES" sz="1600" kern="0" dirty="0">
                <a:solidFill>
                  <a:srgbClr val="000000"/>
                </a:solidFill>
                <a:latin typeface="PT Sans" panose="020B0503020203020204" pitchFamily="34" charset="0"/>
                <a:cs typeface="Palanquin" panose="020B0004020203020204" pitchFamily="34" charset="0"/>
              </a:rPr>
              <a:t> </a:t>
            </a:r>
            <a:r>
              <a:rPr lang="es-ES" sz="1600" i="1" kern="0" dirty="0" err="1">
                <a:solidFill>
                  <a:srgbClr val="000000"/>
                </a:solidFill>
                <a:latin typeface="PT Sans" panose="020B0503020203020204" pitchFamily="34" charset="0"/>
                <a:cs typeface="Palanquin" panose="020B0004020203020204" pitchFamily="34" charset="0"/>
              </a:rPr>
              <a:t>elm</a:t>
            </a:r>
            <a:r>
              <a:rPr lang="es-ES" sz="1600" i="1" kern="0" dirty="0">
                <a:solidFill>
                  <a:srgbClr val="000000"/>
                </a:solidFill>
                <a:latin typeface="PT Sans" panose="020B0503020203020204" pitchFamily="34" charset="0"/>
                <a:cs typeface="Palanquin" panose="020B0004020203020204" pitchFamily="34" charset="0"/>
              </a:rPr>
              <a:t>, </a:t>
            </a:r>
            <a:r>
              <a:rPr lang="es-ES" sz="1600" i="1" kern="0" dirty="0" err="1">
                <a:solidFill>
                  <a:srgbClr val="000000"/>
                </a:solidFill>
                <a:latin typeface="PT Sans" panose="020B0503020203020204" pitchFamily="34" charset="0"/>
                <a:cs typeface="Palanquin" panose="020B0004020203020204" pitchFamily="34" charset="0"/>
              </a:rPr>
              <a:t>beech</a:t>
            </a:r>
            <a:r>
              <a:rPr lang="es-ES" sz="1600" i="1" kern="0" dirty="0">
                <a:solidFill>
                  <a:srgbClr val="000000"/>
                </a:solidFill>
                <a:latin typeface="PT Sans" panose="020B0503020203020204" pitchFamily="34" charset="0"/>
                <a:cs typeface="Palanquin" panose="020B0004020203020204" pitchFamily="34" charset="0"/>
              </a:rPr>
              <a:t>, </a:t>
            </a:r>
            <a:r>
              <a:rPr lang="es-ES" sz="1600" i="1" kern="0" dirty="0" err="1">
                <a:solidFill>
                  <a:srgbClr val="000000"/>
                </a:solidFill>
                <a:latin typeface="PT Sans" panose="020B0503020203020204" pitchFamily="34" charset="0"/>
                <a:cs typeface="Palanquin" panose="020B0004020203020204" pitchFamily="34" charset="0"/>
              </a:rPr>
              <a:t>oak</a:t>
            </a:r>
            <a:r>
              <a:rPr lang="es-ES" sz="1600" i="1" kern="0" dirty="0">
                <a:solidFill>
                  <a:srgbClr val="000000"/>
                </a:solidFill>
                <a:latin typeface="PT Sans" panose="020B0503020203020204" pitchFamily="34" charset="0"/>
                <a:cs typeface="Palanquin" panose="020B0004020203020204" pitchFamily="34" charset="0"/>
              </a:rPr>
              <a:t>, dan maple</a:t>
            </a:r>
            <a:r>
              <a:rPr lang="es-ES" sz="1600" kern="0" dirty="0">
                <a:solidFill>
                  <a:srgbClr val="000000"/>
                </a:solidFill>
                <a:latin typeface="PT Sans" panose="020B0503020203020204" pitchFamily="34" charset="0"/>
                <a:cs typeface="Palanquin" panose="020B0004020203020204" pitchFamily="34" charset="0"/>
              </a:rPr>
              <a:t>.</a:t>
            </a:r>
            <a:endParaRPr lang="id-ID" sz="1600" kern="0" dirty="0">
              <a:solidFill>
                <a:srgbClr val="000000"/>
              </a:solidFill>
              <a:latin typeface="PT Sans" panose="020B0503020203020204" pitchFamily="34" charset="0"/>
              <a:cs typeface="Palanquin" panose="020B0004020203020204" pitchFamily="34" charset="0"/>
            </a:endParaRPr>
          </a:p>
          <a:p>
            <a:pPr marL="268281" indent="-268281" defTabSz="914378">
              <a:spcAft>
                <a:spcPts val="300"/>
              </a:spcAft>
              <a:tabLst>
                <a:tab pos="263519" algn="l"/>
              </a:tabLst>
            </a:pPr>
            <a:r>
              <a:rPr lang="id-ID" sz="1600" kern="0" dirty="0">
                <a:solidFill>
                  <a:srgbClr val="000000"/>
                </a:solidFill>
                <a:latin typeface="PT Sans" panose="020B0503020203020204" pitchFamily="34" charset="0"/>
                <a:cs typeface="Palanquin" panose="020B0004020203020204" pitchFamily="34" charset="0"/>
              </a:rPr>
              <a:t>4)	Pada musim dingin, beberapa hewan mengalami hibernasi, menyimpan makanan, membentuk lemak di bawah kulit, maupun melakukan migrasi ke daerah yang lebih hangat.</a:t>
            </a:r>
          </a:p>
        </p:txBody>
      </p:sp>
      <p:pic>
        <p:nvPicPr>
          <p:cNvPr id="19" name="Picture 18"/>
          <p:cNvPicPr>
            <a:picLocks noChangeAspect="1"/>
          </p:cNvPicPr>
          <p:nvPr/>
        </p:nvPicPr>
        <p:blipFill rotWithShape="1">
          <a:blip r:embed="rId3" cstate="print">
            <a:extLst>
              <a:ext uri="{28A0092B-C50C-407E-A947-70E740481C1C}">
                <a14:useLocalDpi xmlns:a14="http://schemas.microsoft.com/office/drawing/2010/main" val="0"/>
              </a:ext>
            </a:extLst>
          </a:blip>
          <a:srcRect l="16667" r="16667"/>
          <a:stretch/>
        </p:blipFill>
        <p:spPr>
          <a:xfrm>
            <a:off x="349434" y="1959158"/>
            <a:ext cx="2520000" cy="2520000"/>
          </a:xfrm>
          <a:prstGeom prst="ellipse">
            <a:avLst/>
          </a:prstGeom>
          <a:ln>
            <a:noFill/>
          </a:ln>
          <a:effectLst>
            <a:outerShdw blurRad="50800" dist="38100" dir="8100000" algn="tr" rotWithShape="0">
              <a:prstClr val="black">
                <a:alpha val="40000"/>
              </a:prstClr>
            </a:outerShdw>
          </a:effectLst>
        </p:spPr>
      </p:pic>
      <p:sp>
        <p:nvSpPr>
          <p:cNvPr id="8" name="Google Shape;272;p35">
            <a:extLst>
              <a:ext uri="{FF2B5EF4-FFF2-40B4-BE49-F238E27FC236}">
                <a16:creationId xmlns:a16="http://schemas.microsoft.com/office/drawing/2014/main" id="{E53730A6-BD29-2C5B-0DD6-0254246AE44B}"/>
              </a:ext>
            </a:extLst>
          </p:cNvPr>
          <p:cNvSpPr txBox="1">
            <a:spLocks/>
          </p:cNvSpPr>
          <p:nvPr/>
        </p:nvSpPr>
        <p:spPr>
          <a:xfrm>
            <a:off x="868013" y="335175"/>
            <a:ext cx="5169533"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333">
              <a:buClr>
                <a:srgbClr val="0C4F72"/>
              </a:buClr>
            </a:pPr>
            <a:r>
              <a:rPr lang="id-ID" sz="3200" kern="0" dirty="0">
                <a:solidFill>
                  <a:srgbClr val="000000"/>
                </a:solidFill>
                <a:latin typeface="PT Sans" panose="020B0503020203020204" pitchFamily="34" charset="0"/>
              </a:rPr>
              <a:t>Ekosistem Darat</a:t>
            </a:r>
          </a:p>
        </p:txBody>
      </p:sp>
      <p:sp>
        <p:nvSpPr>
          <p:cNvPr id="10" name="Google Shape;222;p33"/>
          <p:cNvSpPr/>
          <p:nvPr/>
        </p:nvSpPr>
        <p:spPr>
          <a:xfrm>
            <a:off x="180916" y="269210"/>
            <a:ext cx="719198" cy="704631"/>
          </a:xfrm>
          <a:prstGeom prst="ellipse">
            <a:avLst/>
          </a:prstGeom>
          <a:solidFill>
            <a:schemeClr val="accent4"/>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lang="id-ID" sz="2800" b="1" kern="0" dirty="0">
                <a:solidFill>
                  <a:srgbClr val="000000"/>
                </a:solidFill>
                <a:latin typeface="PT Sans" panose="020B0503020203020204" pitchFamily="34" charset="0"/>
                <a:cs typeface="Arial"/>
                <a:sym typeface="Arial"/>
              </a:rPr>
              <a:t>2</a:t>
            </a:r>
          </a:p>
        </p:txBody>
      </p:sp>
    </p:spTree>
    <p:extLst>
      <p:ext uri="{BB962C8B-B14F-4D97-AF65-F5344CB8AC3E}">
        <p14:creationId xmlns:p14="http://schemas.microsoft.com/office/powerpoint/2010/main" val="82317034"/>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40">
                                            <p:txEl>
                                              <p:pRg st="0" end="0"/>
                                            </p:txEl>
                                          </p:spTgt>
                                        </p:tgtEl>
                                        <p:attrNameLst>
                                          <p:attrName>style.visibility</p:attrName>
                                        </p:attrNameLst>
                                      </p:cBhvr>
                                      <p:to>
                                        <p:strVal val="visible"/>
                                      </p:to>
                                    </p:set>
                                    <p:animEffect transition="in" filter="fade">
                                      <p:cBhvr>
                                        <p:cTn id="15" dur="500"/>
                                        <p:tgtEl>
                                          <p:spTgt spid="40">
                                            <p:txEl>
                                              <p:pRg st="0" end="0"/>
                                            </p:txEl>
                                          </p:spTgt>
                                        </p:tgtEl>
                                      </p:cBhvr>
                                    </p:animEffect>
                                    <p:anim calcmode="lin" valueType="num">
                                      <p:cBhvr>
                                        <p:cTn id="16" dur="500" fill="hold"/>
                                        <p:tgtEl>
                                          <p:spTgt spid="40">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40">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40">
                                            <p:txEl>
                                              <p:pRg st="1" end="1"/>
                                            </p:txEl>
                                          </p:spTgt>
                                        </p:tgtEl>
                                        <p:attrNameLst>
                                          <p:attrName>style.visibility</p:attrName>
                                        </p:attrNameLst>
                                      </p:cBhvr>
                                      <p:to>
                                        <p:strVal val="visible"/>
                                      </p:to>
                                    </p:set>
                                    <p:animEffect transition="in" filter="fade">
                                      <p:cBhvr>
                                        <p:cTn id="21" dur="500"/>
                                        <p:tgtEl>
                                          <p:spTgt spid="40">
                                            <p:txEl>
                                              <p:pRg st="1" end="1"/>
                                            </p:txEl>
                                          </p:spTgt>
                                        </p:tgtEl>
                                      </p:cBhvr>
                                    </p:animEffect>
                                    <p:anim calcmode="lin" valueType="num">
                                      <p:cBhvr>
                                        <p:cTn id="22" dur="500" fill="hold"/>
                                        <p:tgtEl>
                                          <p:spTgt spid="40">
                                            <p:txEl>
                                              <p:pRg st="1" end="1"/>
                                            </p:txEl>
                                          </p:spTgt>
                                        </p:tgtEl>
                                        <p:attrNameLst>
                                          <p:attrName>ppt_x</p:attrName>
                                        </p:attrNameLst>
                                      </p:cBhvr>
                                      <p:tavLst>
                                        <p:tav tm="0">
                                          <p:val>
                                            <p:strVal val="#ppt_x"/>
                                          </p:val>
                                        </p:tav>
                                        <p:tav tm="100000">
                                          <p:val>
                                            <p:strVal val="#ppt_x"/>
                                          </p:val>
                                        </p:tav>
                                      </p:tavLst>
                                    </p:anim>
                                    <p:anim calcmode="lin" valueType="num">
                                      <p:cBhvr>
                                        <p:cTn id="23" dur="500" fill="hold"/>
                                        <p:tgtEl>
                                          <p:spTgt spid="40">
                                            <p:txEl>
                                              <p:pRg st="1" end="1"/>
                                            </p:txEl>
                                          </p:spTgt>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40">
                                            <p:txEl>
                                              <p:pRg st="2" end="2"/>
                                            </p:txEl>
                                          </p:spTgt>
                                        </p:tgtEl>
                                        <p:attrNameLst>
                                          <p:attrName>style.visibility</p:attrName>
                                        </p:attrNameLst>
                                      </p:cBhvr>
                                      <p:to>
                                        <p:strVal val="visible"/>
                                      </p:to>
                                    </p:set>
                                    <p:animEffect transition="in" filter="fade">
                                      <p:cBhvr>
                                        <p:cTn id="27" dur="500"/>
                                        <p:tgtEl>
                                          <p:spTgt spid="40">
                                            <p:txEl>
                                              <p:pRg st="2" end="2"/>
                                            </p:txEl>
                                          </p:spTgt>
                                        </p:tgtEl>
                                      </p:cBhvr>
                                    </p:animEffect>
                                    <p:anim calcmode="lin" valueType="num">
                                      <p:cBhvr>
                                        <p:cTn id="28" dur="500" fill="hold"/>
                                        <p:tgtEl>
                                          <p:spTgt spid="40">
                                            <p:txEl>
                                              <p:pRg st="2" end="2"/>
                                            </p:txEl>
                                          </p:spTgt>
                                        </p:tgtEl>
                                        <p:attrNameLst>
                                          <p:attrName>ppt_x</p:attrName>
                                        </p:attrNameLst>
                                      </p:cBhvr>
                                      <p:tavLst>
                                        <p:tav tm="0">
                                          <p:val>
                                            <p:strVal val="#ppt_x"/>
                                          </p:val>
                                        </p:tav>
                                        <p:tav tm="100000">
                                          <p:val>
                                            <p:strVal val="#ppt_x"/>
                                          </p:val>
                                        </p:tav>
                                      </p:tavLst>
                                    </p:anim>
                                    <p:anim calcmode="lin" valueType="num">
                                      <p:cBhvr>
                                        <p:cTn id="29" dur="500" fill="hold"/>
                                        <p:tgtEl>
                                          <p:spTgt spid="40">
                                            <p:txEl>
                                              <p:pRg st="2" end="2"/>
                                            </p:txEl>
                                          </p:spTgt>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2" presetClass="entr" presetSubtype="0" fill="hold" grpId="0" nodeType="afterEffect">
                                  <p:stCondLst>
                                    <p:cond delay="0"/>
                                  </p:stCondLst>
                                  <p:childTnLst>
                                    <p:set>
                                      <p:cBhvr>
                                        <p:cTn id="32" dur="1" fill="hold">
                                          <p:stCondLst>
                                            <p:cond delay="0"/>
                                          </p:stCondLst>
                                        </p:cTn>
                                        <p:tgtEl>
                                          <p:spTgt spid="40">
                                            <p:txEl>
                                              <p:pRg st="3" end="3"/>
                                            </p:txEl>
                                          </p:spTgt>
                                        </p:tgtEl>
                                        <p:attrNameLst>
                                          <p:attrName>style.visibility</p:attrName>
                                        </p:attrNameLst>
                                      </p:cBhvr>
                                      <p:to>
                                        <p:strVal val="visible"/>
                                      </p:to>
                                    </p:set>
                                    <p:animEffect transition="in" filter="fade">
                                      <p:cBhvr>
                                        <p:cTn id="33" dur="500"/>
                                        <p:tgtEl>
                                          <p:spTgt spid="40">
                                            <p:txEl>
                                              <p:pRg st="3" end="3"/>
                                            </p:txEl>
                                          </p:spTgt>
                                        </p:tgtEl>
                                      </p:cBhvr>
                                    </p:animEffect>
                                    <p:anim calcmode="lin" valueType="num">
                                      <p:cBhvr>
                                        <p:cTn id="34" dur="500" fill="hold"/>
                                        <p:tgtEl>
                                          <p:spTgt spid="40">
                                            <p:txEl>
                                              <p:pRg st="3" end="3"/>
                                            </p:txEl>
                                          </p:spTgt>
                                        </p:tgtEl>
                                        <p:attrNameLst>
                                          <p:attrName>ppt_x</p:attrName>
                                        </p:attrNameLst>
                                      </p:cBhvr>
                                      <p:tavLst>
                                        <p:tav tm="0">
                                          <p:val>
                                            <p:strVal val="#ppt_x"/>
                                          </p:val>
                                        </p:tav>
                                        <p:tav tm="100000">
                                          <p:val>
                                            <p:strVal val="#ppt_x"/>
                                          </p:val>
                                        </p:tav>
                                      </p:tavLst>
                                    </p:anim>
                                    <p:anim calcmode="lin" valueType="num">
                                      <p:cBhvr>
                                        <p:cTn id="35" dur="500" fill="hold"/>
                                        <p:tgtEl>
                                          <p:spTgt spid="40">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3D2B1453-129A-B09C-DED9-15196779B9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
        <p:nvSpPr>
          <p:cNvPr id="39" name="Google Shape;272;p35">
            <a:extLst>
              <a:ext uri="{FF2B5EF4-FFF2-40B4-BE49-F238E27FC236}">
                <a16:creationId xmlns:a16="http://schemas.microsoft.com/office/drawing/2014/main" id="{E53730A6-BD29-2C5B-0DD6-0254246AE44B}"/>
              </a:ext>
            </a:extLst>
          </p:cNvPr>
          <p:cNvSpPr txBox="1">
            <a:spLocks/>
          </p:cNvSpPr>
          <p:nvPr/>
        </p:nvSpPr>
        <p:spPr>
          <a:xfrm>
            <a:off x="288634" y="1186100"/>
            <a:ext cx="2641603" cy="469519"/>
          </a:xfrm>
          <a:prstGeom prst="roundRect">
            <a:avLst/>
          </a:prstGeom>
          <a:solidFill>
            <a:schemeClr val="accent1"/>
          </a:solidFill>
          <a:ln w="19050">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33">
              <a:buClr>
                <a:srgbClr val="0C4F72"/>
              </a:buClr>
            </a:pPr>
            <a:r>
              <a:rPr lang="id-ID" sz="2200" kern="0" dirty="0">
                <a:solidFill>
                  <a:srgbClr val="000000"/>
                </a:solidFill>
                <a:latin typeface="PT Sans" panose="020B0503020203020204" pitchFamily="34" charset="0"/>
              </a:rPr>
              <a:t>Taiga</a:t>
            </a:r>
            <a:endParaRPr lang="en-US" sz="2200" kern="0" dirty="0">
              <a:solidFill>
                <a:srgbClr val="000000"/>
              </a:solidFill>
              <a:latin typeface="PT Sans" panose="020B0503020203020204" pitchFamily="34" charset="0"/>
            </a:endParaRPr>
          </a:p>
        </p:txBody>
      </p:sp>
      <p:sp>
        <p:nvSpPr>
          <p:cNvPr id="40" name="Google Shape;1208;p43">
            <a:extLst>
              <a:ext uri="{FF2B5EF4-FFF2-40B4-BE49-F238E27FC236}">
                <a16:creationId xmlns:a16="http://schemas.microsoft.com/office/drawing/2014/main" id="{7C9272C6-D898-70F1-8FA9-D74281F8695D}"/>
              </a:ext>
            </a:extLst>
          </p:cNvPr>
          <p:cNvSpPr/>
          <p:nvPr/>
        </p:nvSpPr>
        <p:spPr>
          <a:xfrm>
            <a:off x="3141052" y="2274321"/>
            <a:ext cx="5494585" cy="1783384"/>
          </a:xfrm>
          <a:prstGeom prst="rect">
            <a:avLst/>
          </a:prstGeom>
          <a:noFill/>
          <a:ln>
            <a:noFill/>
          </a:ln>
        </p:spPr>
        <p:txBody>
          <a:bodyPr spcFirstLastPara="1" wrap="square" lIns="91425" tIns="91425" rIns="91425" bIns="91425" anchor="ctr" anchorCtr="0">
            <a:noAutofit/>
          </a:bodyPr>
          <a:lstStyle/>
          <a:p>
            <a:pPr marL="268281" indent="-268281" defTabSz="914378">
              <a:spcAft>
                <a:spcPts val="300"/>
              </a:spcAft>
              <a:tabLst>
                <a:tab pos="263519" algn="l"/>
              </a:tabLst>
            </a:pPr>
            <a:r>
              <a:rPr lang="id-ID" sz="1600" kern="0" dirty="0">
                <a:solidFill>
                  <a:srgbClr val="000000"/>
                </a:solidFill>
                <a:latin typeface="PT Sans" panose="020B0503020203020204" pitchFamily="34" charset="0"/>
                <a:cs typeface="Palanquin" panose="020B0004020203020204" pitchFamily="34" charset="0"/>
              </a:rPr>
              <a:t>1)	Terdapat di daerah antara subtropis dan kutub.</a:t>
            </a:r>
          </a:p>
          <a:p>
            <a:pPr marL="268281" indent="-268281" defTabSz="914378">
              <a:spcAft>
                <a:spcPts val="300"/>
              </a:spcAft>
              <a:tabLst>
                <a:tab pos="263519" algn="l"/>
              </a:tabLst>
            </a:pPr>
            <a:r>
              <a:rPr lang="id-ID" sz="1600" kern="0" dirty="0">
                <a:solidFill>
                  <a:srgbClr val="000000"/>
                </a:solidFill>
                <a:latin typeface="PT Sans" panose="020B0503020203020204" pitchFamily="34" charset="0"/>
                <a:cs typeface="Palanquin" panose="020B0004020203020204" pitchFamily="34" charset="0"/>
              </a:rPr>
              <a:t>2)	Curah hujan antara 75–100 cm/tahun.</a:t>
            </a:r>
          </a:p>
          <a:p>
            <a:pPr marL="268281" indent="-268281" defTabSz="914378">
              <a:spcAft>
                <a:spcPts val="300"/>
              </a:spcAft>
              <a:tabLst>
                <a:tab pos="263519" algn="l"/>
              </a:tabLst>
            </a:pPr>
            <a:r>
              <a:rPr lang="id-ID" sz="1600" kern="0" dirty="0">
                <a:solidFill>
                  <a:srgbClr val="000000"/>
                </a:solidFill>
                <a:latin typeface="PT Sans" panose="020B0503020203020204" pitchFamily="34" charset="0"/>
                <a:cs typeface="Palanquin" panose="020B0004020203020204" pitchFamily="34" charset="0"/>
              </a:rPr>
              <a:t>3)	</a:t>
            </a:r>
            <a:r>
              <a:rPr lang="es-ES" sz="1600" kern="0" dirty="0" err="1">
                <a:solidFill>
                  <a:srgbClr val="000000"/>
                </a:solidFill>
                <a:latin typeface="PT Sans" panose="020B0503020203020204" pitchFamily="34" charset="0"/>
                <a:cs typeface="Palanquin" panose="020B0004020203020204" pitchFamily="34" charset="0"/>
              </a:rPr>
              <a:t>Tumbuhan</a:t>
            </a:r>
            <a:r>
              <a:rPr lang="es-ES" sz="1600" kern="0" dirty="0">
                <a:solidFill>
                  <a:srgbClr val="000000"/>
                </a:solidFill>
                <a:latin typeface="PT Sans" panose="020B0503020203020204" pitchFamily="34" charset="0"/>
                <a:cs typeface="Palanquin" panose="020B0004020203020204" pitchFamily="34" charset="0"/>
              </a:rPr>
              <a:t> dominan </a:t>
            </a:r>
            <a:r>
              <a:rPr lang="es-ES" sz="1600" kern="0" dirty="0" err="1">
                <a:solidFill>
                  <a:srgbClr val="000000"/>
                </a:solidFill>
                <a:latin typeface="PT Sans" panose="020B0503020203020204" pitchFamily="34" charset="0"/>
                <a:cs typeface="Palanquin" panose="020B0004020203020204" pitchFamily="34" charset="0"/>
              </a:rPr>
              <a:t>berdaun</a:t>
            </a:r>
            <a:r>
              <a:rPr lang="es-ES" sz="1600" kern="0" dirty="0">
                <a:solidFill>
                  <a:srgbClr val="000000"/>
                </a:solidFill>
                <a:latin typeface="PT Sans" panose="020B0503020203020204" pitchFamily="34" charset="0"/>
                <a:cs typeface="Palanquin" panose="020B0004020203020204" pitchFamily="34" charset="0"/>
              </a:rPr>
              <a:t> </a:t>
            </a:r>
            <a:r>
              <a:rPr lang="es-ES" sz="1600" kern="0" dirty="0" err="1">
                <a:solidFill>
                  <a:srgbClr val="000000"/>
                </a:solidFill>
                <a:latin typeface="PT Sans" panose="020B0503020203020204" pitchFamily="34" charset="0"/>
                <a:cs typeface="Palanquin" panose="020B0004020203020204" pitchFamily="34" charset="0"/>
              </a:rPr>
              <a:t>jarum</a:t>
            </a:r>
            <a:r>
              <a:rPr lang="es-ES" sz="1600" kern="0" dirty="0">
                <a:solidFill>
                  <a:srgbClr val="000000"/>
                </a:solidFill>
                <a:latin typeface="PT Sans" panose="020B0503020203020204" pitchFamily="34" charset="0"/>
                <a:cs typeface="Palanquin" panose="020B0004020203020204" pitchFamily="34" charset="0"/>
              </a:rPr>
              <a:t> (</a:t>
            </a:r>
            <a:r>
              <a:rPr lang="es-ES" sz="1600" kern="0" dirty="0" err="1">
                <a:solidFill>
                  <a:srgbClr val="000000"/>
                </a:solidFill>
                <a:latin typeface="PT Sans" panose="020B0503020203020204" pitchFamily="34" charset="0"/>
                <a:cs typeface="Palanquin" panose="020B0004020203020204" pitchFamily="34" charset="0"/>
              </a:rPr>
              <a:t>konifer</a:t>
            </a:r>
            <a:r>
              <a:rPr lang="es-ES" sz="1600" kern="0" dirty="0">
                <a:solidFill>
                  <a:srgbClr val="000000"/>
                </a:solidFill>
                <a:latin typeface="PT Sans" panose="020B0503020203020204" pitchFamily="34" charset="0"/>
                <a:cs typeface="Palanquin" panose="020B0004020203020204" pitchFamily="34" charset="0"/>
              </a:rPr>
              <a:t>).</a:t>
            </a:r>
            <a:endParaRPr lang="id-ID" sz="1600" kern="0" dirty="0">
              <a:solidFill>
                <a:srgbClr val="000000"/>
              </a:solidFill>
              <a:latin typeface="PT Sans" panose="020B0503020203020204" pitchFamily="34" charset="0"/>
              <a:cs typeface="Palanquin" panose="020B0004020203020204" pitchFamily="34" charset="0"/>
            </a:endParaRPr>
          </a:p>
          <a:p>
            <a:pPr marL="268281" indent="-268281" defTabSz="914378">
              <a:spcAft>
                <a:spcPts val="300"/>
              </a:spcAft>
              <a:tabLst>
                <a:tab pos="263519" algn="l"/>
              </a:tabLst>
            </a:pPr>
            <a:r>
              <a:rPr lang="id-ID" sz="1600" kern="0" dirty="0">
                <a:solidFill>
                  <a:srgbClr val="000000"/>
                </a:solidFill>
                <a:latin typeface="PT Sans" panose="020B0503020203020204" pitchFamily="34" charset="0"/>
                <a:cs typeface="Palanquin" panose="020B0004020203020204" pitchFamily="34" charset="0"/>
              </a:rPr>
              <a:t>4)	Fauna terdiri atas </a:t>
            </a:r>
            <a:r>
              <a:rPr lang="id-ID" sz="1600" i="1" kern="0" dirty="0">
                <a:solidFill>
                  <a:srgbClr val="000000"/>
                </a:solidFill>
                <a:latin typeface="PT Sans" panose="020B0503020203020204" pitchFamily="34" charset="0"/>
                <a:cs typeface="Palanquin" panose="020B0004020203020204" pitchFamily="34" charset="0"/>
              </a:rPr>
              <a:t>moose</a:t>
            </a:r>
            <a:r>
              <a:rPr lang="id-ID" sz="1600" kern="0" dirty="0">
                <a:solidFill>
                  <a:srgbClr val="000000"/>
                </a:solidFill>
                <a:latin typeface="PT Sans" panose="020B0503020203020204" pitchFamily="34" charset="0"/>
                <a:cs typeface="Palanquin" panose="020B0004020203020204" pitchFamily="34" charset="0"/>
              </a:rPr>
              <a:t>, ajak, beruang hitam, lynx, serigala, serangga, dan burung.</a:t>
            </a:r>
          </a:p>
        </p:txBody>
      </p:sp>
      <p:pic>
        <p:nvPicPr>
          <p:cNvPr id="19" name="Picture 18"/>
          <p:cNvPicPr>
            <a:picLocks noChangeAspect="1"/>
          </p:cNvPicPr>
          <p:nvPr/>
        </p:nvPicPr>
        <p:blipFill rotWithShape="1">
          <a:blip r:embed="rId3">
            <a:extLst>
              <a:ext uri="{28A0092B-C50C-407E-A947-70E740481C1C}">
                <a14:useLocalDpi xmlns:a14="http://schemas.microsoft.com/office/drawing/2010/main" val="0"/>
              </a:ext>
            </a:extLst>
          </a:blip>
          <a:srcRect l="17133" r="17133"/>
          <a:stretch/>
        </p:blipFill>
        <p:spPr>
          <a:xfrm>
            <a:off x="331434" y="1959158"/>
            <a:ext cx="2556000" cy="2556000"/>
          </a:xfrm>
          <a:prstGeom prst="ellipse">
            <a:avLst/>
          </a:prstGeom>
          <a:ln>
            <a:noFill/>
          </a:ln>
          <a:effectLst>
            <a:outerShdw blurRad="50800" dist="38100" dir="8100000" algn="tr" rotWithShape="0">
              <a:prstClr val="black">
                <a:alpha val="40000"/>
              </a:prstClr>
            </a:outerShdw>
          </a:effectLst>
        </p:spPr>
      </p:pic>
      <p:sp>
        <p:nvSpPr>
          <p:cNvPr id="8" name="Google Shape;272;p35">
            <a:extLst>
              <a:ext uri="{FF2B5EF4-FFF2-40B4-BE49-F238E27FC236}">
                <a16:creationId xmlns:a16="http://schemas.microsoft.com/office/drawing/2014/main" id="{E53730A6-BD29-2C5B-0DD6-0254246AE44B}"/>
              </a:ext>
            </a:extLst>
          </p:cNvPr>
          <p:cNvSpPr txBox="1">
            <a:spLocks/>
          </p:cNvSpPr>
          <p:nvPr/>
        </p:nvSpPr>
        <p:spPr>
          <a:xfrm>
            <a:off x="868013" y="335175"/>
            <a:ext cx="5169533"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333">
              <a:buClr>
                <a:srgbClr val="0C4F72"/>
              </a:buClr>
            </a:pPr>
            <a:r>
              <a:rPr lang="id-ID" sz="3200" kern="0" dirty="0">
                <a:solidFill>
                  <a:srgbClr val="000000"/>
                </a:solidFill>
                <a:latin typeface="PT Sans" panose="020B0503020203020204" pitchFamily="34" charset="0"/>
              </a:rPr>
              <a:t>Ekosistem Darat</a:t>
            </a:r>
          </a:p>
        </p:txBody>
      </p:sp>
      <p:sp>
        <p:nvSpPr>
          <p:cNvPr id="10" name="Google Shape;222;p33"/>
          <p:cNvSpPr/>
          <p:nvPr/>
        </p:nvSpPr>
        <p:spPr>
          <a:xfrm>
            <a:off x="180916" y="269210"/>
            <a:ext cx="719198" cy="704631"/>
          </a:xfrm>
          <a:prstGeom prst="ellipse">
            <a:avLst/>
          </a:prstGeom>
          <a:solidFill>
            <a:schemeClr val="accent4"/>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lang="id-ID" sz="2800" b="1" kern="0" dirty="0">
                <a:solidFill>
                  <a:srgbClr val="000000"/>
                </a:solidFill>
                <a:latin typeface="PT Sans" panose="020B0503020203020204" pitchFamily="34" charset="0"/>
                <a:cs typeface="Arial"/>
                <a:sym typeface="Arial"/>
              </a:rPr>
              <a:t>2</a:t>
            </a:r>
          </a:p>
        </p:txBody>
      </p:sp>
    </p:spTree>
    <p:extLst>
      <p:ext uri="{BB962C8B-B14F-4D97-AF65-F5344CB8AC3E}">
        <p14:creationId xmlns:p14="http://schemas.microsoft.com/office/powerpoint/2010/main" val="2814137613"/>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40">
                                            <p:txEl>
                                              <p:pRg st="0" end="0"/>
                                            </p:txEl>
                                          </p:spTgt>
                                        </p:tgtEl>
                                        <p:attrNameLst>
                                          <p:attrName>style.visibility</p:attrName>
                                        </p:attrNameLst>
                                      </p:cBhvr>
                                      <p:to>
                                        <p:strVal val="visible"/>
                                      </p:to>
                                    </p:set>
                                    <p:animEffect transition="in" filter="fade">
                                      <p:cBhvr>
                                        <p:cTn id="15" dur="500"/>
                                        <p:tgtEl>
                                          <p:spTgt spid="40">
                                            <p:txEl>
                                              <p:pRg st="0" end="0"/>
                                            </p:txEl>
                                          </p:spTgt>
                                        </p:tgtEl>
                                      </p:cBhvr>
                                    </p:animEffect>
                                    <p:anim calcmode="lin" valueType="num">
                                      <p:cBhvr>
                                        <p:cTn id="16" dur="500" fill="hold"/>
                                        <p:tgtEl>
                                          <p:spTgt spid="40">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40">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40">
                                            <p:txEl>
                                              <p:pRg st="1" end="1"/>
                                            </p:txEl>
                                          </p:spTgt>
                                        </p:tgtEl>
                                        <p:attrNameLst>
                                          <p:attrName>style.visibility</p:attrName>
                                        </p:attrNameLst>
                                      </p:cBhvr>
                                      <p:to>
                                        <p:strVal val="visible"/>
                                      </p:to>
                                    </p:set>
                                    <p:animEffect transition="in" filter="fade">
                                      <p:cBhvr>
                                        <p:cTn id="21" dur="500"/>
                                        <p:tgtEl>
                                          <p:spTgt spid="40">
                                            <p:txEl>
                                              <p:pRg st="1" end="1"/>
                                            </p:txEl>
                                          </p:spTgt>
                                        </p:tgtEl>
                                      </p:cBhvr>
                                    </p:animEffect>
                                    <p:anim calcmode="lin" valueType="num">
                                      <p:cBhvr>
                                        <p:cTn id="22" dur="500" fill="hold"/>
                                        <p:tgtEl>
                                          <p:spTgt spid="40">
                                            <p:txEl>
                                              <p:pRg st="1" end="1"/>
                                            </p:txEl>
                                          </p:spTgt>
                                        </p:tgtEl>
                                        <p:attrNameLst>
                                          <p:attrName>ppt_x</p:attrName>
                                        </p:attrNameLst>
                                      </p:cBhvr>
                                      <p:tavLst>
                                        <p:tav tm="0">
                                          <p:val>
                                            <p:strVal val="#ppt_x"/>
                                          </p:val>
                                        </p:tav>
                                        <p:tav tm="100000">
                                          <p:val>
                                            <p:strVal val="#ppt_x"/>
                                          </p:val>
                                        </p:tav>
                                      </p:tavLst>
                                    </p:anim>
                                    <p:anim calcmode="lin" valueType="num">
                                      <p:cBhvr>
                                        <p:cTn id="23" dur="500" fill="hold"/>
                                        <p:tgtEl>
                                          <p:spTgt spid="40">
                                            <p:txEl>
                                              <p:pRg st="1" end="1"/>
                                            </p:txEl>
                                          </p:spTgt>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40">
                                            <p:txEl>
                                              <p:pRg st="2" end="2"/>
                                            </p:txEl>
                                          </p:spTgt>
                                        </p:tgtEl>
                                        <p:attrNameLst>
                                          <p:attrName>style.visibility</p:attrName>
                                        </p:attrNameLst>
                                      </p:cBhvr>
                                      <p:to>
                                        <p:strVal val="visible"/>
                                      </p:to>
                                    </p:set>
                                    <p:animEffect transition="in" filter="fade">
                                      <p:cBhvr>
                                        <p:cTn id="27" dur="500"/>
                                        <p:tgtEl>
                                          <p:spTgt spid="40">
                                            <p:txEl>
                                              <p:pRg st="2" end="2"/>
                                            </p:txEl>
                                          </p:spTgt>
                                        </p:tgtEl>
                                      </p:cBhvr>
                                    </p:animEffect>
                                    <p:anim calcmode="lin" valueType="num">
                                      <p:cBhvr>
                                        <p:cTn id="28" dur="500" fill="hold"/>
                                        <p:tgtEl>
                                          <p:spTgt spid="40">
                                            <p:txEl>
                                              <p:pRg st="2" end="2"/>
                                            </p:txEl>
                                          </p:spTgt>
                                        </p:tgtEl>
                                        <p:attrNameLst>
                                          <p:attrName>ppt_x</p:attrName>
                                        </p:attrNameLst>
                                      </p:cBhvr>
                                      <p:tavLst>
                                        <p:tav tm="0">
                                          <p:val>
                                            <p:strVal val="#ppt_x"/>
                                          </p:val>
                                        </p:tav>
                                        <p:tav tm="100000">
                                          <p:val>
                                            <p:strVal val="#ppt_x"/>
                                          </p:val>
                                        </p:tav>
                                      </p:tavLst>
                                    </p:anim>
                                    <p:anim calcmode="lin" valueType="num">
                                      <p:cBhvr>
                                        <p:cTn id="29" dur="500" fill="hold"/>
                                        <p:tgtEl>
                                          <p:spTgt spid="40">
                                            <p:txEl>
                                              <p:pRg st="2" end="2"/>
                                            </p:txEl>
                                          </p:spTgt>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2" presetClass="entr" presetSubtype="0" fill="hold" grpId="0" nodeType="afterEffect">
                                  <p:stCondLst>
                                    <p:cond delay="0"/>
                                  </p:stCondLst>
                                  <p:childTnLst>
                                    <p:set>
                                      <p:cBhvr>
                                        <p:cTn id="32" dur="1" fill="hold">
                                          <p:stCondLst>
                                            <p:cond delay="0"/>
                                          </p:stCondLst>
                                        </p:cTn>
                                        <p:tgtEl>
                                          <p:spTgt spid="40">
                                            <p:txEl>
                                              <p:pRg st="3" end="3"/>
                                            </p:txEl>
                                          </p:spTgt>
                                        </p:tgtEl>
                                        <p:attrNameLst>
                                          <p:attrName>style.visibility</p:attrName>
                                        </p:attrNameLst>
                                      </p:cBhvr>
                                      <p:to>
                                        <p:strVal val="visible"/>
                                      </p:to>
                                    </p:set>
                                    <p:animEffect transition="in" filter="fade">
                                      <p:cBhvr>
                                        <p:cTn id="33" dur="500"/>
                                        <p:tgtEl>
                                          <p:spTgt spid="40">
                                            <p:txEl>
                                              <p:pRg st="3" end="3"/>
                                            </p:txEl>
                                          </p:spTgt>
                                        </p:tgtEl>
                                      </p:cBhvr>
                                    </p:animEffect>
                                    <p:anim calcmode="lin" valueType="num">
                                      <p:cBhvr>
                                        <p:cTn id="34" dur="500" fill="hold"/>
                                        <p:tgtEl>
                                          <p:spTgt spid="40">
                                            <p:txEl>
                                              <p:pRg st="3" end="3"/>
                                            </p:txEl>
                                          </p:spTgt>
                                        </p:tgtEl>
                                        <p:attrNameLst>
                                          <p:attrName>ppt_x</p:attrName>
                                        </p:attrNameLst>
                                      </p:cBhvr>
                                      <p:tavLst>
                                        <p:tav tm="0">
                                          <p:val>
                                            <p:strVal val="#ppt_x"/>
                                          </p:val>
                                        </p:tav>
                                        <p:tav tm="100000">
                                          <p:val>
                                            <p:strVal val="#ppt_x"/>
                                          </p:val>
                                        </p:tav>
                                      </p:tavLst>
                                    </p:anim>
                                    <p:anim calcmode="lin" valueType="num">
                                      <p:cBhvr>
                                        <p:cTn id="35" dur="500" fill="hold"/>
                                        <p:tgtEl>
                                          <p:spTgt spid="40">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3D2B1453-129A-B09C-DED9-15196779B9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
        <p:nvSpPr>
          <p:cNvPr id="39" name="Google Shape;272;p35">
            <a:extLst>
              <a:ext uri="{FF2B5EF4-FFF2-40B4-BE49-F238E27FC236}">
                <a16:creationId xmlns:a16="http://schemas.microsoft.com/office/drawing/2014/main" id="{E53730A6-BD29-2C5B-0DD6-0254246AE44B}"/>
              </a:ext>
            </a:extLst>
          </p:cNvPr>
          <p:cNvSpPr txBox="1">
            <a:spLocks/>
          </p:cNvSpPr>
          <p:nvPr/>
        </p:nvSpPr>
        <p:spPr>
          <a:xfrm>
            <a:off x="288634" y="1186100"/>
            <a:ext cx="2641603" cy="469519"/>
          </a:xfrm>
          <a:prstGeom prst="roundRect">
            <a:avLst/>
          </a:prstGeom>
          <a:solidFill>
            <a:schemeClr val="accent1"/>
          </a:solidFill>
          <a:ln w="19050">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33">
              <a:buClr>
                <a:srgbClr val="0C4F72"/>
              </a:buClr>
            </a:pPr>
            <a:r>
              <a:rPr lang="id-ID" sz="2200" kern="0" dirty="0">
                <a:solidFill>
                  <a:srgbClr val="000000"/>
                </a:solidFill>
                <a:latin typeface="PT Sans" panose="020B0503020203020204" pitchFamily="34" charset="0"/>
              </a:rPr>
              <a:t>Tundra</a:t>
            </a:r>
            <a:endParaRPr lang="en-US" sz="2200" kern="0" dirty="0">
              <a:solidFill>
                <a:srgbClr val="000000"/>
              </a:solidFill>
              <a:latin typeface="PT Sans" panose="020B0503020203020204" pitchFamily="34" charset="0"/>
            </a:endParaRPr>
          </a:p>
        </p:txBody>
      </p:sp>
      <p:sp>
        <p:nvSpPr>
          <p:cNvPr id="40" name="Google Shape;1208;p43">
            <a:extLst>
              <a:ext uri="{FF2B5EF4-FFF2-40B4-BE49-F238E27FC236}">
                <a16:creationId xmlns:a16="http://schemas.microsoft.com/office/drawing/2014/main" id="{7C9272C6-D898-70F1-8FA9-D74281F8695D}"/>
              </a:ext>
            </a:extLst>
          </p:cNvPr>
          <p:cNvSpPr/>
          <p:nvPr/>
        </p:nvSpPr>
        <p:spPr>
          <a:xfrm>
            <a:off x="4141440" y="1782559"/>
            <a:ext cx="4496696" cy="2520000"/>
          </a:xfrm>
          <a:prstGeom prst="rect">
            <a:avLst/>
          </a:prstGeom>
          <a:noFill/>
          <a:ln>
            <a:noFill/>
          </a:ln>
        </p:spPr>
        <p:txBody>
          <a:bodyPr spcFirstLastPara="1" wrap="square" lIns="91425" tIns="91425" rIns="91425" bIns="91425" anchor="ctr" anchorCtr="0">
            <a:noAutofit/>
          </a:bodyPr>
          <a:lstStyle/>
          <a:p>
            <a:pPr defTabSz="914378">
              <a:spcAft>
                <a:spcPts val="300"/>
              </a:spcAft>
            </a:pPr>
            <a:r>
              <a:rPr lang="id-ID" sz="1600" kern="0" dirty="0">
                <a:solidFill>
                  <a:srgbClr val="000000"/>
                </a:solidFill>
                <a:latin typeface="PT Sans" panose="020B0503020203020204" pitchFamily="34" charset="0"/>
                <a:cs typeface="Palanquin" panose="020B0004020203020204" pitchFamily="34" charset="0"/>
              </a:rPr>
              <a:t>Bioma </a:t>
            </a:r>
            <a:r>
              <a:rPr lang="sv-SE" sz="1600" kern="0" dirty="0">
                <a:solidFill>
                  <a:srgbClr val="000000"/>
                </a:solidFill>
                <a:latin typeface="PT Sans" panose="020B0503020203020204" pitchFamily="34" charset="0"/>
                <a:cs typeface="Palanquin" panose="020B0004020203020204" pitchFamily="34" charset="0"/>
              </a:rPr>
              <a:t>tundra dibedakan menjadi </a:t>
            </a:r>
            <a:r>
              <a:rPr lang="sv-SE" sz="1600" b="1" kern="0" dirty="0">
                <a:solidFill>
                  <a:srgbClr val="000000"/>
                </a:solidFill>
                <a:latin typeface="PT Sans" panose="020B0503020203020204" pitchFamily="34" charset="0"/>
                <a:cs typeface="Palanquin" panose="020B0004020203020204" pitchFamily="34" charset="0"/>
              </a:rPr>
              <a:t>tundra arktik </a:t>
            </a:r>
            <a:r>
              <a:rPr lang="sv-SE" sz="1600" kern="0" dirty="0">
                <a:solidFill>
                  <a:srgbClr val="000000"/>
                </a:solidFill>
                <a:latin typeface="PT Sans" panose="020B0503020203020204" pitchFamily="34" charset="0"/>
                <a:cs typeface="Palanquin" panose="020B0004020203020204" pitchFamily="34" charset="0"/>
              </a:rPr>
              <a:t>(a) dan </a:t>
            </a:r>
            <a:r>
              <a:rPr lang="sv-SE" sz="1600" b="1" kern="0" dirty="0">
                <a:solidFill>
                  <a:srgbClr val="000000"/>
                </a:solidFill>
                <a:latin typeface="PT Sans" panose="020B0503020203020204" pitchFamily="34" charset="0"/>
                <a:cs typeface="Palanquin" panose="020B0004020203020204" pitchFamily="34" charset="0"/>
              </a:rPr>
              <a:t>tundra alpin </a:t>
            </a:r>
            <a:r>
              <a:rPr lang="sv-SE" sz="1600" kern="0" dirty="0">
                <a:solidFill>
                  <a:srgbClr val="000000"/>
                </a:solidFill>
                <a:latin typeface="PT Sans" panose="020B0503020203020204" pitchFamily="34" charset="0"/>
                <a:cs typeface="Palanquin" panose="020B0004020203020204" pitchFamily="34" charset="0"/>
              </a:rPr>
              <a:t>(b)</a:t>
            </a:r>
            <a:r>
              <a:rPr lang="id-ID" sz="1600" kern="0" dirty="0">
                <a:solidFill>
                  <a:srgbClr val="000000"/>
                </a:solidFill>
                <a:latin typeface="PT Sans" panose="020B0503020203020204" pitchFamily="34" charset="0"/>
                <a:cs typeface="Palanquin" panose="020B0004020203020204" pitchFamily="34" charset="0"/>
              </a:rPr>
              <a:t>.</a:t>
            </a:r>
          </a:p>
          <a:p>
            <a:pPr marL="268281" indent="-268281" defTabSz="914378">
              <a:spcAft>
                <a:spcPts val="300"/>
              </a:spcAft>
              <a:tabLst>
                <a:tab pos="263519" algn="l"/>
              </a:tabLst>
            </a:pPr>
            <a:r>
              <a:rPr lang="id-ID" sz="1600" kern="0" dirty="0">
                <a:solidFill>
                  <a:srgbClr val="000000"/>
                </a:solidFill>
                <a:latin typeface="PT Sans" panose="020B0503020203020204" pitchFamily="34" charset="0"/>
                <a:cs typeface="Palanquin" panose="020B0004020203020204" pitchFamily="34" charset="0"/>
              </a:rPr>
              <a:t>1)	Tundra arktik terdapat di daerah kutub utara dan sekitarnya. Vegetasi yang dominan di bioma ini adalah lumut </a:t>
            </a:r>
            <a:r>
              <a:rPr lang="id-ID" sz="1600" i="1" kern="0" dirty="0">
                <a:solidFill>
                  <a:srgbClr val="000000"/>
                </a:solidFill>
                <a:latin typeface="PT Sans" panose="020B0503020203020204" pitchFamily="34" charset="0"/>
                <a:cs typeface="Palanquin" panose="020B0004020203020204" pitchFamily="34" charset="0"/>
              </a:rPr>
              <a:t>Sphagnum</a:t>
            </a:r>
            <a:r>
              <a:rPr lang="id-ID" sz="1600" kern="0" dirty="0">
                <a:solidFill>
                  <a:srgbClr val="000000"/>
                </a:solidFill>
                <a:latin typeface="PT Sans" panose="020B0503020203020204" pitchFamily="34" charset="0"/>
                <a:cs typeface="Palanquin" panose="020B0004020203020204" pitchFamily="34" charset="0"/>
              </a:rPr>
              <a:t>, liken “reindeer”, serta pohon willow dan birch. Hewan-hewan yang hidup di bioma tundra, antara lain caribou, muskox, rubah, dan burung ptarmigan.</a:t>
            </a:r>
          </a:p>
          <a:p>
            <a:pPr marL="268281" indent="-268281" defTabSz="914378">
              <a:spcAft>
                <a:spcPts val="300"/>
              </a:spcAft>
              <a:tabLst>
                <a:tab pos="263519" algn="l"/>
              </a:tabLst>
            </a:pPr>
            <a:r>
              <a:rPr lang="id-ID" sz="1600" kern="0" dirty="0">
                <a:solidFill>
                  <a:srgbClr val="000000"/>
                </a:solidFill>
                <a:latin typeface="PT Sans" panose="020B0503020203020204" pitchFamily="34" charset="0"/>
                <a:cs typeface="Palanquin" panose="020B0004020203020204" pitchFamily="34" charset="0"/>
              </a:rPr>
              <a:t>2)	Tundra alpin terdapat di puncak pegunungan yang tinggi. Vegetasi didominasi oleh rumput alang-alang, perdu, lumut daun, dan liken.</a:t>
            </a:r>
          </a:p>
        </p:txBody>
      </p:sp>
      <p:sp>
        <p:nvSpPr>
          <p:cNvPr id="17" name="Google Shape;272;p35">
            <a:extLst>
              <a:ext uri="{FF2B5EF4-FFF2-40B4-BE49-F238E27FC236}">
                <a16:creationId xmlns:a16="http://schemas.microsoft.com/office/drawing/2014/main" id="{E53730A6-BD29-2C5B-0DD6-0254246AE44B}"/>
              </a:ext>
            </a:extLst>
          </p:cNvPr>
          <p:cNvSpPr txBox="1">
            <a:spLocks/>
          </p:cNvSpPr>
          <p:nvPr/>
        </p:nvSpPr>
        <p:spPr>
          <a:xfrm>
            <a:off x="868013" y="335175"/>
            <a:ext cx="5169533"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333">
              <a:buClr>
                <a:srgbClr val="0C4F72"/>
              </a:buClr>
            </a:pPr>
            <a:r>
              <a:rPr lang="id-ID" sz="3200" kern="0" dirty="0">
                <a:solidFill>
                  <a:srgbClr val="000000"/>
                </a:solidFill>
                <a:latin typeface="PT Sans" panose="020B0503020203020204" pitchFamily="34" charset="0"/>
              </a:rPr>
              <a:t>Ekosistem Darat</a:t>
            </a:r>
          </a:p>
        </p:txBody>
      </p:sp>
      <p:pic>
        <p:nvPicPr>
          <p:cNvPr id="19" name="Picture 18"/>
          <p:cNvPicPr>
            <a:picLocks noChangeAspect="1"/>
          </p:cNvPicPr>
          <p:nvPr/>
        </p:nvPicPr>
        <p:blipFill rotWithShape="1">
          <a:blip r:embed="rId3" cstate="print">
            <a:extLst>
              <a:ext uri="{28A0092B-C50C-407E-A947-70E740481C1C}">
                <a14:useLocalDpi xmlns:a14="http://schemas.microsoft.com/office/drawing/2010/main" val="0"/>
              </a:ext>
            </a:extLst>
          </a:blip>
          <a:srcRect l="16375" r="16375"/>
          <a:stretch/>
        </p:blipFill>
        <p:spPr>
          <a:xfrm>
            <a:off x="180915" y="1867876"/>
            <a:ext cx="2160000" cy="2160000"/>
          </a:xfrm>
          <a:prstGeom prst="ellipse">
            <a:avLst/>
          </a:prstGeom>
          <a:ln>
            <a:noFill/>
          </a:ln>
          <a:effectLst>
            <a:outerShdw blurRad="50800" dist="38100" dir="8100000" algn="tr" rotWithShape="0">
              <a:prstClr val="black">
                <a:alpha val="40000"/>
              </a:prstClr>
            </a:outerShdw>
          </a:effectLst>
        </p:spPr>
      </p:pic>
      <p:pic>
        <p:nvPicPr>
          <p:cNvPr id="8" name="Picture 7"/>
          <p:cNvPicPr>
            <a:picLocks noChangeAspect="1"/>
          </p:cNvPicPr>
          <p:nvPr/>
        </p:nvPicPr>
        <p:blipFill rotWithShape="1">
          <a:blip r:embed="rId4" cstate="print">
            <a:extLst>
              <a:ext uri="{28A0092B-C50C-407E-A947-70E740481C1C}">
                <a14:useLocalDpi xmlns:a14="http://schemas.microsoft.com/office/drawing/2010/main" val="0"/>
              </a:ext>
            </a:extLst>
          </a:blip>
          <a:srcRect l="6841" r="40139"/>
          <a:stretch/>
        </p:blipFill>
        <p:spPr>
          <a:xfrm>
            <a:off x="1850236" y="2471438"/>
            <a:ext cx="2160000" cy="2160000"/>
          </a:xfrm>
          <a:prstGeom prst="ellipse">
            <a:avLst/>
          </a:prstGeom>
          <a:ln>
            <a:noFill/>
          </a:ln>
          <a:effectLst>
            <a:outerShdw blurRad="50800" dist="38100" dir="8100000" algn="tr" rotWithShape="0">
              <a:prstClr val="black">
                <a:alpha val="40000"/>
              </a:prstClr>
            </a:outerShdw>
          </a:effectLst>
        </p:spPr>
      </p:pic>
      <p:sp>
        <p:nvSpPr>
          <p:cNvPr id="9" name="Google Shape;222;p33"/>
          <p:cNvSpPr/>
          <p:nvPr/>
        </p:nvSpPr>
        <p:spPr>
          <a:xfrm>
            <a:off x="180916" y="269210"/>
            <a:ext cx="719198" cy="704631"/>
          </a:xfrm>
          <a:prstGeom prst="ellipse">
            <a:avLst/>
          </a:prstGeom>
          <a:solidFill>
            <a:schemeClr val="accent4"/>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lang="id-ID" sz="2800" b="1" kern="0" dirty="0">
                <a:solidFill>
                  <a:srgbClr val="000000"/>
                </a:solidFill>
                <a:latin typeface="PT Sans" panose="020B0503020203020204" pitchFamily="34" charset="0"/>
                <a:cs typeface="Arial"/>
                <a:sym typeface="Arial"/>
              </a:rPr>
              <a:t>2</a:t>
            </a:r>
          </a:p>
        </p:txBody>
      </p:sp>
    </p:spTree>
    <p:extLst>
      <p:ext uri="{BB962C8B-B14F-4D97-AF65-F5344CB8AC3E}">
        <p14:creationId xmlns:p14="http://schemas.microsoft.com/office/powerpoint/2010/main" val="4264822271"/>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40">
                                            <p:txEl>
                                              <p:pRg st="0" end="0"/>
                                            </p:txEl>
                                          </p:spTgt>
                                        </p:tgtEl>
                                        <p:attrNameLst>
                                          <p:attrName>style.visibility</p:attrName>
                                        </p:attrNameLst>
                                      </p:cBhvr>
                                      <p:to>
                                        <p:strVal val="visible"/>
                                      </p:to>
                                    </p:set>
                                    <p:animEffect transition="in" filter="fade">
                                      <p:cBhvr>
                                        <p:cTn id="15" dur="500"/>
                                        <p:tgtEl>
                                          <p:spTgt spid="40">
                                            <p:txEl>
                                              <p:pRg st="0" end="0"/>
                                            </p:txEl>
                                          </p:spTgt>
                                        </p:tgtEl>
                                      </p:cBhvr>
                                    </p:animEffect>
                                    <p:anim calcmode="lin" valueType="num">
                                      <p:cBhvr>
                                        <p:cTn id="16" dur="500" fill="hold"/>
                                        <p:tgtEl>
                                          <p:spTgt spid="40">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40">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40">
                                            <p:txEl>
                                              <p:pRg st="1" end="1"/>
                                            </p:txEl>
                                          </p:spTgt>
                                        </p:tgtEl>
                                        <p:attrNameLst>
                                          <p:attrName>style.visibility</p:attrName>
                                        </p:attrNameLst>
                                      </p:cBhvr>
                                      <p:to>
                                        <p:strVal val="visible"/>
                                      </p:to>
                                    </p:set>
                                    <p:animEffect transition="in" filter="fade">
                                      <p:cBhvr>
                                        <p:cTn id="21" dur="500"/>
                                        <p:tgtEl>
                                          <p:spTgt spid="40">
                                            <p:txEl>
                                              <p:pRg st="1" end="1"/>
                                            </p:txEl>
                                          </p:spTgt>
                                        </p:tgtEl>
                                      </p:cBhvr>
                                    </p:animEffect>
                                    <p:anim calcmode="lin" valueType="num">
                                      <p:cBhvr>
                                        <p:cTn id="22" dur="500" fill="hold"/>
                                        <p:tgtEl>
                                          <p:spTgt spid="40">
                                            <p:txEl>
                                              <p:pRg st="1" end="1"/>
                                            </p:txEl>
                                          </p:spTgt>
                                        </p:tgtEl>
                                        <p:attrNameLst>
                                          <p:attrName>ppt_x</p:attrName>
                                        </p:attrNameLst>
                                      </p:cBhvr>
                                      <p:tavLst>
                                        <p:tav tm="0">
                                          <p:val>
                                            <p:strVal val="#ppt_x"/>
                                          </p:val>
                                        </p:tav>
                                        <p:tav tm="100000">
                                          <p:val>
                                            <p:strVal val="#ppt_x"/>
                                          </p:val>
                                        </p:tav>
                                      </p:tavLst>
                                    </p:anim>
                                    <p:anim calcmode="lin" valueType="num">
                                      <p:cBhvr>
                                        <p:cTn id="23" dur="500" fill="hold"/>
                                        <p:tgtEl>
                                          <p:spTgt spid="40">
                                            <p:txEl>
                                              <p:pRg st="1" end="1"/>
                                            </p:txEl>
                                          </p:spTgt>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40">
                                            <p:txEl>
                                              <p:pRg st="2" end="2"/>
                                            </p:txEl>
                                          </p:spTgt>
                                        </p:tgtEl>
                                        <p:attrNameLst>
                                          <p:attrName>style.visibility</p:attrName>
                                        </p:attrNameLst>
                                      </p:cBhvr>
                                      <p:to>
                                        <p:strVal val="visible"/>
                                      </p:to>
                                    </p:set>
                                    <p:animEffect transition="in" filter="fade">
                                      <p:cBhvr>
                                        <p:cTn id="31" dur="500"/>
                                        <p:tgtEl>
                                          <p:spTgt spid="40">
                                            <p:txEl>
                                              <p:pRg st="2" end="2"/>
                                            </p:txEl>
                                          </p:spTgt>
                                        </p:tgtEl>
                                      </p:cBhvr>
                                    </p:animEffect>
                                    <p:anim calcmode="lin" valueType="num">
                                      <p:cBhvr>
                                        <p:cTn id="32" dur="500" fill="hold"/>
                                        <p:tgtEl>
                                          <p:spTgt spid="40">
                                            <p:txEl>
                                              <p:pRg st="2" end="2"/>
                                            </p:txEl>
                                          </p:spTgt>
                                        </p:tgtEl>
                                        <p:attrNameLst>
                                          <p:attrName>ppt_x</p:attrName>
                                        </p:attrNameLst>
                                      </p:cBhvr>
                                      <p:tavLst>
                                        <p:tav tm="0">
                                          <p:val>
                                            <p:strVal val="#ppt_x"/>
                                          </p:val>
                                        </p:tav>
                                        <p:tav tm="100000">
                                          <p:val>
                                            <p:strVal val="#ppt_x"/>
                                          </p:val>
                                        </p:tav>
                                      </p:tavLst>
                                    </p:anim>
                                    <p:anim calcmode="lin" valueType="num">
                                      <p:cBhvr>
                                        <p:cTn id="33" dur="500" fill="hold"/>
                                        <p:tgtEl>
                                          <p:spTgt spid="40">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25"/>
        <p:cNvGrpSpPr/>
        <p:nvPr/>
      </p:nvGrpSpPr>
      <p:grpSpPr>
        <a:xfrm>
          <a:off x="0" y="0"/>
          <a:ext cx="0" cy="0"/>
          <a:chOff x="0" y="0"/>
          <a:chExt cx="0" cy="0"/>
        </a:xfrm>
      </p:grpSpPr>
      <p:sp>
        <p:nvSpPr>
          <p:cNvPr id="20" name="Google Shape;254;p34"/>
          <p:cNvSpPr txBox="1">
            <a:spLocks noGrp="1"/>
          </p:cNvSpPr>
          <p:nvPr>
            <p:ph type="subTitle" idx="2"/>
          </p:nvPr>
        </p:nvSpPr>
        <p:spPr>
          <a:xfrm>
            <a:off x="4944140" y="2880322"/>
            <a:ext cx="4093019" cy="511464"/>
          </a:xfrm>
          <a:prstGeom prst="rect">
            <a:avLst/>
          </a:prstGeom>
        </p:spPr>
        <p:txBody>
          <a:bodyPr spcFirstLastPara="1" wrap="square" lIns="91425" tIns="91425" rIns="91425" bIns="91425" anchor="t" anchorCtr="0">
            <a:noAutofit/>
          </a:bodyPr>
          <a:lstStyle/>
          <a:p>
            <a:pPr marL="0" indent="0"/>
            <a:r>
              <a:rPr lang="id-ID" sz="1700" b="0" dirty="0">
                <a:solidFill>
                  <a:srgbClr val="000000"/>
                </a:solidFill>
                <a:latin typeface="PT Sans" panose="020B0503020203020204" pitchFamily="34" charset="0"/>
                <a:cs typeface="Palanquin" panose="020B0004020203020204" pitchFamily="34" charset="0"/>
              </a:rPr>
              <a:t>Indonesia merupakan negara kepulauan terbesar di dunia, dengan berbagai keadaan alam yang berbeda dan kekhususan kehidupan di dalamnya. Hal inilah yang menyebabkan Indonesia memiliki keanekaragaman flora, fauna, dan mikroorganisme yang tinggi.</a:t>
            </a:r>
          </a:p>
        </p:txBody>
      </p:sp>
      <p:sp>
        <p:nvSpPr>
          <p:cNvPr id="427" name="Google Shape;427;p42"/>
          <p:cNvSpPr txBox="1">
            <a:spLocks noGrp="1"/>
          </p:cNvSpPr>
          <p:nvPr>
            <p:ph type="title" idx="4294967295"/>
          </p:nvPr>
        </p:nvSpPr>
        <p:spPr>
          <a:xfrm>
            <a:off x="4968838" y="158751"/>
            <a:ext cx="3873500" cy="1412875"/>
          </a:xfrm>
          <a:prstGeom prst="rect">
            <a:avLst/>
          </a:prstGeom>
        </p:spPr>
        <p:txBody>
          <a:bodyPr spcFirstLastPara="1" wrap="square" lIns="91425" tIns="91425" rIns="91425" bIns="91425" anchor="ctr" anchorCtr="0">
            <a:noAutofit/>
          </a:bodyPr>
          <a:lstStyle/>
          <a:p>
            <a:r>
              <a:rPr lang="id-ID" sz="10000" dirty="0">
                <a:latin typeface="PT Sans" panose="020B0503020203020204" pitchFamily="34" charset="0"/>
              </a:rPr>
              <a:t>C</a:t>
            </a:r>
            <a:r>
              <a:rPr lang="en" sz="10000" dirty="0">
                <a:latin typeface="PT Sans" panose="020B0503020203020204" pitchFamily="34" charset="0"/>
              </a:rPr>
              <a:t> </a:t>
            </a:r>
            <a:endParaRPr sz="10000" dirty="0">
              <a:latin typeface="PT Sans" panose="020B0503020203020204" pitchFamily="34" charset="0"/>
            </a:endParaRPr>
          </a:p>
        </p:txBody>
      </p:sp>
      <p:sp>
        <p:nvSpPr>
          <p:cNvPr id="426" name="Google Shape;426;p42"/>
          <p:cNvSpPr txBox="1">
            <a:spLocks noGrp="1"/>
          </p:cNvSpPr>
          <p:nvPr>
            <p:ph type="title" idx="4294967295"/>
          </p:nvPr>
        </p:nvSpPr>
        <p:spPr>
          <a:xfrm>
            <a:off x="4774020" y="1571626"/>
            <a:ext cx="4263139" cy="1539875"/>
          </a:xfrm>
          <a:prstGeom prst="rect">
            <a:avLst/>
          </a:prstGeom>
        </p:spPr>
        <p:txBody>
          <a:bodyPr spcFirstLastPara="1" wrap="square" lIns="91425" tIns="91425" rIns="91425" bIns="91425" anchor="ctr" anchorCtr="0">
            <a:noAutofit/>
          </a:bodyPr>
          <a:lstStyle/>
          <a:p>
            <a:r>
              <a:rPr lang="es-ES" sz="4000" dirty="0" err="1">
                <a:latin typeface="PT Sans" panose="020B0503020203020204" pitchFamily="34" charset="0"/>
              </a:rPr>
              <a:t>Keanekaragaman</a:t>
            </a:r>
            <a:r>
              <a:rPr lang="es-ES" sz="4000" dirty="0">
                <a:latin typeface="PT Sans" panose="020B0503020203020204" pitchFamily="34" charset="0"/>
              </a:rPr>
              <a:t> </a:t>
            </a:r>
            <a:r>
              <a:rPr lang="es-ES" sz="4000" dirty="0" err="1">
                <a:latin typeface="PT Sans" panose="020B0503020203020204" pitchFamily="34" charset="0"/>
              </a:rPr>
              <a:t>Hayati</a:t>
            </a:r>
            <a:r>
              <a:rPr lang="es-ES" sz="4000" dirty="0">
                <a:latin typeface="PT Sans" panose="020B0503020203020204" pitchFamily="34" charset="0"/>
              </a:rPr>
              <a:t> Indonesia</a:t>
            </a:r>
          </a:p>
        </p:txBody>
      </p:sp>
      <p:sp>
        <p:nvSpPr>
          <p:cNvPr id="441" name="Google Shape;441;p42"/>
          <p:cNvSpPr/>
          <p:nvPr/>
        </p:nvSpPr>
        <p:spPr>
          <a:xfrm>
            <a:off x="3516435" y="96248"/>
            <a:ext cx="429900" cy="429900"/>
          </a:xfrm>
          <a:prstGeom prst="ellipse">
            <a:avLst/>
          </a:prstGeom>
          <a:solidFill>
            <a:schemeClr val="lt2"/>
          </a:solidFill>
          <a:ln>
            <a:noFill/>
          </a:ln>
        </p:spPr>
        <p:txBody>
          <a:bodyPr spcFirstLastPara="1" wrap="square" lIns="91425" tIns="91425" rIns="91425" bIns="91425" anchor="ctr" anchorCtr="0">
            <a:noAutofit/>
          </a:bodyPr>
          <a:lstStyle/>
          <a:p>
            <a:pPr defTabSz="914333">
              <a:buClr>
                <a:srgbClr val="000000"/>
              </a:buClr>
            </a:pPr>
            <a:endParaRPr sz="1400" kern="0">
              <a:solidFill>
                <a:srgbClr val="000000"/>
              </a:solidFill>
              <a:latin typeface="PT Sans" panose="020B0503020203020204" pitchFamily="34" charset="0"/>
              <a:cs typeface="Arial"/>
              <a:sym typeface="Arial"/>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2013" y="1295180"/>
            <a:ext cx="3834022" cy="242621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219566218"/>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27"/>
                                        </p:tgtEl>
                                        <p:attrNameLst>
                                          <p:attrName>style.visibility</p:attrName>
                                        </p:attrNameLst>
                                      </p:cBhvr>
                                      <p:to>
                                        <p:strVal val="visible"/>
                                      </p:to>
                                    </p:set>
                                    <p:animEffect transition="in" filter="wipe(left)">
                                      <p:cBhvr>
                                        <p:cTn id="7" dur="500"/>
                                        <p:tgtEl>
                                          <p:spTgt spid="42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26"/>
                                        </p:tgtEl>
                                        <p:attrNameLst>
                                          <p:attrName>style.visibility</p:attrName>
                                        </p:attrNameLst>
                                      </p:cBhvr>
                                      <p:to>
                                        <p:strVal val="visible"/>
                                      </p:to>
                                    </p:set>
                                    <p:animEffect transition="in" filter="wipe(left)">
                                      <p:cBhvr>
                                        <p:cTn id="11" dur="500"/>
                                        <p:tgtEl>
                                          <p:spTgt spid="42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xEl>
                                              <p:pRg st="0" end="0"/>
                                            </p:txEl>
                                          </p:spTgt>
                                        </p:tgtEl>
                                        <p:attrNameLst>
                                          <p:attrName>style.visibility</p:attrName>
                                        </p:attrNameLst>
                                      </p:cBhvr>
                                      <p:to>
                                        <p:strVal val="visible"/>
                                      </p:to>
                                    </p:set>
                                    <p:animEffect transition="in" filter="wipe(left)">
                                      <p:cBhvr>
                                        <p:cTn id="15" dur="500"/>
                                        <p:tgtEl>
                                          <p:spTgt spid="20">
                                            <p:txEl>
                                              <p:pRg st="0" end="0"/>
                                            </p:txEl>
                                          </p:spTgt>
                                        </p:tgtEl>
                                      </p:cBhvr>
                                    </p:animEffect>
                                  </p:childTnLst>
                                </p:cTn>
                              </p:par>
                            </p:childTnLst>
                          </p:cTn>
                        </p:par>
                        <p:par>
                          <p:cTn id="16" fill="hold">
                            <p:stCondLst>
                              <p:cond delay="1500"/>
                            </p:stCondLst>
                            <p:childTnLst>
                              <p:par>
                                <p:cTn id="17" presetID="2" presetClass="entr" presetSubtype="4"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P spid="427" grpId="0"/>
      <p:bldP spid="42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Google Shape;272;p35">
            <a:extLst>
              <a:ext uri="{FF2B5EF4-FFF2-40B4-BE49-F238E27FC236}">
                <a16:creationId xmlns:a16="http://schemas.microsoft.com/office/drawing/2014/main" id="{E53730A6-BD29-2C5B-0DD6-0254246AE44B}"/>
              </a:ext>
            </a:extLst>
          </p:cNvPr>
          <p:cNvSpPr txBox="1">
            <a:spLocks/>
          </p:cNvSpPr>
          <p:nvPr/>
        </p:nvSpPr>
        <p:spPr>
          <a:xfrm>
            <a:off x="1054249" y="160442"/>
            <a:ext cx="6467832" cy="9713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333">
              <a:buClr>
                <a:srgbClr val="0C4F72"/>
              </a:buClr>
            </a:pPr>
            <a:r>
              <a:rPr lang="it-IT" sz="2700" kern="0" dirty="0">
                <a:solidFill>
                  <a:schemeClr val="tx1"/>
                </a:solidFill>
                <a:latin typeface="PT Sans" panose="020B0503020203020204" pitchFamily="34" charset="0"/>
              </a:rPr>
              <a:t>Kekayaan Flora, Fauna, dan Mikroorganisme di Indonesia</a:t>
            </a:r>
            <a:endParaRPr lang="en-US" sz="2700" kern="0" dirty="0">
              <a:solidFill>
                <a:schemeClr val="tx1"/>
              </a:solidFill>
              <a:latin typeface="PT Sans" panose="020B0503020203020204" pitchFamily="34" charset="0"/>
            </a:endParaRPr>
          </a:p>
        </p:txBody>
      </p:sp>
      <p:pic>
        <p:nvPicPr>
          <p:cNvPr id="30" name="Picture 29">
            <a:extLst>
              <a:ext uri="{FF2B5EF4-FFF2-40B4-BE49-F238E27FC236}">
                <a16:creationId xmlns:a16="http://schemas.microsoft.com/office/drawing/2014/main" id="{72CF4DED-4E50-E62B-D036-1CC45D4995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
        <p:nvSpPr>
          <p:cNvPr id="40" name="Rounded Rectangle 39"/>
          <p:cNvSpPr/>
          <p:nvPr/>
        </p:nvSpPr>
        <p:spPr>
          <a:xfrm>
            <a:off x="397047" y="1265129"/>
            <a:ext cx="6497054" cy="3081403"/>
          </a:xfrm>
          <a:prstGeom prst="roundRect">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783">
              <a:spcAft>
                <a:spcPts val="200"/>
              </a:spcAft>
            </a:pPr>
            <a:r>
              <a:rPr lang="id-ID" sz="1600" dirty="0">
                <a:solidFill>
                  <a:schemeClr val="tx1"/>
                </a:solidFill>
                <a:latin typeface="PT Sans" panose="020B0503020203020204" pitchFamily="34" charset="0"/>
              </a:rPr>
              <a:t>Indonesia merupakan </a:t>
            </a:r>
            <a:r>
              <a:rPr lang="id-ID" sz="1600" b="1" dirty="0">
                <a:solidFill>
                  <a:schemeClr val="tx1"/>
                </a:solidFill>
                <a:latin typeface="PT Sans" panose="020B0503020203020204" pitchFamily="34" charset="0"/>
              </a:rPr>
              <a:t>negara megabiodiversitas</a:t>
            </a:r>
            <a:r>
              <a:rPr lang="id-ID" sz="1600" dirty="0">
                <a:solidFill>
                  <a:schemeClr val="tx1"/>
                </a:solidFill>
                <a:latin typeface="PT Sans" panose="020B0503020203020204" pitchFamily="34" charset="0"/>
              </a:rPr>
              <a:t>.</a:t>
            </a:r>
          </a:p>
          <a:p>
            <a:pPr defTabSz="685783">
              <a:spcAft>
                <a:spcPts val="200"/>
              </a:spcAft>
            </a:pPr>
            <a:r>
              <a:rPr lang="id-ID" sz="1600" dirty="0">
                <a:solidFill>
                  <a:schemeClr val="tx1"/>
                </a:solidFill>
                <a:latin typeface="PT Sans" panose="020B0503020203020204" pitchFamily="34" charset="0"/>
              </a:rPr>
              <a:t>Indonesia hanya memiliki 1,3% dari total luas daratan di dunia, tetapi memiliki keanekaragaman spesies yang tinggi.</a:t>
            </a:r>
          </a:p>
          <a:p>
            <a:pPr defTabSz="685783">
              <a:spcAft>
                <a:spcPts val="200"/>
              </a:spcAft>
            </a:pPr>
            <a:r>
              <a:rPr lang="id-ID" sz="1600" dirty="0">
                <a:solidFill>
                  <a:schemeClr val="tx1"/>
                </a:solidFill>
                <a:latin typeface="PT Sans" panose="020B0503020203020204" pitchFamily="34" charset="0"/>
              </a:rPr>
              <a:t>Indonesia memiliki sejumlah spesies endemik tertinggi di dunia.</a:t>
            </a:r>
          </a:p>
          <a:p>
            <a:pPr defTabSz="685783">
              <a:spcAft>
                <a:spcPts val="200"/>
              </a:spcAft>
            </a:pPr>
            <a:r>
              <a:rPr lang="id-ID" sz="1600" dirty="0">
                <a:solidFill>
                  <a:schemeClr val="tx1"/>
                </a:solidFill>
                <a:latin typeface="PT Sans" panose="020B0503020203020204" pitchFamily="34" charset="0"/>
              </a:rPr>
              <a:t>Spesies endemik terbanyak terdapat di Sulawesi, Papua, dan Kepulauan Mentawai di pantai barat Sumatera.</a:t>
            </a:r>
          </a:p>
          <a:p>
            <a:pPr defTabSz="685783">
              <a:spcAft>
                <a:spcPts val="200"/>
              </a:spcAft>
            </a:pPr>
            <a:r>
              <a:rPr lang="id-ID" sz="1600" dirty="0">
                <a:solidFill>
                  <a:schemeClr val="tx1"/>
                </a:solidFill>
                <a:latin typeface="PT Sans" panose="020B0503020203020204" pitchFamily="34" charset="0"/>
              </a:rPr>
              <a:t>Keanekaragaman hayati tertinggi terdapat di Papua, kemudian Sumatra, Kalimantan, Jawa, Sulawesi, dan Maluku.</a:t>
            </a:r>
          </a:p>
          <a:p>
            <a:pPr defTabSz="685783">
              <a:spcAft>
                <a:spcPts val="200"/>
              </a:spcAft>
            </a:pPr>
            <a:r>
              <a:rPr lang="en-US" sz="1600" dirty="0" err="1">
                <a:solidFill>
                  <a:schemeClr val="tx1"/>
                </a:solidFill>
                <a:latin typeface="PT Sans" panose="020B0503020203020204" pitchFamily="34" charset="0"/>
              </a:rPr>
              <a:t>Contoh</a:t>
            </a:r>
            <a:r>
              <a:rPr lang="en-US" sz="1600" dirty="0">
                <a:solidFill>
                  <a:schemeClr val="tx1"/>
                </a:solidFill>
                <a:latin typeface="PT Sans" panose="020B0503020203020204" pitchFamily="34" charset="0"/>
              </a:rPr>
              <a:t> </a:t>
            </a:r>
            <a:r>
              <a:rPr lang="en-US" sz="1600" dirty="0" err="1">
                <a:solidFill>
                  <a:schemeClr val="tx1"/>
                </a:solidFill>
                <a:latin typeface="PT Sans" panose="020B0503020203020204" pitchFamily="34" charset="0"/>
              </a:rPr>
              <a:t>hewan</a:t>
            </a:r>
            <a:r>
              <a:rPr lang="en-US" sz="1600" dirty="0">
                <a:solidFill>
                  <a:schemeClr val="tx1"/>
                </a:solidFill>
                <a:latin typeface="PT Sans" panose="020B0503020203020204" pitchFamily="34" charset="0"/>
              </a:rPr>
              <a:t> </a:t>
            </a:r>
            <a:r>
              <a:rPr lang="en-US" sz="1600" dirty="0" err="1">
                <a:solidFill>
                  <a:schemeClr val="tx1"/>
                </a:solidFill>
                <a:latin typeface="PT Sans" panose="020B0503020203020204" pitchFamily="34" charset="0"/>
              </a:rPr>
              <a:t>endemik</a:t>
            </a:r>
            <a:r>
              <a:rPr lang="en-US" sz="1600" dirty="0">
                <a:solidFill>
                  <a:schemeClr val="tx1"/>
                </a:solidFill>
                <a:latin typeface="PT Sans" panose="020B0503020203020204" pitchFamily="34" charset="0"/>
              </a:rPr>
              <a:t> Indonesia</a:t>
            </a:r>
            <a:r>
              <a:rPr lang="id-ID" sz="1600" dirty="0">
                <a:solidFill>
                  <a:schemeClr val="tx1"/>
                </a:solidFill>
                <a:latin typeface="PT Sans" panose="020B0503020203020204" pitchFamily="34" charset="0"/>
              </a:rPr>
              <a:t>,</a:t>
            </a:r>
            <a:r>
              <a:rPr lang="en-US" sz="1600" dirty="0">
                <a:solidFill>
                  <a:schemeClr val="tx1"/>
                </a:solidFill>
                <a:latin typeface="PT Sans" panose="020B0503020203020204" pitchFamily="34" charset="0"/>
              </a:rPr>
              <a:t> </a:t>
            </a:r>
            <a:r>
              <a:rPr lang="en-US" sz="1600" dirty="0" err="1">
                <a:solidFill>
                  <a:schemeClr val="tx1"/>
                </a:solidFill>
                <a:latin typeface="PT Sans" panose="020B0503020203020204" pitchFamily="34" charset="0"/>
              </a:rPr>
              <a:t>yaitu</a:t>
            </a:r>
            <a:r>
              <a:rPr lang="en-US" sz="1600" dirty="0">
                <a:solidFill>
                  <a:schemeClr val="tx1"/>
                </a:solidFill>
                <a:latin typeface="PT Sans" panose="020B0503020203020204" pitchFamily="34" charset="0"/>
              </a:rPr>
              <a:t> </a:t>
            </a:r>
            <a:r>
              <a:rPr lang="en-US" sz="1600" i="1" dirty="0" err="1">
                <a:solidFill>
                  <a:schemeClr val="tx1"/>
                </a:solidFill>
                <a:latin typeface="PT Sans" panose="020B0503020203020204" pitchFamily="34" charset="0"/>
              </a:rPr>
              <a:t>Leucopsar</a:t>
            </a:r>
            <a:r>
              <a:rPr lang="en-US" sz="1600" i="1" dirty="0">
                <a:solidFill>
                  <a:schemeClr val="tx1"/>
                </a:solidFill>
                <a:latin typeface="PT Sans" panose="020B0503020203020204" pitchFamily="34" charset="0"/>
              </a:rPr>
              <a:t> </a:t>
            </a:r>
            <a:r>
              <a:rPr lang="en-US" sz="1600" i="1" dirty="0" err="1">
                <a:solidFill>
                  <a:schemeClr val="tx1"/>
                </a:solidFill>
                <a:latin typeface="PT Sans" panose="020B0503020203020204" pitchFamily="34" charset="0"/>
              </a:rPr>
              <a:t>rothschildi</a:t>
            </a:r>
            <a:r>
              <a:rPr lang="en-US" sz="1600" i="1" dirty="0">
                <a:solidFill>
                  <a:schemeClr val="tx1"/>
                </a:solidFill>
                <a:latin typeface="PT Sans" panose="020B0503020203020204" pitchFamily="34" charset="0"/>
              </a:rPr>
              <a:t> </a:t>
            </a:r>
            <a:r>
              <a:rPr lang="en-US" sz="1600" dirty="0">
                <a:solidFill>
                  <a:schemeClr val="tx1"/>
                </a:solidFill>
                <a:latin typeface="PT Sans" panose="020B0503020203020204" pitchFamily="34" charset="0"/>
              </a:rPr>
              <a:t>(</a:t>
            </a:r>
            <a:r>
              <a:rPr lang="en-US" sz="1600" dirty="0" err="1">
                <a:solidFill>
                  <a:schemeClr val="tx1"/>
                </a:solidFill>
                <a:latin typeface="PT Sans" panose="020B0503020203020204" pitchFamily="34" charset="0"/>
              </a:rPr>
              <a:t>burung</a:t>
            </a:r>
            <a:r>
              <a:rPr lang="en-US" sz="1600" dirty="0">
                <a:solidFill>
                  <a:schemeClr val="tx1"/>
                </a:solidFill>
                <a:latin typeface="PT Sans" panose="020B0503020203020204" pitchFamily="34" charset="0"/>
              </a:rPr>
              <a:t> </a:t>
            </a:r>
            <a:r>
              <a:rPr lang="en-US" sz="1600" dirty="0" err="1">
                <a:solidFill>
                  <a:schemeClr val="tx1"/>
                </a:solidFill>
                <a:latin typeface="PT Sans" panose="020B0503020203020204" pitchFamily="34" charset="0"/>
              </a:rPr>
              <a:t>jalak</a:t>
            </a:r>
            <a:r>
              <a:rPr lang="en-US" sz="1600" dirty="0">
                <a:solidFill>
                  <a:schemeClr val="tx1"/>
                </a:solidFill>
                <a:latin typeface="PT Sans" panose="020B0503020203020204" pitchFamily="34" charset="0"/>
              </a:rPr>
              <a:t> </a:t>
            </a:r>
            <a:r>
              <a:rPr lang="en-US" sz="1600" dirty="0" err="1">
                <a:solidFill>
                  <a:schemeClr val="tx1"/>
                </a:solidFill>
                <a:latin typeface="PT Sans" panose="020B0503020203020204" pitchFamily="34" charset="0"/>
              </a:rPr>
              <a:t>bali</a:t>
            </a:r>
            <a:r>
              <a:rPr lang="en-US" sz="1600" dirty="0">
                <a:solidFill>
                  <a:schemeClr val="tx1"/>
                </a:solidFill>
                <a:latin typeface="PT Sans" panose="020B0503020203020204" pitchFamily="34" charset="0"/>
              </a:rPr>
              <a:t>) </a:t>
            </a:r>
            <a:r>
              <a:rPr lang="en-US" sz="1600" dirty="0" err="1">
                <a:solidFill>
                  <a:schemeClr val="tx1"/>
                </a:solidFill>
                <a:latin typeface="PT Sans" panose="020B0503020203020204" pitchFamily="34" charset="0"/>
              </a:rPr>
              <a:t>dan</a:t>
            </a:r>
            <a:r>
              <a:rPr lang="en-US" sz="1600" dirty="0">
                <a:solidFill>
                  <a:schemeClr val="tx1"/>
                </a:solidFill>
                <a:latin typeface="PT Sans" panose="020B0503020203020204" pitchFamily="34" charset="0"/>
              </a:rPr>
              <a:t> </a:t>
            </a:r>
            <a:r>
              <a:rPr lang="en-US" sz="1600" i="1" dirty="0" err="1">
                <a:solidFill>
                  <a:schemeClr val="tx1"/>
                </a:solidFill>
                <a:latin typeface="PT Sans" panose="020B0503020203020204" pitchFamily="34" charset="0"/>
              </a:rPr>
              <a:t>Macrocephalon</a:t>
            </a:r>
            <a:r>
              <a:rPr lang="en-US" sz="1600" i="1" dirty="0">
                <a:solidFill>
                  <a:schemeClr val="tx1"/>
                </a:solidFill>
                <a:latin typeface="PT Sans" panose="020B0503020203020204" pitchFamily="34" charset="0"/>
              </a:rPr>
              <a:t> </a:t>
            </a:r>
            <a:r>
              <a:rPr lang="en-US" sz="1600" i="1" dirty="0" err="1">
                <a:solidFill>
                  <a:schemeClr val="tx1"/>
                </a:solidFill>
                <a:latin typeface="PT Sans" panose="020B0503020203020204" pitchFamily="34" charset="0"/>
              </a:rPr>
              <a:t>maleo</a:t>
            </a:r>
            <a:r>
              <a:rPr lang="en-US" sz="1600" i="1" dirty="0">
                <a:solidFill>
                  <a:schemeClr val="tx1"/>
                </a:solidFill>
                <a:latin typeface="PT Sans" panose="020B0503020203020204" pitchFamily="34" charset="0"/>
              </a:rPr>
              <a:t> </a:t>
            </a:r>
            <a:r>
              <a:rPr lang="en-US" sz="1600" dirty="0">
                <a:solidFill>
                  <a:schemeClr val="tx1"/>
                </a:solidFill>
                <a:latin typeface="PT Sans" panose="020B0503020203020204" pitchFamily="34" charset="0"/>
              </a:rPr>
              <a:t>(</a:t>
            </a:r>
            <a:r>
              <a:rPr lang="en-US" sz="1600" dirty="0" err="1">
                <a:solidFill>
                  <a:schemeClr val="tx1"/>
                </a:solidFill>
                <a:latin typeface="PT Sans" panose="020B0503020203020204" pitchFamily="34" charset="0"/>
              </a:rPr>
              <a:t>burung</a:t>
            </a:r>
            <a:r>
              <a:rPr lang="en-US" sz="1600" dirty="0">
                <a:solidFill>
                  <a:schemeClr val="tx1"/>
                </a:solidFill>
                <a:latin typeface="PT Sans" panose="020B0503020203020204" pitchFamily="34" charset="0"/>
              </a:rPr>
              <a:t> </a:t>
            </a:r>
            <a:r>
              <a:rPr lang="en-US" sz="1600" dirty="0" err="1">
                <a:solidFill>
                  <a:schemeClr val="tx1"/>
                </a:solidFill>
                <a:latin typeface="PT Sans" panose="020B0503020203020204" pitchFamily="34" charset="0"/>
              </a:rPr>
              <a:t>maleo</a:t>
            </a:r>
            <a:r>
              <a:rPr lang="id-ID" sz="1600" dirty="0">
                <a:solidFill>
                  <a:schemeClr val="tx1"/>
                </a:solidFill>
                <a:latin typeface="PT Sans" panose="020B0503020203020204" pitchFamily="34" charset="0"/>
              </a:rPr>
              <a:t>).</a:t>
            </a:r>
          </a:p>
        </p:txBody>
      </p:sp>
      <p:grpSp>
        <p:nvGrpSpPr>
          <p:cNvPr id="2" name="Group 1">
            <a:extLst>
              <a:ext uri="{FF2B5EF4-FFF2-40B4-BE49-F238E27FC236}">
                <a16:creationId xmlns:a16="http://schemas.microsoft.com/office/drawing/2014/main" id="{6CF5C0B0-6939-8F6C-3FC6-28661AD6F152}"/>
              </a:ext>
            </a:extLst>
          </p:cNvPr>
          <p:cNvGrpSpPr/>
          <p:nvPr/>
        </p:nvGrpSpPr>
        <p:grpSpPr>
          <a:xfrm>
            <a:off x="6894101" y="296412"/>
            <a:ext cx="1876921" cy="1878489"/>
            <a:chOff x="6894101" y="296412"/>
            <a:chExt cx="1876921" cy="1878489"/>
          </a:xfrm>
        </p:grpSpPr>
        <p:pic>
          <p:nvPicPr>
            <p:cNvPr id="24" name="Picture 23"/>
            <p:cNvPicPr>
              <a:picLocks noChangeAspect="1"/>
            </p:cNvPicPr>
            <p:nvPr/>
          </p:nvPicPr>
          <p:blipFill rotWithShape="1">
            <a:blip r:embed="rId3">
              <a:extLst>
                <a:ext uri="{28A0092B-C50C-407E-A947-70E740481C1C}">
                  <a14:useLocalDpi xmlns:a14="http://schemas.microsoft.com/office/drawing/2010/main" val="0"/>
                </a:ext>
              </a:extLst>
            </a:blip>
            <a:srcRect l="33067" r="133"/>
            <a:stretch/>
          </p:blipFill>
          <p:spPr>
            <a:xfrm>
              <a:off x="7130560" y="296412"/>
              <a:ext cx="1404000" cy="1404000"/>
            </a:xfrm>
            <a:prstGeom prst="ellipse">
              <a:avLst/>
            </a:prstGeom>
            <a:ln>
              <a:noFill/>
            </a:ln>
            <a:effectLst>
              <a:outerShdw blurRad="50800" dist="38100" dir="8100000" algn="tr" rotWithShape="0">
                <a:prstClr val="black">
                  <a:alpha val="40000"/>
                </a:prstClr>
              </a:outerShdw>
            </a:effectLst>
          </p:spPr>
        </p:pic>
        <p:sp>
          <p:nvSpPr>
            <p:cNvPr id="26" name="Google Shape;2717;p59">
              <a:hlinkClick r:id="rId4" action="ppaction://hlinksldjump"/>
              <a:extLst>
                <a:ext uri="{FF2B5EF4-FFF2-40B4-BE49-F238E27FC236}">
                  <a16:creationId xmlns:a16="http://schemas.microsoft.com/office/drawing/2014/main" id="{3B9825E5-F273-7919-0116-1BBB1BD3A3A1}"/>
                </a:ext>
              </a:extLst>
            </p:cNvPr>
            <p:cNvSpPr txBox="1">
              <a:spLocks/>
            </p:cNvSpPr>
            <p:nvPr/>
          </p:nvSpPr>
          <p:spPr>
            <a:xfrm>
              <a:off x="6894101" y="1842813"/>
              <a:ext cx="1876921" cy="33208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3"/>
                </a:buClr>
                <a:buSzPts val="2500"/>
                <a:buFont typeface="Montserrat"/>
                <a:buNone/>
                <a:defRPr sz="2000" b="1" i="0" u="none" strike="noStrike" cap="none">
                  <a:solidFill>
                    <a:schemeClr val="accent3"/>
                  </a:solidFill>
                  <a:latin typeface="Montserrat"/>
                  <a:ea typeface="Montserrat"/>
                  <a:cs typeface="Montserrat"/>
                  <a:sym typeface="Montserrat"/>
                </a:defRPr>
              </a:lvl1pPr>
              <a:lvl2pPr marR="0" lvl="1"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2pPr>
              <a:lvl3pPr marR="0" lvl="2"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3pPr>
              <a:lvl4pPr marR="0" lvl="3"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4pPr>
              <a:lvl5pPr marR="0" lvl="4"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5pPr>
              <a:lvl6pPr marR="0" lvl="5"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6pPr>
              <a:lvl7pPr marR="0" lvl="6"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7pPr>
              <a:lvl8pPr marR="0" lvl="7"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8pPr>
              <a:lvl9pPr marR="0" lvl="8"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9pPr>
            </a:lstStyle>
            <a:p>
              <a:pPr defTabSz="914333">
                <a:buClr>
                  <a:srgbClr val="3D6D70"/>
                </a:buClr>
                <a:defRPr/>
              </a:pPr>
              <a:r>
                <a:rPr lang="id-ID" sz="1400" i="1" kern="0" dirty="0">
                  <a:solidFill>
                    <a:schemeClr val="tx1"/>
                  </a:solidFill>
                  <a:latin typeface="PT Sans" panose="020B0503020203020204" pitchFamily="34" charset="0"/>
                  <a:cs typeface="Palanquin" panose="020B0004020203020204" pitchFamily="34" charset="0"/>
                </a:rPr>
                <a:t>Leucopsar rothschildi </a:t>
              </a:r>
              <a:r>
                <a:rPr lang="id-ID" sz="1400" kern="0" dirty="0">
                  <a:solidFill>
                    <a:schemeClr val="tx1"/>
                  </a:solidFill>
                  <a:latin typeface="PT Sans" panose="020B0503020203020204" pitchFamily="34" charset="0"/>
                  <a:cs typeface="Palanquin" panose="020B0004020203020204" pitchFamily="34" charset="0"/>
                </a:rPr>
                <a:t>(burung jalak bali) </a:t>
              </a:r>
              <a:endParaRPr lang="en-US" sz="1400" kern="0" dirty="0">
                <a:solidFill>
                  <a:schemeClr val="tx1"/>
                </a:solidFill>
                <a:latin typeface="PT Sans" panose="020B0503020203020204" pitchFamily="34" charset="0"/>
                <a:cs typeface="Palanquin" panose="020B0004020203020204" pitchFamily="34" charset="0"/>
              </a:endParaRPr>
            </a:p>
          </p:txBody>
        </p:sp>
      </p:grpSp>
      <p:grpSp>
        <p:nvGrpSpPr>
          <p:cNvPr id="3" name="Group 2">
            <a:extLst>
              <a:ext uri="{FF2B5EF4-FFF2-40B4-BE49-F238E27FC236}">
                <a16:creationId xmlns:a16="http://schemas.microsoft.com/office/drawing/2014/main" id="{97CBC5C9-AEC0-6DFA-0638-32D61026D3EF}"/>
              </a:ext>
            </a:extLst>
          </p:cNvPr>
          <p:cNvGrpSpPr/>
          <p:nvPr/>
        </p:nvGrpSpPr>
        <p:grpSpPr>
          <a:xfrm>
            <a:off x="6894101" y="2725178"/>
            <a:ext cx="1876921" cy="1820475"/>
            <a:chOff x="6894101" y="2725178"/>
            <a:chExt cx="1876921" cy="1820475"/>
          </a:xfrm>
        </p:grpSpPr>
        <p:pic>
          <p:nvPicPr>
            <p:cNvPr id="25" name="Picture 24"/>
            <p:cNvPicPr>
              <a:picLocks noChangeAspect="1"/>
            </p:cNvPicPr>
            <p:nvPr/>
          </p:nvPicPr>
          <p:blipFill rotWithShape="1">
            <a:blip r:embed="rId5" cstate="print">
              <a:extLst>
                <a:ext uri="{28A0092B-C50C-407E-A947-70E740481C1C}">
                  <a14:useLocalDpi xmlns:a14="http://schemas.microsoft.com/office/drawing/2010/main" val="0"/>
                </a:ext>
              </a:extLst>
            </a:blip>
            <a:srcRect l="16750" r="16750"/>
            <a:stretch/>
          </p:blipFill>
          <p:spPr>
            <a:xfrm>
              <a:off x="7130560" y="2725178"/>
              <a:ext cx="1404000" cy="1404000"/>
            </a:xfrm>
            <a:prstGeom prst="ellipse">
              <a:avLst/>
            </a:prstGeom>
            <a:ln>
              <a:noFill/>
            </a:ln>
            <a:effectLst>
              <a:outerShdw blurRad="50800" dist="38100" dir="8100000" algn="tr" rotWithShape="0">
                <a:prstClr val="black">
                  <a:alpha val="40000"/>
                </a:prstClr>
              </a:outerShdw>
            </a:effectLst>
          </p:spPr>
        </p:pic>
        <p:sp>
          <p:nvSpPr>
            <p:cNvPr id="28" name="Google Shape;2717;p59">
              <a:hlinkClick r:id="rId4" action="ppaction://hlinksldjump"/>
              <a:extLst>
                <a:ext uri="{FF2B5EF4-FFF2-40B4-BE49-F238E27FC236}">
                  <a16:creationId xmlns:a16="http://schemas.microsoft.com/office/drawing/2014/main" id="{3B9825E5-F273-7919-0116-1BBB1BD3A3A1}"/>
                </a:ext>
              </a:extLst>
            </p:cNvPr>
            <p:cNvSpPr txBox="1">
              <a:spLocks/>
            </p:cNvSpPr>
            <p:nvPr/>
          </p:nvSpPr>
          <p:spPr>
            <a:xfrm>
              <a:off x="6894101" y="4213565"/>
              <a:ext cx="1876921" cy="33208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3"/>
                </a:buClr>
                <a:buSzPts val="2500"/>
                <a:buFont typeface="Montserrat"/>
                <a:buNone/>
                <a:defRPr sz="2000" b="1" i="0" u="none" strike="noStrike" cap="none">
                  <a:solidFill>
                    <a:schemeClr val="accent3"/>
                  </a:solidFill>
                  <a:latin typeface="Montserrat"/>
                  <a:ea typeface="Montserrat"/>
                  <a:cs typeface="Montserrat"/>
                  <a:sym typeface="Montserrat"/>
                </a:defRPr>
              </a:lvl1pPr>
              <a:lvl2pPr marR="0" lvl="1"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2pPr>
              <a:lvl3pPr marR="0" lvl="2"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3pPr>
              <a:lvl4pPr marR="0" lvl="3"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4pPr>
              <a:lvl5pPr marR="0" lvl="4"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5pPr>
              <a:lvl6pPr marR="0" lvl="5"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6pPr>
              <a:lvl7pPr marR="0" lvl="6"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7pPr>
              <a:lvl8pPr marR="0" lvl="7"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8pPr>
              <a:lvl9pPr marR="0" lvl="8"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9pPr>
            </a:lstStyle>
            <a:p>
              <a:pPr defTabSz="914333">
                <a:buClr>
                  <a:srgbClr val="3D6D70"/>
                </a:buClr>
                <a:defRPr/>
              </a:pPr>
              <a:r>
                <a:rPr lang="id-ID" sz="1400" i="1" kern="0" dirty="0">
                  <a:solidFill>
                    <a:schemeClr val="tx1"/>
                  </a:solidFill>
                  <a:latin typeface="PT Sans" panose="020B0503020203020204" pitchFamily="34" charset="0"/>
                  <a:cs typeface="Palanquin" panose="020B0004020203020204" pitchFamily="34" charset="0"/>
                </a:rPr>
                <a:t>Macrocephalon maleo </a:t>
              </a:r>
              <a:r>
                <a:rPr lang="id-ID" sz="1400" kern="0" dirty="0">
                  <a:solidFill>
                    <a:schemeClr val="tx1"/>
                  </a:solidFill>
                  <a:latin typeface="PT Sans" panose="020B0503020203020204" pitchFamily="34" charset="0"/>
                  <a:cs typeface="Palanquin" panose="020B0004020203020204" pitchFamily="34" charset="0"/>
                </a:rPr>
                <a:t>(burung maleo)</a:t>
              </a:r>
              <a:endParaRPr lang="en-US" sz="1400" kern="0" dirty="0">
                <a:solidFill>
                  <a:schemeClr val="tx1"/>
                </a:solidFill>
                <a:latin typeface="PT Sans" panose="020B0503020203020204" pitchFamily="34" charset="0"/>
                <a:cs typeface="Palanquin" panose="020B0004020203020204" pitchFamily="34" charset="0"/>
              </a:endParaRPr>
            </a:p>
          </p:txBody>
        </p:sp>
      </p:grpSp>
      <p:sp>
        <p:nvSpPr>
          <p:cNvPr id="15" name="Google Shape;226;p33"/>
          <p:cNvSpPr/>
          <p:nvPr/>
        </p:nvSpPr>
        <p:spPr>
          <a:xfrm>
            <a:off x="180916" y="293782"/>
            <a:ext cx="719198" cy="704631"/>
          </a:xfrm>
          <a:prstGeom prst="ellipse">
            <a:avLst/>
          </a:prstGeom>
          <a:solidFill>
            <a:schemeClr val="accent2"/>
          </a:solidFill>
          <a:ln>
            <a:noFill/>
          </a:ln>
          <a:effectLst>
            <a:outerShdw blurRad="50800" dist="38100" dir="10800000" algn="r"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latin typeface="PT Sans" panose="020B0503020203020204" pitchFamily="34" charset="0"/>
                <a:cs typeface="Arial"/>
                <a:sym typeface="Arial"/>
              </a:rPr>
              <a:t>1</a:t>
            </a:r>
          </a:p>
        </p:txBody>
      </p:sp>
    </p:spTree>
    <p:extLst>
      <p:ext uri="{BB962C8B-B14F-4D97-AF65-F5344CB8AC3E}">
        <p14:creationId xmlns:p14="http://schemas.microsoft.com/office/powerpoint/2010/main" val="3974576801"/>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 presetClass="entr" presetSubtype="0" fill="hold" grpId="0" nodeType="afterEffect">
                                  <p:stCondLst>
                                    <p:cond delay="0"/>
                                  </p:stCondLst>
                                  <p:childTnLst>
                                    <p:set>
                                      <p:cBhvr>
                                        <p:cTn id="16" dur="1" fill="hold">
                                          <p:stCondLst>
                                            <p:cond delay="0"/>
                                          </p:stCondLst>
                                        </p:cTn>
                                        <p:tgtEl>
                                          <p:spTgt spid="40"/>
                                        </p:tgtEl>
                                        <p:attrNameLst>
                                          <p:attrName>style.visibility</p:attrName>
                                        </p:attrNameLst>
                                      </p:cBhvr>
                                      <p:to>
                                        <p:strVal val="visible"/>
                                      </p:to>
                                    </p:se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500"/>
                                        <p:tgtEl>
                                          <p:spTgt spid="2"/>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0" grpId="0" animBg="1"/>
      <p:bldP spid="1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5" name="Picture 84">
            <a:extLst>
              <a:ext uri="{FF2B5EF4-FFF2-40B4-BE49-F238E27FC236}">
                <a16:creationId xmlns:a16="http://schemas.microsoft.com/office/drawing/2014/main" id="{9D34C2EE-5FFF-715F-312A-79B17BDA4F0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
        <p:nvSpPr>
          <p:cNvPr id="22" name="Google Shape;272;p35">
            <a:extLst>
              <a:ext uri="{FF2B5EF4-FFF2-40B4-BE49-F238E27FC236}">
                <a16:creationId xmlns:a16="http://schemas.microsoft.com/office/drawing/2014/main" id="{E53730A6-BD29-2C5B-0DD6-0254246AE44B}"/>
              </a:ext>
            </a:extLst>
          </p:cNvPr>
          <p:cNvSpPr txBox="1">
            <a:spLocks/>
          </p:cNvSpPr>
          <p:nvPr/>
        </p:nvSpPr>
        <p:spPr>
          <a:xfrm>
            <a:off x="326228" y="1179135"/>
            <a:ext cx="3460746" cy="469519"/>
          </a:xfrm>
          <a:prstGeom prst="rect">
            <a:avLst/>
          </a:prstGeom>
          <a:solidFill>
            <a:schemeClr val="accent1"/>
          </a:solidFill>
          <a:ln w="19050">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33">
              <a:buClr>
                <a:srgbClr val="0C4F72"/>
              </a:buClr>
            </a:pPr>
            <a:r>
              <a:rPr lang="id-ID" sz="2000" kern="0" dirty="0">
                <a:solidFill>
                  <a:srgbClr val="000000"/>
                </a:solidFill>
                <a:latin typeface="PT Sans" panose="020B0503020203020204" pitchFamily="34" charset="0"/>
              </a:rPr>
              <a:t>Penyebaran Flora Indonesia</a:t>
            </a:r>
          </a:p>
        </p:txBody>
      </p:sp>
      <p:pic>
        <p:nvPicPr>
          <p:cNvPr id="24" name="Picture 23"/>
          <p:cNvPicPr>
            <a:picLocks noChangeAspect="1"/>
          </p:cNvPicPr>
          <p:nvPr/>
        </p:nvPicPr>
        <p:blipFill rotWithShape="1">
          <a:blip r:embed="rId3"/>
          <a:srcRect l="16957" t="18572" r="14456" b="26604"/>
          <a:stretch/>
        </p:blipFill>
        <p:spPr>
          <a:xfrm>
            <a:off x="4334934" y="1076209"/>
            <a:ext cx="3550422" cy="1595601"/>
          </a:xfrm>
          <a:prstGeom prst="rect">
            <a:avLst/>
          </a:prstGeom>
        </p:spPr>
      </p:pic>
      <p:sp>
        <p:nvSpPr>
          <p:cNvPr id="26" name="Rounded Rectangle 25"/>
          <p:cNvSpPr/>
          <p:nvPr/>
        </p:nvSpPr>
        <p:spPr>
          <a:xfrm>
            <a:off x="326228" y="1761312"/>
            <a:ext cx="3460746" cy="852335"/>
          </a:xfrm>
          <a:prstGeom prst="roundRect">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783"/>
            <a:r>
              <a:rPr lang="id-ID" sz="1600" dirty="0">
                <a:solidFill>
                  <a:srgbClr val="000000"/>
                </a:solidFill>
                <a:latin typeface="PT Sans" panose="020B0503020203020204" pitchFamily="34" charset="0"/>
              </a:rPr>
              <a:t>Flora Indonesia termasuk </a:t>
            </a:r>
            <a:r>
              <a:rPr lang="id-ID" sz="1600" b="1" dirty="0">
                <a:solidFill>
                  <a:srgbClr val="000000"/>
                </a:solidFill>
                <a:latin typeface="PT Sans" panose="020B0503020203020204" pitchFamily="34" charset="0"/>
              </a:rPr>
              <a:t>flora kawasan Malesiana</a:t>
            </a:r>
            <a:r>
              <a:rPr lang="id-ID" sz="1600" dirty="0">
                <a:solidFill>
                  <a:srgbClr val="000000"/>
                </a:solidFill>
                <a:latin typeface="PT Sans" panose="020B0503020203020204" pitchFamily="34" charset="0"/>
              </a:rPr>
              <a:t>.</a:t>
            </a:r>
          </a:p>
        </p:txBody>
      </p:sp>
      <p:sp>
        <p:nvSpPr>
          <p:cNvPr id="27" name="Rounded Rectangle 26"/>
          <p:cNvSpPr/>
          <p:nvPr/>
        </p:nvSpPr>
        <p:spPr>
          <a:xfrm>
            <a:off x="326229" y="2729974"/>
            <a:ext cx="7559128" cy="1786709"/>
          </a:xfrm>
          <a:prstGeom prst="roundRect">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5106" indent="-265106" defTabSz="685783">
              <a:spcAft>
                <a:spcPts val="300"/>
              </a:spcAft>
            </a:pPr>
            <a:r>
              <a:rPr lang="id-ID" sz="1600" dirty="0">
                <a:solidFill>
                  <a:srgbClr val="000000"/>
                </a:solidFill>
                <a:latin typeface="PT Sans" panose="020B0503020203020204" pitchFamily="34" charset="0"/>
              </a:rPr>
              <a:t>1)	</a:t>
            </a:r>
            <a:r>
              <a:rPr lang="id-ID" sz="1600" b="1" dirty="0">
                <a:solidFill>
                  <a:srgbClr val="000000"/>
                </a:solidFill>
                <a:latin typeface="PT Sans" panose="020B0503020203020204" pitchFamily="34" charset="0"/>
              </a:rPr>
              <a:t>Flora dataran Sunda</a:t>
            </a:r>
            <a:r>
              <a:rPr lang="id-ID" sz="1600" dirty="0">
                <a:solidFill>
                  <a:srgbClr val="000000"/>
                </a:solidFill>
                <a:latin typeface="PT Sans" panose="020B0503020203020204" pitchFamily="34" charset="0"/>
              </a:rPr>
              <a:t>, antara lain tumbuhan dari Famili Dipterocarpaceae dan tumbuhan Famili Nepenthaceae.</a:t>
            </a:r>
          </a:p>
          <a:p>
            <a:pPr marL="265106" indent="-265106" defTabSz="685783">
              <a:spcAft>
                <a:spcPts val="300"/>
              </a:spcAft>
            </a:pPr>
            <a:r>
              <a:rPr lang="id-ID" sz="1600" dirty="0">
                <a:solidFill>
                  <a:srgbClr val="000000"/>
                </a:solidFill>
                <a:latin typeface="PT Sans" panose="020B0503020203020204" pitchFamily="34" charset="0"/>
              </a:rPr>
              <a:t>2)	</a:t>
            </a:r>
            <a:r>
              <a:rPr lang="id-ID" sz="1600" b="1" dirty="0">
                <a:solidFill>
                  <a:srgbClr val="000000"/>
                </a:solidFill>
                <a:latin typeface="PT Sans" panose="020B0503020203020204" pitchFamily="34" charset="0"/>
              </a:rPr>
              <a:t>Flora dataran Sahul</a:t>
            </a:r>
            <a:r>
              <a:rPr lang="id-ID" sz="1600" dirty="0">
                <a:solidFill>
                  <a:srgbClr val="000000"/>
                </a:solidFill>
                <a:latin typeface="PT Sans" panose="020B0503020203020204" pitchFamily="34" charset="0"/>
              </a:rPr>
              <a:t>, antara lain sagu (</a:t>
            </a:r>
            <a:r>
              <a:rPr lang="id-ID" sz="1600" i="1" dirty="0">
                <a:solidFill>
                  <a:srgbClr val="000000"/>
                </a:solidFill>
                <a:latin typeface="PT Sans" panose="020B0503020203020204" pitchFamily="34" charset="0"/>
              </a:rPr>
              <a:t>Metroxylon sagu</a:t>
            </a:r>
            <a:r>
              <a:rPr lang="id-ID" sz="1600" dirty="0">
                <a:solidFill>
                  <a:srgbClr val="000000"/>
                </a:solidFill>
                <a:latin typeface="PT Sans" panose="020B0503020203020204" pitchFamily="34" charset="0"/>
              </a:rPr>
              <a:t>) dan tumbuhan dari Famili Myristicaceae.</a:t>
            </a:r>
          </a:p>
          <a:p>
            <a:pPr marL="265106" indent="-265106" defTabSz="685783">
              <a:spcAft>
                <a:spcPts val="300"/>
              </a:spcAft>
            </a:pPr>
            <a:r>
              <a:rPr lang="id-ID" sz="1600" dirty="0">
                <a:solidFill>
                  <a:srgbClr val="000000"/>
                </a:solidFill>
                <a:latin typeface="PT Sans" panose="020B0503020203020204" pitchFamily="34" charset="0"/>
              </a:rPr>
              <a:t>3)	</a:t>
            </a:r>
            <a:r>
              <a:rPr lang="id-ID" sz="1600" b="1" dirty="0">
                <a:solidFill>
                  <a:srgbClr val="000000"/>
                </a:solidFill>
                <a:latin typeface="PT Sans" panose="020B0503020203020204" pitchFamily="34" charset="0"/>
              </a:rPr>
              <a:t>Flora kawasan Wallacea</a:t>
            </a:r>
            <a:r>
              <a:rPr lang="id-ID" sz="1600" dirty="0">
                <a:solidFill>
                  <a:srgbClr val="000000"/>
                </a:solidFill>
                <a:latin typeface="PT Sans" panose="020B0503020203020204" pitchFamily="34" charset="0"/>
              </a:rPr>
              <a:t>, antara lain leda (</a:t>
            </a:r>
            <a:r>
              <a:rPr lang="id-ID" sz="1600" i="1" dirty="0">
                <a:solidFill>
                  <a:srgbClr val="000000"/>
                </a:solidFill>
                <a:latin typeface="PT Sans" panose="020B0503020203020204" pitchFamily="34" charset="0"/>
              </a:rPr>
              <a:t>Eucalyptus deglupta</a:t>
            </a:r>
            <a:r>
              <a:rPr lang="id-ID" sz="1600" dirty="0">
                <a:solidFill>
                  <a:srgbClr val="000000"/>
                </a:solidFill>
                <a:latin typeface="PT Sans" panose="020B0503020203020204" pitchFamily="34" charset="0"/>
              </a:rPr>
              <a:t>) yang memiliki batang berwarna-warni.</a:t>
            </a:r>
          </a:p>
        </p:txBody>
      </p:sp>
      <p:sp>
        <p:nvSpPr>
          <p:cNvPr id="17" name="Google Shape;272;p35">
            <a:extLst>
              <a:ext uri="{FF2B5EF4-FFF2-40B4-BE49-F238E27FC236}">
                <a16:creationId xmlns:a16="http://schemas.microsoft.com/office/drawing/2014/main" id="{E53730A6-BD29-2C5B-0DD6-0254246AE44B}"/>
              </a:ext>
            </a:extLst>
          </p:cNvPr>
          <p:cNvSpPr txBox="1">
            <a:spLocks/>
          </p:cNvSpPr>
          <p:nvPr/>
        </p:nvSpPr>
        <p:spPr>
          <a:xfrm>
            <a:off x="868596" y="359746"/>
            <a:ext cx="8275404"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333">
              <a:buClr>
                <a:srgbClr val="0C4F72"/>
              </a:buClr>
            </a:pPr>
            <a:r>
              <a:rPr lang="it-IT" sz="2800" kern="0" dirty="0">
                <a:solidFill>
                  <a:srgbClr val="000000"/>
                </a:solidFill>
                <a:latin typeface="PT Sans" panose="020B0503020203020204" pitchFamily="34" charset="0"/>
              </a:rPr>
              <a:t>Penyebaran Keanekaragaman Hayati di Indonesia</a:t>
            </a:r>
            <a:endParaRPr lang="en-US" sz="2800" kern="0" dirty="0">
              <a:solidFill>
                <a:srgbClr val="000000"/>
              </a:solidFill>
              <a:latin typeface="PT Sans" panose="020B0503020203020204" pitchFamily="34" charset="0"/>
            </a:endParaRPr>
          </a:p>
        </p:txBody>
      </p:sp>
      <p:sp>
        <p:nvSpPr>
          <p:cNvPr id="15" name="Google Shape;226;p33"/>
          <p:cNvSpPr/>
          <p:nvPr/>
        </p:nvSpPr>
        <p:spPr>
          <a:xfrm>
            <a:off x="180916" y="293782"/>
            <a:ext cx="719198" cy="704631"/>
          </a:xfrm>
          <a:prstGeom prst="ellipse">
            <a:avLst/>
          </a:prstGeom>
          <a:solidFill>
            <a:schemeClr val="accent2"/>
          </a:solidFill>
          <a:ln>
            <a:noFill/>
          </a:ln>
          <a:effectLst>
            <a:outerShdw blurRad="50800" dist="38100" dir="10800000" algn="r"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000000"/>
                </a:solidFill>
                <a:latin typeface="PT Sans" panose="020B0503020203020204" pitchFamily="34" charset="0"/>
                <a:cs typeface="Arial"/>
                <a:sym typeface="Arial"/>
              </a:rPr>
              <a:t>2</a:t>
            </a:r>
          </a:p>
        </p:txBody>
      </p:sp>
    </p:spTree>
    <p:extLst>
      <p:ext uri="{BB962C8B-B14F-4D97-AF65-F5344CB8AC3E}">
        <p14:creationId xmlns:p14="http://schemas.microsoft.com/office/powerpoint/2010/main" val="1087878287"/>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ppt_x"/>
                                          </p:val>
                                        </p:tav>
                                        <p:tav tm="100000">
                                          <p:val>
                                            <p:strVal val="#ppt_x"/>
                                          </p:val>
                                        </p:tav>
                                      </p:tavLst>
                                    </p:anim>
                                    <p:anim calcmode="lin" valueType="num">
                                      <p:cBhvr additive="base">
                                        <p:cTn id="13" dur="500" fill="hold"/>
                                        <p:tgtEl>
                                          <p:spTgt spid="1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 presetClass="entr" presetSubtype="0"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childTnLst>
                          </p:cTn>
                        </p:par>
                        <p:par>
                          <p:cTn id="17" fill="hold">
                            <p:stCondLst>
                              <p:cond delay="1000"/>
                            </p:stCondLst>
                            <p:childTnLst>
                              <p:par>
                                <p:cTn id="18" presetID="1" presetClass="entr" presetSubtype="0"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par>
                          <p:cTn id="24" fill="hold">
                            <p:stCondLst>
                              <p:cond delay="1500"/>
                            </p:stCondLst>
                            <p:childTnLst>
                              <p:par>
                                <p:cTn id="25" presetID="1" presetClass="entr" presetSubtype="0"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6" grpId="0" animBg="1"/>
      <p:bldP spid="27" grpId="0" animBg="1"/>
      <p:bldP spid="17" grpId="0"/>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32"/>
          <p:cNvSpPr txBox="1">
            <a:spLocks noGrp="1"/>
          </p:cNvSpPr>
          <p:nvPr>
            <p:ph type="title"/>
          </p:nvPr>
        </p:nvSpPr>
        <p:spPr>
          <a:xfrm>
            <a:off x="3782635" y="851732"/>
            <a:ext cx="4872218" cy="572700"/>
          </a:xfrm>
          <a:prstGeom prst="rect">
            <a:avLst/>
          </a:prstGeom>
        </p:spPr>
        <p:txBody>
          <a:bodyPr spcFirstLastPara="1" wrap="square" lIns="91425" tIns="91425" rIns="91425" bIns="91425" anchor="b" anchorCtr="0">
            <a:noAutofit/>
          </a:bodyPr>
          <a:lstStyle/>
          <a:p>
            <a:r>
              <a:rPr lang="id-ID" sz="4400" dirty="0">
                <a:latin typeface="PT Sans" panose="020B0503020203020204" pitchFamily="34" charset="0"/>
              </a:rPr>
              <a:t>Pendahuluan</a:t>
            </a:r>
            <a:endParaRPr sz="4400" dirty="0">
              <a:latin typeface="PT Sans" panose="020B0503020203020204" pitchFamily="34" charset="0"/>
            </a:endParaRPr>
          </a:p>
        </p:txBody>
      </p:sp>
      <p:sp>
        <p:nvSpPr>
          <p:cNvPr id="201" name="Google Shape;201;p32"/>
          <p:cNvSpPr txBox="1">
            <a:spLocks noGrp="1"/>
          </p:cNvSpPr>
          <p:nvPr>
            <p:ph type="body" idx="4294967295"/>
          </p:nvPr>
        </p:nvSpPr>
        <p:spPr>
          <a:xfrm>
            <a:off x="4021138" y="1585491"/>
            <a:ext cx="5122862" cy="2051050"/>
          </a:xfrm>
          <a:prstGeom prst="rect">
            <a:avLst/>
          </a:prstGeom>
        </p:spPr>
        <p:txBody>
          <a:bodyPr spcFirstLastPara="1" wrap="square" lIns="91425" tIns="91425" rIns="91425" bIns="91425" anchor="ctr" anchorCtr="0">
            <a:noAutofit/>
          </a:bodyPr>
          <a:lstStyle/>
          <a:p>
            <a:pPr marL="0" indent="0">
              <a:buNone/>
            </a:pPr>
            <a:r>
              <a:rPr lang="en-US" sz="1800" dirty="0" err="1">
                <a:solidFill>
                  <a:srgbClr val="000000"/>
                </a:solidFill>
                <a:latin typeface="PT Sans" panose="020B0503020203020204" pitchFamily="34" charset="0"/>
                <a:cs typeface="Palanquin" panose="020B0004020203020204" pitchFamily="34" charset="0"/>
              </a:rPr>
              <a:t>Keanekaragaman</a:t>
            </a:r>
            <a:r>
              <a:rPr lang="en-US" sz="1800" dirty="0">
                <a:solidFill>
                  <a:srgbClr val="000000"/>
                </a:solidFill>
                <a:latin typeface="PT Sans" panose="020B0503020203020204" pitchFamily="34" charset="0"/>
                <a:cs typeface="Palanquin" panose="020B0004020203020204" pitchFamily="34" charset="0"/>
              </a:rPr>
              <a:t> </a:t>
            </a:r>
            <a:r>
              <a:rPr lang="en-US" sz="1800" dirty="0" err="1">
                <a:solidFill>
                  <a:srgbClr val="000000"/>
                </a:solidFill>
                <a:latin typeface="PT Sans" panose="020B0503020203020204" pitchFamily="34" charset="0"/>
                <a:cs typeface="Palanquin" panose="020B0004020203020204" pitchFamily="34" charset="0"/>
              </a:rPr>
              <a:t>hayati</a:t>
            </a:r>
            <a:r>
              <a:rPr lang="en-US" sz="1800" dirty="0">
                <a:solidFill>
                  <a:srgbClr val="000000"/>
                </a:solidFill>
                <a:latin typeface="PT Sans" panose="020B0503020203020204" pitchFamily="34" charset="0"/>
                <a:cs typeface="Palanquin" panose="020B0004020203020204" pitchFamily="34" charset="0"/>
              </a:rPr>
              <a:t> yang </a:t>
            </a:r>
            <a:r>
              <a:rPr lang="en-US" sz="1800" dirty="0" err="1">
                <a:solidFill>
                  <a:srgbClr val="000000"/>
                </a:solidFill>
                <a:latin typeface="PT Sans" panose="020B0503020203020204" pitchFamily="34" charset="0"/>
                <a:cs typeface="Palanquin" panose="020B0004020203020204" pitchFamily="34" charset="0"/>
              </a:rPr>
              <a:t>terdapat</a:t>
            </a:r>
            <a:r>
              <a:rPr lang="en-US" sz="1800" dirty="0">
                <a:solidFill>
                  <a:srgbClr val="000000"/>
                </a:solidFill>
                <a:latin typeface="PT Sans" panose="020B0503020203020204" pitchFamily="34" charset="0"/>
                <a:cs typeface="Palanquin" panose="020B0004020203020204" pitchFamily="34" charset="0"/>
              </a:rPr>
              <a:t> di </a:t>
            </a:r>
            <a:r>
              <a:rPr lang="en-US" sz="1800" dirty="0" err="1">
                <a:solidFill>
                  <a:srgbClr val="000000"/>
                </a:solidFill>
                <a:latin typeface="PT Sans" panose="020B0503020203020204" pitchFamily="34" charset="0"/>
                <a:cs typeface="Palanquin" panose="020B0004020203020204" pitchFamily="34" charset="0"/>
              </a:rPr>
              <a:t>tiap</a:t>
            </a:r>
            <a:r>
              <a:rPr lang="en-US" sz="1800" dirty="0">
                <a:solidFill>
                  <a:srgbClr val="000000"/>
                </a:solidFill>
                <a:latin typeface="PT Sans" panose="020B0503020203020204" pitchFamily="34" charset="0"/>
                <a:cs typeface="Palanquin" panose="020B0004020203020204" pitchFamily="34" charset="0"/>
              </a:rPr>
              <a:t> </a:t>
            </a:r>
            <a:r>
              <a:rPr lang="en-US" sz="1800" dirty="0" err="1">
                <a:solidFill>
                  <a:srgbClr val="000000"/>
                </a:solidFill>
                <a:latin typeface="PT Sans" panose="020B0503020203020204" pitchFamily="34" charset="0"/>
                <a:cs typeface="Palanquin" panose="020B0004020203020204" pitchFamily="34" charset="0"/>
              </a:rPr>
              <a:t>wilayah</a:t>
            </a:r>
            <a:r>
              <a:rPr lang="en-US" sz="1800" dirty="0">
                <a:solidFill>
                  <a:srgbClr val="000000"/>
                </a:solidFill>
                <a:latin typeface="PT Sans" panose="020B0503020203020204" pitchFamily="34" charset="0"/>
                <a:cs typeface="Palanquin" panose="020B0004020203020204" pitchFamily="34" charset="0"/>
              </a:rPr>
              <a:t> </a:t>
            </a:r>
            <a:r>
              <a:rPr lang="en-US" sz="1800" dirty="0" err="1">
                <a:solidFill>
                  <a:srgbClr val="000000"/>
                </a:solidFill>
                <a:latin typeface="PT Sans" panose="020B0503020203020204" pitchFamily="34" charset="0"/>
                <a:cs typeface="Palanquin" panose="020B0004020203020204" pitchFamily="34" charset="0"/>
              </a:rPr>
              <a:t>berbeda-beda</a:t>
            </a:r>
            <a:r>
              <a:rPr lang="en-US" sz="1800" dirty="0">
                <a:solidFill>
                  <a:srgbClr val="000000"/>
                </a:solidFill>
                <a:latin typeface="PT Sans" panose="020B0503020203020204" pitchFamily="34" charset="0"/>
                <a:cs typeface="Palanquin" panose="020B0004020203020204" pitchFamily="34" charset="0"/>
              </a:rPr>
              <a:t>. </a:t>
            </a:r>
            <a:r>
              <a:rPr lang="en-US" sz="1800" dirty="0" err="1">
                <a:solidFill>
                  <a:srgbClr val="000000"/>
                </a:solidFill>
                <a:latin typeface="PT Sans" panose="020B0503020203020204" pitchFamily="34" charset="0"/>
                <a:cs typeface="Palanquin" panose="020B0004020203020204" pitchFamily="34" charset="0"/>
              </a:rPr>
              <a:t>Bandingkan</a:t>
            </a:r>
            <a:r>
              <a:rPr lang="en-US" sz="1800" dirty="0">
                <a:solidFill>
                  <a:srgbClr val="000000"/>
                </a:solidFill>
                <a:latin typeface="PT Sans" panose="020B0503020203020204" pitchFamily="34" charset="0"/>
                <a:cs typeface="Palanquin" panose="020B0004020203020204" pitchFamily="34" charset="0"/>
              </a:rPr>
              <a:t> </a:t>
            </a:r>
            <a:r>
              <a:rPr lang="en-US" sz="1800" dirty="0" err="1">
                <a:solidFill>
                  <a:srgbClr val="000000"/>
                </a:solidFill>
                <a:latin typeface="PT Sans" panose="020B0503020203020204" pitchFamily="34" charset="0"/>
                <a:cs typeface="Palanquin" panose="020B0004020203020204" pitchFamily="34" charset="0"/>
              </a:rPr>
              <a:t>keanekaragaman</a:t>
            </a:r>
            <a:r>
              <a:rPr lang="en-US" sz="1800" dirty="0">
                <a:solidFill>
                  <a:srgbClr val="000000"/>
                </a:solidFill>
                <a:latin typeface="PT Sans" panose="020B0503020203020204" pitchFamily="34" charset="0"/>
                <a:cs typeface="Palanquin" panose="020B0004020203020204" pitchFamily="34" charset="0"/>
              </a:rPr>
              <a:t> </a:t>
            </a:r>
            <a:r>
              <a:rPr lang="en-US" sz="1800" dirty="0" err="1">
                <a:solidFill>
                  <a:srgbClr val="000000"/>
                </a:solidFill>
                <a:latin typeface="PT Sans" panose="020B0503020203020204" pitchFamily="34" charset="0"/>
                <a:cs typeface="Palanquin" panose="020B0004020203020204" pitchFamily="34" charset="0"/>
              </a:rPr>
              <a:t>hayati</a:t>
            </a:r>
            <a:r>
              <a:rPr lang="en-US" sz="1800" dirty="0">
                <a:solidFill>
                  <a:srgbClr val="000000"/>
                </a:solidFill>
                <a:latin typeface="PT Sans" panose="020B0503020203020204" pitchFamily="34" charset="0"/>
                <a:cs typeface="Palanquin" panose="020B0004020203020204" pitchFamily="34" charset="0"/>
              </a:rPr>
              <a:t> </a:t>
            </a:r>
            <a:r>
              <a:rPr lang="en-US" sz="1800" dirty="0" err="1">
                <a:solidFill>
                  <a:srgbClr val="000000"/>
                </a:solidFill>
                <a:latin typeface="PT Sans" panose="020B0503020203020204" pitchFamily="34" charset="0"/>
                <a:cs typeface="Palanquin" panose="020B0004020203020204" pitchFamily="34" charset="0"/>
              </a:rPr>
              <a:t>pada</a:t>
            </a:r>
            <a:r>
              <a:rPr lang="en-US" sz="1800" dirty="0">
                <a:solidFill>
                  <a:srgbClr val="000000"/>
                </a:solidFill>
                <a:latin typeface="PT Sans" panose="020B0503020203020204" pitchFamily="34" charset="0"/>
                <a:cs typeface="Palanquin" panose="020B0004020203020204" pitchFamily="34" charset="0"/>
              </a:rPr>
              <a:t> </a:t>
            </a:r>
            <a:r>
              <a:rPr lang="en-US" sz="1800" dirty="0" err="1">
                <a:solidFill>
                  <a:srgbClr val="000000"/>
                </a:solidFill>
                <a:latin typeface="PT Sans" panose="020B0503020203020204" pitchFamily="34" charset="0"/>
                <a:cs typeface="Palanquin" panose="020B0004020203020204" pitchFamily="34" charset="0"/>
              </a:rPr>
              <a:t>kedua</a:t>
            </a:r>
            <a:r>
              <a:rPr lang="en-US" sz="1800" dirty="0">
                <a:solidFill>
                  <a:srgbClr val="000000"/>
                </a:solidFill>
                <a:latin typeface="PT Sans" panose="020B0503020203020204" pitchFamily="34" charset="0"/>
                <a:cs typeface="Palanquin" panose="020B0004020203020204" pitchFamily="34" charset="0"/>
              </a:rPr>
              <a:t> </a:t>
            </a:r>
            <a:r>
              <a:rPr lang="en-US" sz="1800" dirty="0" err="1">
                <a:solidFill>
                  <a:srgbClr val="000000"/>
                </a:solidFill>
                <a:latin typeface="PT Sans" panose="020B0503020203020204" pitchFamily="34" charset="0"/>
                <a:cs typeface="Palanquin" panose="020B0004020203020204" pitchFamily="34" charset="0"/>
              </a:rPr>
              <a:t>ekosistem</a:t>
            </a:r>
            <a:r>
              <a:rPr lang="en-US" sz="1800" dirty="0">
                <a:solidFill>
                  <a:srgbClr val="000000"/>
                </a:solidFill>
                <a:latin typeface="PT Sans" panose="020B0503020203020204" pitchFamily="34" charset="0"/>
                <a:cs typeface="Palanquin" panose="020B0004020203020204" pitchFamily="34" charset="0"/>
              </a:rPr>
              <a:t> </a:t>
            </a:r>
            <a:r>
              <a:rPr lang="en-US" sz="1800" dirty="0" err="1">
                <a:solidFill>
                  <a:srgbClr val="000000"/>
                </a:solidFill>
                <a:latin typeface="PT Sans" panose="020B0503020203020204" pitchFamily="34" charset="0"/>
                <a:cs typeface="Palanquin" panose="020B0004020203020204" pitchFamily="34" charset="0"/>
              </a:rPr>
              <a:t>tersebut</a:t>
            </a:r>
            <a:r>
              <a:rPr lang="en-US" sz="1800" dirty="0">
                <a:solidFill>
                  <a:srgbClr val="000000"/>
                </a:solidFill>
                <a:latin typeface="PT Sans" panose="020B0503020203020204" pitchFamily="34" charset="0"/>
                <a:cs typeface="Palanquin" panose="020B0004020203020204" pitchFamily="34" charset="0"/>
              </a:rPr>
              <a:t>.</a:t>
            </a:r>
            <a:endParaRPr lang="id-ID" sz="1800" dirty="0">
              <a:solidFill>
                <a:srgbClr val="000000"/>
              </a:solidFill>
              <a:latin typeface="PT Sans" panose="020B0503020203020204" pitchFamily="34" charset="0"/>
              <a:cs typeface="Palanquin" panose="020B0004020203020204" pitchFamily="34" charset="0"/>
            </a:endParaRPr>
          </a:p>
          <a:p>
            <a:pPr marL="0" indent="0">
              <a:buNone/>
            </a:pPr>
            <a:r>
              <a:rPr lang="en-US" sz="1800" dirty="0" err="1">
                <a:solidFill>
                  <a:srgbClr val="000000"/>
                </a:solidFill>
                <a:latin typeface="PT Sans" panose="020B0503020203020204" pitchFamily="34" charset="0"/>
                <a:cs typeface="Palanquin" panose="020B0004020203020204" pitchFamily="34" charset="0"/>
              </a:rPr>
              <a:t>Tuliskan</a:t>
            </a:r>
            <a:r>
              <a:rPr lang="en-US" sz="1800" dirty="0">
                <a:solidFill>
                  <a:srgbClr val="000000"/>
                </a:solidFill>
                <a:latin typeface="PT Sans" panose="020B0503020203020204" pitchFamily="34" charset="0"/>
                <a:cs typeface="Palanquin" panose="020B0004020203020204" pitchFamily="34" charset="0"/>
              </a:rPr>
              <a:t> </a:t>
            </a:r>
            <a:r>
              <a:rPr lang="en-US" sz="1800" dirty="0" err="1">
                <a:solidFill>
                  <a:srgbClr val="000000"/>
                </a:solidFill>
                <a:latin typeface="PT Sans" panose="020B0503020203020204" pitchFamily="34" charset="0"/>
                <a:cs typeface="Palanquin" panose="020B0004020203020204" pitchFamily="34" charset="0"/>
              </a:rPr>
              <a:t>beberapa</a:t>
            </a:r>
            <a:r>
              <a:rPr lang="en-US" sz="1800" dirty="0">
                <a:solidFill>
                  <a:srgbClr val="000000"/>
                </a:solidFill>
                <a:latin typeface="PT Sans" panose="020B0503020203020204" pitchFamily="34" charset="0"/>
                <a:cs typeface="Palanquin" panose="020B0004020203020204" pitchFamily="34" charset="0"/>
              </a:rPr>
              <a:t> </a:t>
            </a:r>
            <a:r>
              <a:rPr lang="en-US" sz="1800" dirty="0" err="1">
                <a:solidFill>
                  <a:srgbClr val="000000"/>
                </a:solidFill>
                <a:latin typeface="PT Sans" panose="020B0503020203020204" pitchFamily="34" charset="0"/>
                <a:cs typeface="Palanquin" panose="020B0004020203020204" pitchFamily="34" charset="0"/>
              </a:rPr>
              <a:t>pertanyaan</a:t>
            </a:r>
            <a:r>
              <a:rPr lang="en-US" sz="1800" dirty="0">
                <a:solidFill>
                  <a:srgbClr val="000000"/>
                </a:solidFill>
                <a:latin typeface="PT Sans" panose="020B0503020203020204" pitchFamily="34" charset="0"/>
                <a:cs typeface="Palanquin" panose="020B0004020203020204" pitchFamily="34" charset="0"/>
              </a:rPr>
              <a:t> </a:t>
            </a:r>
            <a:r>
              <a:rPr lang="en-US" sz="1800" dirty="0" err="1">
                <a:solidFill>
                  <a:srgbClr val="000000"/>
                </a:solidFill>
                <a:latin typeface="PT Sans" panose="020B0503020203020204" pitchFamily="34" charset="0"/>
                <a:cs typeface="Palanquin" panose="020B0004020203020204" pitchFamily="34" charset="0"/>
              </a:rPr>
              <a:t>dan</a:t>
            </a:r>
            <a:r>
              <a:rPr lang="en-US" sz="1800" dirty="0">
                <a:solidFill>
                  <a:srgbClr val="000000"/>
                </a:solidFill>
                <a:latin typeface="PT Sans" panose="020B0503020203020204" pitchFamily="34" charset="0"/>
                <a:cs typeface="Palanquin" panose="020B0004020203020204" pitchFamily="34" charset="0"/>
              </a:rPr>
              <a:t> </a:t>
            </a:r>
            <a:r>
              <a:rPr lang="en-US" sz="1800" dirty="0" err="1">
                <a:solidFill>
                  <a:srgbClr val="000000"/>
                </a:solidFill>
                <a:latin typeface="PT Sans" panose="020B0503020203020204" pitchFamily="34" charset="0"/>
                <a:cs typeface="Palanquin" panose="020B0004020203020204" pitchFamily="34" charset="0"/>
              </a:rPr>
              <a:t>diskusikan</a:t>
            </a:r>
            <a:r>
              <a:rPr lang="en-US" sz="1800" dirty="0">
                <a:solidFill>
                  <a:srgbClr val="000000"/>
                </a:solidFill>
                <a:latin typeface="PT Sans" panose="020B0503020203020204" pitchFamily="34" charset="0"/>
                <a:cs typeface="Palanquin" panose="020B0004020203020204" pitchFamily="34" charset="0"/>
              </a:rPr>
              <a:t> </a:t>
            </a:r>
            <a:r>
              <a:rPr lang="en-US" sz="1800" dirty="0" err="1">
                <a:solidFill>
                  <a:srgbClr val="000000"/>
                </a:solidFill>
                <a:latin typeface="PT Sans" panose="020B0503020203020204" pitchFamily="34" charset="0"/>
                <a:cs typeface="Palanquin" panose="020B0004020203020204" pitchFamily="34" charset="0"/>
              </a:rPr>
              <a:t>dengan</a:t>
            </a:r>
            <a:r>
              <a:rPr lang="en-US" sz="1800" dirty="0">
                <a:solidFill>
                  <a:srgbClr val="000000"/>
                </a:solidFill>
                <a:latin typeface="PT Sans" panose="020B0503020203020204" pitchFamily="34" charset="0"/>
                <a:cs typeface="Palanquin" panose="020B0004020203020204" pitchFamily="34" charset="0"/>
              </a:rPr>
              <a:t> </a:t>
            </a:r>
            <a:r>
              <a:rPr lang="en-US" sz="1800" dirty="0" err="1">
                <a:solidFill>
                  <a:srgbClr val="000000"/>
                </a:solidFill>
                <a:latin typeface="PT Sans" panose="020B0503020203020204" pitchFamily="34" charset="0"/>
                <a:cs typeface="Palanquin" panose="020B0004020203020204" pitchFamily="34" charset="0"/>
              </a:rPr>
              <a:t>temanmu</a:t>
            </a:r>
            <a:r>
              <a:rPr lang="en-US" sz="1800" dirty="0">
                <a:solidFill>
                  <a:srgbClr val="000000"/>
                </a:solidFill>
                <a:latin typeface="PT Sans" panose="020B0503020203020204" pitchFamily="34" charset="0"/>
                <a:cs typeface="Palanquin" panose="020B0004020203020204" pitchFamily="34" charset="0"/>
              </a:rPr>
              <a:t> </a:t>
            </a:r>
            <a:r>
              <a:rPr lang="en-US" sz="1800" dirty="0" err="1">
                <a:solidFill>
                  <a:srgbClr val="000000"/>
                </a:solidFill>
                <a:latin typeface="PT Sans" panose="020B0503020203020204" pitchFamily="34" charset="0"/>
                <a:cs typeface="Palanquin" panose="020B0004020203020204" pitchFamily="34" charset="0"/>
              </a:rPr>
              <a:t>untuk</a:t>
            </a:r>
            <a:r>
              <a:rPr lang="en-US" sz="1800" dirty="0">
                <a:solidFill>
                  <a:srgbClr val="000000"/>
                </a:solidFill>
                <a:latin typeface="PT Sans" panose="020B0503020203020204" pitchFamily="34" charset="0"/>
                <a:cs typeface="Palanquin" panose="020B0004020203020204" pitchFamily="34" charset="0"/>
              </a:rPr>
              <a:t> </a:t>
            </a:r>
            <a:r>
              <a:rPr lang="en-US" sz="1800" dirty="0" err="1">
                <a:solidFill>
                  <a:srgbClr val="000000"/>
                </a:solidFill>
                <a:latin typeface="PT Sans" panose="020B0503020203020204" pitchFamily="34" charset="0"/>
                <a:cs typeface="Palanquin" panose="020B0004020203020204" pitchFamily="34" charset="0"/>
              </a:rPr>
              <a:t>memprediksi</a:t>
            </a:r>
            <a:r>
              <a:rPr lang="en-US" sz="1800" dirty="0">
                <a:solidFill>
                  <a:srgbClr val="000000"/>
                </a:solidFill>
                <a:latin typeface="PT Sans" panose="020B0503020203020204" pitchFamily="34" charset="0"/>
                <a:cs typeface="Palanquin" panose="020B0004020203020204" pitchFamily="34" charset="0"/>
              </a:rPr>
              <a:t> </a:t>
            </a:r>
            <a:r>
              <a:rPr lang="en-US" sz="1800" dirty="0" err="1">
                <a:solidFill>
                  <a:srgbClr val="000000"/>
                </a:solidFill>
                <a:latin typeface="PT Sans" panose="020B0503020203020204" pitchFamily="34" charset="0"/>
                <a:cs typeface="Palanquin" panose="020B0004020203020204" pitchFamily="34" charset="0"/>
              </a:rPr>
              <a:t>jawaban</a:t>
            </a:r>
            <a:r>
              <a:rPr lang="en-US" sz="1800" dirty="0">
                <a:solidFill>
                  <a:srgbClr val="000000"/>
                </a:solidFill>
                <a:latin typeface="PT Sans" panose="020B0503020203020204" pitchFamily="34" charset="0"/>
                <a:cs typeface="Palanquin" panose="020B0004020203020204" pitchFamily="34" charset="0"/>
              </a:rPr>
              <a:t> </a:t>
            </a:r>
            <a:r>
              <a:rPr lang="en-US" sz="1800" dirty="0" err="1">
                <a:solidFill>
                  <a:srgbClr val="000000"/>
                </a:solidFill>
                <a:latin typeface="PT Sans" panose="020B0503020203020204" pitchFamily="34" charset="0"/>
                <a:cs typeface="Palanquin" panose="020B0004020203020204" pitchFamily="34" charset="0"/>
              </a:rPr>
              <a:t>permasalahan</a:t>
            </a:r>
            <a:r>
              <a:rPr lang="en-US" sz="1800" dirty="0">
                <a:solidFill>
                  <a:srgbClr val="000000"/>
                </a:solidFill>
                <a:latin typeface="PT Sans" panose="020B0503020203020204" pitchFamily="34" charset="0"/>
                <a:cs typeface="Palanquin" panose="020B0004020203020204" pitchFamily="34" charset="0"/>
              </a:rPr>
              <a:t> </a:t>
            </a:r>
            <a:r>
              <a:rPr lang="en-US" sz="1800" dirty="0" err="1">
                <a:solidFill>
                  <a:srgbClr val="000000"/>
                </a:solidFill>
                <a:latin typeface="PT Sans" panose="020B0503020203020204" pitchFamily="34" charset="0"/>
                <a:cs typeface="Palanquin" panose="020B0004020203020204" pitchFamily="34" charset="0"/>
              </a:rPr>
              <a:t>tersebut</a:t>
            </a:r>
            <a:r>
              <a:rPr lang="en-US" sz="1800" dirty="0">
                <a:solidFill>
                  <a:srgbClr val="000000"/>
                </a:solidFill>
                <a:latin typeface="PT Sans" panose="020B0503020203020204" pitchFamily="34" charset="0"/>
                <a:cs typeface="Palanquin" panose="020B0004020203020204" pitchFamily="34" charset="0"/>
              </a:rPr>
              <a:t>.</a:t>
            </a:r>
          </a:p>
        </p:txBody>
      </p:sp>
      <p:pic>
        <p:nvPicPr>
          <p:cNvPr id="20" name="Picture 19">
            <a:extLst>
              <a:ext uri="{FF2B5EF4-FFF2-40B4-BE49-F238E27FC236}">
                <a16:creationId xmlns:a16="http://schemas.microsoft.com/office/drawing/2014/main" id="{E3D4DE39-1909-B2D8-83AB-C308A6F75DC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pic>
        <p:nvPicPr>
          <p:cNvPr id="18" name="Picture 17"/>
          <p:cNvPicPr>
            <a:picLocks noChangeAspect="1"/>
          </p:cNvPicPr>
          <p:nvPr/>
        </p:nvPicPr>
        <p:blipFill rotWithShape="1">
          <a:blip r:embed="rId4" cstate="print">
            <a:extLst>
              <a:ext uri="{28A0092B-C50C-407E-A947-70E740481C1C}">
                <a14:useLocalDpi xmlns:a14="http://schemas.microsoft.com/office/drawing/2010/main" val="0"/>
              </a:ext>
            </a:extLst>
          </a:blip>
          <a:srcRect l="16622" r="16622"/>
          <a:stretch/>
        </p:blipFill>
        <p:spPr>
          <a:xfrm>
            <a:off x="1201956" y="2026463"/>
            <a:ext cx="2580678" cy="2580678"/>
          </a:xfrm>
          <a:prstGeom prst="ellipse">
            <a:avLst/>
          </a:prstGeom>
          <a:ln>
            <a:noFill/>
          </a:ln>
          <a:effectLst>
            <a:outerShdw blurRad="50800" dist="38100" dir="8100000" algn="tr" rotWithShape="0">
              <a:prstClr val="black">
                <a:alpha val="40000"/>
              </a:prstClr>
            </a:outerShdw>
          </a:effectLst>
        </p:spPr>
      </p:pic>
      <p:pic>
        <p:nvPicPr>
          <p:cNvPr id="19" name="Picture 18"/>
          <p:cNvPicPr>
            <a:picLocks noChangeAspect="1"/>
          </p:cNvPicPr>
          <p:nvPr/>
        </p:nvPicPr>
        <p:blipFill rotWithShape="1">
          <a:blip r:embed="rId5" cstate="print">
            <a:extLst>
              <a:ext uri="{28A0092B-C50C-407E-A947-70E740481C1C}">
                <a14:useLocalDpi xmlns:a14="http://schemas.microsoft.com/office/drawing/2010/main" val="0"/>
              </a:ext>
            </a:extLst>
          </a:blip>
          <a:srcRect l="16655" r="16655"/>
          <a:stretch/>
        </p:blipFill>
        <p:spPr>
          <a:xfrm>
            <a:off x="206446" y="95541"/>
            <a:ext cx="2546102" cy="2546102"/>
          </a:xfrm>
          <a:prstGeom prst="ellipse">
            <a:avLst/>
          </a:prstGeom>
          <a:ln>
            <a:noFill/>
          </a:ln>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val="314201275"/>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00"/>
                                        </p:tgtEl>
                                        <p:attrNameLst>
                                          <p:attrName>style.visibility</p:attrName>
                                        </p:attrNameLst>
                                      </p:cBhvr>
                                      <p:to>
                                        <p:strVal val="visible"/>
                                      </p:to>
                                    </p:set>
                                    <p:animEffect transition="in" filter="wipe(down)">
                                      <p:cBhvr>
                                        <p:cTn id="7" dur="500"/>
                                        <p:tgtEl>
                                          <p:spTgt spid="200"/>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down)">
                                      <p:cBhvr>
                                        <p:cTn id="11" dur="500"/>
                                        <p:tgtEl>
                                          <p:spTgt spid="19"/>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down)">
                                      <p:cBhvr>
                                        <p:cTn id="15" dur="500"/>
                                        <p:tgtEl>
                                          <p:spTgt spid="18"/>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01">
                                            <p:txEl>
                                              <p:pRg st="0" end="0"/>
                                            </p:txEl>
                                          </p:spTgt>
                                        </p:tgtEl>
                                        <p:attrNameLst>
                                          <p:attrName>style.visibility</p:attrName>
                                        </p:attrNameLst>
                                      </p:cBhvr>
                                      <p:to>
                                        <p:strVal val="visible"/>
                                      </p:to>
                                    </p:set>
                                    <p:animEffect transition="in" filter="wipe(down)">
                                      <p:cBhvr>
                                        <p:cTn id="19" dur="500"/>
                                        <p:tgtEl>
                                          <p:spTgt spid="201">
                                            <p:txEl>
                                              <p:pRg st="0" end="0"/>
                                            </p:txEl>
                                          </p:spTgt>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01">
                                            <p:txEl>
                                              <p:pRg st="1" end="1"/>
                                            </p:txEl>
                                          </p:spTgt>
                                        </p:tgtEl>
                                        <p:attrNameLst>
                                          <p:attrName>style.visibility</p:attrName>
                                        </p:attrNameLst>
                                      </p:cBhvr>
                                      <p:to>
                                        <p:strVal val="visible"/>
                                      </p:to>
                                    </p:set>
                                    <p:animEffect transition="in" filter="wipe(down)">
                                      <p:cBhvr>
                                        <p:cTn id="23" dur="500"/>
                                        <p:tgtEl>
                                          <p:spTgt spid="20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0" grpId="0"/>
      <p:bldP spid="201"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5" name="Picture 84">
            <a:extLst>
              <a:ext uri="{FF2B5EF4-FFF2-40B4-BE49-F238E27FC236}">
                <a16:creationId xmlns:a16="http://schemas.microsoft.com/office/drawing/2014/main" id="{9D34C2EE-5FFF-715F-312A-79B17BDA4F0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
        <p:nvSpPr>
          <p:cNvPr id="26" name="Rounded Rectangle 25"/>
          <p:cNvSpPr/>
          <p:nvPr/>
        </p:nvSpPr>
        <p:spPr>
          <a:xfrm>
            <a:off x="326228" y="836381"/>
            <a:ext cx="5960700" cy="883680"/>
          </a:xfrm>
          <a:prstGeom prst="roundRect">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783"/>
            <a:r>
              <a:rPr lang="id-ID" sz="1600" dirty="0">
                <a:solidFill>
                  <a:srgbClr val="000000"/>
                </a:solidFill>
                <a:latin typeface="PT Sans" panose="020B0503020203020204" pitchFamily="34" charset="0"/>
              </a:rPr>
              <a:t>Franz Wilhelm Junghuhn, mengklasifikasikan iklim di Pulau Jawa secara vertikal. Menurut ketinggian tempat dari permukaan laut, flora Indonesia dibagi menjadi beberapa kelompok berikut.</a:t>
            </a:r>
          </a:p>
        </p:txBody>
      </p:sp>
      <p:sp>
        <p:nvSpPr>
          <p:cNvPr id="27" name="Rounded Rectangle 26"/>
          <p:cNvSpPr/>
          <p:nvPr/>
        </p:nvSpPr>
        <p:spPr>
          <a:xfrm>
            <a:off x="326228" y="1897493"/>
            <a:ext cx="6056952" cy="2428815"/>
          </a:xfrm>
          <a:prstGeom prst="roundRect">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5106" indent="-265106" defTabSz="685783">
              <a:spcAft>
                <a:spcPts val="300"/>
              </a:spcAft>
            </a:pPr>
            <a:r>
              <a:rPr lang="id-ID" sz="1600" dirty="0">
                <a:solidFill>
                  <a:srgbClr val="000000"/>
                </a:solidFill>
                <a:latin typeface="PT Sans" panose="020B0503020203020204" pitchFamily="34" charset="0"/>
              </a:rPr>
              <a:t>1)	Daerah dengan ketinggian 0–650 m ditumbuhi jenis tanaman seperti pandan, bakau, dan kapuk (</a:t>
            </a:r>
            <a:r>
              <a:rPr lang="id-ID" sz="1600" i="1" dirty="0">
                <a:solidFill>
                  <a:srgbClr val="000000"/>
                </a:solidFill>
                <a:latin typeface="PT Sans" panose="020B0503020203020204" pitchFamily="34" charset="0"/>
              </a:rPr>
              <a:t>Ceiba pentandra</a:t>
            </a:r>
            <a:r>
              <a:rPr lang="id-ID" sz="1600" dirty="0">
                <a:solidFill>
                  <a:srgbClr val="000000"/>
                </a:solidFill>
                <a:latin typeface="PT Sans" panose="020B0503020203020204" pitchFamily="34" charset="0"/>
              </a:rPr>
              <a:t>) (a).</a:t>
            </a:r>
          </a:p>
          <a:p>
            <a:pPr marL="265106" indent="-265106" defTabSz="685783">
              <a:spcAft>
                <a:spcPts val="300"/>
              </a:spcAft>
            </a:pPr>
            <a:r>
              <a:rPr lang="id-ID" sz="1600" dirty="0">
                <a:solidFill>
                  <a:srgbClr val="000000"/>
                </a:solidFill>
                <a:latin typeface="PT Sans" panose="020B0503020203020204" pitchFamily="34" charset="0"/>
              </a:rPr>
              <a:t>2)	Daerah dengan ketinggian 650–1.500 m ditumbuhi oleh tanaman kina, aren, dan rasamala (</a:t>
            </a:r>
            <a:r>
              <a:rPr lang="id-ID" sz="1600" i="1" dirty="0">
                <a:solidFill>
                  <a:srgbClr val="000000"/>
                </a:solidFill>
                <a:latin typeface="PT Sans" panose="020B0503020203020204" pitchFamily="34" charset="0"/>
              </a:rPr>
              <a:t>Altingia excelsa</a:t>
            </a:r>
            <a:r>
              <a:rPr lang="id-ID" sz="1600" dirty="0">
                <a:solidFill>
                  <a:srgbClr val="000000"/>
                </a:solidFill>
                <a:latin typeface="PT Sans" panose="020B0503020203020204" pitchFamily="34" charset="0"/>
              </a:rPr>
              <a:t>) (b).</a:t>
            </a:r>
          </a:p>
          <a:p>
            <a:pPr marL="265106" indent="-265106" defTabSz="685783">
              <a:spcAft>
                <a:spcPts val="300"/>
              </a:spcAft>
            </a:pPr>
            <a:r>
              <a:rPr lang="id-ID" sz="1600" dirty="0">
                <a:solidFill>
                  <a:srgbClr val="000000"/>
                </a:solidFill>
                <a:latin typeface="PT Sans" panose="020B0503020203020204" pitchFamily="34" charset="0"/>
              </a:rPr>
              <a:t>3)	Daerah dengan ketinggian 1.500–2.500 m ditumbuhi tanaman cemara gunung dan berri.</a:t>
            </a:r>
          </a:p>
          <a:p>
            <a:pPr marL="265106" indent="-265106" defTabSz="685783">
              <a:spcAft>
                <a:spcPts val="300"/>
              </a:spcAft>
            </a:pPr>
            <a:r>
              <a:rPr lang="id-ID" sz="1600" dirty="0">
                <a:solidFill>
                  <a:srgbClr val="000000"/>
                </a:solidFill>
                <a:latin typeface="PT Sans" panose="020B0503020203020204" pitchFamily="34" charset="0"/>
              </a:rPr>
              <a:t>4)	Daerah dengan ketinggian di atas 2.500 m ditumbuhi oleh tanaman seperti lumut, liken, dan bunga edelweiss.</a:t>
            </a:r>
          </a:p>
        </p:txBody>
      </p:sp>
      <p:grpSp>
        <p:nvGrpSpPr>
          <p:cNvPr id="4" name="Group 3">
            <a:extLst>
              <a:ext uri="{FF2B5EF4-FFF2-40B4-BE49-F238E27FC236}">
                <a16:creationId xmlns:a16="http://schemas.microsoft.com/office/drawing/2014/main" id="{CB36D21B-BA5D-DC23-82F6-74BA1F337165}"/>
              </a:ext>
            </a:extLst>
          </p:cNvPr>
          <p:cNvGrpSpPr/>
          <p:nvPr/>
        </p:nvGrpSpPr>
        <p:grpSpPr>
          <a:xfrm>
            <a:off x="6799893" y="201215"/>
            <a:ext cx="1876921" cy="2000255"/>
            <a:chOff x="6799893" y="201215"/>
            <a:chExt cx="1876921" cy="2000255"/>
          </a:xfrm>
        </p:grpSpPr>
        <p:grpSp>
          <p:nvGrpSpPr>
            <p:cNvPr id="2" name="Group 1">
              <a:extLst>
                <a:ext uri="{FF2B5EF4-FFF2-40B4-BE49-F238E27FC236}">
                  <a16:creationId xmlns:a16="http://schemas.microsoft.com/office/drawing/2014/main" id="{AF9AC41F-49C0-787F-5895-5007FB7DA370}"/>
                </a:ext>
              </a:extLst>
            </p:cNvPr>
            <p:cNvGrpSpPr/>
            <p:nvPr/>
          </p:nvGrpSpPr>
          <p:grpSpPr>
            <a:xfrm>
              <a:off x="6891241" y="201215"/>
              <a:ext cx="1621111" cy="1548000"/>
              <a:chOff x="6891241" y="201215"/>
              <a:chExt cx="1621111" cy="1548000"/>
            </a:xfrm>
          </p:grpSpPr>
          <p:pic>
            <p:nvPicPr>
              <p:cNvPr id="14" name="Picture 13"/>
              <p:cNvPicPr>
                <a:picLocks noChangeAspect="1"/>
              </p:cNvPicPr>
              <p:nvPr/>
            </p:nvPicPr>
            <p:blipFill rotWithShape="1">
              <a:blip r:embed="rId3" cstate="print">
                <a:extLst>
                  <a:ext uri="{28A0092B-C50C-407E-A947-70E740481C1C}">
                    <a14:useLocalDpi xmlns:a14="http://schemas.microsoft.com/office/drawing/2010/main" val="0"/>
                  </a:ext>
                </a:extLst>
              </a:blip>
              <a:srcRect l="19824" r="5176"/>
              <a:stretch/>
            </p:blipFill>
            <p:spPr>
              <a:xfrm>
                <a:off x="6964352" y="201215"/>
                <a:ext cx="1548000" cy="1548000"/>
              </a:xfrm>
              <a:prstGeom prst="ellipse">
                <a:avLst/>
              </a:prstGeom>
              <a:ln>
                <a:noFill/>
              </a:ln>
              <a:effectLst>
                <a:outerShdw blurRad="50800" dist="38100" dir="2700000" algn="tl" rotWithShape="0">
                  <a:prstClr val="black">
                    <a:alpha val="40000"/>
                  </a:prstClr>
                </a:outerShdw>
              </a:effectLst>
            </p:spPr>
          </p:pic>
          <p:sp>
            <p:nvSpPr>
              <p:cNvPr id="16" name="Oval 15"/>
              <p:cNvSpPr/>
              <p:nvPr/>
            </p:nvSpPr>
            <p:spPr>
              <a:xfrm>
                <a:off x="6891241" y="1315021"/>
                <a:ext cx="340242" cy="318977"/>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r>
                  <a:rPr lang="id-ID" sz="1600" b="1" dirty="0">
                    <a:solidFill>
                      <a:srgbClr val="FFFFFF"/>
                    </a:solidFill>
                    <a:latin typeface="PT Sans" panose="020B0503020203020204" pitchFamily="34" charset="0"/>
                  </a:rPr>
                  <a:t>a</a:t>
                </a:r>
              </a:p>
            </p:txBody>
          </p:sp>
        </p:grpSp>
        <p:sp>
          <p:nvSpPr>
            <p:cNvPr id="18" name="Google Shape;2717;p59">
              <a:hlinkClick r:id="rId4" action="ppaction://hlinksldjump"/>
              <a:extLst>
                <a:ext uri="{FF2B5EF4-FFF2-40B4-BE49-F238E27FC236}">
                  <a16:creationId xmlns:a16="http://schemas.microsoft.com/office/drawing/2014/main" id="{3B9825E5-F273-7919-0116-1BBB1BD3A3A1}"/>
                </a:ext>
              </a:extLst>
            </p:cNvPr>
            <p:cNvSpPr txBox="1">
              <a:spLocks/>
            </p:cNvSpPr>
            <p:nvPr/>
          </p:nvSpPr>
          <p:spPr>
            <a:xfrm>
              <a:off x="6799893" y="1869382"/>
              <a:ext cx="1876921" cy="33208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3"/>
                </a:buClr>
                <a:buSzPts val="2500"/>
                <a:buFont typeface="Montserrat"/>
                <a:buNone/>
                <a:defRPr sz="2000" b="1" i="0" u="none" strike="noStrike" cap="none">
                  <a:solidFill>
                    <a:schemeClr val="accent3"/>
                  </a:solidFill>
                  <a:latin typeface="Montserrat"/>
                  <a:ea typeface="Montserrat"/>
                  <a:cs typeface="Montserrat"/>
                  <a:sym typeface="Montserrat"/>
                </a:defRPr>
              </a:lvl1pPr>
              <a:lvl2pPr marR="0" lvl="1"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2pPr>
              <a:lvl3pPr marR="0" lvl="2"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3pPr>
              <a:lvl4pPr marR="0" lvl="3"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4pPr>
              <a:lvl5pPr marR="0" lvl="4"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5pPr>
              <a:lvl6pPr marR="0" lvl="5"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6pPr>
              <a:lvl7pPr marR="0" lvl="6"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7pPr>
              <a:lvl8pPr marR="0" lvl="7"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8pPr>
              <a:lvl9pPr marR="0" lvl="8"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9pPr>
            </a:lstStyle>
            <a:p>
              <a:pPr defTabSz="914333">
                <a:buClr>
                  <a:srgbClr val="3D6D70"/>
                </a:buClr>
                <a:defRPr/>
              </a:pPr>
              <a:r>
                <a:rPr lang="id-ID" sz="1400" i="1" kern="0" dirty="0">
                  <a:solidFill>
                    <a:srgbClr val="000000"/>
                  </a:solidFill>
                  <a:latin typeface="PT Sans" panose="020B0503020203020204" pitchFamily="34" charset="0"/>
                  <a:cs typeface="Palanquin" panose="020B0004020203020204" pitchFamily="34" charset="0"/>
                </a:rPr>
                <a:t>Ceiba pentandra </a:t>
              </a:r>
              <a:r>
                <a:rPr lang="id-ID" sz="1400" kern="0" dirty="0">
                  <a:solidFill>
                    <a:srgbClr val="000000"/>
                  </a:solidFill>
                  <a:latin typeface="PT Sans" panose="020B0503020203020204" pitchFamily="34" charset="0"/>
                  <a:cs typeface="Palanquin" panose="020B0004020203020204" pitchFamily="34" charset="0"/>
                </a:rPr>
                <a:t>(kapuk) </a:t>
              </a:r>
              <a:endParaRPr lang="en-US" sz="1400" kern="0" dirty="0">
                <a:solidFill>
                  <a:srgbClr val="000000"/>
                </a:solidFill>
                <a:latin typeface="PT Sans" panose="020B0503020203020204" pitchFamily="34" charset="0"/>
                <a:cs typeface="Palanquin" panose="020B0004020203020204" pitchFamily="34" charset="0"/>
              </a:endParaRPr>
            </a:p>
          </p:txBody>
        </p:sp>
      </p:grpSp>
      <p:grpSp>
        <p:nvGrpSpPr>
          <p:cNvPr id="5" name="Group 4">
            <a:extLst>
              <a:ext uri="{FF2B5EF4-FFF2-40B4-BE49-F238E27FC236}">
                <a16:creationId xmlns:a16="http://schemas.microsoft.com/office/drawing/2014/main" id="{57881869-0ADA-8808-636B-D26E3E4669C4}"/>
              </a:ext>
            </a:extLst>
          </p:cNvPr>
          <p:cNvGrpSpPr/>
          <p:nvPr/>
        </p:nvGrpSpPr>
        <p:grpSpPr>
          <a:xfrm>
            <a:off x="6799893" y="2500897"/>
            <a:ext cx="1876921" cy="1997171"/>
            <a:chOff x="6799893" y="2500897"/>
            <a:chExt cx="1876921" cy="1997171"/>
          </a:xfrm>
        </p:grpSpPr>
        <p:grpSp>
          <p:nvGrpSpPr>
            <p:cNvPr id="3" name="Group 2">
              <a:extLst>
                <a:ext uri="{FF2B5EF4-FFF2-40B4-BE49-F238E27FC236}">
                  <a16:creationId xmlns:a16="http://schemas.microsoft.com/office/drawing/2014/main" id="{A11312DA-CC26-2A15-7CAA-5F5ECE178F2C}"/>
                </a:ext>
              </a:extLst>
            </p:cNvPr>
            <p:cNvGrpSpPr/>
            <p:nvPr/>
          </p:nvGrpSpPr>
          <p:grpSpPr>
            <a:xfrm>
              <a:off x="6891241" y="2500897"/>
              <a:ext cx="1621111" cy="1548000"/>
              <a:chOff x="6891241" y="2500897"/>
              <a:chExt cx="1621111" cy="1548000"/>
            </a:xfrm>
          </p:grpSpPr>
          <p:pic>
            <p:nvPicPr>
              <p:cNvPr id="15" name="Picture 14"/>
              <p:cNvPicPr>
                <a:picLocks noChangeAspect="1"/>
              </p:cNvPicPr>
              <p:nvPr/>
            </p:nvPicPr>
            <p:blipFill rotWithShape="1">
              <a:blip r:embed="rId5" cstate="print">
                <a:extLst>
                  <a:ext uri="{28A0092B-C50C-407E-A947-70E740481C1C}">
                    <a14:useLocalDpi xmlns:a14="http://schemas.microsoft.com/office/drawing/2010/main" val="0"/>
                  </a:ext>
                </a:extLst>
              </a:blip>
              <a:srcRect l="6263" t="780" r="27071" b="-780"/>
              <a:stretch/>
            </p:blipFill>
            <p:spPr>
              <a:xfrm>
                <a:off x="6964352" y="2500897"/>
                <a:ext cx="1548000" cy="1548000"/>
              </a:xfrm>
              <a:prstGeom prst="ellipse">
                <a:avLst/>
              </a:prstGeom>
              <a:ln>
                <a:noFill/>
              </a:ln>
              <a:effectLst>
                <a:outerShdw blurRad="50800" dist="38100" dir="2700000" algn="tl" rotWithShape="0">
                  <a:prstClr val="black">
                    <a:alpha val="40000"/>
                  </a:prstClr>
                </a:outerShdw>
              </a:effectLst>
            </p:spPr>
          </p:pic>
          <p:sp>
            <p:nvSpPr>
              <p:cNvPr id="17" name="Oval 16"/>
              <p:cNvSpPr/>
              <p:nvPr/>
            </p:nvSpPr>
            <p:spPr>
              <a:xfrm>
                <a:off x="6891241" y="3633357"/>
                <a:ext cx="340242" cy="318977"/>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r>
                  <a:rPr lang="id-ID" sz="1600" b="1" dirty="0">
                    <a:solidFill>
                      <a:srgbClr val="FFFFFF"/>
                    </a:solidFill>
                    <a:latin typeface="PT Sans" panose="020B0503020203020204" pitchFamily="34" charset="0"/>
                  </a:rPr>
                  <a:t>b</a:t>
                </a:r>
              </a:p>
            </p:txBody>
          </p:sp>
        </p:grpSp>
        <p:sp>
          <p:nvSpPr>
            <p:cNvPr id="19" name="Google Shape;2717;p59">
              <a:hlinkClick r:id="rId4" action="ppaction://hlinksldjump"/>
              <a:extLst>
                <a:ext uri="{FF2B5EF4-FFF2-40B4-BE49-F238E27FC236}">
                  <a16:creationId xmlns:a16="http://schemas.microsoft.com/office/drawing/2014/main" id="{3B9825E5-F273-7919-0116-1BBB1BD3A3A1}"/>
                </a:ext>
              </a:extLst>
            </p:cNvPr>
            <p:cNvSpPr txBox="1">
              <a:spLocks/>
            </p:cNvSpPr>
            <p:nvPr/>
          </p:nvSpPr>
          <p:spPr>
            <a:xfrm>
              <a:off x="6799893" y="4165980"/>
              <a:ext cx="1876921" cy="33208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3"/>
                </a:buClr>
                <a:buSzPts val="2500"/>
                <a:buFont typeface="Montserrat"/>
                <a:buNone/>
                <a:defRPr sz="2000" b="1" i="0" u="none" strike="noStrike" cap="none">
                  <a:solidFill>
                    <a:schemeClr val="accent3"/>
                  </a:solidFill>
                  <a:latin typeface="Montserrat"/>
                  <a:ea typeface="Montserrat"/>
                  <a:cs typeface="Montserrat"/>
                  <a:sym typeface="Montserrat"/>
                </a:defRPr>
              </a:lvl1pPr>
              <a:lvl2pPr marR="0" lvl="1"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2pPr>
              <a:lvl3pPr marR="0" lvl="2"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3pPr>
              <a:lvl4pPr marR="0" lvl="3"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4pPr>
              <a:lvl5pPr marR="0" lvl="4"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5pPr>
              <a:lvl6pPr marR="0" lvl="5"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6pPr>
              <a:lvl7pPr marR="0" lvl="6"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7pPr>
              <a:lvl8pPr marR="0" lvl="7"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8pPr>
              <a:lvl9pPr marR="0" lvl="8"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9pPr>
            </a:lstStyle>
            <a:p>
              <a:pPr defTabSz="914333">
                <a:buClr>
                  <a:srgbClr val="3D6D70"/>
                </a:buClr>
                <a:defRPr/>
              </a:pPr>
              <a:r>
                <a:rPr lang="id-ID" sz="1400" i="1" kern="0" dirty="0">
                  <a:solidFill>
                    <a:srgbClr val="000000"/>
                  </a:solidFill>
                  <a:latin typeface="PT Sans" panose="020B0503020203020204" pitchFamily="34" charset="0"/>
                  <a:cs typeface="Palanquin" panose="020B0004020203020204" pitchFamily="34" charset="0"/>
                </a:rPr>
                <a:t>Altingia excelsa </a:t>
              </a:r>
              <a:r>
                <a:rPr lang="id-ID" sz="1400" kern="0" dirty="0">
                  <a:solidFill>
                    <a:srgbClr val="000000"/>
                  </a:solidFill>
                  <a:latin typeface="PT Sans" panose="020B0503020203020204" pitchFamily="34" charset="0"/>
                  <a:cs typeface="Palanquin" panose="020B0004020203020204" pitchFamily="34" charset="0"/>
                </a:rPr>
                <a:t>(rasamala) </a:t>
              </a:r>
              <a:endParaRPr lang="en-US" sz="1400" kern="0" dirty="0">
                <a:solidFill>
                  <a:srgbClr val="000000"/>
                </a:solidFill>
                <a:latin typeface="PT Sans" panose="020B0503020203020204" pitchFamily="34" charset="0"/>
                <a:cs typeface="Palanquin" panose="020B0004020203020204" pitchFamily="34" charset="0"/>
              </a:endParaRPr>
            </a:p>
          </p:txBody>
        </p:sp>
      </p:grpSp>
      <p:sp>
        <p:nvSpPr>
          <p:cNvPr id="13" name="Google Shape;272;p35">
            <a:extLst>
              <a:ext uri="{FF2B5EF4-FFF2-40B4-BE49-F238E27FC236}">
                <a16:creationId xmlns:a16="http://schemas.microsoft.com/office/drawing/2014/main" id="{E53730A6-BD29-2C5B-0DD6-0254246AE44B}"/>
              </a:ext>
            </a:extLst>
          </p:cNvPr>
          <p:cNvSpPr txBox="1">
            <a:spLocks/>
          </p:cNvSpPr>
          <p:nvPr/>
        </p:nvSpPr>
        <p:spPr>
          <a:xfrm>
            <a:off x="326228" y="189431"/>
            <a:ext cx="3460746" cy="469519"/>
          </a:xfrm>
          <a:prstGeom prst="rect">
            <a:avLst/>
          </a:prstGeom>
          <a:solidFill>
            <a:schemeClr val="accent1"/>
          </a:solidFill>
          <a:ln w="19050">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33">
              <a:buClr>
                <a:srgbClr val="0C4F72"/>
              </a:buClr>
            </a:pPr>
            <a:r>
              <a:rPr lang="id-ID" sz="2000" kern="0" dirty="0">
                <a:solidFill>
                  <a:srgbClr val="000000"/>
                </a:solidFill>
                <a:latin typeface="PT Sans" panose="020B0503020203020204" pitchFamily="34" charset="0"/>
              </a:rPr>
              <a:t>Penyebaran Flora Indonesia</a:t>
            </a:r>
          </a:p>
        </p:txBody>
      </p:sp>
    </p:spTree>
    <p:extLst>
      <p:ext uri="{BB962C8B-B14F-4D97-AF65-F5344CB8AC3E}">
        <p14:creationId xmlns:p14="http://schemas.microsoft.com/office/powerpoint/2010/main" val="1415548720"/>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26"/>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childTnLst>
                          </p:cTn>
                        </p:par>
                        <p:par>
                          <p:cTn id="13" fill="hold">
                            <p:stCondLst>
                              <p:cond delay="0"/>
                            </p:stCondLst>
                            <p:childTnLst>
                              <p:par>
                                <p:cTn id="14" presetID="22" presetClass="entr" presetSubtype="8"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1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5" name="Picture 84">
            <a:extLst>
              <a:ext uri="{FF2B5EF4-FFF2-40B4-BE49-F238E27FC236}">
                <a16:creationId xmlns:a16="http://schemas.microsoft.com/office/drawing/2014/main" id="{9D34C2EE-5FFF-715F-312A-79B17BDA4F0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
        <p:nvSpPr>
          <p:cNvPr id="26" name="Rounded Rectangle 25"/>
          <p:cNvSpPr/>
          <p:nvPr/>
        </p:nvSpPr>
        <p:spPr>
          <a:xfrm>
            <a:off x="326229" y="724603"/>
            <a:ext cx="8254102" cy="505454"/>
          </a:xfrm>
          <a:prstGeom prst="roundRect">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783"/>
            <a:r>
              <a:rPr lang="id-ID" sz="1600" dirty="0">
                <a:solidFill>
                  <a:srgbClr val="000000"/>
                </a:solidFill>
                <a:latin typeface="PT Sans" panose="020B0503020203020204" pitchFamily="34" charset="0"/>
              </a:rPr>
              <a:t>Kawasan penyebaran fauna Indonesia dipisahkan oleh </a:t>
            </a:r>
            <a:r>
              <a:rPr lang="id-ID" sz="1600" b="1" dirty="0">
                <a:solidFill>
                  <a:srgbClr val="000000"/>
                </a:solidFill>
                <a:latin typeface="PT Sans" panose="020B0503020203020204" pitchFamily="34" charset="0"/>
              </a:rPr>
              <a:t>garis Wallace, Weber, </a:t>
            </a:r>
            <a:r>
              <a:rPr lang="id-ID" sz="1600" dirty="0">
                <a:solidFill>
                  <a:srgbClr val="000000"/>
                </a:solidFill>
                <a:latin typeface="PT Sans" panose="020B0503020203020204" pitchFamily="34" charset="0"/>
              </a:rPr>
              <a:t>dan </a:t>
            </a:r>
            <a:r>
              <a:rPr lang="id-ID" sz="1600" b="1" dirty="0">
                <a:solidFill>
                  <a:srgbClr val="000000"/>
                </a:solidFill>
                <a:latin typeface="PT Sans" panose="020B0503020203020204" pitchFamily="34" charset="0"/>
              </a:rPr>
              <a:t>Lydekker</a:t>
            </a:r>
            <a:r>
              <a:rPr lang="id-ID" sz="1600" dirty="0">
                <a:solidFill>
                  <a:srgbClr val="000000"/>
                </a:solidFill>
                <a:latin typeface="PT Sans" panose="020B0503020203020204" pitchFamily="34" charset="0"/>
              </a:rPr>
              <a:t>.</a:t>
            </a:r>
          </a:p>
        </p:txBody>
      </p:sp>
      <p:sp>
        <p:nvSpPr>
          <p:cNvPr id="27" name="Rounded Rectangle 26"/>
          <p:cNvSpPr/>
          <p:nvPr/>
        </p:nvSpPr>
        <p:spPr>
          <a:xfrm>
            <a:off x="280835" y="2056490"/>
            <a:ext cx="5554481" cy="2398495"/>
          </a:xfrm>
          <a:prstGeom prst="roundRect">
            <a:avLst>
              <a:gd name="adj" fmla="val 8355"/>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43" indent="-285743" defTabSz="685783">
              <a:spcAft>
                <a:spcPts val="300"/>
              </a:spcAft>
              <a:buFont typeface="Arial" panose="020B0604020202020204" pitchFamily="34" charset="0"/>
              <a:buChar char="•"/>
            </a:pPr>
            <a:r>
              <a:rPr lang="id-ID" sz="1600" dirty="0">
                <a:solidFill>
                  <a:srgbClr val="000000"/>
                </a:solidFill>
                <a:latin typeface="PT Sans" panose="020B0503020203020204" pitchFamily="34" charset="0"/>
              </a:rPr>
              <a:t>Kawasan Indonesia bagian barat dibatasi oleh </a:t>
            </a:r>
            <a:r>
              <a:rPr lang="id-ID" sz="1600" b="1" dirty="0">
                <a:solidFill>
                  <a:srgbClr val="000000"/>
                </a:solidFill>
                <a:latin typeface="PT Sans" panose="020B0503020203020204" pitchFamily="34" charset="0"/>
              </a:rPr>
              <a:t>garis imajiner Wallace</a:t>
            </a:r>
            <a:r>
              <a:rPr lang="id-ID" sz="1600" dirty="0">
                <a:solidFill>
                  <a:srgbClr val="000000"/>
                </a:solidFill>
                <a:latin typeface="PT Sans" panose="020B0503020203020204" pitchFamily="34" charset="0"/>
              </a:rPr>
              <a:t> yang terletak di antara Kalimantan dan Sulawesi serta antara Bali dan Lombok.</a:t>
            </a:r>
          </a:p>
          <a:p>
            <a:pPr marL="285743" indent="-285743" defTabSz="685783">
              <a:spcAft>
                <a:spcPts val="300"/>
              </a:spcAft>
              <a:buFont typeface="Arial" panose="020B0604020202020204" pitchFamily="34" charset="0"/>
              <a:buChar char="•"/>
            </a:pPr>
            <a:r>
              <a:rPr lang="id-ID" sz="1600" dirty="0">
                <a:solidFill>
                  <a:srgbClr val="000000"/>
                </a:solidFill>
                <a:latin typeface="PT Sans" panose="020B0503020203020204" pitchFamily="34" charset="0"/>
              </a:rPr>
              <a:t>Jenis fauna kawasan Indonesia bagian barat, antara lain harimau, macan tutul (</a:t>
            </a:r>
            <a:r>
              <a:rPr lang="id-ID" sz="1600" i="1" dirty="0">
                <a:solidFill>
                  <a:srgbClr val="000000"/>
                </a:solidFill>
                <a:latin typeface="PT Sans" panose="020B0503020203020204" pitchFamily="34" charset="0"/>
              </a:rPr>
              <a:t>Panthera pardus</a:t>
            </a:r>
            <a:r>
              <a:rPr lang="id-ID" sz="1600" dirty="0">
                <a:solidFill>
                  <a:srgbClr val="000000"/>
                </a:solidFill>
                <a:latin typeface="PT Sans" panose="020B0503020203020204" pitchFamily="34" charset="0"/>
              </a:rPr>
              <a:t>) (a), gajah (</a:t>
            </a:r>
            <a:r>
              <a:rPr lang="id-ID" sz="1600" i="1" dirty="0">
                <a:solidFill>
                  <a:srgbClr val="000000"/>
                </a:solidFill>
                <a:latin typeface="PT Sans" panose="020B0503020203020204" pitchFamily="34" charset="0"/>
              </a:rPr>
              <a:t>Elephas maximus</a:t>
            </a:r>
            <a:r>
              <a:rPr lang="id-ID" sz="1600" dirty="0">
                <a:solidFill>
                  <a:srgbClr val="000000"/>
                </a:solidFill>
                <a:latin typeface="PT Sans" panose="020B0503020203020204" pitchFamily="34" charset="0"/>
              </a:rPr>
              <a:t>) (b), badak jawa, banteng, orang utan, beruang madu, merak hijau, dan burung jalak bali.</a:t>
            </a:r>
          </a:p>
        </p:txBody>
      </p:sp>
      <p:sp>
        <p:nvSpPr>
          <p:cNvPr id="12" name="Google Shape;272;p35">
            <a:extLst>
              <a:ext uri="{FF2B5EF4-FFF2-40B4-BE49-F238E27FC236}">
                <a16:creationId xmlns:a16="http://schemas.microsoft.com/office/drawing/2014/main" id="{E53730A6-BD29-2C5B-0DD6-0254246AE44B}"/>
              </a:ext>
            </a:extLst>
          </p:cNvPr>
          <p:cNvSpPr txBox="1">
            <a:spLocks/>
          </p:cNvSpPr>
          <p:nvPr/>
        </p:nvSpPr>
        <p:spPr>
          <a:xfrm>
            <a:off x="326229" y="1430821"/>
            <a:ext cx="4769575" cy="451571"/>
          </a:xfrm>
          <a:prstGeom prst="roundRect">
            <a:avLst/>
          </a:prstGeom>
          <a:solidFill>
            <a:schemeClr val="accent3">
              <a:lumMod val="75000"/>
            </a:schemeClr>
          </a:solidFill>
          <a:ln w="19050">
            <a:no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685783">
              <a:buClr>
                <a:srgbClr val="000000"/>
              </a:buClr>
            </a:pPr>
            <a:r>
              <a:rPr lang="id-ID" sz="1600" dirty="0">
                <a:solidFill>
                  <a:srgbClr val="FFFFFF"/>
                </a:solidFill>
                <a:latin typeface="PT Sans" panose="020B0503020203020204" pitchFamily="34" charset="0"/>
              </a:rPr>
              <a:t>1) Kawasan Indonesia bagian barat</a:t>
            </a:r>
          </a:p>
        </p:txBody>
      </p:sp>
      <p:grpSp>
        <p:nvGrpSpPr>
          <p:cNvPr id="2" name="Group 1">
            <a:extLst>
              <a:ext uri="{FF2B5EF4-FFF2-40B4-BE49-F238E27FC236}">
                <a16:creationId xmlns:a16="http://schemas.microsoft.com/office/drawing/2014/main" id="{27D86272-8585-912B-EF5A-6DA1A3A57F35}"/>
              </a:ext>
            </a:extLst>
          </p:cNvPr>
          <p:cNvGrpSpPr/>
          <p:nvPr/>
        </p:nvGrpSpPr>
        <p:grpSpPr>
          <a:xfrm>
            <a:off x="6005187" y="1454858"/>
            <a:ext cx="2116334" cy="1458524"/>
            <a:chOff x="8006915" y="1939811"/>
            <a:chExt cx="2821779" cy="1944698"/>
          </a:xfrm>
        </p:grpSpPr>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07003" y="1939811"/>
              <a:ext cx="2621691" cy="1837021"/>
            </a:xfrm>
            <a:prstGeom prst="roundRect">
              <a:avLst/>
            </a:prstGeom>
            <a:ln>
              <a:noFill/>
            </a:ln>
            <a:effectLst>
              <a:outerShdw blurRad="50800" dist="38100" dir="8100000" algn="tr" rotWithShape="0">
                <a:prstClr val="black">
                  <a:alpha val="40000"/>
                </a:prstClr>
              </a:outerShdw>
            </a:effectLst>
          </p:spPr>
        </p:pic>
        <p:sp>
          <p:nvSpPr>
            <p:cNvPr id="21" name="Oval 20"/>
            <p:cNvSpPr/>
            <p:nvPr/>
          </p:nvSpPr>
          <p:spPr>
            <a:xfrm>
              <a:off x="8006915" y="3459206"/>
              <a:ext cx="453656" cy="425303"/>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r>
                <a:rPr lang="id-ID" sz="1600" b="1" dirty="0">
                  <a:solidFill>
                    <a:srgbClr val="FFFFFF"/>
                  </a:solidFill>
                  <a:latin typeface="PT Sans" panose="020B0503020203020204" pitchFamily="34" charset="0"/>
                </a:rPr>
                <a:t>a</a:t>
              </a:r>
            </a:p>
          </p:txBody>
        </p:sp>
      </p:grpSp>
      <p:grpSp>
        <p:nvGrpSpPr>
          <p:cNvPr id="3" name="Group 2">
            <a:extLst>
              <a:ext uri="{FF2B5EF4-FFF2-40B4-BE49-F238E27FC236}">
                <a16:creationId xmlns:a16="http://schemas.microsoft.com/office/drawing/2014/main" id="{717DFD21-4F4B-AC8A-1B49-1DE4321F3B68}"/>
              </a:ext>
            </a:extLst>
          </p:cNvPr>
          <p:cNvGrpSpPr/>
          <p:nvPr/>
        </p:nvGrpSpPr>
        <p:grpSpPr>
          <a:xfrm>
            <a:off x="6608633" y="2948115"/>
            <a:ext cx="2177850" cy="1506871"/>
            <a:chOff x="8811511" y="3930819"/>
            <a:chExt cx="2903800" cy="2009161"/>
          </a:xfrm>
        </p:grpSpPr>
        <p:pic>
          <p:nvPicPr>
            <p:cNvPr id="20" name="Picture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84862" y="3930819"/>
              <a:ext cx="2630449" cy="1815488"/>
            </a:xfrm>
            <a:prstGeom prst="roundRect">
              <a:avLst/>
            </a:prstGeom>
            <a:ln>
              <a:noFill/>
            </a:ln>
            <a:effectLst>
              <a:outerShdw blurRad="50800" dist="38100" dir="8100000" algn="tr" rotWithShape="0">
                <a:prstClr val="black">
                  <a:alpha val="40000"/>
                </a:prstClr>
              </a:outerShdw>
            </a:effectLst>
          </p:spPr>
        </p:pic>
        <p:sp>
          <p:nvSpPr>
            <p:cNvPr id="23" name="Oval 22"/>
            <p:cNvSpPr/>
            <p:nvPr/>
          </p:nvSpPr>
          <p:spPr>
            <a:xfrm>
              <a:off x="8811511" y="5514677"/>
              <a:ext cx="453656" cy="425303"/>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r>
                <a:rPr lang="id-ID" sz="1600" b="1" dirty="0">
                  <a:solidFill>
                    <a:srgbClr val="FFFFFF"/>
                  </a:solidFill>
                  <a:latin typeface="PT Sans" panose="020B0503020203020204" pitchFamily="34" charset="0"/>
                </a:rPr>
                <a:t>b</a:t>
              </a:r>
            </a:p>
          </p:txBody>
        </p:sp>
      </p:grpSp>
      <p:sp>
        <p:nvSpPr>
          <p:cNvPr id="14" name="Google Shape;272;p35">
            <a:extLst>
              <a:ext uri="{FF2B5EF4-FFF2-40B4-BE49-F238E27FC236}">
                <a16:creationId xmlns:a16="http://schemas.microsoft.com/office/drawing/2014/main" id="{E53730A6-BD29-2C5B-0DD6-0254246AE44B}"/>
              </a:ext>
            </a:extLst>
          </p:cNvPr>
          <p:cNvSpPr txBox="1">
            <a:spLocks/>
          </p:cNvSpPr>
          <p:nvPr/>
        </p:nvSpPr>
        <p:spPr>
          <a:xfrm>
            <a:off x="326228" y="189431"/>
            <a:ext cx="3460746" cy="469519"/>
          </a:xfrm>
          <a:prstGeom prst="rect">
            <a:avLst/>
          </a:prstGeom>
          <a:solidFill>
            <a:schemeClr val="accent1"/>
          </a:solidFill>
          <a:ln w="19050">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33">
              <a:buClr>
                <a:srgbClr val="0C4F72"/>
              </a:buClr>
            </a:pPr>
            <a:r>
              <a:rPr lang="id-ID" sz="2000" kern="0" dirty="0">
                <a:solidFill>
                  <a:srgbClr val="000000"/>
                </a:solidFill>
                <a:latin typeface="PT Sans" panose="020B0503020203020204" pitchFamily="34" charset="0"/>
              </a:rPr>
              <a:t>Penyebaran Fauna Indonesia</a:t>
            </a:r>
          </a:p>
        </p:txBody>
      </p:sp>
    </p:spTree>
    <p:extLst>
      <p:ext uri="{BB962C8B-B14F-4D97-AF65-F5344CB8AC3E}">
        <p14:creationId xmlns:p14="http://schemas.microsoft.com/office/powerpoint/2010/main" val="1692489487"/>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4"/>
                                        </p:tgtEl>
                                        <p:attrNameLst>
                                          <p:attrName>style.visibility</p:attrName>
                                        </p:attrNameLst>
                                      </p:cBhvr>
                                      <p:to>
                                        <p:strVal val="visible"/>
                                      </p:to>
                                    </p:set>
                                  </p:childTnLst>
                                </p:cTn>
                              </p:par>
                            </p:childTnLst>
                          </p:cTn>
                        </p:par>
                        <p:par>
                          <p:cTn id="7" fill="hold">
                            <p:stCondLst>
                              <p:cond delay="500"/>
                            </p:stCondLst>
                            <p:childTnLst>
                              <p:par>
                                <p:cTn id="8" presetID="42" presetClass="entr" presetSubtype="0" fill="hold" grpId="0" nodeType="after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anim calcmode="lin" valueType="num">
                                      <p:cBhvr>
                                        <p:cTn id="11" dur="500" fill="hold"/>
                                        <p:tgtEl>
                                          <p:spTgt spid="26"/>
                                        </p:tgtEl>
                                        <p:attrNameLst>
                                          <p:attrName>ppt_x</p:attrName>
                                        </p:attrNameLst>
                                      </p:cBhvr>
                                      <p:tavLst>
                                        <p:tav tm="0">
                                          <p:val>
                                            <p:strVal val="#ppt_x"/>
                                          </p:val>
                                        </p:tav>
                                        <p:tav tm="100000">
                                          <p:val>
                                            <p:strVal val="#ppt_x"/>
                                          </p:val>
                                        </p:tav>
                                      </p:tavLst>
                                    </p:anim>
                                    <p:anim calcmode="lin" valueType="num">
                                      <p:cBhvr>
                                        <p:cTn id="12" dur="500" fill="hold"/>
                                        <p:tgtEl>
                                          <p:spTgt spid="26"/>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anim calcmode="lin" valueType="num">
                                      <p:cBhvr>
                                        <p:cTn id="23" dur="500" fill="hold"/>
                                        <p:tgtEl>
                                          <p:spTgt spid="27"/>
                                        </p:tgtEl>
                                        <p:attrNameLst>
                                          <p:attrName>ppt_x</p:attrName>
                                        </p:attrNameLst>
                                      </p:cBhvr>
                                      <p:tavLst>
                                        <p:tav tm="0">
                                          <p:val>
                                            <p:strVal val="#ppt_x"/>
                                          </p:val>
                                        </p:tav>
                                        <p:tav tm="100000">
                                          <p:val>
                                            <p:strVal val="#ppt_x"/>
                                          </p:val>
                                        </p:tav>
                                      </p:tavLst>
                                    </p:anim>
                                    <p:anim calcmode="lin" valueType="num">
                                      <p:cBhvr>
                                        <p:cTn id="24" dur="500" fill="hold"/>
                                        <p:tgtEl>
                                          <p:spTgt spid="27"/>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 presetClass="entr" presetSubtype="3"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500" fill="hold"/>
                                        <p:tgtEl>
                                          <p:spTgt spid="2"/>
                                        </p:tgtEl>
                                        <p:attrNameLst>
                                          <p:attrName>ppt_x</p:attrName>
                                        </p:attrNameLst>
                                      </p:cBhvr>
                                      <p:tavLst>
                                        <p:tav tm="0">
                                          <p:val>
                                            <p:strVal val="1+#ppt_w/2"/>
                                          </p:val>
                                        </p:tav>
                                        <p:tav tm="100000">
                                          <p:val>
                                            <p:strVal val="#ppt_x"/>
                                          </p:val>
                                        </p:tav>
                                      </p:tavLst>
                                    </p:anim>
                                    <p:anim calcmode="lin" valueType="num">
                                      <p:cBhvr additive="base">
                                        <p:cTn id="29" dur="500" fill="hold"/>
                                        <p:tgtEl>
                                          <p:spTgt spid="2"/>
                                        </p:tgtEl>
                                        <p:attrNameLst>
                                          <p:attrName>ppt_y</p:attrName>
                                        </p:attrNameLst>
                                      </p:cBhvr>
                                      <p:tavLst>
                                        <p:tav tm="0">
                                          <p:val>
                                            <p:strVal val="0-#ppt_h/2"/>
                                          </p:val>
                                        </p:tav>
                                        <p:tav tm="100000">
                                          <p:val>
                                            <p:strVal val="#ppt_y"/>
                                          </p:val>
                                        </p:tav>
                                      </p:tavLst>
                                    </p:anim>
                                  </p:childTnLst>
                                </p:cTn>
                              </p:par>
                            </p:childTnLst>
                          </p:cTn>
                        </p:par>
                        <p:par>
                          <p:cTn id="30" fill="hold">
                            <p:stCondLst>
                              <p:cond delay="2500"/>
                            </p:stCondLst>
                            <p:childTnLst>
                              <p:par>
                                <p:cTn id="31" presetID="2" presetClass="entr" presetSubtype="3"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1+#ppt_w/2"/>
                                          </p:val>
                                        </p:tav>
                                        <p:tav tm="100000">
                                          <p:val>
                                            <p:strVal val="#ppt_x"/>
                                          </p:val>
                                        </p:tav>
                                      </p:tavLst>
                                    </p:anim>
                                    <p:anim calcmode="lin" valueType="num">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12" grpId="0" animBg="1"/>
      <p:bldP spid="1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5" name="Picture 84">
            <a:extLst>
              <a:ext uri="{FF2B5EF4-FFF2-40B4-BE49-F238E27FC236}">
                <a16:creationId xmlns:a16="http://schemas.microsoft.com/office/drawing/2014/main" id="{9D34C2EE-5FFF-715F-312A-79B17BDA4F0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
        <p:nvSpPr>
          <p:cNvPr id="27" name="Rounded Rectangle 26"/>
          <p:cNvSpPr/>
          <p:nvPr/>
        </p:nvSpPr>
        <p:spPr>
          <a:xfrm>
            <a:off x="400655" y="941325"/>
            <a:ext cx="5434659" cy="3315050"/>
          </a:xfrm>
          <a:prstGeom prst="roundRect">
            <a:avLst>
              <a:gd name="adj" fmla="val 11615"/>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43" indent="-285743" defTabSz="685783">
              <a:spcAft>
                <a:spcPts val="300"/>
              </a:spcAft>
              <a:buFont typeface="Arial" panose="020B0604020202020204" pitchFamily="34" charset="0"/>
              <a:buChar char="•"/>
            </a:pPr>
            <a:r>
              <a:rPr lang="id-ID" sz="1600" dirty="0">
                <a:solidFill>
                  <a:srgbClr val="000000"/>
                </a:solidFill>
                <a:latin typeface="PT Sans" panose="020B0503020203020204" pitchFamily="34" charset="0"/>
              </a:rPr>
              <a:t>Kawasan peralihan meliputi Sulawesi, Maluku, Sumbawa, Sumba, Lombok, dan Timor. Kawasan peralihan ini dibatasi oleh </a:t>
            </a:r>
            <a:r>
              <a:rPr lang="id-ID" sz="1600" b="1" dirty="0">
                <a:solidFill>
                  <a:srgbClr val="000000"/>
                </a:solidFill>
                <a:latin typeface="PT Sans" panose="020B0503020203020204" pitchFamily="34" charset="0"/>
              </a:rPr>
              <a:t>garis Wallace </a:t>
            </a:r>
            <a:r>
              <a:rPr lang="id-ID" sz="1600" dirty="0">
                <a:solidFill>
                  <a:srgbClr val="000000"/>
                </a:solidFill>
                <a:latin typeface="PT Sans" panose="020B0503020203020204" pitchFamily="34" charset="0"/>
              </a:rPr>
              <a:t>di sebelah barat dan </a:t>
            </a:r>
            <a:r>
              <a:rPr lang="id-ID" sz="1600" b="1" dirty="0">
                <a:solidFill>
                  <a:srgbClr val="000000"/>
                </a:solidFill>
                <a:latin typeface="PT Sans" panose="020B0503020203020204" pitchFamily="34" charset="0"/>
              </a:rPr>
              <a:t>garis Lydekker </a:t>
            </a:r>
            <a:r>
              <a:rPr lang="id-ID" sz="1600" dirty="0">
                <a:solidFill>
                  <a:srgbClr val="000000"/>
                </a:solidFill>
                <a:latin typeface="PT Sans" panose="020B0503020203020204" pitchFamily="34" charset="0"/>
              </a:rPr>
              <a:t>di sebelah timur.</a:t>
            </a:r>
          </a:p>
          <a:p>
            <a:pPr marL="285743" indent="-285743" defTabSz="685783">
              <a:spcAft>
                <a:spcPts val="300"/>
              </a:spcAft>
              <a:buFont typeface="Arial" panose="020B0604020202020204" pitchFamily="34" charset="0"/>
              <a:buChar char="•"/>
            </a:pPr>
            <a:r>
              <a:rPr lang="id-ID" sz="1600" dirty="0">
                <a:solidFill>
                  <a:srgbClr val="000000"/>
                </a:solidFill>
                <a:latin typeface="PT Sans" panose="020B0503020203020204" pitchFamily="34" charset="0"/>
              </a:rPr>
              <a:t>Pada kawasan ini, terdapat peluang percampuran antara unsur </a:t>
            </a:r>
            <a:r>
              <a:rPr lang="id-ID" sz="1600" b="1" dirty="0">
                <a:solidFill>
                  <a:srgbClr val="000000"/>
                </a:solidFill>
                <a:latin typeface="PT Sans" panose="020B0503020203020204" pitchFamily="34" charset="0"/>
              </a:rPr>
              <a:t>fauna oriental </a:t>
            </a:r>
            <a:r>
              <a:rPr lang="id-ID" sz="1600" dirty="0">
                <a:solidFill>
                  <a:srgbClr val="000000"/>
                </a:solidFill>
                <a:latin typeface="PT Sans" panose="020B0503020203020204" pitchFamily="34" charset="0"/>
              </a:rPr>
              <a:t>dan </a:t>
            </a:r>
            <a:r>
              <a:rPr lang="id-ID" sz="1600" b="1" dirty="0">
                <a:solidFill>
                  <a:srgbClr val="000000"/>
                </a:solidFill>
                <a:latin typeface="PT Sans" panose="020B0503020203020204" pitchFamily="34" charset="0"/>
              </a:rPr>
              <a:t>fauna australis</a:t>
            </a:r>
            <a:r>
              <a:rPr lang="id-ID" sz="1600" dirty="0">
                <a:solidFill>
                  <a:srgbClr val="000000"/>
                </a:solidFill>
                <a:latin typeface="PT Sans" panose="020B0503020203020204" pitchFamily="34" charset="0"/>
              </a:rPr>
              <a:t>.</a:t>
            </a:r>
          </a:p>
          <a:p>
            <a:pPr marL="285743" indent="-285743" defTabSz="685783">
              <a:spcAft>
                <a:spcPts val="300"/>
              </a:spcAft>
              <a:buFont typeface="Arial" panose="020B0604020202020204" pitchFamily="34" charset="0"/>
              <a:buChar char="•"/>
            </a:pPr>
            <a:r>
              <a:rPr lang="id-ID" sz="1600" dirty="0">
                <a:solidFill>
                  <a:srgbClr val="000000"/>
                </a:solidFill>
                <a:latin typeface="PT Sans" panose="020B0503020203020204" pitchFamily="34" charset="0"/>
              </a:rPr>
              <a:t>Jenis fauna kawasan peralihan, antara lain anoa pegunungan, anoa dataran rendah (</a:t>
            </a:r>
            <a:r>
              <a:rPr lang="id-ID" sz="1600" i="1" dirty="0">
                <a:solidFill>
                  <a:srgbClr val="000000"/>
                </a:solidFill>
                <a:latin typeface="PT Sans" panose="020B0503020203020204" pitchFamily="34" charset="0"/>
              </a:rPr>
              <a:t>Bubalus depressicornis</a:t>
            </a:r>
            <a:r>
              <a:rPr lang="id-ID" sz="1600" dirty="0">
                <a:solidFill>
                  <a:srgbClr val="000000"/>
                </a:solidFill>
                <a:latin typeface="PT Sans" panose="020B0503020203020204" pitchFamily="34" charset="0"/>
              </a:rPr>
              <a:t>) (a), komodo (</a:t>
            </a:r>
            <a:r>
              <a:rPr lang="id-ID" sz="1600" i="1" dirty="0">
                <a:solidFill>
                  <a:srgbClr val="000000"/>
                </a:solidFill>
                <a:latin typeface="PT Sans" panose="020B0503020203020204" pitchFamily="34" charset="0"/>
              </a:rPr>
              <a:t>Varanus komodoensis</a:t>
            </a:r>
            <a:r>
              <a:rPr lang="id-ID" sz="1600" dirty="0">
                <a:solidFill>
                  <a:srgbClr val="000000"/>
                </a:solidFill>
                <a:latin typeface="PT Sans" panose="020B0503020203020204" pitchFamily="34" charset="0"/>
              </a:rPr>
              <a:t>) (b), babi rusa, maleo, duyung, kuskus beruang, burung rangkong, dan kupu-kupu Sulawesi.</a:t>
            </a:r>
          </a:p>
        </p:txBody>
      </p:sp>
      <p:grpSp>
        <p:nvGrpSpPr>
          <p:cNvPr id="2" name="Group 1">
            <a:extLst>
              <a:ext uri="{FF2B5EF4-FFF2-40B4-BE49-F238E27FC236}">
                <a16:creationId xmlns:a16="http://schemas.microsoft.com/office/drawing/2014/main" id="{2E25557A-101C-0881-A6B4-4222055AEF95}"/>
              </a:ext>
            </a:extLst>
          </p:cNvPr>
          <p:cNvGrpSpPr/>
          <p:nvPr/>
        </p:nvGrpSpPr>
        <p:grpSpPr>
          <a:xfrm>
            <a:off x="6192310" y="181384"/>
            <a:ext cx="2468968" cy="1931797"/>
            <a:chOff x="6192310" y="181384"/>
            <a:chExt cx="2468968" cy="1931797"/>
          </a:xfrm>
        </p:grpSpPr>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61278" y="181384"/>
              <a:ext cx="2400000" cy="1800000"/>
            </a:xfrm>
            <a:prstGeom prst="roundRect">
              <a:avLst/>
            </a:prstGeom>
            <a:ln>
              <a:noFill/>
            </a:ln>
            <a:effectLst>
              <a:outerShdw blurRad="50800" dist="38100" dir="2700000" algn="tl" rotWithShape="0">
                <a:prstClr val="black">
                  <a:alpha val="40000"/>
                </a:prstClr>
              </a:outerShdw>
            </a:effectLst>
          </p:spPr>
        </p:pic>
        <p:sp>
          <p:nvSpPr>
            <p:cNvPr id="21" name="Oval 20"/>
            <p:cNvSpPr/>
            <p:nvPr/>
          </p:nvSpPr>
          <p:spPr>
            <a:xfrm>
              <a:off x="6192310" y="1794204"/>
              <a:ext cx="340242" cy="318977"/>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r>
                <a:rPr lang="id-ID" sz="1600" b="1" dirty="0">
                  <a:solidFill>
                    <a:srgbClr val="FFFFFF"/>
                  </a:solidFill>
                  <a:latin typeface="PT Sans" panose="020B0503020203020204" pitchFamily="34" charset="0"/>
                </a:rPr>
                <a:t>a</a:t>
              </a:r>
            </a:p>
          </p:txBody>
        </p:sp>
      </p:grpSp>
      <p:grpSp>
        <p:nvGrpSpPr>
          <p:cNvPr id="3" name="Group 2">
            <a:extLst>
              <a:ext uri="{FF2B5EF4-FFF2-40B4-BE49-F238E27FC236}">
                <a16:creationId xmlns:a16="http://schemas.microsoft.com/office/drawing/2014/main" id="{090C2F95-571C-DE50-2F13-34C2CB66D5FA}"/>
              </a:ext>
            </a:extLst>
          </p:cNvPr>
          <p:cNvGrpSpPr/>
          <p:nvPr/>
        </p:nvGrpSpPr>
        <p:grpSpPr>
          <a:xfrm>
            <a:off x="6192310" y="2445998"/>
            <a:ext cx="2499870" cy="1936847"/>
            <a:chOff x="6192310" y="2445998"/>
            <a:chExt cx="2499870" cy="1936847"/>
          </a:xfrm>
        </p:grpSpPr>
        <p:pic>
          <p:nvPicPr>
            <p:cNvPr id="14" name="Picture 13"/>
            <p:cNvPicPr>
              <a:picLocks noChangeAspect="1"/>
            </p:cNvPicPr>
            <p:nvPr/>
          </p:nvPicPr>
          <p:blipFill rotWithShape="1">
            <a:blip r:embed="rId4" cstate="print">
              <a:extLst>
                <a:ext uri="{28A0092B-C50C-407E-A947-70E740481C1C}">
                  <a14:useLocalDpi xmlns:a14="http://schemas.microsoft.com/office/drawing/2010/main" val="0"/>
                </a:ext>
              </a:extLst>
            </a:blip>
            <a:srcRect r="4180"/>
            <a:stretch/>
          </p:blipFill>
          <p:spPr>
            <a:xfrm>
              <a:off x="6261279" y="2445998"/>
              <a:ext cx="2430901" cy="1800000"/>
            </a:xfrm>
            <a:prstGeom prst="roundRect">
              <a:avLst/>
            </a:prstGeom>
            <a:ln>
              <a:noFill/>
            </a:ln>
            <a:effectLst>
              <a:outerShdw blurRad="50800" dist="38100" dir="2700000" algn="tl" rotWithShape="0">
                <a:prstClr val="black">
                  <a:alpha val="40000"/>
                </a:prstClr>
              </a:outerShdw>
            </a:effectLst>
          </p:spPr>
        </p:pic>
        <p:sp>
          <p:nvSpPr>
            <p:cNvPr id="23" name="Oval 22"/>
            <p:cNvSpPr/>
            <p:nvPr/>
          </p:nvSpPr>
          <p:spPr>
            <a:xfrm>
              <a:off x="6192310" y="4063868"/>
              <a:ext cx="340242" cy="318977"/>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r>
                <a:rPr lang="id-ID" sz="1600" b="1" dirty="0">
                  <a:solidFill>
                    <a:srgbClr val="FFFFFF"/>
                  </a:solidFill>
                  <a:latin typeface="PT Sans" panose="020B0503020203020204" pitchFamily="34" charset="0"/>
                </a:rPr>
                <a:t>b</a:t>
              </a:r>
            </a:p>
          </p:txBody>
        </p:sp>
      </p:grpSp>
      <p:sp>
        <p:nvSpPr>
          <p:cNvPr id="10" name="Google Shape;272;p35">
            <a:extLst>
              <a:ext uri="{FF2B5EF4-FFF2-40B4-BE49-F238E27FC236}">
                <a16:creationId xmlns:a16="http://schemas.microsoft.com/office/drawing/2014/main" id="{E53730A6-BD29-2C5B-0DD6-0254246AE44B}"/>
              </a:ext>
            </a:extLst>
          </p:cNvPr>
          <p:cNvSpPr txBox="1">
            <a:spLocks/>
          </p:cNvSpPr>
          <p:nvPr/>
        </p:nvSpPr>
        <p:spPr>
          <a:xfrm>
            <a:off x="400657" y="207379"/>
            <a:ext cx="4769575" cy="451571"/>
          </a:xfrm>
          <a:prstGeom prst="roundRect">
            <a:avLst/>
          </a:prstGeom>
          <a:solidFill>
            <a:schemeClr val="accent3">
              <a:lumMod val="75000"/>
            </a:schemeClr>
          </a:solidFill>
          <a:ln w="19050">
            <a:no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685783">
              <a:buClr>
                <a:srgbClr val="000000"/>
              </a:buClr>
            </a:pPr>
            <a:r>
              <a:rPr lang="id-ID" sz="1600" dirty="0">
                <a:solidFill>
                  <a:srgbClr val="FFFFFF"/>
                </a:solidFill>
                <a:latin typeface="PT Sans" panose="020B0503020203020204" pitchFamily="34" charset="0"/>
              </a:rPr>
              <a:t>2) Kawasan Peralihan</a:t>
            </a:r>
          </a:p>
        </p:txBody>
      </p:sp>
    </p:spTree>
    <p:extLst>
      <p:ext uri="{BB962C8B-B14F-4D97-AF65-F5344CB8AC3E}">
        <p14:creationId xmlns:p14="http://schemas.microsoft.com/office/powerpoint/2010/main" val="3579774558"/>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left)">
                                      <p:cBhvr>
                                        <p:cTn id="11" dur="500"/>
                                        <p:tgtEl>
                                          <p:spTgt spid="27"/>
                                        </p:tgtEl>
                                      </p:cBhvr>
                                    </p:animEffect>
                                  </p:childTnLst>
                                </p:cTn>
                              </p:par>
                            </p:childTnLst>
                          </p:cTn>
                        </p:par>
                        <p:par>
                          <p:cTn id="12" fill="hold">
                            <p:stCondLst>
                              <p:cond delay="1000"/>
                            </p:stCondLst>
                            <p:childTnLst>
                              <p:par>
                                <p:cTn id="13" presetID="2" presetClass="entr" presetSubtype="3"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1+#ppt_w/2"/>
                                          </p:val>
                                        </p:tav>
                                        <p:tav tm="100000">
                                          <p:val>
                                            <p:strVal val="#ppt_x"/>
                                          </p:val>
                                        </p:tav>
                                      </p:tavLst>
                                    </p:anim>
                                    <p:anim calcmode="lin" valueType="num">
                                      <p:cBhvr additive="base">
                                        <p:cTn id="16" dur="500" fill="hold"/>
                                        <p:tgtEl>
                                          <p:spTgt spid="2"/>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 presetClass="entr" presetSubtype="3"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1+#ppt_w/2"/>
                                          </p:val>
                                        </p:tav>
                                        <p:tav tm="100000">
                                          <p:val>
                                            <p:strVal val="#ppt_x"/>
                                          </p:val>
                                        </p:tav>
                                      </p:tavLst>
                                    </p:anim>
                                    <p:anim calcmode="lin" valueType="num">
                                      <p:cBhvr additive="base">
                                        <p:cTn id="21"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5" name="Picture 84">
            <a:extLst>
              <a:ext uri="{FF2B5EF4-FFF2-40B4-BE49-F238E27FC236}">
                <a16:creationId xmlns:a16="http://schemas.microsoft.com/office/drawing/2014/main" id="{9D34C2EE-5FFF-715F-312A-79B17BDA4F0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
        <p:nvSpPr>
          <p:cNvPr id="27" name="Rounded Rectangle 26"/>
          <p:cNvSpPr/>
          <p:nvPr/>
        </p:nvSpPr>
        <p:spPr>
          <a:xfrm>
            <a:off x="400656" y="1054222"/>
            <a:ext cx="4809018" cy="3089255"/>
          </a:xfrm>
          <a:prstGeom prst="roundRect">
            <a:avLst>
              <a:gd name="adj" fmla="val 7890"/>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01608" indent="-201608" defTabSz="685783">
              <a:spcAft>
                <a:spcPts val="300"/>
              </a:spcAft>
              <a:buFont typeface="Arial" panose="020B0604020202020204" pitchFamily="34" charset="0"/>
              <a:buChar char="•"/>
            </a:pPr>
            <a:r>
              <a:rPr lang="id-ID" sz="1600" dirty="0">
                <a:solidFill>
                  <a:srgbClr val="000000"/>
                </a:solidFill>
                <a:latin typeface="PT Sans" panose="020B0503020203020204" pitchFamily="34" charset="0"/>
              </a:rPr>
              <a:t>Kawasan Indonesia timur dibatasi oleh </a:t>
            </a:r>
            <a:r>
              <a:rPr lang="id-ID" sz="1600" b="1" dirty="0">
                <a:solidFill>
                  <a:srgbClr val="000000"/>
                </a:solidFill>
                <a:latin typeface="PT Sans" panose="020B0503020203020204" pitchFamily="34" charset="0"/>
              </a:rPr>
              <a:t>garis Lydekker </a:t>
            </a:r>
            <a:r>
              <a:rPr lang="id-ID" sz="1600" dirty="0">
                <a:solidFill>
                  <a:srgbClr val="000000"/>
                </a:solidFill>
                <a:latin typeface="PT Sans" panose="020B0503020203020204" pitchFamily="34" charset="0"/>
              </a:rPr>
              <a:t>yang meliputi Papua dan pulau-pulau di sekitarnya.</a:t>
            </a:r>
          </a:p>
          <a:p>
            <a:pPr marL="201608" indent="-201608" defTabSz="685783">
              <a:spcAft>
                <a:spcPts val="300"/>
              </a:spcAft>
              <a:buFont typeface="Arial" panose="020B0604020202020204" pitchFamily="34" charset="0"/>
              <a:buChar char="•"/>
            </a:pPr>
            <a:r>
              <a:rPr lang="id-ID" sz="1600" dirty="0">
                <a:solidFill>
                  <a:srgbClr val="000000"/>
                </a:solidFill>
                <a:latin typeface="PT Sans" panose="020B0503020203020204" pitchFamily="34" charset="0"/>
              </a:rPr>
              <a:t>Jenis fauna kawasan Indonesia bagian timur, antara lain kanguru pohon, walabi kecil (</a:t>
            </a:r>
            <a:r>
              <a:rPr lang="id-ID" sz="1600" i="1" dirty="0">
                <a:solidFill>
                  <a:srgbClr val="000000"/>
                </a:solidFill>
                <a:latin typeface="PT Sans" panose="020B0503020203020204" pitchFamily="34" charset="0"/>
              </a:rPr>
              <a:t>Dorcopsulus vanheurni</a:t>
            </a:r>
            <a:r>
              <a:rPr lang="id-ID" sz="1600" dirty="0">
                <a:solidFill>
                  <a:srgbClr val="000000"/>
                </a:solidFill>
                <a:latin typeface="PT Sans" panose="020B0503020203020204" pitchFamily="34" charset="0"/>
              </a:rPr>
              <a:t>) (a), burung kakatua raja (</a:t>
            </a:r>
            <a:r>
              <a:rPr lang="id-ID" sz="1600" i="1" dirty="0">
                <a:solidFill>
                  <a:srgbClr val="000000"/>
                </a:solidFill>
                <a:latin typeface="PT Sans" panose="020B0503020203020204" pitchFamily="34" charset="0"/>
              </a:rPr>
              <a:t>Probosciger aterrimus</a:t>
            </a:r>
            <a:r>
              <a:rPr lang="id-ID" sz="1600" dirty="0">
                <a:solidFill>
                  <a:srgbClr val="000000"/>
                </a:solidFill>
                <a:latin typeface="PT Sans" panose="020B0503020203020204" pitchFamily="34" charset="0"/>
              </a:rPr>
              <a:t>) (b), burung kasuari gelambir ganda, burung cenderawasih ekor pita, kasturi raja, kupu-kupu sayap burung, ular sanca hijau, dan buaya Irian.</a:t>
            </a:r>
          </a:p>
        </p:txBody>
      </p:sp>
      <p:grpSp>
        <p:nvGrpSpPr>
          <p:cNvPr id="2" name="Group 1">
            <a:extLst>
              <a:ext uri="{FF2B5EF4-FFF2-40B4-BE49-F238E27FC236}">
                <a16:creationId xmlns:a16="http://schemas.microsoft.com/office/drawing/2014/main" id="{322F6F22-8853-ACCE-0739-F00F748EA95C}"/>
              </a:ext>
            </a:extLst>
          </p:cNvPr>
          <p:cNvGrpSpPr/>
          <p:nvPr/>
        </p:nvGrpSpPr>
        <p:grpSpPr>
          <a:xfrm>
            <a:off x="5311108" y="146779"/>
            <a:ext cx="1959771" cy="2546666"/>
            <a:chOff x="5311108" y="146779"/>
            <a:chExt cx="1959771" cy="2546666"/>
          </a:xfrm>
        </p:grpSpPr>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62123" y="146779"/>
              <a:ext cx="1908756" cy="2545008"/>
            </a:xfrm>
            <a:prstGeom prst="rect">
              <a:avLst/>
            </a:prstGeom>
            <a:ln>
              <a:noFill/>
            </a:ln>
            <a:effectLst>
              <a:outerShdw blurRad="50800" dist="38100" dir="10800000" algn="r" rotWithShape="0">
                <a:prstClr val="black">
                  <a:alpha val="40000"/>
                </a:prstClr>
              </a:outerShdw>
            </a:effectLst>
          </p:spPr>
        </p:pic>
        <p:sp>
          <p:nvSpPr>
            <p:cNvPr id="21" name="Oval 20"/>
            <p:cNvSpPr/>
            <p:nvPr/>
          </p:nvSpPr>
          <p:spPr>
            <a:xfrm>
              <a:off x="5311108" y="2374468"/>
              <a:ext cx="340242" cy="318977"/>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r>
                <a:rPr lang="id-ID" sz="1600" b="1" dirty="0">
                  <a:solidFill>
                    <a:srgbClr val="FFFFFF"/>
                  </a:solidFill>
                  <a:latin typeface="PT Sans" panose="020B0503020203020204" pitchFamily="34" charset="0"/>
                </a:rPr>
                <a:t>a</a:t>
              </a:r>
            </a:p>
          </p:txBody>
        </p:sp>
      </p:grpSp>
      <p:grpSp>
        <p:nvGrpSpPr>
          <p:cNvPr id="3" name="Group 2">
            <a:extLst>
              <a:ext uri="{FF2B5EF4-FFF2-40B4-BE49-F238E27FC236}">
                <a16:creationId xmlns:a16="http://schemas.microsoft.com/office/drawing/2014/main" id="{70F43C30-2693-0168-6465-1D3DCD269A83}"/>
              </a:ext>
            </a:extLst>
          </p:cNvPr>
          <p:cNvGrpSpPr/>
          <p:nvPr/>
        </p:nvGrpSpPr>
        <p:grpSpPr>
          <a:xfrm>
            <a:off x="7112736" y="2038006"/>
            <a:ext cx="1922926" cy="2639023"/>
            <a:chOff x="7112736" y="2038006"/>
            <a:chExt cx="1922926" cy="2639023"/>
          </a:xfrm>
        </p:grpSpPr>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21075" y="2038006"/>
              <a:ext cx="1814587" cy="2593433"/>
            </a:xfrm>
            <a:prstGeom prst="rect">
              <a:avLst/>
            </a:prstGeom>
            <a:ln>
              <a:noFill/>
            </a:ln>
            <a:effectLst>
              <a:outerShdw blurRad="50800" dist="38100" dir="10800000" algn="r" rotWithShape="0">
                <a:prstClr val="black">
                  <a:alpha val="40000"/>
                </a:prstClr>
              </a:outerShdw>
            </a:effectLst>
          </p:spPr>
        </p:pic>
        <p:sp>
          <p:nvSpPr>
            <p:cNvPr id="23" name="Oval 22"/>
            <p:cNvSpPr/>
            <p:nvPr/>
          </p:nvSpPr>
          <p:spPr>
            <a:xfrm>
              <a:off x="7112736" y="4358052"/>
              <a:ext cx="340242" cy="318977"/>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r>
                <a:rPr lang="id-ID" sz="1600" b="1" dirty="0">
                  <a:solidFill>
                    <a:srgbClr val="FFFFFF"/>
                  </a:solidFill>
                  <a:latin typeface="PT Sans" panose="020B0503020203020204" pitchFamily="34" charset="0"/>
                </a:rPr>
                <a:t>b</a:t>
              </a:r>
            </a:p>
          </p:txBody>
        </p:sp>
      </p:grpSp>
      <p:sp>
        <p:nvSpPr>
          <p:cNvPr id="13" name="Google Shape;272;p35">
            <a:extLst>
              <a:ext uri="{FF2B5EF4-FFF2-40B4-BE49-F238E27FC236}">
                <a16:creationId xmlns:a16="http://schemas.microsoft.com/office/drawing/2014/main" id="{E53730A6-BD29-2C5B-0DD6-0254246AE44B}"/>
              </a:ext>
            </a:extLst>
          </p:cNvPr>
          <p:cNvSpPr txBox="1">
            <a:spLocks/>
          </p:cNvSpPr>
          <p:nvPr/>
        </p:nvSpPr>
        <p:spPr>
          <a:xfrm>
            <a:off x="400657" y="207379"/>
            <a:ext cx="4769575" cy="451571"/>
          </a:xfrm>
          <a:prstGeom prst="roundRect">
            <a:avLst/>
          </a:prstGeom>
          <a:solidFill>
            <a:schemeClr val="accent3">
              <a:lumMod val="75000"/>
            </a:schemeClr>
          </a:solidFill>
          <a:ln w="19050">
            <a:noFill/>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685783">
              <a:buClr>
                <a:srgbClr val="000000"/>
              </a:buClr>
            </a:pPr>
            <a:r>
              <a:rPr lang="id-ID" sz="1600" dirty="0">
                <a:solidFill>
                  <a:srgbClr val="FFFFFF"/>
                </a:solidFill>
                <a:latin typeface="PT Sans" panose="020B0503020203020204" pitchFamily="34" charset="0"/>
              </a:rPr>
              <a:t>2) Kawasan Indonesia bagian timur</a:t>
            </a:r>
          </a:p>
        </p:txBody>
      </p:sp>
    </p:spTree>
    <p:extLst>
      <p:ext uri="{BB962C8B-B14F-4D97-AF65-F5344CB8AC3E}">
        <p14:creationId xmlns:p14="http://schemas.microsoft.com/office/powerpoint/2010/main" val="2711122105"/>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1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56B650F-A752-A31E-5202-D2D28DDA4F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
        <p:nvSpPr>
          <p:cNvPr id="15" name="Google Shape;272;p35">
            <a:extLst>
              <a:ext uri="{FF2B5EF4-FFF2-40B4-BE49-F238E27FC236}">
                <a16:creationId xmlns:a16="http://schemas.microsoft.com/office/drawing/2014/main" id="{E53730A6-BD29-2C5B-0DD6-0254246AE44B}"/>
              </a:ext>
            </a:extLst>
          </p:cNvPr>
          <p:cNvSpPr txBox="1">
            <a:spLocks/>
          </p:cNvSpPr>
          <p:nvPr/>
        </p:nvSpPr>
        <p:spPr>
          <a:xfrm>
            <a:off x="868010" y="359747"/>
            <a:ext cx="8127133"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333">
              <a:buClr>
                <a:srgbClr val="0C4F72"/>
              </a:buClr>
            </a:pPr>
            <a:r>
              <a:rPr lang="id-ID" sz="2500" kern="0" dirty="0">
                <a:solidFill>
                  <a:srgbClr val="000000"/>
                </a:solidFill>
                <a:latin typeface="PT Sans" panose="020B0503020203020204" pitchFamily="34" charset="0"/>
              </a:rPr>
              <a:t>Fungsi dan Manfaat Keanekaragaman Hayati di Indonesia</a:t>
            </a:r>
          </a:p>
        </p:txBody>
      </p:sp>
      <p:sp>
        <p:nvSpPr>
          <p:cNvPr id="22" name="Rounded Rectangle 21"/>
          <p:cNvSpPr/>
          <p:nvPr/>
        </p:nvSpPr>
        <p:spPr>
          <a:xfrm>
            <a:off x="605928" y="1810542"/>
            <a:ext cx="6080112" cy="2686816"/>
          </a:xfrm>
          <a:prstGeom prst="roundRect">
            <a:avLst/>
          </a:prstGeom>
          <a:solidFill>
            <a:schemeClr val="accent1">
              <a:lumMod val="40000"/>
              <a:lumOff val="60000"/>
            </a:schemeClr>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971" indent="-180971" defTabSz="685783">
              <a:spcAft>
                <a:spcPts val="300"/>
              </a:spcAft>
              <a:buFont typeface="Arial" panose="020B0604020202020204" pitchFamily="34" charset="0"/>
              <a:buChar char="•"/>
            </a:pPr>
            <a:r>
              <a:rPr lang="id-ID" sz="1600" dirty="0">
                <a:solidFill>
                  <a:srgbClr val="000000"/>
                </a:solidFill>
                <a:latin typeface="PT Sans" panose="020B0503020203020204" pitchFamily="34" charset="0"/>
              </a:rPr>
              <a:t>Makanan pokok penduduk Indonesia adalah beras (padi), jagung, singkong, ubi jalar, talas, ataupun sagu.</a:t>
            </a:r>
          </a:p>
          <a:p>
            <a:pPr marL="180971" indent="-180971" defTabSz="685783">
              <a:spcAft>
                <a:spcPts val="300"/>
              </a:spcAft>
              <a:buFont typeface="Arial" panose="020B0604020202020204" pitchFamily="34" charset="0"/>
              <a:buChar char="•"/>
            </a:pPr>
            <a:r>
              <a:rPr lang="id-ID" sz="1600" dirty="0">
                <a:solidFill>
                  <a:srgbClr val="000000"/>
                </a:solidFill>
                <a:latin typeface="PT Sans" panose="020B0503020203020204" pitchFamily="34" charset="0"/>
              </a:rPr>
              <a:t>Diperkirakan terdapat sekitar 400 jenis tanaman penghasil buah, contohnya rambutan (</a:t>
            </a:r>
            <a:r>
              <a:rPr lang="id-ID" sz="1600" i="1" dirty="0">
                <a:solidFill>
                  <a:srgbClr val="000000"/>
                </a:solidFill>
                <a:latin typeface="PT Sans" panose="020B0503020203020204" pitchFamily="34" charset="0"/>
              </a:rPr>
              <a:t>Nephelium lappaceum</a:t>
            </a:r>
            <a:r>
              <a:rPr lang="id-ID" sz="1600" dirty="0">
                <a:solidFill>
                  <a:srgbClr val="000000"/>
                </a:solidFill>
                <a:latin typeface="PT Sans" panose="020B0503020203020204" pitchFamily="34" charset="0"/>
              </a:rPr>
              <a:t>) (a) dan manggis (</a:t>
            </a:r>
            <a:r>
              <a:rPr lang="id-ID" sz="1600" i="1" dirty="0">
                <a:solidFill>
                  <a:srgbClr val="000000"/>
                </a:solidFill>
                <a:latin typeface="PT Sans" panose="020B0503020203020204" pitchFamily="34" charset="0"/>
              </a:rPr>
              <a:t>Garcinia mangostana</a:t>
            </a:r>
            <a:r>
              <a:rPr lang="id-ID" sz="1600" dirty="0">
                <a:solidFill>
                  <a:srgbClr val="000000"/>
                </a:solidFill>
                <a:latin typeface="PT Sans" panose="020B0503020203020204" pitchFamily="34" charset="0"/>
              </a:rPr>
              <a:t>) (b). Selain itu, terdapat sekitar 370 tanaman penghasil sayuran, 70 jenis tanaman berumbi, dan 55 jenis tanaman penghasil rempah-rempah.</a:t>
            </a:r>
          </a:p>
          <a:p>
            <a:pPr marL="180971" indent="-180971" defTabSz="685783">
              <a:spcAft>
                <a:spcPts val="300"/>
              </a:spcAft>
              <a:buFont typeface="Arial" panose="020B0604020202020204" pitchFamily="34" charset="0"/>
              <a:buChar char="•"/>
            </a:pPr>
            <a:r>
              <a:rPr lang="id-ID" sz="1600" dirty="0">
                <a:solidFill>
                  <a:srgbClr val="000000"/>
                </a:solidFill>
                <a:latin typeface="PT Sans" panose="020B0503020203020204" pitchFamily="34" charset="0"/>
              </a:rPr>
              <a:t>Sumber makanan juga berasal dari beragam hewan darat, air tawar, dan air laut.</a:t>
            </a:r>
          </a:p>
        </p:txBody>
      </p:sp>
      <p:grpSp>
        <p:nvGrpSpPr>
          <p:cNvPr id="2" name="Group 1">
            <a:extLst>
              <a:ext uri="{FF2B5EF4-FFF2-40B4-BE49-F238E27FC236}">
                <a16:creationId xmlns:a16="http://schemas.microsoft.com/office/drawing/2014/main" id="{BAE7DE5E-E5D5-E2DA-B1C5-1743010D7728}"/>
              </a:ext>
            </a:extLst>
          </p:cNvPr>
          <p:cNvGrpSpPr/>
          <p:nvPr/>
        </p:nvGrpSpPr>
        <p:grpSpPr>
          <a:xfrm>
            <a:off x="6843321" y="1005084"/>
            <a:ext cx="1782261" cy="1728000"/>
            <a:chOff x="6843321" y="1005084"/>
            <a:chExt cx="1782261" cy="1728000"/>
          </a:xfrm>
        </p:grpSpPr>
        <p:pic>
          <p:nvPicPr>
            <p:cNvPr id="23" name="Picture 22"/>
            <p:cNvPicPr>
              <a:picLocks noChangeAspect="1"/>
            </p:cNvPicPr>
            <p:nvPr/>
          </p:nvPicPr>
          <p:blipFill rotWithShape="1">
            <a:blip r:embed="rId3"/>
            <a:srcRect l="4622" r="20679"/>
            <a:stretch/>
          </p:blipFill>
          <p:spPr>
            <a:xfrm>
              <a:off x="6897582" y="1005084"/>
              <a:ext cx="1728000" cy="1728000"/>
            </a:xfrm>
            <a:prstGeom prst="ellipse">
              <a:avLst/>
            </a:prstGeom>
            <a:ln>
              <a:noFill/>
            </a:ln>
            <a:effectLst>
              <a:outerShdw blurRad="50800" dist="38100" dir="2700000" algn="tl" rotWithShape="0">
                <a:prstClr val="black">
                  <a:alpha val="40000"/>
                </a:prstClr>
              </a:outerShdw>
            </a:effectLst>
          </p:spPr>
        </p:pic>
        <p:sp>
          <p:nvSpPr>
            <p:cNvPr id="25" name="Oval 24"/>
            <p:cNvSpPr/>
            <p:nvPr/>
          </p:nvSpPr>
          <p:spPr>
            <a:xfrm>
              <a:off x="6843321" y="2215799"/>
              <a:ext cx="340242" cy="318977"/>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r>
                <a:rPr lang="id-ID" sz="1600" b="1" dirty="0">
                  <a:solidFill>
                    <a:srgbClr val="FFFFFF"/>
                  </a:solidFill>
                  <a:latin typeface="PT Sans" panose="020B0503020203020204" pitchFamily="34" charset="0"/>
                </a:rPr>
                <a:t>a</a:t>
              </a:r>
            </a:p>
          </p:txBody>
        </p:sp>
      </p:grpSp>
      <p:grpSp>
        <p:nvGrpSpPr>
          <p:cNvPr id="3" name="Group 2">
            <a:extLst>
              <a:ext uri="{FF2B5EF4-FFF2-40B4-BE49-F238E27FC236}">
                <a16:creationId xmlns:a16="http://schemas.microsoft.com/office/drawing/2014/main" id="{DCD93540-D35D-6E5F-F1B1-9145B876290D}"/>
              </a:ext>
            </a:extLst>
          </p:cNvPr>
          <p:cNvGrpSpPr/>
          <p:nvPr/>
        </p:nvGrpSpPr>
        <p:grpSpPr>
          <a:xfrm>
            <a:off x="6843321" y="2920993"/>
            <a:ext cx="1819830" cy="1728000"/>
            <a:chOff x="6843321" y="2920993"/>
            <a:chExt cx="1819830" cy="1728000"/>
          </a:xfrm>
        </p:grpSpPr>
        <p:pic>
          <p:nvPicPr>
            <p:cNvPr id="24" name="Picture 23"/>
            <p:cNvPicPr>
              <a:picLocks noChangeAspect="1"/>
            </p:cNvPicPr>
            <p:nvPr/>
          </p:nvPicPr>
          <p:blipFill rotWithShape="1">
            <a:blip r:embed="rId4"/>
            <a:srcRect l="17973" r="13494"/>
            <a:stretch/>
          </p:blipFill>
          <p:spPr>
            <a:xfrm>
              <a:off x="6935151" y="2920993"/>
              <a:ext cx="1728000" cy="1728000"/>
            </a:xfrm>
            <a:prstGeom prst="ellipse">
              <a:avLst/>
            </a:prstGeom>
            <a:ln>
              <a:noFill/>
            </a:ln>
            <a:effectLst>
              <a:outerShdw blurRad="50800" dist="38100" dir="2700000" algn="tl" rotWithShape="0">
                <a:prstClr val="black">
                  <a:alpha val="40000"/>
                </a:prstClr>
              </a:outerShdw>
            </a:effectLst>
          </p:spPr>
        </p:pic>
        <p:sp>
          <p:nvSpPr>
            <p:cNvPr id="26" name="Oval 25"/>
            <p:cNvSpPr/>
            <p:nvPr/>
          </p:nvSpPr>
          <p:spPr>
            <a:xfrm>
              <a:off x="6843321" y="4178451"/>
              <a:ext cx="340242" cy="318977"/>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r>
                <a:rPr lang="id-ID" sz="1600" b="1" dirty="0">
                  <a:solidFill>
                    <a:srgbClr val="FFFFFF"/>
                  </a:solidFill>
                  <a:latin typeface="PT Sans" panose="020B0503020203020204" pitchFamily="34" charset="0"/>
                </a:rPr>
                <a:t>b</a:t>
              </a:r>
            </a:p>
          </p:txBody>
        </p:sp>
      </p:grpSp>
      <p:sp>
        <p:nvSpPr>
          <p:cNvPr id="17" name="Google Shape;226;p33"/>
          <p:cNvSpPr/>
          <p:nvPr/>
        </p:nvSpPr>
        <p:spPr>
          <a:xfrm>
            <a:off x="180916" y="293782"/>
            <a:ext cx="734518" cy="704631"/>
          </a:xfrm>
          <a:prstGeom prst="ellipse">
            <a:avLst/>
          </a:prstGeom>
          <a:solidFill>
            <a:schemeClr val="accent2"/>
          </a:solidFill>
          <a:ln>
            <a:noFill/>
          </a:ln>
          <a:effectLst>
            <a:outerShdw blurRad="50800" dist="38100" dir="10800000" algn="r"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smtClean="0">
                <a:solidFill>
                  <a:srgbClr val="000000"/>
                </a:solidFill>
                <a:latin typeface="PT Sans" panose="020B0503020203020204" pitchFamily="34" charset="0"/>
                <a:cs typeface="Arial"/>
                <a:sym typeface="Arial"/>
              </a:rPr>
              <a:t>3</a:t>
            </a:r>
            <a:endParaRPr sz="2800" b="1" kern="0" dirty="0">
              <a:solidFill>
                <a:srgbClr val="000000"/>
              </a:solidFill>
              <a:latin typeface="PT Sans" panose="020B0503020203020204" pitchFamily="34" charset="0"/>
              <a:cs typeface="Arial"/>
              <a:sym typeface="Arial"/>
            </a:endParaRPr>
          </a:p>
        </p:txBody>
      </p:sp>
      <p:sp>
        <p:nvSpPr>
          <p:cNvPr id="18" name="Google Shape;272;p35">
            <a:extLst>
              <a:ext uri="{FF2B5EF4-FFF2-40B4-BE49-F238E27FC236}">
                <a16:creationId xmlns:a16="http://schemas.microsoft.com/office/drawing/2014/main" id="{E53730A6-BD29-2C5B-0DD6-0254246AE44B}"/>
              </a:ext>
            </a:extLst>
          </p:cNvPr>
          <p:cNvSpPr txBox="1">
            <a:spLocks/>
          </p:cNvSpPr>
          <p:nvPr/>
        </p:nvSpPr>
        <p:spPr>
          <a:xfrm>
            <a:off x="605928" y="1207013"/>
            <a:ext cx="6080112" cy="469519"/>
          </a:xfrm>
          <a:prstGeom prst="rect">
            <a:avLst/>
          </a:prstGeom>
          <a:solidFill>
            <a:schemeClr val="accent1"/>
          </a:solidFill>
          <a:ln w="19050">
            <a:noFill/>
          </a:ln>
          <a:effectLst>
            <a:outerShdw blurRad="50800" dist="38100" dir="13500000" algn="br" rotWithShape="0">
              <a:prstClr val="black">
                <a:alpha val="40000"/>
              </a:prstClr>
            </a:outerShdw>
          </a:effectLst>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33">
              <a:buClr>
                <a:srgbClr val="0C4F72"/>
              </a:buClr>
            </a:pPr>
            <a:r>
              <a:rPr lang="id-ID" sz="2000" kern="0" dirty="0">
                <a:solidFill>
                  <a:srgbClr val="000000"/>
                </a:solidFill>
                <a:latin typeface="PT Sans" panose="020B0503020203020204" pitchFamily="34" charset="0"/>
              </a:rPr>
              <a:t>Keanekaragaman hayati sebagai sumber pangan</a:t>
            </a:r>
          </a:p>
        </p:txBody>
      </p:sp>
    </p:spTree>
    <p:extLst>
      <p:ext uri="{BB962C8B-B14F-4D97-AF65-F5344CB8AC3E}">
        <p14:creationId xmlns:p14="http://schemas.microsoft.com/office/powerpoint/2010/main" val="3299909587"/>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2" grpId="0" animBg="1"/>
      <p:bldP spid="17" grpId="0" animBg="1"/>
      <p:bldP spid="1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56B650F-A752-A31E-5202-D2D28DDA4F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
        <p:nvSpPr>
          <p:cNvPr id="22" name="Rounded Rectangle 21"/>
          <p:cNvSpPr/>
          <p:nvPr/>
        </p:nvSpPr>
        <p:spPr>
          <a:xfrm>
            <a:off x="266452" y="984334"/>
            <a:ext cx="5367512" cy="3529187"/>
          </a:xfrm>
          <a:prstGeom prst="roundRect">
            <a:avLst>
              <a:gd name="adj" fmla="val 11244"/>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783">
              <a:spcAft>
                <a:spcPts val="300"/>
              </a:spcAft>
            </a:pPr>
            <a:r>
              <a:rPr lang="id-ID" sz="1600" dirty="0">
                <a:solidFill>
                  <a:srgbClr val="000000"/>
                </a:solidFill>
                <a:latin typeface="PT Sans" panose="020B0503020203020204" pitchFamily="34" charset="0"/>
              </a:rPr>
              <a:t>Beberapa tanaman obat yang berasal dari Indonesia yaitu sebagai berikut.</a:t>
            </a:r>
          </a:p>
          <a:p>
            <a:pPr marL="180971" indent="-180971" defTabSz="685783">
              <a:spcAft>
                <a:spcPts val="300"/>
              </a:spcAft>
              <a:buFont typeface="Arial" panose="020B0604020202020204" pitchFamily="34" charset="0"/>
              <a:buChar char="•"/>
            </a:pPr>
            <a:r>
              <a:rPr lang="id-ID" sz="1600" dirty="0">
                <a:solidFill>
                  <a:srgbClr val="000000"/>
                </a:solidFill>
                <a:latin typeface="PT Sans" panose="020B0503020203020204" pitchFamily="34" charset="0"/>
              </a:rPr>
              <a:t>Buah merah (</a:t>
            </a:r>
            <a:r>
              <a:rPr lang="id-ID" sz="1600" i="1" dirty="0">
                <a:solidFill>
                  <a:srgbClr val="000000"/>
                </a:solidFill>
                <a:latin typeface="PT Sans" panose="020B0503020203020204" pitchFamily="34" charset="0"/>
              </a:rPr>
              <a:t>Pandanus conoideus</a:t>
            </a:r>
            <a:r>
              <a:rPr lang="id-ID" sz="1600" dirty="0">
                <a:solidFill>
                  <a:srgbClr val="000000"/>
                </a:solidFill>
                <a:latin typeface="PT Sans" panose="020B0503020203020204" pitchFamily="34" charset="0"/>
              </a:rPr>
              <a:t>) (a) dimanfaatkan sebagai obat kanker (tumor), kolesterol tinggi, dan diabetes. </a:t>
            </a:r>
          </a:p>
          <a:p>
            <a:pPr marL="180971" indent="-180971" defTabSz="685783">
              <a:spcAft>
                <a:spcPts val="300"/>
              </a:spcAft>
              <a:buFont typeface="Arial" panose="020B0604020202020204" pitchFamily="34" charset="0"/>
              <a:buChar char="•"/>
            </a:pPr>
            <a:r>
              <a:rPr lang="id-ID" sz="1600" dirty="0">
                <a:solidFill>
                  <a:srgbClr val="000000"/>
                </a:solidFill>
                <a:latin typeface="PT Sans" panose="020B0503020203020204" pitchFamily="34" charset="0"/>
              </a:rPr>
              <a:t>Mengkudu atau pace (</a:t>
            </a:r>
            <a:r>
              <a:rPr lang="id-ID" sz="1600" i="1" dirty="0">
                <a:solidFill>
                  <a:srgbClr val="000000"/>
                </a:solidFill>
                <a:latin typeface="PT Sans" panose="020B0503020203020204" pitchFamily="34" charset="0"/>
              </a:rPr>
              <a:t>Morinda citrifolia</a:t>
            </a:r>
            <a:r>
              <a:rPr lang="id-ID" sz="1600" dirty="0">
                <a:solidFill>
                  <a:srgbClr val="000000"/>
                </a:solidFill>
                <a:latin typeface="PT Sans" panose="020B0503020203020204" pitchFamily="34" charset="0"/>
              </a:rPr>
              <a:t>) (b) untuk menurunkan tekanan darah tinggi. </a:t>
            </a:r>
          </a:p>
          <a:p>
            <a:pPr marL="180971" indent="-180971" defTabSz="685783">
              <a:spcAft>
                <a:spcPts val="300"/>
              </a:spcAft>
              <a:buFont typeface="Arial" panose="020B0604020202020204" pitchFamily="34" charset="0"/>
              <a:buChar char="•"/>
            </a:pPr>
            <a:r>
              <a:rPr lang="id-ID" sz="1600" dirty="0">
                <a:solidFill>
                  <a:srgbClr val="000000"/>
                </a:solidFill>
                <a:latin typeface="PT Sans" panose="020B0503020203020204" pitchFamily="34" charset="0"/>
              </a:rPr>
              <a:t>Kina (</a:t>
            </a:r>
            <a:r>
              <a:rPr lang="id-ID" sz="1600" i="1" dirty="0">
                <a:solidFill>
                  <a:srgbClr val="000000"/>
                </a:solidFill>
                <a:latin typeface="PT Sans" panose="020B0503020203020204" pitchFamily="34" charset="0"/>
              </a:rPr>
              <a:t>Cinchona calisaya</a:t>
            </a:r>
            <a:r>
              <a:rPr lang="id-ID" sz="1600" dirty="0">
                <a:solidFill>
                  <a:srgbClr val="000000"/>
                </a:solidFill>
                <a:latin typeface="PT Sans" panose="020B0503020203020204" pitchFamily="34" charset="0"/>
              </a:rPr>
              <a:t>, </a:t>
            </a:r>
            <a:r>
              <a:rPr lang="id-ID" sz="1600" i="1" dirty="0">
                <a:solidFill>
                  <a:srgbClr val="000000"/>
                </a:solidFill>
                <a:latin typeface="PT Sans" panose="020B0503020203020204" pitchFamily="34" charset="0"/>
              </a:rPr>
              <a:t>Cinchona officinalis</a:t>
            </a:r>
            <a:r>
              <a:rPr lang="id-ID" sz="1600" dirty="0">
                <a:solidFill>
                  <a:srgbClr val="000000"/>
                </a:solidFill>
                <a:latin typeface="PT Sans" panose="020B0503020203020204" pitchFamily="34" charset="0"/>
              </a:rPr>
              <a:t>) (c), kulitnya digunakan untuk obat malaria.</a:t>
            </a:r>
          </a:p>
          <a:p>
            <a:pPr defTabSz="685783">
              <a:spcAft>
                <a:spcPts val="300"/>
              </a:spcAft>
            </a:pPr>
            <a:r>
              <a:rPr lang="id-ID" sz="1600" dirty="0">
                <a:solidFill>
                  <a:srgbClr val="000000"/>
                </a:solidFill>
                <a:latin typeface="PT Sans" panose="020B0503020203020204" pitchFamily="34" charset="0"/>
              </a:rPr>
              <a:t>Selain tumbuh-tumbuhan, beberapa jenis hewan juga dapat dimanfaatkan sebagai obat-obatan. Contohnya, madu lebah untuk meningkatkan daya tahan tubuh.</a:t>
            </a:r>
          </a:p>
        </p:txBody>
      </p:sp>
      <p:grpSp>
        <p:nvGrpSpPr>
          <p:cNvPr id="2" name="Group 1">
            <a:extLst>
              <a:ext uri="{FF2B5EF4-FFF2-40B4-BE49-F238E27FC236}">
                <a16:creationId xmlns:a16="http://schemas.microsoft.com/office/drawing/2014/main" id="{C6E25AB9-1554-1917-9EFF-7EAA0FAE43D5}"/>
              </a:ext>
            </a:extLst>
          </p:cNvPr>
          <p:cNvGrpSpPr/>
          <p:nvPr/>
        </p:nvGrpSpPr>
        <p:grpSpPr>
          <a:xfrm>
            <a:off x="5761567" y="1043730"/>
            <a:ext cx="1496978" cy="1821945"/>
            <a:chOff x="2412792" y="3874716"/>
            <a:chExt cx="1995970" cy="2429260"/>
          </a:xfrm>
        </p:grpSpPr>
        <p:pic>
          <p:nvPicPr>
            <p:cNvPr id="16" name="Picture 15"/>
            <p:cNvPicPr>
              <a:picLocks noChangeAspect="1"/>
            </p:cNvPicPr>
            <p:nvPr/>
          </p:nvPicPr>
          <p:blipFill>
            <a:blip r:embed="rId3"/>
            <a:stretch>
              <a:fillRect/>
            </a:stretch>
          </p:blipFill>
          <p:spPr>
            <a:xfrm>
              <a:off x="2667643" y="3874716"/>
              <a:ext cx="1741119" cy="2300535"/>
            </a:xfrm>
            <a:prstGeom prst="rect">
              <a:avLst/>
            </a:prstGeom>
            <a:ln>
              <a:noFill/>
            </a:ln>
            <a:effectLst>
              <a:outerShdw blurRad="50800" dist="38100" dir="2700000" algn="tl" rotWithShape="0">
                <a:prstClr val="black">
                  <a:alpha val="40000"/>
                </a:prstClr>
              </a:outerShdw>
            </a:effectLst>
          </p:spPr>
        </p:pic>
        <p:sp>
          <p:nvSpPr>
            <p:cNvPr id="19" name="Oval 18"/>
            <p:cNvSpPr/>
            <p:nvPr/>
          </p:nvSpPr>
          <p:spPr>
            <a:xfrm>
              <a:off x="2412792" y="5878673"/>
              <a:ext cx="453656" cy="425303"/>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r>
                <a:rPr lang="id-ID" sz="1600" b="1" dirty="0">
                  <a:solidFill>
                    <a:srgbClr val="FFFFFF"/>
                  </a:solidFill>
                  <a:latin typeface="PT Sans" panose="020B0503020203020204" pitchFamily="34" charset="0"/>
                </a:rPr>
                <a:t>a</a:t>
              </a:r>
            </a:p>
          </p:txBody>
        </p:sp>
      </p:grpSp>
      <p:grpSp>
        <p:nvGrpSpPr>
          <p:cNvPr id="3" name="Group 2">
            <a:extLst>
              <a:ext uri="{FF2B5EF4-FFF2-40B4-BE49-F238E27FC236}">
                <a16:creationId xmlns:a16="http://schemas.microsoft.com/office/drawing/2014/main" id="{900DC420-2E8B-344C-8C48-A8E3D0A7805E}"/>
              </a:ext>
            </a:extLst>
          </p:cNvPr>
          <p:cNvGrpSpPr/>
          <p:nvPr/>
        </p:nvGrpSpPr>
        <p:grpSpPr>
          <a:xfrm>
            <a:off x="7335774" y="1995066"/>
            <a:ext cx="1541774" cy="1821944"/>
            <a:chOff x="5024547" y="3874715"/>
            <a:chExt cx="2055698" cy="2429259"/>
          </a:xfrm>
        </p:grpSpPr>
        <p:pic>
          <p:nvPicPr>
            <p:cNvPr id="17" name="Picture 16"/>
            <p:cNvPicPr>
              <a:picLocks noChangeAspect="1"/>
            </p:cNvPicPr>
            <p:nvPr/>
          </p:nvPicPr>
          <p:blipFill>
            <a:blip r:embed="rId4"/>
            <a:stretch>
              <a:fillRect/>
            </a:stretch>
          </p:blipFill>
          <p:spPr>
            <a:xfrm>
              <a:off x="5308568" y="3874715"/>
              <a:ext cx="1771677" cy="2300536"/>
            </a:xfrm>
            <a:prstGeom prst="rect">
              <a:avLst/>
            </a:prstGeom>
            <a:ln>
              <a:noFill/>
            </a:ln>
            <a:effectLst>
              <a:outerShdw blurRad="50800" dist="38100" dir="2700000" algn="tl" rotWithShape="0">
                <a:prstClr val="black">
                  <a:alpha val="40000"/>
                </a:prstClr>
              </a:outerShdw>
            </a:effectLst>
          </p:spPr>
        </p:pic>
        <p:sp>
          <p:nvSpPr>
            <p:cNvPr id="20" name="Oval 19"/>
            <p:cNvSpPr/>
            <p:nvPr/>
          </p:nvSpPr>
          <p:spPr>
            <a:xfrm>
              <a:off x="5024547" y="5878671"/>
              <a:ext cx="453656" cy="425303"/>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r>
                <a:rPr lang="id-ID" sz="1600" b="1" dirty="0">
                  <a:solidFill>
                    <a:srgbClr val="FFFFFF"/>
                  </a:solidFill>
                  <a:latin typeface="PT Sans" panose="020B0503020203020204" pitchFamily="34" charset="0"/>
                </a:rPr>
                <a:t>b</a:t>
              </a:r>
            </a:p>
          </p:txBody>
        </p:sp>
      </p:grpSp>
      <p:grpSp>
        <p:nvGrpSpPr>
          <p:cNvPr id="4" name="Group 3">
            <a:extLst>
              <a:ext uri="{FF2B5EF4-FFF2-40B4-BE49-F238E27FC236}">
                <a16:creationId xmlns:a16="http://schemas.microsoft.com/office/drawing/2014/main" id="{47F4E2CC-4C99-650E-89AC-9410A3428030}"/>
              </a:ext>
            </a:extLst>
          </p:cNvPr>
          <p:cNvGrpSpPr/>
          <p:nvPr/>
        </p:nvGrpSpPr>
        <p:grpSpPr>
          <a:xfrm>
            <a:off x="5761567" y="2906038"/>
            <a:ext cx="1475960" cy="1814901"/>
            <a:chOff x="7682089" y="3874717"/>
            <a:chExt cx="1967946" cy="2419868"/>
          </a:xfrm>
        </p:grpSpPr>
        <p:pic>
          <p:nvPicPr>
            <p:cNvPr id="18" name="Picture 17"/>
            <p:cNvPicPr>
              <a:picLocks noChangeAspect="1"/>
            </p:cNvPicPr>
            <p:nvPr/>
          </p:nvPicPr>
          <p:blipFill>
            <a:blip r:embed="rId5"/>
            <a:stretch>
              <a:fillRect/>
            </a:stretch>
          </p:blipFill>
          <p:spPr>
            <a:xfrm>
              <a:off x="7908918" y="3874717"/>
              <a:ext cx="1741117" cy="2300535"/>
            </a:xfrm>
            <a:prstGeom prst="rect">
              <a:avLst/>
            </a:prstGeom>
            <a:ln>
              <a:noFill/>
            </a:ln>
            <a:effectLst>
              <a:outerShdw blurRad="50800" dist="38100" dir="2700000" algn="tl" rotWithShape="0">
                <a:prstClr val="black">
                  <a:alpha val="40000"/>
                </a:prstClr>
              </a:outerShdw>
            </a:effectLst>
          </p:spPr>
        </p:pic>
        <p:sp>
          <p:nvSpPr>
            <p:cNvPr id="27" name="Oval 26"/>
            <p:cNvSpPr/>
            <p:nvPr/>
          </p:nvSpPr>
          <p:spPr>
            <a:xfrm>
              <a:off x="7682089" y="5869282"/>
              <a:ext cx="453656" cy="425303"/>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r>
                <a:rPr lang="id-ID" sz="1600" b="1" dirty="0">
                  <a:solidFill>
                    <a:srgbClr val="FFFFFF"/>
                  </a:solidFill>
                  <a:latin typeface="PT Sans" panose="020B0503020203020204" pitchFamily="34" charset="0"/>
                </a:rPr>
                <a:t>c</a:t>
              </a:r>
            </a:p>
          </p:txBody>
        </p:sp>
      </p:grpSp>
      <p:sp>
        <p:nvSpPr>
          <p:cNvPr id="12" name="Google Shape;272;p35">
            <a:extLst>
              <a:ext uri="{FF2B5EF4-FFF2-40B4-BE49-F238E27FC236}">
                <a16:creationId xmlns:a16="http://schemas.microsoft.com/office/drawing/2014/main" id="{E53730A6-BD29-2C5B-0DD6-0254246AE44B}"/>
              </a:ext>
            </a:extLst>
          </p:cNvPr>
          <p:cNvSpPr txBox="1">
            <a:spLocks/>
          </p:cNvSpPr>
          <p:nvPr/>
        </p:nvSpPr>
        <p:spPr>
          <a:xfrm>
            <a:off x="278606" y="377344"/>
            <a:ext cx="6080112" cy="469519"/>
          </a:xfrm>
          <a:prstGeom prst="rect">
            <a:avLst/>
          </a:prstGeom>
          <a:solidFill>
            <a:schemeClr val="accent1"/>
          </a:solidFill>
          <a:ln w="19050">
            <a:noFill/>
          </a:ln>
          <a:effectLst>
            <a:outerShdw blurRad="50800" dist="38100" dir="13500000" algn="br" rotWithShape="0">
              <a:prstClr val="black">
                <a:alpha val="40000"/>
              </a:prstClr>
            </a:outerShdw>
          </a:effectLst>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33">
              <a:buClr>
                <a:srgbClr val="0C4F72"/>
              </a:buClr>
            </a:pPr>
            <a:r>
              <a:rPr lang="id-ID" sz="2000" kern="0" dirty="0">
                <a:solidFill>
                  <a:srgbClr val="000000"/>
                </a:solidFill>
                <a:latin typeface="PT Sans" panose="020B0503020203020204" pitchFamily="34" charset="0"/>
              </a:rPr>
              <a:t>Keanekaragaman hayati sebagai sumber obat-obatan</a:t>
            </a:r>
          </a:p>
        </p:txBody>
      </p:sp>
    </p:spTree>
    <p:extLst>
      <p:ext uri="{BB962C8B-B14F-4D97-AF65-F5344CB8AC3E}">
        <p14:creationId xmlns:p14="http://schemas.microsoft.com/office/powerpoint/2010/main" val="3090081554"/>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Google Shape;272;p35">
            <a:extLst>
              <a:ext uri="{FF2B5EF4-FFF2-40B4-BE49-F238E27FC236}">
                <a16:creationId xmlns:a16="http://schemas.microsoft.com/office/drawing/2014/main" id="{E53730A6-BD29-2C5B-0DD6-0254246AE44B}"/>
              </a:ext>
            </a:extLst>
          </p:cNvPr>
          <p:cNvSpPr txBox="1">
            <a:spLocks/>
          </p:cNvSpPr>
          <p:nvPr/>
        </p:nvSpPr>
        <p:spPr>
          <a:xfrm>
            <a:off x="280240" y="377825"/>
            <a:ext cx="6080112" cy="469519"/>
          </a:xfrm>
          <a:prstGeom prst="rect">
            <a:avLst/>
          </a:prstGeom>
          <a:solidFill>
            <a:schemeClr val="accent1"/>
          </a:solidFill>
          <a:ln w="19050">
            <a:noFill/>
          </a:ln>
          <a:effectLst>
            <a:outerShdw blurRad="50800" dist="38100" dir="13500000" algn="br" rotWithShape="0">
              <a:prstClr val="black">
                <a:alpha val="40000"/>
              </a:prstClr>
            </a:outerShdw>
          </a:effectLst>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33">
              <a:buClr>
                <a:srgbClr val="0C4F72"/>
              </a:buClr>
            </a:pPr>
            <a:r>
              <a:rPr lang="id-ID" sz="2000" kern="0" dirty="0">
                <a:solidFill>
                  <a:srgbClr val="000000"/>
                </a:solidFill>
                <a:latin typeface="PT Sans" panose="020B0503020203020204" pitchFamily="34" charset="0"/>
              </a:rPr>
              <a:t>Keanekaragaman hayati sebagai sumber kosmetik</a:t>
            </a:r>
          </a:p>
        </p:txBody>
      </p:sp>
      <p:pic>
        <p:nvPicPr>
          <p:cNvPr id="13" name="Picture 12">
            <a:extLst>
              <a:ext uri="{FF2B5EF4-FFF2-40B4-BE49-F238E27FC236}">
                <a16:creationId xmlns:a16="http://schemas.microsoft.com/office/drawing/2014/main" id="{056B650F-A752-A31E-5202-D2D28DDA4F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
        <p:nvSpPr>
          <p:cNvPr id="22" name="Rounded Rectangle 21"/>
          <p:cNvSpPr/>
          <p:nvPr/>
        </p:nvSpPr>
        <p:spPr>
          <a:xfrm>
            <a:off x="280241" y="1203729"/>
            <a:ext cx="6080111" cy="2725364"/>
          </a:xfrm>
          <a:prstGeom prst="roundRect">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783">
              <a:spcAft>
                <a:spcPts val="300"/>
              </a:spcAft>
            </a:pPr>
            <a:r>
              <a:rPr lang="id-ID" sz="1600" dirty="0">
                <a:solidFill>
                  <a:srgbClr val="000000"/>
                </a:solidFill>
                <a:latin typeface="PT Sans" panose="020B0503020203020204" pitchFamily="34" charset="0"/>
              </a:rPr>
              <a:t>Beberapa tumbuhan digunakan untuk kosmetik, antara lain sebagai berikut.</a:t>
            </a:r>
          </a:p>
          <a:p>
            <a:pPr marL="180971" indent="-180971" defTabSz="685783">
              <a:spcAft>
                <a:spcPts val="300"/>
              </a:spcAft>
              <a:buFont typeface="Arial" panose="020B0604020202020204" pitchFamily="34" charset="0"/>
              <a:buChar char="•"/>
            </a:pPr>
            <a:r>
              <a:rPr lang="id-ID" sz="1600" dirty="0">
                <a:solidFill>
                  <a:srgbClr val="000000"/>
                </a:solidFill>
                <a:latin typeface="PT Sans" panose="020B0503020203020204" pitchFamily="34" charset="0"/>
              </a:rPr>
              <a:t>Bunga mawar, melati (</a:t>
            </a:r>
            <a:r>
              <a:rPr lang="id-ID" sz="1600" i="1" dirty="0">
                <a:solidFill>
                  <a:srgbClr val="000000"/>
                </a:solidFill>
                <a:latin typeface="PT Sans" panose="020B0503020203020204" pitchFamily="34" charset="0"/>
              </a:rPr>
              <a:t>Jasminum grandiflorum</a:t>
            </a:r>
            <a:r>
              <a:rPr lang="id-ID" sz="1600" dirty="0">
                <a:solidFill>
                  <a:srgbClr val="000000"/>
                </a:solidFill>
                <a:latin typeface="PT Sans" panose="020B0503020203020204" pitchFamily="34" charset="0"/>
              </a:rPr>
              <a:t>) (a), cendana (</a:t>
            </a:r>
            <a:r>
              <a:rPr lang="id-ID" sz="1600" i="1" dirty="0">
                <a:solidFill>
                  <a:srgbClr val="000000"/>
                </a:solidFill>
                <a:latin typeface="PT Sans" panose="020B0503020203020204" pitchFamily="34" charset="0"/>
              </a:rPr>
              <a:t>Santalum album</a:t>
            </a:r>
            <a:r>
              <a:rPr lang="id-ID" sz="1600" dirty="0">
                <a:solidFill>
                  <a:srgbClr val="000000"/>
                </a:solidFill>
                <a:latin typeface="PT Sans" panose="020B0503020203020204" pitchFamily="34" charset="0"/>
              </a:rPr>
              <a:t>) (b), kenanga, dan kemuning dimanfaatkan untuk wewangian (parfum). </a:t>
            </a:r>
          </a:p>
          <a:p>
            <a:pPr marL="180971" indent="-180971" defTabSz="685783">
              <a:spcAft>
                <a:spcPts val="300"/>
              </a:spcAft>
              <a:buFont typeface="Arial" panose="020B0604020202020204" pitchFamily="34" charset="0"/>
              <a:buChar char="•"/>
            </a:pPr>
            <a:r>
              <a:rPr lang="id-ID" sz="1600" dirty="0">
                <a:solidFill>
                  <a:srgbClr val="000000"/>
                </a:solidFill>
                <a:latin typeface="PT Sans" panose="020B0503020203020204" pitchFamily="34" charset="0"/>
              </a:rPr>
              <a:t>Kemuning, bengkuang, alpukat, dan beras digunakan sebagai lulur tradisional.</a:t>
            </a:r>
          </a:p>
          <a:p>
            <a:pPr marL="180971" indent="-180971" defTabSz="685783">
              <a:spcAft>
                <a:spcPts val="300"/>
              </a:spcAft>
              <a:buFont typeface="Arial" panose="020B0604020202020204" pitchFamily="34" charset="0"/>
              <a:buChar char="•"/>
            </a:pPr>
            <a:r>
              <a:rPr lang="id-ID" sz="1600" dirty="0">
                <a:solidFill>
                  <a:srgbClr val="000000"/>
                </a:solidFill>
                <a:latin typeface="PT Sans" panose="020B0503020203020204" pitchFamily="34" charset="0"/>
              </a:rPr>
              <a:t>Urang aring dan lidah buaya digunakan untuk pelumas dan penghitam rambut.</a:t>
            </a:r>
          </a:p>
        </p:txBody>
      </p:sp>
      <p:grpSp>
        <p:nvGrpSpPr>
          <p:cNvPr id="3" name="Group 2"/>
          <p:cNvGrpSpPr/>
          <p:nvPr/>
        </p:nvGrpSpPr>
        <p:grpSpPr>
          <a:xfrm>
            <a:off x="6617956" y="2566875"/>
            <a:ext cx="1836000" cy="1836000"/>
            <a:chOff x="6617956" y="2566875"/>
            <a:chExt cx="1836000" cy="1836000"/>
          </a:xfrm>
        </p:grpSpPr>
        <p:pic>
          <p:nvPicPr>
            <p:cNvPr id="12" name="Picture 11"/>
            <p:cNvPicPr>
              <a:picLocks noChangeAspect="1"/>
            </p:cNvPicPr>
            <p:nvPr/>
          </p:nvPicPr>
          <p:blipFill rotWithShape="1">
            <a:blip r:embed="rId3"/>
            <a:srcRect l="12216" r="12216"/>
            <a:stretch/>
          </p:blipFill>
          <p:spPr>
            <a:xfrm>
              <a:off x="6617956" y="2566875"/>
              <a:ext cx="1836000" cy="1836000"/>
            </a:xfrm>
            <a:prstGeom prst="ellipse">
              <a:avLst/>
            </a:prstGeom>
            <a:ln>
              <a:noFill/>
            </a:ln>
            <a:effectLst>
              <a:outerShdw blurRad="50800" dist="38100" dir="13500000" algn="br" rotWithShape="0">
                <a:prstClr val="black">
                  <a:alpha val="40000"/>
                </a:prstClr>
              </a:outerShdw>
            </a:effectLst>
          </p:spPr>
        </p:pic>
        <p:sp>
          <p:nvSpPr>
            <p:cNvPr id="14" name="Oval 13"/>
            <p:cNvSpPr/>
            <p:nvPr/>
          </p:nvSpPr>
          <p:spPr>
            <a:xfrm>
              <a:off x="6617956" y="3969576"/>
              <a:ext cx="340242" cy="318977"/>
            </a:xfrm>
            <a:prstGeom prst="ellipse">
              <a:avLst/>
            </a:prstGeom>
            <a:solidFill>
              <a:schemeClr val="accent3">
                <a:lumMod val="75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r>
                <a:rPr lang="id-ID" sz="1600" b="1" dirty="0">
                  <a:solidFill>
                    <a:srgbClr val="FFFFFF"/>
                  </a:solidFill>
                  <a:latin typeface="PT Sans" panose="020B0503020203020204" pitchFamily="34" charset="0"/>
                </a:rPr>
                <a:t>b</a:t>
              </a:r>
            </a:p>
          </p:txBody>
        </p:sp>
      </p:grpSp>
      <p:grpSp>
        <p:nvGrpSpPr>
          <p:cNvPr id="2" name="Group 1"/>
          <p:cNvGrpSpPr/>
          <p:nvPr/>
        </p:nvGrpSpPr>
        <p:grpSpPr>
          <a:xfrm>
            <a:off x="6554863" y="587357"/>
            <a:ext cx="1899093" cy="1836000"/>
            <a:chOff x="6554863" y="587357"/>
            <a:chExt cx="1899093" cy="1836000"/>
          </a:xfrm>
        </p:grpSpPr>
        <p:pic>
          <p:nvPicPr>
            <p:cNvPr id="11" name="Picture 10"/>
            <p:cNvPicPr>
              <a:picLocks noChangeAspect="1"/>
            </p:cNvPicPr>
            <p:nvPr/>
          </p:nvPicPr>
          <p:blipFill rotWithShape="1">
            <a:blip r:embed="rId4"/>
            <a:srcRect l="12482" r="12482"/>
            <a:stretch/>
          </p:blipFill>
          <p:spPr>
            <a:xfrm>
              <a:off x="6617956" y="587357"/>
              <a:ext cx="1836000" cy="1836000"/>
            </a:xfrm>
            <a:prstGeom prst="ellipse">
              <a:avLst/>
            </a:prstGeom>
            <a:ln>
              <a:noFill/>
            </a:ln>
            <a:effectLst>
              <a:outerShdw blurRad="50800" dist="38100" dir="13500000" algn="br" rotWithShape="0">
                <a:prstClr val="black">
                  <a:alpha val="40000"/>
                </a:prstClr>
              </a:outerShdw>
            </a:effectLst>
          </p:spPr>
        </p:pic>
        <p:sp>
          <p:nvSpPr>
            <p:cNvPr id="15" name="Oval 14"/>
            <p:cNvSpPr/>
            <p:nvPr/>
          </p:nvSpPr>
          <p:spPr>
            <a:xfrm>
              <a:off x="6554863" y="1875818"/>
              <a:ext cx="340242" cy="318977"/>
            </a:xfrm>
            <a:prstGeom prst="ellipse">
              <a:avLst/>
            </a:prstGeom>
            <a:solidFill>
              <a:schemeClr val="accent3">
                <a:lumMod val="75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r>
                <a:rPr lang="id-ID" sz="1600" b="1" dirty="0">
                  <a:solidFill>
                    <a:srgbClr val="FFFFFF"/>
                  </a:solidFill>
                  <a:latin typeface="PT Sans" panose="020B0503020203020204" pitchFamily="34" charset="0"/>
                </a:rPr>
                <a:t>a</a:t>
              </a:r>
            </a:p>
          </p:txBody>
        </p:sp>
      </p:grpSp>
    </p:spTree>
    <p:extLst>
      <p:ext uri="{BB962C8B-B14F-4D97-AF65-F5344CB8AC3E}">
        <p14:creationId xmlns:p14="http://schemas.microsoft.com/office/powerpoint/2010/main" val="977737594"/>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Google Shape;272;p35">
            <a:extLst>
              <a:ext uri="{FF2B5EF4-FFF2-40B4-BE49-F238E27FC236}">
                <a16:creationId xmlns:a16="http://schemas.microsoft.com/office/drawing/2014/main" id="{E53730A6-BD29-2C5B-0DD6-0254246AE44B}"/>
              </a:ext>
            </a:extLst>
          </p:cNvPr>
          <p:cNvSpPr txBox="1">
            <a:spLocks/>
          </p:cNvSpPr>
          <p:nvPr/>
        </p:nvSpPr>
        <p:spPr>
          <a:xfrm>
            <a:off x="302715" y="187550"/>
            <a:ext cx="6080112" cy="469519"/>
          </a:xfrm>
          <a:prstGeom prst="rect">
            <a:avLst/>
          </a:prstGeom>
          <a:solidFill>
            <a:schemeClr val="accent1"/>
          </a:solidFill>
          <a:ln w="19050">
            <a:noFill/>
          </a:ln>
          <a:effectLst>
            <a:outerShdw blurRad="50800" dist="38100" dir="13500000" algn="br" rotWithShape="0">
              <a:prstClr val="black">
                <a:alpha val="40000"/>
              </a:prstClr>
            </a:outerShdw>
          </a:effectLst>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33">
              <a:buClr>
                <a:srgbClr val="0C4F72"/>
              </a:buClr>
            </a:pPr>
            <a:r>
              <a:rPr lang="id-ID" sz="2000" kern="0" dirty="0">
                <a:solidFill>
                  <a:srgbClr val="000000"/>
                </a:solidFill>
                <a:latin typeface="PT Sans" panose="020B0503020203020204" pitchFamily="34" charset="0"/>
              </a:rPr>
              <a:t>Keanekaragaman hayati sebagai sumber sandang</a:t>
            </a:r>
          </a:p>
        </p:txBody>
      </p:sp>
      <p:pic>
        <p:nvPicPr>
          <p:cNvPr id="13" name="Picture 12">
            <a:extLst>
              <a:ext uri="{FF2B5EF4-FFF2-40B4-BE49-F238E27FC236}">
                <a16:creationId xmlns:a16="http://schemas.microsoft.com/office/drawing/2014/main" id="{056B650F-A752-A31E-5202-D2D28DDA4F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
        <p:nvSpPr>
          <p:cNvPr id="22" name="Rounded Rectangle 21"/>
          <p:cNvSpPr/>
          <p:nvPr/>
        </p:nvSpPr>
        <p:spPr>
          <a:xfrm>
            <a:off x="280240" y="787609"/>
            <a:ext cx="6012275" cy="2332232"/>
          </a:xfrm>
          <a:prstGeom prst="roundRect">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783">
              <a:spcAft>
                <a:spcPts val="200"/>
              </a:spcAft>
            </a:pPr>
            <a:r>
              <a:rPr lang="id-ID" sz="1600" dirty="0">
                <a:solidFill>
                  <a:srgbClr val="000000"/>
                </a:solidFill>
                <a:latin typeface="PT Sans" panose="020B0503020203020204" pitchFamily="34" charset="0"/>
              </a:rPr>
              <a:t>Beberapa tanaman digunakan untuk bahan sandang atau pakaian, yaitu sebagai berikut.</a:t>
            </a:r>
          </a:p>
          <a:p>
            <a:pPr marL="180971" indent="-180971" defTabSz="685783">
              <a:spcAft>
                <a:spcPts val="200"/>
              </a:spcAft>
              <a:buFont typeface="Arial" panose="020B0604020202020204" pitchFamily="34" charset="0"/>
              <a:buChar char="•"/>
            </a:pPr>
            <a:r>
              <a:rPr lang="id-ID" sz="1600" dirty="0">
                <a:solidFill>
                  <a:srgbClr val="000000"/>
                </a:solidFill>
                <a:latin typeface="PT Sans" panose="020B0503020203020204" pitchFamily="34" charset="0"/>
              </a:rPr>
              <a:t>Rami (</a:t>
            </a:r>
            <a:r>
              <a:rPr lang="id-ID" sz="1600" i="1" dirty="0">
                <a:solidFill>
                  <a:srgbClr val="000000"/>
                </a:solidFill>
                <a:latin typeface="PT Sans" panose="020B0503020203020204" pitchFamily="34" charset="0"/>
              </a:rPr>
              <a:t>Boehmeria nivea</a:t>
            </a:r>
            <a:r>
              <a:rPr lang="id-ID" sz="1600" dirty="0">
                <a:solidFill>
                  <a:srgbClr val="000000"/>
                </a:solidFill>
                <a:latin typeface="PT Sans" panose="020B0503020203020204" pitchFamily="34" charset="0"/>
              </a:rPr>
              <a:t>), kapas (</a:t>
            </a:r>
            <a:r>
              <a:rPr lang="id-ID" sz="1600" i="1" dirty="0">
                <a:solidFill>
                  <a:srgbClr val="000000"/>
                </a:solidFill>
                <a:latin typeface="PT Sans" panose="020B0503020203020204" pitchFamily="34" charset="0"/>
              </a:rPr>
              <a:t>Gossypium arboreum</a:t>
            </a:r>
            <a:r>
              <a:rPr lang="id-ID" sz="1600" dirty="0">
                <a:solidFill>
                  <a:srgbClr val="000000"/>
                </a:solidFill>
                <a:latin typeface="PT Sans" panose="020B0503020203020204" pitchFamily="34" charset="0"/>
              </a:rPr>
              <a:t>) (a), sisal (</a:t>
            </a:r>
            <a:r>
              <a:rPr lang="id-ID" sz="1600" i="1" dirty="0">
                <a:solidFill>
                  <a:srgbClr val="000000"/>
                </a:solidFill>
                <a:latin typeface="PT Sans" panose="020B0503020203020204" pitchFamily="34" charset="0"/>
              </a:rPr>
              <a:t>Agave sisalana</a:t>
            </a:r>
            <a:r>
              <a:rPr lang="id-ID" sz="1600" dirty="0">
                <a:solidFill>
                  <a:srgbClr val="000000"/>
                </a:solidFill>
                <a:latin typeface="PT Sans" panose="020B0503020203020204" pitchFamily="34" charset="0"/>
              </a:rPr>
              <a:t>) (b), kenaf, dan jute dimanfaatkan seratnya untuk dipintal menjadi kain atau bahan pakaian.</a:t>
            </a:r>
          </a:p>
          <a:p>
            <a:pPr marL="180971" indent="-180971" defTabSz="685783">
              <a:spcAft>
                <a:spcPts val="200"/>
              </a:spcAft>
              <a:buFont typeface="Arial" panose="020B0604020202020204" pitchFamily="34" charset="0"/>
              <a:buChar char="•"/>
            </a:pPr>
            <a:r>
              <a:rPr lang="id-ID" sz="1600" dirty="0">
                <a:solidFill>
                  <a:srgbClr val="000000"/>
                </a:solidFill>
                <a:latin typeface="PT Sans" panose="020B0503020203020204" pitchFamily="34" charset="0"/>
              </a:rPr>
              <a:t>Tanaman labu air dimanfaatkan oleh Suku Dani di lembah Baliem (Papua) sebagai bahan untuk membuat koteka (horim) laki-laki. Sementara itu, untuk membuat pakaian wanita, digunakan tumbuhan wen dan kem.</a:t>
            </a:r>
          </a:p>
        </p:txBody>
      </p:sp>
      <p:grpSp>
        <p:nvGrpSpPr>
          <p:cNvPr id="3" name="Group 2">
            <a:extLst>
              <a:ext uri="{FF2B5EF4-FFF2-40B4-BE49-F238E27FC236}">
                <a16:creationId xmlns:a16="http://schemas.microsoft.com/office/drawing/2014/main" id="{48D32AF4-7C01-E378-7D86-22E806A672AA}"/>
              </a:ext>
            </a:extLst>
          </p:cNvPr>
          <p:cNvGrpSpPr/>
          <p:nvPr/>
        </p:nvGrpSpPr>
        <p:grpSpPr>
          <a:xfrm>
            <a:off x="6708118" y="1680949"/>
            <a:ext cx="2035866" cy="1402795"/>
            <a:chOff x="6708118" y="1680949"/>
            <a:chExt cx="2035866" cy="1402795"/>
          </a:xfrm>
        </p:grpSpPr>
        <p:pic>
          <p:nvPicPr>
            <p:cNvPr id="10" name="Picture 9"/>
            <p:cNvPicPr>
              <a:picLocks noChangeAspect="1"/>
            </p:cNvPicPr>
            <p:nvPr/>
          </p:nvPicPr>
          <p:blipFill>
            <a:blip r:embed="rId3"/>
            <a:stretch>
              <a:fillRect/>
            </a:stretch>
          </p:blipFill>
          <p:spPr>
            <a:xfrm>
              <a:off x="6798430" y="1680949"/>
              <a:ext cx="1945554" cy="1367378"/>
            </a:xfrm>
            <a:prstGeom prst="rect">
              <a:avLst/>
            </a:prstGeom>
            <a:ln>
              <a:noFill/>
            </a:ln>
            <a:effectLst>
              <a:outerShdw blurRad="50800" dist="38100" dir="13500000" algn="br" rotWithShape="0">
                <a:prstClr val="black">
                  <a:alpha val="40000"/>
                </a:prstClr>
              </a:outerShdw>
            </a:effectLst>
          </p:spPr>
        </p:pic>
        <p:sp>
          <p:nvSpPr>
            <p:cNvPr id="14" name="Oval 13"/>
            <p:cNvSpPr/>
            <p:nvPr/>
          </p:nvSpPr>
          <p:spPr>
            <a:xfrm>
              <a:off x="6708118" y="2764767"/>
              <a:ext cx="340242" cy="318977"/>
            </a:xfrm>
            <a:prstGeom prst="ellipse">
              <a:avLst/>
            </a:prstGeom>
            <a:solidFill>
              <a:schemeClr val="accent3">
                <a:lumMod val="75000"/>
              </a:scheme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r>
                <a:rPr lang="id-ID" sz="1600" b="1" dirty="0">
                  <a:solidFill>
                    <a:srgbClr val="FFFFFF"/>
                  </a:solidFill>
                  <a:latin typeface="PT Sans" panose="020B0503020203020204" pitchFamily="34" charset="0"/>
                </a:rPr>
                <a:t>b</a:t>
              </a:r>
            </a:p>
          </p:txBody>
        </p:sp>
      </p:grpSp>
      <p:grpSp>
        <p:nvGrpSpPr>
          <p:cNvPr id="2" name="Group 1">
            <a:extLst>
              <a:ext uri="{FF2B5EF4-FFF2-40B4-BE49-F238E27FC236}">
                <a16:creationId xmlns:a16="http://schemas.microsoft.com/office/drawing/2014/main" id="{5241749F-CB64-63B1-ED31-ACA4DBE886DF}"/>
              </a:ext>
            </a:extLst>
          </p:cNvPr>
          <p:cNvGrpSpPr/>
          <p:nvPr/>
        </p:nvGrpSpPr>
        <p:grpSpPr>
          <a:xfrm>
            <a:off x="6708118" y="129719"/>
            <a:ext cx="2025370" cy="1370710"/>
            <a:chOff x="6708118" y="129719"/>
            <a:chExt cx="2025370" cy="1370710"/>
          </a:xfrm>
        </p:grpSpPr>
        <p:pic>
          <p:nvPicPr>
            <p:cNvPr id="9" name="Picture 8"/>
            <p:cNvPicPr>
              <a:picLocks noChangeAspect="1"/>
            </p:cNvPicPr>
            <p:nvPr/>
          </p:nvPicPr>
          <p:blipFill>
            <a:blip r:embed="rId4"/>
            <a:stretch>
              <a:fillRect/>
            </a:stretch>
          </p:blipFill>
          <p:spPr>
            <a:xfrm>
              <a:off x="6798431" y="129719"/>
              <a:ext cx="1935057" cy="1368000"/>
            </a:xfrm>
            <a:prstGeom prst="rect">
              <a:avLst/>
            </a:prstGeom>
            <a:ln>
              <a:noFill/>
            </a:ln>
            <a:effectLst>
              <a:outerShdw blurRad="50800" dist="38100" dir="13500000" algn="br" rotWithShape="0">
                <a:prstClr val="black">
                  <a:alpha val="40000"/>
                </a:prstClr>
              </a:outerShdw>
            </a:effectLst>
          </p:spPr>
        </p:pic>
        <p:sp>
          <p:nvSpPr>
            <p:cNvPr id="15" name="Oval 14"/>
            <p:cNvSpPr/>
            <p:nvPr/>
          </p:nvSpPr>
          <p:spPr>
            <a:xfrm>
              <a:off x="6708118" y="1181452"/>
              <a:ext cx="340242" cy="318977"/>
            </a:xfrm>
            <a:prstGeom prst="ellipse">
              <a:avLst/>
            </a:prstGeom>
            <a:solidFill>
              <a:schemeClr val="accent3">
                <a:lumMod val="75000"/>
              </a:scheme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r>
                <a:rPr lang="id-ID" sz="1600" b="1" dirty="0">
                  <a:solidFill>
                    <a:srgbClr val="FFFFFF"/>
                  </a:solidFill>
                  <a:latin typeface="PT Sans" panose="020B0503020203020204" pitchFamily="34" charset="0"/>
                </a:rPr>
                <a:t>a</a:t>
              </a:r>
            </a:p>
          </p:txBody>
        </p:sp>
      </p:grpSp>
      <p:sp>
        <p:nvSpPr>
          <p:cNvPr id="16" name="Rounded Rectangle 15"/>
          <p:cNvSpPr/>
          <p:nvPr/>
        </p:nvSpPr>
        <p:spPr>
          <a:xfrm>
            <a:off x="280240" y="3252869"/>
            <a:ext cx="8453249" cy="1231882"/>
          </a:xfrm>
          <a:prstGeom prst="roundRect">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783">
              <a:spcAft>
                <a:spcPts val="200"/>
              </a:spcAft>
            </a:pPr>
            <a:r>
              <a:rPr lang="id-ID" sz="1600" dirty="0">
                <a:solidFill>
                  <a:srgbClr val="000000"/>
                </a:solidFill>
                <a:latin typeface="PT Sans" panose="020B0503020203020204" pitchFamily="34" charset="0"/>
              </a:rPr>
              <a:t>Beberapa hewan juga dapat dimanfaatkan untuk membuat pakaian, yaitu sebagai berikut.</a:t>
            </a:r>
          </a:p>
          <a:p>
            <a:pPr marL="180971" indent="-180971" defTabSz="685783">
              <a:spcAft>
                <a:spcPts val="200"/>
              </a:spcAft>
              <a:buFont typeface="Arial" panose="020B0604020202020204" pitchFamily="34" charset="0"/>
              <a:buChar char="•"/>
            </a:pPr>
            <a:r>
              <a:rPr lang="id-ID" sz="1600" dirty="0">
                <a:solidFill>
                  <a:srgbClr val="000000"/>
                </a:solidFill>
                <a:latin typeface="PT Sans" panose="020B0503020203020204" pitchFamily="34" charset="0"/>
              </a:rPr>
              <a:t>Ulat sutera untuk membuat kain sutera yang memiliki nilai ekonomi sangat tinggi. </a:t>
            </a:r>
          </a:p>
          <a:p>
            <a:pPr marL="180971" indent="-180971" defTabSz="685783">
              <a:spcAft>
                <a:spcPts val="200"/>
              </a:spcAft>
              <a:buFont typeface="Arial" panose="020B0604020202020204" pitchFamily="34" charset="0"/>
              <a:buChar char="•"/>
            </a:pPr>
            <a:r>
              <a:rPr lang="id-ID" sz="1600" dirty="0">
                <a:solidFill>
                  <a:srgbClr val="000000"/>
                </a:solidFill>
                <a:latin typeface="PT Sans" panose="020B0503020203020204" pitchFamily="34" charset="0"/>
              </a:rPr>
              <a:t>Kulit beberapa jenis hewan, seperti sapi dan kambing untuk membuat jaket dan sepatu. </a:t>
            </a:r>
          </a:p>
          <a:p>
            <a:pPr marL="180971" indent="-180971" defTabSz="685783">
              <a:spcAft>
                <a:spcPts val="200"/>
              </a:spcAft>
              <a:buFont typeface="Arial" panose="020B0604020202020204" pitchFamily="34" charset="0"/>
              <a:buChar char="•"/>
            </a:pPr>
            <a:r>
              <a:rPr lang="id-ID" sz="1600" dirty="0">
                <a:solidFill>
                  <a:srgbClr val="000000"/>
                </a:solidFill>
                <a:latin typeface="PT Sans" panose="020B0503020203020204" pitchFamily="34" charset="0"/>
              </a:rPr>
              <a:t>Bulu burung dapat digunakan untuk membuat aksesori pakaian.</a:t>
            </a:r>
          </a:p>
        </p:txBody>
      </p:sp>
    </p:spTree>
    <p:extLst>
      <p:ext uri="{BB962C8B-B14F-4D97-AF65-F5344CB8AC3E}">
        <p14:creationId xmlns:p14="http://schemas.microsoft.com/office/powerpoint/2010/main" val="2881653991"/>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2" grpId="0" animBg="1"/>
      <p:bldP spid="1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56B650F-A752-A31E-5202-D2D28DDA4F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
        <p:nvSpPr>
          <p:cNvPr id="22" name="Rounded Rectangle 21"/>
          <p:cNvSpPr/>
          <p:nvPr/>
        </p:nvSpPr>
        <p:spPr>
          <a:xfrm>
            <a:off x="280240" y="1047998"/>
            <a:ext cx="6012275" cy="3086560"/>
          </a:xfrm>
          <a:prstGeom prst="roundRect">
            <a:avLst>
              <a:gd name="adj" fmla="val 10208"/>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971" indent="-180971" defTabSz="685783">
              <a:spcAft>
                <a:spcPts val="300"/>
              </a:spcAft>
              <a:buFont typeface="Arial" panose="020B0604020202020204" pitchFamily="34" charset="0"/>
              <a:buChar char="•"/>
            </a:pPr>
            <a:r>
              <a:rPr lang="id-ID" sz="1600" dirty="0">
                <a:solidFill>
                  <a:schemeClr val="tx1"/>
                </a:solidFill>
                <a:latin typeface="PT Sans" panose="020B0503020203020204" pitchFamily="34" charset="0"/>
              </a:rPr>
              <a:t>Sebagian besar rumah di Indonesia menggunakan kayu, terutama rumah adat. Beberapa tumbuhan yang dimanfaatkan kayunya, antara lain jati, kelapa, nangka, meranti, keruing, rasamala, ulin, dan bambu.</a:t>
            </a:r>
          </a:p>
          <a:p>
            <a:pPr marL="180971" indent="-180971" defTabSz="685783">
              <a:spcAft>
                <a:spcPts val="300"/>
              </a:spcAft>
              <a:buFont typeface="Arial" panose="020B0604020202020204" pitchFamily="34" charset="0"/>
              <a:buChar char="•"/>
            </a:pPr>
            <a:r>
              <a:rPr lang="id-ID" sz="1600" dirty="0">
                <a:solidFill>
                  <a:schemeClr val="tx1"/>
                </a:solidFill>
                <a:latin typeface="PT Sans" panose="020B0503020203020204" pitchFamily="34" charset="0"/>
              </a:rPr>
              <a:t>Di Pulau Timor dan Alor, daun lontar dan gebang digunakan untuk membuat atap dan dinding rumah. Di Pulau Timor, alang-alang dimanfaatkan untuk membuat atap rumah.</a:t>
            </a:r>
          </a:p>
          <a:p>
            <a:pPr marL="180971" indent="-180971" defTabSz="685783">
              <a:spcAft>
                <a:spcPts val="300"/>
              </a:spcAft>
              <a:buFont typeface="Arial" panose="020B0604020202020204" pitchFamily="34" charset="0"/>
              <a:buChar char="•"/>
            </a:pPr>
            <a:r>
              <a:rPr lang="id-ID" sz="1600" dirty="0">
                <a:solidFill>
                  <a:schemeClr val="tx1"/>
                </a:solidFill>
                <a:latin typeface="PT Sans" panose="020B0503020203020204" pitchFamily="34" charset="0"/>
              </a:rPr>
              <a:t>Beberapa jenis tumbuhan palem (</a:t>
            </a:r>
            <a:r>
              <a:rPr lang="id-ID" sz="1600" i="1" dirty="0">
                <a:solidFill>
                  <a:schemeClr val="tx1"/>
                </a:solidFill>
                <a:latin typeface="PT Sans" panose="020B0503020203020204" pitchFamily="34" charset="0"/>
              </a:rPr>
              <a:t>Nypa fruticans</a:t>
            </a:r>
            <a:r>
              <a:rPr lang="id-ID" sz="1600" dirty="0">
                <a:solidFill>
                  <a:schemeClr val="tx1"/>
                </a:solidFill>
                <a:latin typeface="PT Sans" panose="020B0503020203020204" pitchFamily="34" charset="0"/>
              </a:rPr>
              <a:t>, </a:t>
            </a:r>
            <a:r>
              <a:rPr lang="id-ID" sz="1600" i="1" dirty="0">
                <a:solidFill>
                  <a:schemeClr val="tx1"/>
                </a:solidFill>
                <a:latin typeface="PT Sans" panose="020B0503020203020204" pitchFamily="34" charset="0"/>
              </a:rPr>
              <a:t>Oncosperma tigillarium, </a:t>
            </a:r>
            <a:r>
              <a:rPr lang="id-ID" sz="1600" dirty="0">
                <a:solidFill>
                  <a:schemeClr val="tx1"/>
                </a:solidFill>
                <a:latin typeface="PT Sans" panose="020B0503020203020204" pitchFamily="34" charset="0"/>
              </a:rPr>
              <a:t>dan </a:t>
            </a:r>
            <a:r>
              <a:rPr lang="id-ID" sz="1600" i="1" dirty="0">
                <a:solidFill>
                  <a:schemeClr val="tx1"/>
                </a:solidFill>
                <a:latin typeface="PT Sans" panose="020B0503020203020204" pitchFamily="34" charset="0"/>
              </a:rPr>
              <a:t>Oncosperma horridum</a:t>
            </a:r>
            <a:r>
              <a:rPr lang="id-ID" sz="1600" dirty="0">
                <a:solidFill>
                  <a:schemeClr val="tx1"/>
                </a:solidFill>
                <a:latin typeface="PT Sans" panose="020B0503020203020204" pitchFamily="34" charset="0"/>
              </a:rPr>
              <a:t>) juga dimanfaatkan untuk membuat rumah di Sumatra dan Kalimantan.</a:t>
            </a:r>
          </a:p>
        </p:txBody>
      </p:sp>
      <p:grpSp>
        <p:nvGrpSpPr>
          <p:cNvPr id="2" name="Group 1"/>
          <p:cNvGrpSpPr/>
          <p:nvPr/>
        </p:nvGrpSpPr>
        <p:grpSpPr>
          <a:xfrm>
            <a:off x="6384011" y="1153950"/>
            <a:ext cx="2573079" cy="2511459"/>
            <a:chOff x="6384011" y="1153950"/>
            <a:chExt cx="2573079" cy="2511459"/>
          </a:xfrm>
        </p:grpSpPr>
        <p:pic>
          <p:nvPicPr>
            <p:cNvPr id="11" name="Picture 10"/>
            <p:cNvPicPr>
              <a:picLocks noChangeAspect="1"/>
            </p:cNvPicPr>
            <p:nvPr/>
          </p:nvPicPr>
          <p:blipFill>
            <a:blip r:embed="rId3"/>
            <a:stretch>
              <a:fillRect/>
            </a:stretch>
          </p:blipFill>
          <p:spPr>
            <a:xfrm>
              <a:off x="6384011" y="1153950"/>
              <a:ext cx="2573079" cy="1967646"/>
            </a:xfrm>
            <a:prstGeom prst="rect">
              <a:avLst/>
            </a:prstGeom>
            <a:ln>
              <a:noFill/>
            </a:ln>
            <a:effectLst>
              <a:outerShdw blurRad="50800" dist="38100" dir="2700000" algn="tl" rotWithShape="0">
                <a:prstClr val="black">
                  <a:alpha val="40000"/>
                </a:prstClr>
              </a:outerShdw>
            </a:effectLst>
          </p:spPr>
        </p:pic>
        <p:sp>
          <p:nvSpPr>
            <p:cNvPr id="17" name="Google Shape;2717;p59">
              <a:hlinkClick r:id="rId4" action="ppaction://hlinksldjump"/>
              <a:extLst>
                <a:ext uri="{FF2B5EF4-FFF2-40B4-BE49-F238E27FC236}">
                  <a16:creationId xmlns:a16="http://schemas.microsoft.com/office/drawing/2014/main" id="{3B9825E5-F273-7919-0116-1BBB1BD3A3A1}"/>
                </a:ext>
              </a:extLst>
            </p:cNvPr>
            <p:cNvSpPr txBox="1">
              <a:spLocks/>
            </p:cNvSpPr>
            <p:nvPr/>
          </p:nvSpPr>
          <p:spPr>
            <a:xfrm>
              <a:off x="6719494" y="3333321"/>
              <a:ext cx="1876921" cy="33208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3"/>
                </a:buClr>
                <a:buSzPts val="2500"/>
                <a:buFont typeface="Montserrat"/>
                <a:buNone/>
                <a:defRPr sz="2000" b="1" i="0" u="none" strike="noStrike" cap="none">
                  <a:solidFill>
                    <a:schemeClr val="accent3"/>
                  </a:solidFill>
                  <a:latin typeface="Montserrat"/>
                  <a:ea typeface="Montserrat"/>
                  <a:cs typeface="Montserrat"/>
                  <a:sym typeface="Montserrat"/>
                </a:defRPr>
              </a:lvl1pPr>
              <a:lvl2pPr marR="0" lvl="1"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2pPr>
              <a:lvl3pPr marR="0" lvl="2"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3pPr>
              <a:lvl4pPr marR="0" lvl="3"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4pPr>
              <a:lvl5pPr marR="0" lvl="4"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5pPr>
              <a:lvl6pPr marR="0" lvl="5"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6pPr>
              <a:lvl7pPr marR="0" lvl="6"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7pPr>
              <a:lvl8pPr marR="0" lvl="7"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8pPr>
              <a:lvl9pPr marR="0" lvl="8"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9pPr>
            </a:lstStyle>
            <a:p>
              <a:pPr defTabSz="914333">
                <a:buClr>
                  <a:srgbClr val="3D6D70"/>
                </a:buClr>
                <a:defRPr/>
              </a:pPr>
              <a:r>
                <a:rPr lang="id-ID" sz="1400" i="1" kern="0" dirty="0">
                  <a:solidFill>
                    <a:schemeClr val="tx1"/>
                  </a:solidFill>
                  <a:latin typeface="PT Sans" panose="020B0503020203020204" pitchFamily="34" charset="0"/>
                  <a:cs typeface="Palanquin" panose="020B0004020203020204" pitchFamily="34" charset="0"/>
                </a:rPr>
                <a:t>Borassus flabellifer </a:t>
              </a:r>
              <a:r>
                <a:rPr lang="id-ID" sz="1400" kern="0" dirty="0">
                  <a:solidFill>
                    <a:schemeClr val="tx1"/>
                  </a:solidFill>
                  <a:latin typeface="PT Sans" panose="020B0503020203020204" pitchFamily="34" charset="0"/>
                  <a:cs typeface="Palanquin" panose="020B0004020203020204" pitchFamily="34" charset="0"/>
                </a:rPr>
                <a:t>(daun lontar) </a:t>
              </a:r>
              <a:endParaRPr lang="en-US" sz="1400" kern="0" dirty="0">
                <a:solidFill>
                  <a:schemeClr val="tx1"/>
                </a:solidFill>
                <a:latin typeface="PT Sans" panose="020B0503020203020204" pitchFamily="34" charset="0"/>
                <a:cs typeface="Palanquin" panose="020B0004020203020204" pitchFamily="34" charset="0"/>
              </a:endParaRPr>
            </a:p>
          </p:txBody>
        </p:sp>
      </p:grpSp>
      <p:sp>
        <p:nvSpPr>
          <p:cNvPr id="9" name="Google Shape;272;p35">
            <a:extLst>
              <a:ext uri="{FF2B5EF4-FFF2-40B4-BE49-F238E27FC236}">
                <a16:creationId xmlns:a16="http://schemas.microsoft.com/office/drawing/2014/main" id="{E53730A6-BD29-2C5B-0DD6-0254246AE44B}"/>
              </a:ext>
            </a:extLst>
          </p:cNvPr>
          <p:cNvSpPr txBox="1">
            <a:spLocks/>
          </p:cNvSpPr>
          <p:nvPr/>
        </p:nvSpPr>
        <p:spPr>
          <a:xfrm>
            <a:off x="280240" y="473522"/>
            <a:ext cx="6080112" cy="469519"/>
          </a:xfrm>
          <a:prstGeom prst="rect">
            <a:avLst/>
          </a:prstGeom>
          <a:solidFill>
            <a:schemeClr val="accent1"/>
          </a:solidFill>
          <a:ln w="19050">
            <a:noFill/>
          </a:ln>
          <a:effectLst>
            <a:outerShdw blurRad="50800" dist="38100" dir="13500000" algn="br" rotWithShape="0">
              <a:prstClr val="black">
                <a:alpha val="40000"/>
              </a:prstClr>
            </a:outerShdw>
          </a:effectLst>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33">
              <a:buClr>
                <a:srgbClr val="0C4F72"/>
              </a:buClr>
            </a:pPr>
            <a:r>
              <a:rPr lang="id-ID" sz="2000" kern="0" dirty="0">
                <a:solidFill>
                  <a:schemeClr val="tx1"/>
                </a:solidFill>
                <a:latin typeface="PT Sans" panose="020B0503020203020204" pitchFamily="34" charset="0"/>
              </a:rPr>
              <a:t>Keanekaragaman hayati sebagai sumber papan</a:t>
            </a:r>
          </a:p>
        </p:txBody>
      </p:sp>
    </p:spTree>
    <p:extLst>
      <p:ext uri="{BB962C8B-B14F-4D97-AF65-F5344CB8AC3E}">
        <p14:creationId xmlns:p14="http://schemas.microsoft.com/office/powerpoint/2010/main" val="2413459980"/>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56B650F-A752-A31E-5202-D2D28DDA4F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
        <p:nvSpPr>
          <p:cNvPr id="22" name="Rounded Rectangle 21"/>
          <p:cNvSpPr/>
          <p:nvPr/>
        </p:nvSpPr>
        <p:spPr>
          <a:xfrm>
            <a:off x="263858" y="1139085"/>
            <a:ext cx="6352095" cy="3492353"/>
          </a:xfrm>
          <a:prstGeom prst="roundRect">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971" indent="-180971" defTabSz="685783">
              <a:spcAft>
                <a:spcPts val="300"/>
              </a:spcAft>
              <a:buFont typeface="Arial" panose="020B0604020202020204" pitchFamily="34" charset="0"/>
              <a:buChar char="•"/>
            </a:pPr>
            <a:r>
              <a:rPr lang="id-ID" sz="1600" dirty="0">
                <a:solidFill>
                  <a:srgbClr val="000000"/>
                </a:solidFill>
                <a:latin typeface="PT Sans" panose="020B0503020203020204" pitchFamily="34" charset="0"/>
              </a:rPr>
              <a:t>Budaya nyekar pada masyarakat Jawa menggunakan bunga mawar, kenanga, kantil, dan melati. </a:t>
            </a:r>
          </a:p>
          <a:p>
            <a:pPr marL="180971" indent="-180971" defTabSz="685783">
              <a:spcAft>
                <a:spcPts val="300"/>
              </a:spcAft>
              <a:buFont typeface="Arial" panose="020B0604020202020204" pitchFamily="34" charset="0"/>
              <a:buChar char="•"/>
            </a:pPr>
            <a:r>
              <a:rPr lang="id-ID" sz="1600" dirty="0">
                <a:solidFill>
                  <a:srgbClr val="000000"/>
                </a:solidFill>
                <a:latin typeface="PT Sans" panose="020B0503020203020204" pitchFamily="34" charset="0"/>
              </a:rPr>
              <a:t>Upacara kematian di Toraja menggunakan berbagai jenis tumbuhan misalnya limau, daun kelapa, pisang, dan rempah-rempah.  </a:t>
            </a:r>
          </a:p>
          <a:p>
            <a:pPr marL="180971" indent="-180971" defTabSz="685783">
              <a:spcAft>
                <a:spcPts val="300"/>
              </a:spcAft>
              <a:buFont typeface="Arial" panose="020B0604020202020204" pitchFamily="34" charset="0"/>
              <a:buChar char="•"/>
            </a:pPr>
            <a:r>
              <a:rPr lang="id-ID" sz="1600" dirty="0">
                <a:solidFill>
                  <a:srgbClr val="000000"/>
                </a:solidFill>
                <a:latin typeface="PT Sans" panose="020B0503020203020204" pitchFamily="34" charset="0"/>
              </a:rPr>
              <a:t>Upacara Ngaben di Bali menggunakan 39 jenis tumbuhan yang mengandung minyak atsiri yang berbau harum. </a:t>
            </a:r>
          </a:p>
          <a:p>
            <a:pPr marL="180971" indent="-180971" defTabSz="685783">
              <a:spcAft>
                <a:spcPts val="300"/>
              </a:spcAft>
              <a:buFont typeface="Arial" panose="020B0604020202020204" pitchFamily="34" charset="0"/>
              <a:buChar char="•"/>
            </a:pPr>
            <a:r>
              <a:rPr lang="id-ID" sz="1600" dirty="0">
                <a:solidFill>
                  <a:srgbClr val="000000"/>
                </a:solidFill>
                <a:latin typeface="PT Sans" panose="020B0503020203020204" pitchFamily="34" charset="0"/>
              </a:rPr>
              <a:t>Tebu hitam dan kelapa gading juga digunakan untuk menghanyutkan abu jenazah ke sungai. </a:t>
            </a:r>
          </a:p>
          <a:p>
            <a:pPr marL="180971" indent="-180971" defTabSz="685783">
              <a:spcAft>
                <a:spcPts val="300"/>
              </a:spcAft>
              <a:buFont typeface="Arial" panose="020B0604020202020204" pitchFamily="34" charset="0"/>
              <a:buChar char="•"/>
            </a:pPr>
            <a:r>
              <a:rPr lang="id-ID" sz="1600" dirty="0">
                <a:solidFill>
                  <a:srgbClr val="000000"/>
                </a:solidFill>
                <a:latin typeface="PT Sans" panose="020B0503020203020204" pitchFamily="34" charset="0"/>
              </a:rPr>
              <a:t>Umat Islam menggunakan hewan ternak pada hari raya Qurban. </a:t>
            </a:r>
          </a:p>
          <a:p>
            <a:pPr marL="180971" indent="-180971" defTabSz="685783">
              <a:spcAft>
                <a:spcPts val="300"/>
              </a:spcAft>
              <a:buFont typeface="Arial" panose="020B0604020202020204" pitchFamily="34" charset="0"/>
              <a:buChar char="•"/>
            </a:pPr>
            <a:r>
              <a:rPr lang="id-ID" sz="1600" dirty="0">
                <a:solidFill>
                  <a:srgbClr val="000000"/>
                </a:solidFill>
                <a:latin typeface="PT Sans" panose="020B0503020203020204" pitchFamily="34" charset="0"/>
              </a:rPr>
              <a:t>Umat Nasrani menggunakan pohon cemara saat perayaan natal.</a:t>
            </a:r>
          </a:p>
        </p:txBody>
      </p:sp>
      <p:grpSp>
        <p:nvGrpSpPr>
          <p:cNvPr id="2" name="Group 1"/>
          <p:cNvGrpSpPr/>
          <p:nvPr/>
        </p:nvGrpSpPr>
        <p:grpSpPr>
          <a:xfrm>
            <a:off x="6906167" y="1258602"/>
            <a:ext cx="2032449" cy="2294734"/>
            <a:chOff x="6906167" y="1258602"/>
            <a:chExt cx="2032449" cy="2294734"/>
          </a:xfrm>
        </p:grpSpPr>
        <p:sp>
          <p:nvSpPr>
            <p:cNvPr id="17" name="Google Shape;2717;p59">
              <a:hlinkClick r:id="rId3" action="ppaction://hlinksldjump"/>
              <a:extLst>
                <a:ext uri="{FF2B5EF4-FFF2-40B4-BE49-F238E27FC236}">
                  <a16:creationId xmlns:a16="http://schemas.microsoft.com/office/drawing/2014/main" id="{3B9825E5-F273-7919-0116-1BBB1BD3A3A1}"/>
                </a:ext>
              </a:extLst>
            </p:cNvPr>
            <p:cNvSpPr txBox="1">
              <a:spLocks/>
            </p:cNvSpPr>
            <p:nvPr/>
          </p:nvSpPr>
          <p:spPr>
            <a:xfrm>
              <a:off x="6945050" y="2885260"/>
              <a:ext cx="1954684" cy="668076"/>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3"/>
                </a:buClr>
                <a:buSzPts val="2500"/>
                <a:buFont typeface="Montserrat"/>
                <a:buNone/>
                <a:defRPr sz="2000" b="1" i="0" u="none" strike="noStrike" cap="none">
                  <a:solidFill>
                    <a:schemeClr val="accent3"/>
                  </a:solidFill>
                  <a:latin typeface="Montserrat"/>
                  <a:ea typeface="Montserrat"/>
                  <a:cs typeface="Montserrat"/>
                  <a:sym typeface="Montserrat"/>
                </a:defRPr>
              </a:lvl1pPr>
              <a:lvl2pPr marR="0" lvl="1"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2pPr>
              <a:lvl3pPr marR="0" lvl="2"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3pPr>
              <a:lvl4pPr marR="0" lvl="3"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4pPr>
              <a:lvl5pPr marR="0" lvl="4"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5pPr>
              <a:lvl6pPr marR="0" lvl="5"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6pPr>
              <a:lvl7pPr marR="0" lvl="6"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7pPr>
              <a:lvl8pPr marR="0" lvl="7"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8pPr>
              <a:lvl9pPr marR="0" lvl="8"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9pPr>
            </a:lstStyle>
            <a:p>
              <a:pPr defTabSz="914333">
                <a:buClr>
                  <a:srgbClr val="3D6D70"/>
                </a:buClr>
                <a:defRPr/>
              </a:pPr>
              <a:r>
                <a:rPr lang="id-ID" sz="1400" i="1" kern="0" dirty="0">
                  <a:solidFill>
                    <a:srgbClr val="000000"/>
                  </a:solidFill>
                  <a:latin typeface="PT Sans" panose="020B0503020203020204" pitchFamily="34" charset="0"/>
                  <a:cs typeface="Palanquin" panose="020B0004020203020204" pitchFamily="34" charset="0"/>
                </a:rPr>
                <a:t>Jasminum grandiflorum </a:t>
              </a:r>
              <a:r>
                <a:rPr lang="id-ID" sz="1400" kern="0" dirty="0">
                  <a:solidFill>
                    <a:srgbClr val="000000"/>
                  </a:solidFill>
                  <a:latin typeface="PT Sans" panose="020B0503020203020204" pitchFamily="34" charset="0"/>
                  <a:cs typeface="Palanquin" panose="020B0004020203020204" pitchFamily="34" charset="0"/>
                </a:rPr>
                <a:t>(bunga melati) </a:t>
              </a:r>
              <a:endParaRPr lang="en-US" sz="1400" kern="0" dirty="0">
                <a:solidFill>
                  <a:srgbClr val="000000"/>
                </a:solidFill>
                <a:latin typeface="PT Sans" panose="020B0503020203020204" pitchFamily="34" charset="0"/>
                <a:cs typeface="Palanquin" panose="020B0004020203020204" pitchFamily="34" charset="0"/>
              </a:endParaRPr>
            </a:p>
          </p:txBody>
        </p:sp>
        <p:pic>
          <p:nvPicPr>
            <p:cNvPr id="7" name="Picture 6"/>
            <p:cNvPicPr>
              <a:picLocks noChangeAspect="1"/>
            </p:cNvPicPr>
            <p:nvPr/>
          </p:nvPicPr>
          <p:blipFill>
            <a:blip r:embed="rId4"/>
            <a:stretch>
              <a:fillRect/>
            </a:stretch>
          </p:blipFill>
          <p:spPr>
            <a:xfrm>
              <a:off x="6906167" y="1258602"/>
              <a:ext cx="2032449" cy="1525081"/>
            </a:xfrm>
            <a:prstGeom prst="roundRect">
              <a:avLst/>
            </a:prstGeom>
            <a:ln>
              <a:noFill/>
            </a:ln>
            <a:effectLst>
              <a:outerShdw blurRad="50800" dist="38100" dir="2700000" algn="tl" rotWithShape="0">
                <a:prstClr val="black">
                  <a:alpha val="40000"/>
                </a:prstClr>
              </a:outerShdw>
            </a:effectLst>
          </p:spPr>
        </p:pic>
      </p:grpSp>
      <p:sp>
        <p:nvSpPr>
          <p:cNvPr id="9" name="Google Shape;272;p35">
            <a:extLst>
              <a:ext uri="{FF2B5EF4-FFF2-40B4-BE49-F238E27FC236}">
                <a16:creationId xmlns:a16="http://schemas.microsoft.com/office/drawing/2014/main" id="{E53730A6-BD29-2C5B-0DD6-0254246AE44B}"/>
              </a:ext>
            </a:extLst>
          </p:cNvPr>
          <p:cNvSpPr txBox="1">
            <a:spLocks/>
          </p:cNvSpPr>
          <p:nvPr/>
        </p:nvSpPr>
        <p:spPr>
          <a:xfrm>
            <a:off x="280240" y="473522"/>
            <a:ext cx="6335714" cy="469519"/>
          </a:xfrm>
          <a:prstGeom prst="rect">
            <a:avLst/>
          </a:prstGeom>
          <a:solidFill>
            <a:schemeClr val="accent1"/>
          </a:solidFill>
          <a:ln w="19050">
            <a:noFill/>
          </a:ln>
          <a:effectLst>
            <a:outerShdw blurRad="50800" dist="38100" dir="13500000" algn="br" rotWithShape="0">
              <a:prstClr val="black">
                <a:alpha val="40000"/>
              </a:prstClr>
            </a:outerShdw>
          </a:effectLst>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33">
              <a:buClr>
                <a:srgbClr val="0C4F72"/>
              </a:buClr>
            </a:pPr>
            <a:r>
              <a:rPr lang="id-ID" sz="2000" kern="0" dirty="0">
                <a:solidFill>
                  <a:srgbClr val="000000"/>
                </a:solidFill>
                <a:latin typeface="PT Sans" panose="020B0503020203020204" pitchFamily="34" charset="0"/>
              </a:rPr>
              <a:t>Keanekaragaman hayati sebagai aspek budaya</a:t>
            </a:r>
          </a:p>
        </p:txBody>
      </p:sp>
    </p:spTree>
    <p:extLst>
      <p:ext uri="{BB962C8B-B14F-4D97-AF65-F5344CB8AC3E}">
        <p14:creationId xmlns:p14="http://schemas.microsoft.com/office/powerpoint/2010/main" val="308741900"/>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 name="Rectangle 1"/>
          <p:cNvSpPr/>
          <p:nvPr/>
        </p:nvSpPr>
        <p:spPr>
          <a:xfrm>
            <a:off x="0" y="1"/>
            <a:ext cx="2605198" cy="51435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685783"/>
            <a:endParaRPr lang="id-ID" sz="1013">
              <a:solidFill>
                <a:srgbClr val="FFFFFF"/>
              </a:solidFill>
              <a:latin typeface="PT Sans" panose="020B0503020203020204" pitchFamily="34" charset="0"/>
            </a:endParaRPr>
          </a:p>
        </p:txBody>
      </p:sp>
      <p:sp>
        <p:nvSpPr>
          <p:cNvPr id="222" name="Google Shape;222;p33">
            <a:hlinkClick r:id="rId3" action="ppaction://hlinksldjump"/>
          </p:cNvPr>
          <p:cNvSpPr/>
          <p:nvPr/>
        </p:nvSpPr>
        <p:spPr>
          <a:xfrm>
            <a:off x="2844634" y="1879970"/>
            <a:ext cx="719198" cy="704631"/>
          </a:xfrm>
          <a:prstGeom prst="ellipse">
            <a:avLst/>
          </a:prstGeom>
          <a:solidFill>
            <a:schemeClr val="accent4"/>
          </a:solidFill>
          <a:ln>
            <a:noFill/>
          </a:ln>
          <a:effectLst>
            <a:outerShdw blurRad="50800" dist="38100" dir="10800000" algn="r"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lang="id-ID" sz="2800" b="1" kern="0" dirty="0">
                <a:solidFill>
                  <a:srgbClr val="000000"/>
                </a:solidFill>
                <a:latin typeface="PT Sans" panose="020B0503020203020204" pitchFamily="34" charset="0"/>
                <a:cs typeface="Arial"/>
                <a:sym typeface="Arial"/>
              </a:rPr>
              <a:t>C</a:t>
            </a:r>
          </a:p>
        </p:txBody>
      </p:sp>
      <p:sp>
        <p:nvSpPr>
          <p:cNvPr id="226" name="Google Shape;226;p33">
            <a:hlinkClick r:id="rId4" action="ppaction://hlinksldjump"/>
          </p:cNvPr>
          <p:cNvSpPr/>
          <p:nvPr/>
        </p:nvSpPr>
        <p:spPr>
          <a:xfrm>
            <a:off x="2852765" y="3406970"/>
            <a:ext cx="719198" cy="704631"/>
          </a:xfrm>
          <a:prstGeom prst="ellipse">
            <a:avLst/>
          </a:prstGeom>
          <a:solidFill>
            <a:schemeClr val="accent2"/>
          </a:solidFill>
          <a:ln>
            <a:noFill/>
          </a:ln>
          <a:effectLst>
            <a:outerShdw blurRad="50800" dist="38100" dir="10800000" algn="r"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000000"/>
                </a:solidFill>
                <a:latin typeface="PT Sans" panose="020B0503020203020204" pitchFamily="34" charset="0"/>
                <a:cs typeface="Arial"/>
                <a:sym typeface="Arial"/>
              </a:rPr>
              <a:t>E</a:t>
            </a:r>
          </a:p>
        </p:txBody>
      </p:sp>
      <p:sp>
        <p:nvSpPr>
          <p:cNvPr id="228" name="Google Shape;228;p33"/>
          <p:cNvSpPr txBox="1">
            <a:spLocks noGrp="1"/>
          </p:cNvSpPr>
          <p:nvPr>
            <p:ph type="title"/>
          </p:nvPr>
        </p:nvSpPr>
        <p:spPr>
          <a:xfrm>
            <a:off x="327479" y="1845720"/>
            <a:ext cx="1969015" cy="572700"/>
          </a:xfrm>
          <a:prstGeom prst="rect">
            <a:avLst/>
          </a:prstGeom>
        </p:spPr>
        <p:txBody>
          <a:bodyPr spcFirstLastPara="1" wrap="square" lIns="91425" tIns="91425" rIns="91425" bIns="91425" anchor="t" anchorCtr="0">
            <a:noAutofit/>
          </a:bodyPr>
          <a:lstStyle/>
          <a:p>
            <a:r>
              <a:rPr lang="id-ID" sz="3600" dirty="0">
                <a:solidFill>
                  <a:schemeClr val="tx1"/>
                </a:solidFill>
                <a:latin typeface="PT Sans" panose="020B0503020203020204" pitchFamily="34" charset="0"/>
              </a:rPr>
              <a:t>Daftar Isi</a:t>
            </a:r>
            <a:endParaRPr sz="3600" dirty="0">
              <a:solidFill>
                <a:schemeClr val="tx1"/>
              </a:solidFill>
              <a:latin typeface="PT Sans" panose="020B0503020203020204" pitchFamily="34" charset="0"/>
            </a:endParaRPr>
          </a:p>
        </p:txBody>
      </p:sp>
      <p:sp>
        <p:nvSpPr>
          <p:cNvPr id="230" name="Google Shape;230;p33">
            <a:hlinkClick r:id="rId5" action="ppaction://hlinksldjump"/>
          </p:cNvPr>
          <p:cNvSpPr txBox="1">
            <a:spLocks noGrp="1"/>
          </p:cNvSpPr>
          <p:nvPr>
            <p:ph type="title" idx="2"/>
          </p:nvPr>
        </p:nvSpPr>
        <p:spPr>
          <a:xfrm>
            <a:off x="3720593" y="1768108"/>
            <a:ext cx="1758750" cy="928357"/>
          </a:xfrm>
          <a:prstGeom prst="rect">
            <a:avLst/>
          </a:prstGeom>
        </p:spPr>
        <p:txBody>
          <a:bodyPr spcFirstLastPara="1" wrap="square" lIns="91425" tIns="91425" rIns="91425" bIns="91425" anchor="ctr" anchorCtr="0">
            <a:noAutofit/>
          </a:bodyPr>
          <a:lstStyle/>
          <a:p>
            <a:pPr algn="l">
              <a:lnSpc>
                <a:spcPct val="100000"/>
              </a:lnSpc>
            </a:pPr>
            <a:r>
              <a:rPr lang="id-ID" sz="1600" dirty="0">
                <a:latin typeface="PT Sans" panose="020B0503020203020204" pitchFamily="34" charset="0"/>
              </a:rPr>
              <a:t>Keanekaragaman Hayati Indonesia</a:t>
            </a:r>
            <a:endParaRPr lang="en-US" sz="1600" dirty="0">
              <a:latin typeface="PT Sans" panose="020B0503020203020204" pitchFamily="34" charset="0"/>
              <a:hlinkClick r:id="rId3" action="ppaction://hlinksldjump"/>
            </a:endParaRPr>
          </a:p>
        </p:txBody>
      </p:sp>
      <p:sp>
        <p:nvSpPr>
          <p:cNvPr id="233" name="Google Shape;233;p33">
            <a:hlinkClick r:id="rId6" action="ppaction://hlinksldjump"/>
          </p:cNvPr>
          <p:cNvSpPr txBox="1">
            <a:spLocks noGrp="1"/>
          </p:cNvSpPr>
          <p:nvPr>
            <p:ph type="title" idx="4"/>
          </p:nvPr>
        </p:nvSpPr>
        <p:spPr>
          <a:xfrm>
            <a:off x="6971795" y="3406970"/>
            <a:ext cx="1297829" cy="817161"/>
          </a:xfrm>
          <a:prstGeom prst="rect">
            <a:avLst/>
          </a:prstGeom>
        </p:spPr>
        <p:txBody>
          <a:bodyPr spcFirstLastPara="1" wrap="square" lIns="91425" tIns="91425" rIns="91425" bIns="91425" anchor="ctr" anchorCtr="0">
            <a:noAutofit/>
          </a:bodyPr>
          <a:lstStyle/>
          <a:p>
            <a:pPr algn="l">
              <a:lnSpc>
                <a:spcPct val="100000"/>
              </a:lnSpc>
            </a:pPr>
            <a:r>
              <a:rPr lang="id-ID" sz="1600" dirty="0">
                <a:latin typeface="PT Sans" panose="020B0503020203020204" pitchFamily="34" charset="0"/>
              </a:rPr>
              <a:t>Klasifikasi Makhluk Hidup</a:t>
            </a:r>
            <a:endParaRPr sz="1600" dirty="0">
              <a:latin typeface="PT Sans" panose="020B0503020203020204" pitchFamily="34" charset="0"/>
            </a:endParaRPr>
          </a:p>
        </p:txBody>
      </p:sp>
      <p:sp>
        <p:nvSpPr>
          <p:cNvPr id="236" name="Google Shape;236;p33">
            <a:hlinkClick r:id="" action="ppaction://noaction"/>
          </p:cNvPr>
          <p:cNvSpPr txBox="1">
            <a:spLocks noGrp="1"/>
          </p:cNvSpPr>
          <p:nvPr>
            <p:ph type="title" idx="5"/>
          </p:nvPr>
        </p:nvSpPr>
        <p:spPr>
          <a:xfrm>
            <a:off x="6971794" y="1763835"/>
            <a:ext cx="1816144" cy="936900"/>
          </a:xfrm>
          <a:prstGeom prst="rect">
            <a:avLst/>
          </a:prstGeom>
        </p:spPr>
        <p:txBody>
          <a:bodyPr spcFirstLastPara="1" wrap="square" lIns="91425" tIns="91425" rIns="91425" bIns="91425" anchor="ctr" anchorCtr="0">
            <a:noAutofit/>
          </a:bodyPr>
          <a:lstStyle/>
          <a:p>
            <a:pPr algn="l">
              <a:lnSpc>
                <a:spcPct val="100000"/>
              </a:lnSpc>
            </a:pPr>
            <a:r>
              <a:rPr lang="id-ID" sz="1600" dirty="0">
                <a:latin typeface="PT Sans" panose="020B0503020203020204" pitchFamily="34" charset="0"/>
              </a:rPr>
              <a:t>Menghilangnya Keanekaragaman Hayati</a:t>
            </a:r>
            <a:endParaRPr sz="1600" dirty="0">
              <a:latin typeface="PT Sans" panose="020B0503020203020204" pitchFamily="34" charset="0"/>
              <a:hlinkClick r:id="rId7" action="ppaction://hlinksldjump"/>
            </a:endParaRPr>
          </a:p>
        </p:txBody>
      </p:sp>
      <p:sp>
        <p:nvSpPr>
          <p:cNvPr id="242" name="Google Shape;242;p33">
            <a:hlinkClick r:id="rId8" action="ppaction://hlinksldjump"/>
          </p:cNvPr>
          <p:cNvSpPr txBox="1">
            <a:spLocks noGrp="1"/>
          </p:cNvSpPr>
          <p:nvPr>
            <p:ph type="title" idx="13"/>
          </p:nvPr>
        </p:nvSpPr>
        <p:spPr>
          <a:xfrm>
            <a:off x="3728725" y="3497809"/>
            <a:ext cx="1770104" cy="664800"/>
          </a:xfrm>
          <a:prstGeom prst="rect">
            <a:avLst/>
          </a:prstGeom>
        </p:spPr>
        <p:txBody>
          <a:bodyPr spcFirstLastPara="1" wrap="square" lIns="91425" tIns="91425" rIns="91425" bIns="91425" anchor="ctr" anchorCtr="0">
            <a:noAutofit/>
          </a:bodyPr>
          <a:lstStyle/>
          <a:p>
            <a:pPr algn="l">
              <a:lnSpc>
                <a:spcPct val="100000"/>
              </a:lnSpc>
            </a:pPr>
            <a:r>
              <a:rPr lang="id-ID" sz="1600" dirty="0">
                <a:latin typeface="PT Sans" panose="020B0503020203020204" pitchFamily="34" charset="0"/>
              </a:rPr>
              <a:t>Usaha Pelestarian Keanekaragaman Hayati</a:t>
            </a:r>
            <a:endParaRPr sz="1600" dirty="0">
              <a:latin typeface="PT Sans" panose="020B0503020203020204" pitchFamily="34" charset="0"/>
            </a:endParaRPr>
          </a:p>
        </p:txBody>
      </p:sp>
      <p:pic>
        <p:nvPicPr>
          <p:cNvPr id="21" name="Picture 20">
            <a:extLst>
              <a:ext uri="{FF2B5EF4-FFF2-40B4-BE49-F238E27FC236}">
                <a16:creationId xmlns:a16="http://schemas.microsoft.com/office/drawing/2014/main" id="{42193C9C-F890-304E-A9B0-890B8385DF10}"/>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
        <p:nvSpPr>
          <p:cNvPr id="23" name="Google Shape;226;p33">
            <a:hlinkClick r:id="rId5" action="ppaction://hlinksldjump"/>
          </p:cNvPr>
          <p:cNvSpPr/>
          <p:nvPr/>
        </p:nvSpPr>
        <p:spPr>
          <a:xfrm>
            <a:off x="2852765" y="427835"/>
            <a:ext cx="719135" cy="704631"/>
          </a:xfrm>
          <a:prstGeom prst="ellipse">
            <a:avLst/>
          </a:prstGeom>
          <a:solidFill>
            <a:schemeClr val="accent3"/>
          </a:solidFill>
          <a:ln>
            <a:noFill/>
          </a:ln>
          <a:effectLst>
            <a:outerShdw blurRad="50800" dist="38100" dir="10800000" algn="r"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000000"/>
                </a:solidFill>
                <a:latin typeface="PT Sans" panose="020B0503020203020204" pitchFamily="34" charset="0"/>
                <a:cs typeface="Arial"/>
                <a:sym typeface="Arial"/>
              </a:rPr>
              <a:t>A</a:t>
            </a:r>
          </a:p>
        </p:txBody>
      </p:sp>
      <p:sp>
        <p:nvSpPr>
          <p:cNvPr id="26" name="Google Shape;242;p33">
            <a:hlinkClick r:id="rId5" action="ppaction://hlinksldjump"/>
          </p:cNvPr>
          <p:cNvSpPr txBox="1">
            <a:spLocks/>
          </p:cNvSpPr>
          <p:nvPr/>
        </p:nvSpPr>
        <p:spPr>
          <a:xfrm>
            <a:off x="3720593" y="447749"/>
            <a:ext cx="1684500" cy="6648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000"/>
              <a:buFont typeface="Signika"/>
              <a:buNone/>
              <a:defRPr sz="18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685783">
              <a:buClr>
                <a:srgbClr val="000000"/>
              </a:buClr>
            </a:pPr>
            <a:r>
              <a:rPr lang="en-US" sz="1600" dirty="0">
                <a:solidFill>
                  <a:srgbClr val="000000"/>
                </a:solidFill>
                <a:latin typeface="PT Sans" panose="020B0503020203020204" pitchFamily="34" charset="0"/>
              </a:rPr>
              <a:t>Tingkat </a:t>
            </a:r>
            <a:r>
              <a:rPr lang="en-US" sz="1600" dirty="0" err="1">
                <a:solidFill>
                  <a:srgbClr val="000000"/>
                </a:solidFill>
                <a:latin typeface="PT Sans" panose="020B0503020203020204" pitchFamily="34" charset="0"/>
              </a:rPr>
              <a:t>Keanekaragaman</a:t>
            </a:r>
            <a:r>
              <a:rPr lang="en-US" sz="1600" dirty="0">
                <a:solidFill>
                  <a:srgbClr val="000000"/>
                </a:solidFill>
                <a:latin typeface="PT Sans" panose="020B0503020203020204" pitchFamily="34" charset="0"/>
              </a:rPr>
              <a:t> </a:t>
            </a:r>
            <a:r>
              <a:rPr lang="en-US" sz="1600" dirty="0" err="1">
                <a:solidFill>
                  <a:srgbClr val="000000"/>
                </a:solidFill>
                <a:latin typeface="PT Sans" panose="020B0503020203020204" pitchFamily="34" charset="0"/>
              </a:rPr>
              <a:t>Hayati</a:t>
            </a:r>
            <a:endParaRPr lang="en-US" sz="1600" dirty="0">
              <a:solidFill>
                <a:srgbClr val="000000"/>
              </a:solidFill>
              <a:latin typeface="PT Sans" panose="020B0503020203020204" pitchFamily="34" charset="0"/>
            </a:endParaRPr>
          </a:p>
        </p:txBody>
      </p:sp>
      <p:sp>
        <p:nvSpPr>
          <p:cNvPr id="28" name="Google Shape;222;p33">
            <a:hlinkClick r:id="rId7" action="ppaction://hlinksldjump"/>
          </p:cNvPr>
          <p:cNvSpPr/>
          <p:nvPr/>
        </p:nvSpPr>
        <p:spPr>
          <a:xfrm>
            <a:off x="5953139" y="1879970"/>
            <a:ext cx="719198" cy="704631"/>
          </a:xfrm>
          <a:prstGeom prst="ellipse">
            <a:avLst/>
          </a:prstGeom>
          <a:solidFill>
            <a:schemeClr val="accent4"/>
          </a:solidFill>
          <a:ln>
            <a:noFill/>
          </a:ln>
          <a:effectLst>
            <a:outerShdw blurRad="50800" dist="38100" dir="10800000" algn="r"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lang="id-ID" sz="2800" b="1" kern="0" dirty="0">
                <a:solidFill>
                  <a:srgbClr val="000000"/>
                </a:solidFill>
                <a:latin typeface="PT Sans" panose="020B0503020203020204" pitchFamily="34" charset="0"/>
                <a:cs typeface="Arial"/>
                <a:sym typeface="Arial"/>
              </a:rPr>
              <a:t>D</a:t>
            </a:r>
          </a:p>
        </p:txBody>
      </p:sp>
      <p:sp>
        <p:nvSpPr>
          <p:cNvPr id="29" name="Google Shape;226;p33">
            <a:hlinkClick r:id="rId10" action="ppaction://hlinksldjump"/>
          </p:cNvPr>
          <p:cNvSpPr/>
          <p:nvPr/>
        </p:nvSpPr>
        <p:spPr>
          <a:xfrm>
            <a:off x="5953139" y="3414698"/>
            <a:ext cx="719198" cy="704631"/>
          </a:xfrm>
          <a:prstGeom prst="ellipse">
            <a:avLst/>
          </a:prstGeom>
          <a:solidFill>
            <a:schemeClr val="accent2"/>
          </a:solidFill>
          <a:ln>
            <a:noFill/>
          </a:ln>
          <a:effectLst>
            <a:outerShdw blurRad="50800" dist="38100" dir="10800000" algn="r"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000000"/>
                </a:solidFill>
                <a:latin typeface="PT Sans" panose="020B0503020203020204" pitchFamily="34" charset="0"/>
                <a:cs typeface="Arial"/>
                <a:sym typeface="Arial"/>
              </a:rPr>
              <a:t>F</a:t>
            </a:r>
          </a:p>
        </p:txBody>
      </p:sp>
      <p:sp>
        <p:nvSpPr>
          <p:cNvPr id="27" name="Google Shape;242;p33">
            <a:hlinkClick r:id="rId11" action="ppaction://hlinksldjump"/>
          </p:cNvPr>
          <p:cNvSpPr txBox="1">
            <a:spLocks/>
          </p:cNvSpPr>
          <p:nvPr/>
        </p:nvSpPr>
        <p:spPr>
          <a:xfrm>
            <a:off x="6963664" y="447749"/>
            <a:ext cx="1244900" cy="6648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000"/>
              <a:buFont typeface="Signika"/>
              <a:buNone/>
              <a:defRPr sz="18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685783">
              <a:buClr>
                <a:srgbClr val="000000"/>
              </a:buClr>
            </a:pPr>
            <a:r>
              <a:rPr lang="id-ID" sz="1600" dirty="0">
                <a:solidFill>
                  <a:srgbClr val="000000"/>
                </a:solidFill>
                <a:latin typeface="PT Sans" panose="020B0503020203020204" pitchFamily="34" charset="0"/>
              </a:rPr>
              <a:t>Tipe Ekosistem</a:t>
            </a:r>
          </a:p>
        </p:txBody>
      </p:sp>
      <p:sp>
        <p:nvSpPr>
          <p:cNvPr id="30" name="Google Shape;226;p33">
            <a:hlinkClick r:id="rId11" action="ppaction://hlinksldjump"/>
          </p:cNvPr>
          <p:cNvSpPr/>
          <p:nvPr/>
        </p:nvSpPr>
        <p:spPr>
          <a:xfrm>
            <a:off x="5953139" y="427835"/>
            <a:ext cx="719135" cy="704631"/>
          </a:xfrm>
          <a:prstGeom prst="ellipse">
            <a:avLst/>
          </a:prstGeom>
          <a:solidFill>
            <a:schemeClr val="accent3"/>
          </a:solidFill>
          <a:ln>
            <a:noFill/>
          </a:ln>
          <a:effectLst>
            <a:outerShdw blurRad="50800" dist="38100" dir="10800000" algn="r"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000000"/>
                </a:solidFill>
                <a:latin typeface="PT Sans" panose="020B0503020203020204" pitchFamily="34" charset="0"/>
                <a:cs typeface="Arial"/>
                <a:sym typeface="Arial"/>
              </a:rPr>
              <a:t>B</a:t>
            </a:r>
          </a:p>
        </p:txBody>
      </p:sp>
    </p:spTree>
    <p:extLst>
      <p:ext uri="{BB962C8B-B14F-4D97-AF65-F5344CB8AC3E}">
        <p14:creationId xmlns:p14="http://schemas.microsoft.com/office/powerpoint/2010/main" val="870784071"/>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500"/>
                                        <p:tgtEl>
                                          <p:spTgt spid="2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left)">
                                      <p:cBhvr>
                                        <p:cTn id="15" dur="500"/>
                                        <p:tgtEl>
                                          <p:spTgt spid="3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left)">
                                      <p:cBhvr>
                                        <p:cTn id="19" dur="500"/>
                                        <p:tgtEl>
                                          <p:spTgt spid="2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22"/>
                                        </p:tgtEl>
                                        <p:attrNameLst>
                                          <p:attrName>style.visibility</p:attrName>
                                        </p:attrNameLst>
                                      </p:cBhvr>
                                      <p:to>
                                        <p:strVal val="visible"/>
                                      </p:to>
                                    </p:set>
                                    <p:animEffect transition="in" filter="wipe(left)">
                                      <p:cBhvr>
                                        <p:cTn id="23" dur="500"/>
                                        <p:tgtEl>
                                          <p:spTgt spid="222"/>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30"/>
                                        </p:tgtEl>
                                        <p:attrNameLst>
                                          <p:attrName>style.visibility</p:attrName>
                                        </p:attrNameLst>
                                      </p:cBhvr>
                                      <p:to>
                                        <p:strVal val="visible"/>
                                      </p:to>
                                    </p:set>
                                    <p:animEffect transition="in" filter="wipe(left)">
                                      <p:cBhvr>
                                        <p:cTn id="27" dur="500"/>
                                        <p:tgtEl>
                                          <p:spTgt spid="230"/>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left)">
                                      <p:cBhvr>
                                        <p:cTn id="31" dur="500"/>
                                        <p:tgtEl>
                                          <p:spTgt spid="28"/>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236"/>
                                        </p:tgtEl>
                                        <p:attrNameLst>
                                          <p:attrName>style.visibility</p:attrName>
                                        </p:attrNameLst>
                                      </p:cBhvr>
                                      <p:to>
                                        <p:strVal val="visible"/>
                                      </p:to>
                                    </p:set>
                                    <p:animEffect transition="in" filter="wipe(left)">
                                      <p:cBhvr>
                                        <p:cTn id="35" dur="500"/>
                                        <p:tgtEl>
                                          <p:spTgt spid="236"/>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226"/>
                                        </p:tgtEl>
                                        <p:attrNameLst>
                                          <p:attrName>style.visibility</p:attrName>
                                        </p:attrNameLst>
                                      </p:cBhvr>
                                      <p:to>
                                        <p:strVal val="visible"/>
                                      </p:to>
                                    </p:set>
                                    <p:animEffect transition="in" filter="wipe(left)">
                                      <p:cBhvr>
                                        <p:cTn id="39" dur="500"/>
                                        <p:tgtEl>
                                          <p:spTgt spid="226"/>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242"/>
                                        </p:tgtEl>
                                        <p:attrNameLst>
                                          <p:attrName>style.visibility</p:attrName>
                                        </p:attrNameLst>
                                      </p:cBhvr>
                                      <p:to>
                                        <p:strVal val="visible"/>
                                      </p:to>
                                    </p:set>
                                    <p:animEffect transition="in" filter="wipe(left)">
                                      <p:cBhvr>
                                        <p:cTn id="43" dur="500"/>
                                        <p:tgtEl>
                                          <p:spTgt spid="242"/>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wipe(left)">
                                      <p:cBhvr>
                                        <p:cTn id="47" dur="500"/>
                                        <p:tgtEl>
                                          <p:spTgt spid="29"/>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233"/>
                                        </p:tgtEl>
                                        <p:attrNameLst>
                                          <p:attrName>style.visibility</p:attrName>
                                        </p:attrNameLst>
                                      </p:cBhvr>
                                      <p:to>
                                        <p:strVal val="visible"/>
                                      </p:to>
                                    </p:set>
                                    <p:animEffect transition="in" filter="wipe(left)">
                                      <p:cBhvr>
                                        <p:cTn id="51" dur="500"/>
                                        <p:tgtEl>
                                          <p:spTgt spid="2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 grpId="0" animBg="1"/>
      <p:bldP spid="226" grpId="0" animBg="1"/>
      <p:bldP spid="230" grpId="0"/>
      <p:bldP spid="233" grpId="0"/>
      <p:bldP spid="236" grpId="0"/>
      <p:bldP spid="242" grpId="0"/>
      <p:bldP spid="23" grpId="0" animBg="1"/>
      <p:bldP spid="26" grpId="0"/>
      <p:bldP spid="28" grpId="0" animBg="1"/>
      <p:bldP spid="29" grpId="0" animBg="1"/>
      <p:bldP spid="27" grpId="0"/>
      <p:bldP spid="3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56B650F-A752-A31E-5202-D2D28DDA4F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
        <p:nvSpPr>
          <p:cNvPr id="22" name="Rounded Rectangle 21"/>
          <p:cNvSpPr/>
          <p:nvPr/>
        </p:nvSpPr>
        <p:spPr>
          <a:xfrm>
            <a:off x="250826" y="1095035"/>
            <a:ext cx="7880685" cy="3536403"/>
          </a:xfrm>
          <a:prstGeom prst="roundRect">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971" indent="-180971" defTabSz="685783">
              <a:spcAft>
                <a:spcPts val="300"/>
              </a:spcAft>
              <a:buFont typeface="Arial" panose="020B0604020202020204" pitchFamily="34" charset="0"/>
              <a:buChar char="•"/>
            </a:pPr>
            <a:r>
              <a:rPr lang="id-ID" sz="1600" b="1" dirty="0">
                <a:solidFill>
                  <a:srgbClr val="000000"/>
                </a:solidFill>
                <a:latin typeface="PT Sans" panose="020B0503020203020204" pitchFamily="34" charset="0"/>
              </a:rPr>
              <a:t>Plasma nutfah </a:t>
            </a:r>
            <a:r>
              <a:rPr lang="id-ID" sz="1600" dirty="0">
                <a:solidFill>
                  <a:srgbClr val="000000"/>
                </a:solidFill>
                <a:latin typeface="PT Sans" panose="020B0503020203020204" pitchFamily="34" charset="0"/>
              </a:rPr>
              <a:t>(sumber daya genetik) adalah bagian tubuh tumbuhan, hewan, atau mikroorganisme yang mempunyai fungsi dan kemampuan mewariskan sifat.</a:t>
            </a:r>
          </a:p>
          <a:p>
            <a:pPr marL="180971" indent="-180971" defTabSz="685783">
              <a:spcAft>
                <a:spcPts val="300"/>
              </a:spcAft>
              <a:buFont typeface="Arial" panose="020B0604020202020204" pitchFamily="34" charset="0"/>
              <a:buChar char="•"/>
            </a:pPr>
            <a:r>
              <a:rPr lang="id-ID" sz="1600" dirty="0">
                <a:solidFill>
                  <a:srgbClr val="000000"/>
                </a:solidFill>
                <a:latin typeface="PT Sans" panose="020B0503020203020204" pitchFamily="34" charset="0"/>
              </a:rPr>
              <a:t>Setiap organisme yang masih liar di alam maupun yang sudah dibudidayakan manusia mengandung plasma nutfah.</a:t>
            </a:r>
          </a:p>
          <a:p>
            <a:pPr marL="180971" indent="-180971" defTabSz="685783">
              <a:spcAft>
                <a:spcPts val="300"/>
              </a:spcAft>
              <a:buFont typeface="Arial" panose="020B0604020202020204" pitchFamily="34" charset="0"/>
              <a:buChar char="•"/>
            </a:pPr>
            <a:r>
              <a:rPr lang="id-ID" sz="1600" dirty="0">
                <a:solidFill>
                  <a:srgbClr val="000000"/>
                </a:solidFill>
                <a:latin typeface="PT Sans" panose="020B0503020203020204" pitchFamily="34" charset="0"/>
              </a:rPr>
              <a:t>Plasma nutfah berguna untuk merakit varietas unggul pada suatu spesies, misalnya spesies yang tahan terhadap suatu penyakit atau memiliki produktivitas tinggi.</a:t>
            </a:r>
          </a:p>
          <a:p>
            <a:pPr marL="180971" indent="-180971" defTabSz="685783">
              <a:spcAft>
                <a:spcPts val="300"/>
              </a:spcAft>
              <a:buFont typeface="Arial" panose="020B0604020202020204" pitchFamily="34" charset="0"/>
              <a:buChar char="•"/>
            </a:pPr>
            <a:r>
              <a:rPr lang="id-ID" sz="1600" dirty="0">
                <a:solidFill>
                  <a:srgbClr val="000000"/>
                </a:solidFill>
                <a:latin typeface="PT Sans" panose="020B0503020203020204" pitchFamily="34" charset="0"/>
              </a:rPr>
              <a:t>Plasma nutfah akan mempertahankan mutu sifat dari suatu organisme dari generasi ke generasi berikutnya, misalnya padi Rojolele akan mewariskan sifat pulen dan rasa enak serta ubi jalar Cilembu dan buah duku Palembang akan mewariskan sifat rasa manis.</a:t>
            </a:r>
          </a:p>
          <a:p>
            <a:pPr marL="180971" indent="-180971" defTabSz="685783">
              <a:spcAft>
                <a:spcPts val="300"/>
              </a:spcAft>
              <a:buFont typeface="Arial" panose="020B0604020202020204" pitchFamily="34" charset="0"/>
              <a:buChar char="•"/>
            </a:pPr>
            <a:r>
              <a:rPr lang="id-ID" sz="1600" dirty="0">
                <a:solidFill>
                  <a:srgbClr val="000000"/>
                </a:solidFill>
                <a:latin typeface="PT Sans" panose="020B0503020203020204" pitchFamily="34" charset="0"/>
              </a:rPr>
              <a:t>Keanekaragaman plasma nutfah dapat tetap terjaga melalui pelestarian semua jenis organisme.</a:t>
            </a:r>
          </a:p>
        </p:txBody>
      </p:sp>
      <p:sp>
        <p:nvSpPr>
          <p:cNvPr id="6" name="Google Shape;272;p35">
            <a:extLst>
              <a:ext uri="{FF2B5EF4-FFF2-40B4-BE49-F238E27FC236}">
                <a16:creationId xmlns:a16="http://schemas.microsoft.com/office/drawing/2014/main" id="{E53730A6-BD29-2C5B-0DD6-0254246AE44B}"/>
              </a:ext>
            </a:extLst>
          </p:cNvPr>
          <p:cNvSpPr txBox="1">
            <a:spLocks/>
          </p:cNvSpPr>
          <p:nvPr/>
        </p:nvSpPr>
        <p:spPr>
          <a:xfrm>
            <a:off x="280240" y="473522"/>
            <a:ext cx="7851271" cy="469519"/>
          </a:xfrm>
          <a:prstGeom prst="rect">
            <a:avLst/>
          </a:prstGeom>
          <a:solidFill>
            <a:schemeClr val="accent1"/>
          </a:solidFill>
          <a:ln w="19050">
            <a:noFill/>
          </a:ln>
          <a:effectLst>
            <a:outerShdw blurRad="50800" dist="38100" dir="13500000" algn="br" rotWithShape="0">
              <a:prstClr val="black">
                <a:alpha val="40000"/>
              </a:prstClr>
            </a:outerShdw>
          </a:effectLst>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33">
              <a:buClr>
                <a:srgbClr val="0C4F72"/>
              </a:buClr>
            </a:pPr>
            <a:r>
              <a:rPr lang="id-ID" sz="2000" kern="0" dirty="0">
                <a:solidFill>
                  <a:srgbClr val="000000"/>
                </a:solidFill>
                <a:latin typeface="PT Sans" panose="020B0503020203020204" pitchFamily="34" charset="0"/>
              </a:rPr>
              <a:t>Keanekaragaman hayati sebagai sumber plasma nutfah</a:t>
            </a:r>
          </a:p>
        </p:txBody>
      </p:sp>
    </p:spTree>
    <p:extLst>
      <p:ext uri="{BB962C8B-B14F-4D97-AF65-F5344CB8AC3E}">
        <p14:creationId xmlns:p14="http://schemas.microsoft.com/office/powerpoint/2010/main" val="3408012562"/>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sp>
        <p:nvSpPr>
          <p:cNvPr id="500" name="Google Shape;500;p46"/>
          <p:cNvSpPr txBox="1">
            <a:spLocks noGrp="1"/>
          </p:cNvSpPr>
          <p:nvPr>
            <p:ph type="title"/>
          </p:nvPr>
        </p:nvSpPr>
        <p:spPr>
          <a:xfrm>
            <a:off x="2014800" y="2139350"/>
            <a:ext cx="5114400" cy="836763"/>
          </a:xfrm>
          <a:prstGeom prst="rect">
            <a:avLst/>
          </a:prstGeom>
        </p:spPr>
        <p:txBody>
          <a:bodyPr spcFirstLastPara="1" wrap="square" lIns="91425" tIns="91425" rIns="91425" bIns="91425" anchor="ctr" anchorCtr="0">
            <a:noAutofit/>
          </a:bodyPr>
          <a:lstStyle/>
          <a:p>
            <a:r>
              <a:rPr lang="id-ID" sz="4800" dirty="0">
                <a:latin typeface="PT Sans" panose="020B0503020203020204" pitchFamily="34" charset="0"/>
              </a:rPr>
              <a:t>Menghilangnya Keanekaragaman Hayati</a:t>
            </a:r>
            <a:endParaRPr sz="4800" dirty="0">
              <a:latin typeface="PT Sans" panose="020B0503020203020204" pitchFamily="34" charset="0"/>
            </a:endParaRPr>
          </a:p>
        </p:txBody>
      </p:sp>
      <p:sp>
        <p:nvSpPr>
          <p:cNvPr id="33" name="Google Shape;522;p46">
            <a:extLst>
              <a:ext uri="{FF2B5EF4-FFF2-40B4-BE49-F238E27FC236}">
                <a16:creationId xmlns:a16="http://schemas.microsoft.com/office/drawing/2014/main" id="{FC7B6004-0B86-0A0E-A7CB-3AE53710F951}"/>
              </a:ext>
            </a:extLst>
          </p:cNvPr>
          <p:cNvSpPr/>
          <p:nvPr/>
        </p:nvSpPr>
        <p:spPr>
          <a:xfrm>
            <a:off x="1190447" y="554732"/>
            <a:ext cx="1083087" cy="1083087"/>
          </a:xfrm>
          <a:prstGeom prst="ellipse">
            <a:avLst/>
          </a:prstGeom>
          <a:solidFill>
            <a:schemeClr val="accent6">
              <a:lumMod val="60000"/>
              <a:lumOff val="40000"/>
            </a:schemeClr>
          </a:solidFill>
          <a:ln>
            <a:noFill/>
          </a:ln>
        </p:spPr>
        <p:txBody>
          <a:bodyPr spcFirstLastPara="1" wrap="square" lIns="91425" tIns="91425" rIns="91425" bIns="91425" anchor="ctr" anchorCtr="0">
            <a:noAutofit/>
          </a:bodyPr>
          <a:lstStyle/>
          <a:p>
            <a:pPr algn="ctr" defTabSz="914310">
              <a:buClr>
                <a:srgbClr val="000000"/>
              </a:buClr>
            </a:pPr>
            <a:r>
              <a:rPr sz="4000" b="1" kern="0" dirty="0">
                <a:solidFill>
                  <a:srgbClr val="000000"/>
                </a:solidFill>
                <a:latin typeface="PT Sans" panose="020B0503020203020204" pitchFamily="34" charset="0"/>
                <a:cs typeface="Arial"/>
                <a:sym typeface="Arial"/>
              </a:rPr>
              <a:t>D</a:t>
            </a:r>
          </a:p>
        </p:txBody>
      </p:sp>
      <p:pic>
        <p:nvPicPr>
          <p:cNvPr id="34" name="Picture 33">
            <a:extLst>
              <a:ext uri="{FF2B5EF4-FFF2-40B4-BE49-F238E27FC236}">
                <a16:creationId xmlns:a16="http://schemas.microsoft.com/office/drawing/2014/main" id="{4146DB36-A2E6-DD70-4F36-3D49B5AB469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631440"/>
            <a:ext cx="9144000" cy="512063"/>
          </a:xfrm>
          <a:prstGeom prst="rect">
            <a:avLst/>
          </a:prstGeom>
        </p:spPr>
      </p:pic>
    </p:spTree>
    <p:extLst>
      <p:ext uri="{BB962C8B-B14F-4D97-AF65-F5344CB8AC3E}">
        <p14:creationId xmlns:p14="http://schemas.microsoft.com/office/powerpoint/2010/main" val="1416326608"/>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00"/>
                                        </p:tgtEl>
                                        <p:attrNameLst>
                                          <p:attrName>style.visibility</p:attrName>
                                        </p:attrNameLst>
                                      </p:cBhvr>
                                      <p:to>
                                        <p:strVal val="visible"/>
                                      </p:to>
                                    </p:set>
                                    <p:animEffect transition="in" filter="fade">
                                      <p:cBhvr>
                                        <p:cTn id="11" dur="500"/>
                                        <p:tgtEl>
                                          <p:spTgt spid="5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0" grpId="0"/>
      <p:bldP spid="3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Google Shape;272;p35">
            <a:extLst>
              <a:ext uri="{FF2B5EF4-FFF2-40B4-BE49-F238E27FC236}">
                <a16:creationId xmlns:a16="http://schemas.microsoft.com/office/drawing/2014/main" id="{E53730A6-BD29-2C5B-0DD6-0254246AE44B}"/>
              </a:ext>
            </a:extLst>
          </p:cNvPr>
          <p:cNvSpPr txBox="1">
            <a:spLocks/>
          </p:cNvSpPr>
          <p:nvPr/>
        </p:nvSpPr>
        <p:spPr>
          <a:xfrm>
            <a:off x="868012" y="359746"/>
            <a:ext cx="6288692"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333">
              <a:buClr>
                <a:srgbClr val="0C4F72"/>
              </a:buClr>
            </a:pPr>
            <a:r>
              <a:rPr lang="id-ID" sz="3200" kern="0" dirty="0">
                <a:solidFill>
                  <a:srgbClr val="000000"/>
                </a:solidFill>
                <a:latin typeface="PT Sans" panose="020B0503020203020204" pitchFamily="34" charset="0"/>
              </a:rPr>
              <a:t>Hilangnya Habitat</a:t>
            </a:r>
            <a:endParaRPr lang="en-US" sz="3200" kern="0" dirty="0">
              <a:solidFill>
                <a:srgbClr val="000000"/>
              </a:solidFill>
              <a:latin typeface="PT Sans" panose="020B0503020203020204" pitchFamily="34" charset="0"/>
            </a:endParaRPr>
          </a:p>
        </p:txBody>
      </p:sp>
      <p:pic>
        <p:nvPicPr>
          <p:cNvPr id="30" name="Picture 29">
            <a:extLst>
              <a:ext uri="{FF2B5EF4-FFF2-40B4-BE49-F238E27FC236}">
                <a16:creationId xmlns:a16="http://schemas.microsoft.com/office/drawing/2014/main" id="{3D2B1453-129A-B09C-DED9-15196779B9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
        <p:nvSpPr>
          <p:cNvPr id="19" name="Rounded Rectangle 18"/>
          <p:cNvSpPr/>
          <p:nvPr/>
        </p:nvSpPr>
        <p:spPr>
          <a:xfrm>
            <a:off x="250826" y="1350354"/>
            <a:ext cx="7880685" cy="2801804"/>
          </a:xfrm>
          <a:prstGeom prst="roundRect">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971" indent="-180971" defTabSz="685783">
              <a:spcAft>
                <a:spcPts val="300"/>
              </a:spcAft>
              <a:buFont typeface="Arial" panose="020B0604020202020204" pitchFamily="34" charset="0"/>
              <a:buChar char="•"/>
            </a:pPr>
            <a:r>
              <a:rPr lang="id-ID" sz="1600" dirty="0">
                <a:solidFill>
                  <a:srgbClr val="000000"/>
                </a:solidFill>
                <a:latin typeface="PT Sans" panose="020B0503020203020204" pitchFamily="34" charset="0"/>
              </a:rPr>
              <a:t>Daftar merah IUCN (</a:t>
            </a:r>
            <a:r>
              <a:rPr lang="id-ID" sz="1600" i="1" dirty="0">
                <a:solidFill>
                  <a:srgbClr val="000000"/>
                </a:solidFill>
                <a:latin typeface="PT Sans" panose="020B0503020203020204" pitchFamily="34" charset="0"/>
              </a:rPr>
              <a:t>International Union for Conservation of Nature</a:t>
            </a:r>
            <a:r>
              <a:rPr lang="id-ID" sz="1600" dirty="0">
                <a:solidFill>
                  <a:srgbClr val="000000"/>
                </a:solidFill>
                <a:latin typeface="PT Sans" panose="020B0503020203020204" pitchFamily="34" charset="0"/>
              </a:rPr>
              <a:t>) menunjukkan bahwa hilangnya habitat yang diakibatkan manajemen pertanian dan hutan yang tidak berkelanjutan menjadi penyebab terbesar hilangnya keanekaragaman hayati.</a:t>
            </a:r>
          </a:p>
          <a:p>
            <a:pPr marL="180971" indent="-180971" defTabSz="685783">
              <a:spcAft>
                <a:spcPts val="300"/>
              </a:spcAft>
              <a:buFont typeface="Arial" panose="020B0604020202020204" pitchFamily="34" charset="0"/>
              <a:buChar char="•"/>
            </a:pPr>
            <a:r>
              <a:rPr lang="id-ID" sz="1600" dirty="0">
                <a:solidFill>
                  <a:srgbClr val="000000"/>
                </a:solidFill>
                <a:latin typeface="PT Sans" panose="020B0503020203020204" pitchFamily="34" charset="0"/>
              </a:rPr>
              <a:t>Bertambahnya jumlah penduduk, menyebabkan semakin bertambah pula kebutuhan yang harus dipenuhi.</a:t>
            </a:r>
          </a:p>
          <a:p>
            <a:pPr marL="180971" indent="-180971" defTabSz="685783">
              <a:spcAft>
                <a:spcPts val="300"/>
              </a:spcAft>
              <a:buFont typeface="Arial" panose="020B0604020202020204" pitchFamily="34" charset="0"/>
              <a:buChar char="•"/>
            </a:pPr>
            <a:r>
              <a:rPr lang="id-ID" sz="1600" dirty="0">
                <a:solidFill>
                  <a:srgbClr val="000000"/>
                </a:solidFill>
                <a:latin typeface="PT Sans" panose="020B0503020203020204" pitchFamily="34" charset="0"/>
              </a:rPr>
              <a:t>Lahan yang tersedia untuk kehidupan tumbuhan dan hewan semakin sempit karena digunakan untuk tempat tinggal penduduk, dibabat untuk digunakan sebagai lahan pertanian, atau dijadikan lahan industri.</a:t>
            </a:r>
          </a:p>
        </p:txBody>
      </p:sp>
      <p:sp>
        <p:nvSpPr>
          <p:cNvPr id="11" name="Google Shape;226;p33"/>
          <p:cNvSpPr/>
          <p:nvPr/>
        </p:nvSpPr>
        <p:spPr>
          <a:xfrm>
            <a:off x="180916" y="293782"/>
            <a:ext cx="719198" cy="704631"/>
          </a:xfrm>
          <a:prstGeom prst="ellipse">
            <a:avLst/>
          </a:prstGeom>
          <a:solidFill>
            <a:schemeClr val="accent2">
              <a:lumMod val="50000"/>
            </a:schemeClr>
          </a:solidFill>
          <a:ln>
            <a:noFill/>
          </a:ln>
          <a:effectLst>
            <a:outerShdw blurRad="50800" dist="38100" dir="10800000" algn="r"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FFFFFF"/>
                </a:solidFill>
                <a:latin typeface="PT Sans" panose="020B0503020203020204" pitchFamily="34" charset="0"/>
                <a:cs typeface="Arial"/>
                <a:sym typeface="Arial"/>
              </a:rPr>
              <a:t>1</a:t>
            </a:r>
          </a:p>
        </p:txBody>
      </p:sp>
    </p:spTree>
    <p:extLst>
      <p:ext uri="{BB962C8B-B14F-4D97-AF65-F5344CB8AC3E}">
        <p14:creationId xmlns:p14="http://schemas.microsoft.com/office/powerpoint/2010/main" val="356989208"/>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ppt_x"/>
                                          </p:val>
                                        </p:tav>
                                        <p:tav tm="100000">
                                          <p:val>
                                            <p:strVal val="#ppt_x"/>
                                          </p:val>
                                        </p:tav>
                                      </p:tavLst>
                                    </p:anim>
                                    <p:anim calcmode="lin" valueType="num">
                                      <p:cBhvr additive="base">
                                        <p:cTn id="13" dur="500" fill="hold"/>
                                        <p:tgtEl>
                                          <p:spTgt spid="3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9" grpId="0" animBg="1"/>
      <p:bldP spid="11"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3D2B1453-129A-B09C-DED9-15196779B9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
        <p:nvSpPr>
          <p:cNvPr id="19" name="Rounded Rectangle 18"/>
          <p:cNvSpPr/>
          <p:nvPr/>
        </p:nvSpPr>
        <p:spPr>
          <a:xfrm>
            <a:off x="250826" y="1344640"/>
            <a:ext cx="7880685" cy="2801804"/>
          </a:xfrm>
          <a:prstGeom prst="roundRect">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971" indent="-180971" defTabSz="685783">
              <a:spcAft>
                <a:spcPts val="300"/>
              </a:spcAft>
              <a:buFont typeface="Arial" panose="020B0604020202020204" pitchFamily="34" charset="0"/>
              <a:buChar char="•"/>
            </a:pPr>
            <a:r>
              <a:rPr lang="id-ID" sz="1600" dirty="0">
                <a:solidFill>
                  <a:srgbClr val="000000"/>
                </a:solidFill>
                <a:latin typeface="PT Sans" panose="020B0503020203020204" pitchFamily="34" charset="0"/>
              </a:rPr>
              <a:t>Zat pencemar (polutan) dapat mencemari lingkungan dan bersifat toksik bagi beberapa organisme.</a:t>
            </a:r>
          </a:p>
          <a:p>
            <a:pPr marL="180971" indent="-180971" defTabSz="685783">
              <a:spcAft>
                <a:spcPts val="300"/>
              </a:spcAft>
              <a:buFont typeface="Arial" panose="020B0604020202020204" pitchFamily="34" charset="0"/>
              <a:buChar char="•"/>
            </a:pPr>
            <a:r>
              <a:rPr lang="id-ID" sz="1600" dirty="0">
                <a:solidFill>
                  <a:srgbClr val="000000"/>
                </a:solidFill>
                <a:latin typeface="PT Sans" panose="020B0503020203020204" pitchFamily="34" charset="0"/>
              </a:rPr>
              <a:t>Nitrogen oksida dan sulfur oksida dari kendaraan bermotor jika bereaksi dengan air akan membentuk hujan asam yang merusak ekosistem.</a:t>
            </a:r>
          </a:p>
          <a:p>
            <a:pPr marL="180971" indent="-180971" defTabSz="685783">
              <a:spcAft>
                <a:spcPts val="300"/>
              </a:spcAft>
              <a:buFont typeface="Arial" panose="020B0604020202020204" pitchFamily="34" charset="0"/>
              <a:buChar char="•"/>
            </a:pPr>
            <a:r>
              <a:rPr lang="id-ID" sz="1600" dirty="0">
                <a:solidFill>
                  <a:srgbClr val="000000"/>
                </a:solidFill>
                <a:latin typeface="PT Sans" panose="020B0503020203020204" pitchFamily="34" charset="0"/>
              </a:rPr>
              <a:t>Penggunaan </a:t>
            </a:r>
            <a:r>
              <a:rPr lang="id-ID" sz="1600" i="1" dirty="0">
                <a:solidFill>
                  <a:srgbClr val="000000"/>
                </a:solidFill>
                <a:latin typeface="PT Sans" panose="020B0503020203020204" pitchFamily="34" charset="0"/>
              </a:rPr>
              <a:t>chlorofluorocarbon</a:t>
            </a:r>
            <a:r>
              <a:rPr lang="id-ID" sz="1600" dirty="0">
                <a:solidFill>
                  <a:srgbClr val="000000"/>
                </a:solidFill>
                <a:latin typeface="PT Sans" panose="020B0503020203020204" pitchFamily="34" charset="0"/>
              </a:rPr>
              <a:t> (CFC) yang berlebihan menyebabkan lapisan ozon di atmosfer berlubang. Intensitas sinar ultraviolet yang masuk ke bumi meningkat dan menyebabkan terganggunya keseimbangan rantai makanan organisme.</a:t>
            </a:r>
          </a:p>
        </p:txBody>
      </p:sp>
      <p:sp>
        <p:nvSpPr>
          <p:cNvPr id="11" name="Google Shape;272;p35">
            <a:extLst>
              <a:ext uri="{FF2B5EF4-FFF2-40B4-BE49-F238E27FC236}">
                <a16:creationId xmlns:a16="http://schemas.microsoft.com/office/drawing/2014/main" id="{E53730A6-BD29-2C5B-0DD6-0254246AE44B}"/>
              </a:ext>
            </a:extLst>
          </p:cNvPr>
          <p:cNvSpPr txBox="1">
            <a:spLocks/>
          </p:cNvSpPr>
          <p:nvPr/>
        </p:nvSpPr>
        <p:spPr>
          <a:xfrm>
            <a:off x="868012" y="359746"/>
            <a:ext cx="6834463"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333">
              <a:buClr>
                <a:srgbClr val="0C4F72"/>
              </a:buClr>
            </a:pPr>
            <a:r>
              <a:rPr lang="id-ID" sz="3200" kern="0" dirty="0">
                <a:solidFill>
                  <a:srgbClr val="000000"/>
                </a:solidFill>
                <a:latin typeface="PT Sans" panose="020B0503020203020204" pitchFamily="34" charset="0"/>
              </a:rPr>
              <a:t>Pencemaran Tanah, Udara, dan </a:t>
            </a:r>
            <a:r>
              <a:rPr lang="id-ID" sz="3200" kern="0" dirty="0" smtClean="0">
                <a:solidFill>
                  <a:srgbClr val="000000"/>
                </a:solidFill>
                <a:latin typeface="PT Sans" panose="020B0503020203020204" pitchFamily="34" charset="0"/>
              </a:rPr>
              <a:t>Air</a:t>
            </a:r>
            <a:endParaRPr lang="en-US" sz="3200" kern="0" dirty="0">
              <a:solidFill>
                <a:srgbClr val="000000"/>
              </a:solidFill>
              <a:latin typeface="PT Sans" panose="020B0503020203020204" pitchFamily="34" charset="0"/>
            </a:endParaRPr>
          </a:p>
        </p:txBody>
      </p:sp>
      <p:sp>
        <p:nvSpPr>
          <p:cNvPr id="12" name="Google Shape;226;p33"/>
          <p:cNvSpPr/>
          <p:nvPr/>
        </p:nvSpPr>
        <p:spPr>
          <a:xfrm>
            <a:off x="180916" y="293782"/>
            <a:ext cx="719198" cy="704631"/>
          </a:xfrm>
          <a:prstGeom prst="ellipse">
            <a:avLst/>
          </a:prstGeom>
          <a:solidFill>
            <a:schemeClr val="accent2">
              <a:lumMod val="50000"/>
            </a:schemeClr>
          </a:solidFill>
          <a:ln>
            <a:noFill/>
          </a:ln>
          <a:effectLst>
            <a:outerShdw blurRad="50800" dist="38100" dir="10800000" algn="r"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FFFFFF"/>
                </a:solidFill>
                <a:latin typeface="PT Sans" panose="020B0503020203020204" pitchFamily="34" charset="0"/>
                <a:cs typeface="Arial"/>
                <a:sym typeface="Arial"/>
              </a:rPr>
              <a:t>2</a:t>
            </a:r>
          </a:p>
        </p:txBody>
      </p:sp>
    </p:spTree>
    <p:extLst>
      <p:ext uri="{BB962C8B-B14F-4D97-AF65-F5344CB8AC3E}">
        <p14:creationId xmlns:p14="http://schemas.microsoft.com/office/powerpoint/2010/main" val="994642582"/>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1" grpId="0"/>
      <p:bldP spid="1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Google Shape;272;p35">
            <a:extLst>
              <a:ext uri="{FF2B5EF4-FFF2-40B4-BE49-F238E27FC236}">
                <a16:creationId xmlns:a16="http://schemas.microsoft.com/office/drawing/2014/main" id="{E53730A6-BD29-2C5B-0DD6-0254246AE44B}"/>
              </a:ext>
            </a:extLst>
          </p:cNvPr>
          <p:cNvSpPr txBox="1">
            <a:spLocks/>
          </p:cNvSpPr>
          <p:nvPr/>
        </p:nvSpPr>
        <p:spPr>
          <a:xfrm>
            <a:off x="900114" y="359746"/>
            <a:ext cx="6288692"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333">
              <a:buClr>
                <a:srgbClr val="0C4F72"/>
              </a:buClr>
            </a:pPr>
            <a:r>
              <a:rPr lang="id-ID" sz="3200" kern="0" dirty="0">
                <a:solidFill>
                  <a:srgbClr val="000000"/>
                </a:solidFill>
                <a:latin typeface="PT Sans" panose="020B0503020203020204" pitchFamily="34" charset="0"/>
              </a:rPr>
              <a:t>Perubahan Iklim</a:t>
            </a:r>
            <a:endParaRPr lang="en-US" sz="3200" kern="0" dirty="0">
              <a:solidFill>
                <a:srgbClr val="000000"/>
              </a:solidFill>
              <a:latin typeface="PT Sans" panose="020B0503020203020204" pitchFamily="34" charset="0"/>
            </a:endParaRPr>
          </a:p>
        </p:txBody>
      </p:sp>
      <p:pic>
        <p:nvPicPr>
          <p:cNvPr id="30" name="Picture 29">
            <a:extLst>
              <a:ext uri="{FF2B5EF4-FFF2-40B4-BE49-F238E27FC236}">
                <a16:creationId xmlns:a16="http://schemas.microsoft.com/office/drawing/2014/main" id="{3D2B1453-129A-B09C-DED9-15196779B9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
        <p:nvSpPr>
          <p:cNvPr id="19" name="Rounded Rectangle 18"/>
          <p:cNvSpPr/>
          <p:nvPr/>
        </p:nvSpPr>
        <p:spPr>
          <a:xfrm>
            <a:off x="250826" y="1246422"/>
            <a:ext cx="8179191" cy="2594059"/>
          </a:xfrm>
          <a:prstGeom prst="roundRect">
            <a:avLst/>
          </a:prstGeom>
          <a:solidFill>
            <a:schemeClr val="accent1">
              <a:lumMod val="40000"/>
              <a:lumOff val="6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971" indent="-180971" defTabSz="685783">
              <a:spcAft>
                <a:spcPts val="300"/>
              </a:spcAft>
              <a:buFont typeface="Arial" panose="020B0604020202020204" pitchFamily="34" charset="0"/>
              <a:buChar char="•"/>
            </a:pPr>
            <a:r>
              <a:rPr lang="id-ID" sz="1600" dirty="0">
                <a:solidFill>
                  <a:srgbClr val="000000"/>
                </a:solidFill>
                <a:latin typeface="PT Sans" panose="020B0503020203020204" pitchFamily="34" charset="0"/>
              </a:rPr>
              <a:t>Salah satu penyebab perubahan iklim adalah pencemaran udara oleh gas karbon dioksida (CO</a:t>
            </a:r>
            <a:r>
              <a:rPr lang="id-ID" sz="1600" baseline="-25000" dirty="0">
                <a:solidFill>
                  <a:srgbClr val="000000"/>
                </a:solidFill>
                <a:latin typeface="PT Sans" panose="020B0503020203020204" pitchFamily="34" charset="0"/>
              </a:rPr>
              <a:t>2</a:t>
            </a:r>
            <a:r>
              <a:rPr lang="id-ID" sz="1600" dirty="0">
                <a:solidFill>
                  <a:srgbClr val="000000"/>
                </a:solidFill>
                <a:latin typeface="PT Sans" panose="020B0503020203020204" pitchFamily="34" charset="0"/>
              </a:rPr>
              <a:t>) yang menimbulkan efek rumah kaca.</a:t>
            </a:r>
          </a:p>
          <a:p>
            <a:pPr marL="180971" indent="-180971" defTabSz="685783">
              <a:spcAft>
                <a:spcPts val="300"/>
              </a:spcAft>
              <a:buFont typeface="Arial" panose="020B0604020202020204" pitchFamily="34" charset="0"/>
              <a:buChar char="•"/>
            </a:pPr>
            <a:r>
              <a:rPr lang="id-ID" sz="1600" dirty="0">
                <a:solidFill>
                  <a:srgbClr val="000000"/>
                </a:solidFill>
                <a:latin typeface="PT Sans" panose="020B0503020203020204" pitchFamily="34" charset="0"/>
              </a:rPr>
              <a:t>Menurut Raven (1995), efek rumah kaca meningkatkan suhu udara 1–3°C dalam kurun waktu 100 tahun.</a:t>
            </a:r>
          </a:p>
          <a:p>
            <a:pPr marL="180971" indent="-180971" defTabSz="685783">
              <a:spcAft>
                <a:spcPts val="300"/>
              </a:spcAft>
              <a:buFont typeface="Arial" panose="020B0604020202020204" pitchFamily="34" charset="0"/>
              <a:buChar char="•"/>
            </a:pPr>
            <a:r>
              <a:rPr lang="id-ID" sz="1600" dirty="0">
                <a:solidFill>
                  <a:srgbClr val="000000"/>
                </a:solidFill>
                <a:latin typeface="PT Sans" panose="020B0503020203020204" pitchFamily="34" charset="0"/>
              </a:rPr>
              <a:t>Kenaikan suhu tersebut menyebabkan pencairan es di kutub dan kenaikan permukaan air laut sekitar 1–2 m yang berakibat terjadinya perubahan struktur dan fungsi ekosistem lautan.</a:t>
            </a:r>
          </a:p>
        </p:txBody>
      </p:sp>
      <p:sp>
        <p:nvSpPr>
          <p:cNvPr id="12" name="Google Shape;226;p33"/>
          <p:cNvSpPr/>
          <p:nvPr/>
        </p:nvSpPr>
        <p:spPr>
          <a:xfrm>
            <a:off x="180916" y="293782"/>
            <a:ext cx="719198" cy="704631"/>
          </a:xfrm>
          <a:prstGeom prst="ellipse">
            <a:avLst/>
          </a:prstGeom>
          <a:solidFill>
            <a:schemeClr val="accent2">
              <a:lumMod val="50000"/>
            </a:schemeClr>
          </a:solidFill>
          <a:ln>
            <a:noFill/>
          </a:ln>
          <a:effectLst>
            <a:outerShdw blurRad="50800" dist="38100" dir="10800000" algn="r"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FFFFFF"/>
                </a:solidFill>
                <a:latin typeface="PT Sans" panose="020B0503020203020204" pitchFamily="34" charset="0"/>
                <a:cs typeface="Arial"/>
                <a:sym typeface="Arial"/>
              </a:rPr>
              <a:t>3</a:t>
            </a:r>
          </a:p>
        </p:txBody>
      </p:sp>
    </p:spTree>
    <p:extLst>
      <p:ext uri="{BB962C8B-B14F-4D97-AF65-F5344CB8AC3E}">
        <p14:creationId xmlns:p14="http://schemas.microsoft.com/office/powerpoint/2010/main" val="3197199060"/>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ppt_x"/>
                                          </p:val>
                                        </p:tav>
                                        <p:tav tm="100000">
                                          <p:val>
                                            <p:strVal val="#ppt_x"/>
                                          </p:val>
                                        </p:tav>
                                      </p:tavLst>
                                    </p:anim>
                                    <p:anim calcmode="lin" valueType="num">
                                      <p:cBhvr additive="base">
                                        <p:cTn id="13" dur="500" fill="hold"/>
                                        <p:tgtEl>
                                          <p:spTgt spid="3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9" grpId="0" animBg="1"/>
      <p:bldP spid="1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Google Shape;272;p35">
            <a:extLst>
              <a:ext uri="{FF2B5EF4-FFF2-40B4-BE49-F238E27FC236}">
                <a16:creationId xmlns:a16="http://schemas.microsoft.com/office/drawing/2014/main" id="{E53730A6-BD29-2C5B-0DD6-0254246AE44B}"/>
              </a:ext>
            </a:extLst>
          </p:cNvPr>
          <p:cNvSpPr txBox="1">
            <a:spLocks/>
          </p:cNvSpPr>
          <p:nvPr/>
        </p:nvSpPr>
        <p:spPr>
          <a:xfrm>
            <a:off x="868012" y="359746"/>
            <a:ext cx="6288692"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333">
              <a:buClr>
                <a:srgbClr val="0C4F72"/>
              </a:buClr>
            </a:pPr>
            <a:r>
              <a:rPr lang="id-ID" sz="3200" kern="0" dirty="0">
                <a:solidFill>
                  <a:srgbClr val="000000"/>
                </a:solidFill>
                <a:latin typeface="PT Sans" panose="020B0503020203020204" pitchFamily="34" charset="0"/>
              </a:rPr>
              <a:t>Eksploitasi Tanaman dan Hewan</a:t>
            </a:r>
            <a:endParaRPr lang="en-US" sz="3200" kern="0" dirty="0">
              <a:solidFill>
                <a:srgbClr val="000000"/>
              </a:solidFill>
              <a:latin typeface="PT Sans" panose="020B0503020203020204" pitchFamily="34" charset="0"/>
            </a:endParaRPr>
          </a:p>
        </p:txBody>
      </p:sp>
      <p:pic>
        <p:nvPicPr>
          <p:cNvPr id="30" name="Picture 29">
            <a:extLst>
              <a:ext uri="{FF2B5EF4-FFF2-40B4-BE49-F238E27FC236}">
                <a16:creationId xmlns:a16="http://schemas.microsoft.com/office/drawing/2014/main" id="{3D2B1453-129A-B09C-DED9-15196779B9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
        <p:nvSpPr>
          <p:cNvPr id="19" name="Rounded Rectangle 18"/>
          <p:cNvSpPr/>
          <p:nvPr/>
        </p:nvSpPr>
        <p:spPr>
          <a:xfrm>
            <a:off x="250826" y="1350335"/>
            <a:ext cx="5437593" cy="3008251"/>
          </a:xfrm>
          <a:prstGeom prst="roundRect">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971" indent="-180971" defTabSz="685783">
              <a:spcAft>
                <a:spcPts val="300"/>
              </a:spcAft>
              <a:buFont typeface="Arial" panose="020B0604020202020204" pitchFamily="34" charset="0"/>
              <a:buChar char="•"/>
            </a:pPr>
            <a:r>
              <a:rPr lang="id-ID" sz="1700" dirty="0">
                <a:solidFill>
                  <a:srgbClr val="000000"/>
                </a:solidFill>
                <a:latin typeface="PT Sans" panose="020B0503020203020204" pitchFamily="34" charset="0"/>
              </a:rPr>
              <a:t>Eksploitasi hewan dan tumbuhan secara besar-besaran biasanya dilakukan terhadap komoditas yang memiliki nilai ekonomi tinggi, misalnya kayu hutan untuk bahan bangunan dan ikan tuna sirip kuning untuk pecinta makanan laut.</a:t>
            </a:r>
          </a:p>
          <a:p>
            <a:pPr marL="180971" indent="-180971" defTabSz="685783">
              <a:spcAft>
                <a:spcPts val="300"/>
              </a:spcAft>
              <a:buFont typeface="Arial" panose="020B0604020202020204" pitchFamily="34" charset="0"/>
              <a:buChar char="•"/>
            </a:pPr>
            <a:r>
              <a:rPr lang="id-ID" sz="1700" dirty="0">
                <a:solidFill>
                  <a:srgbClr val="000000"/>
                </a:solidFill>
                <a:latin typeface="PT Sans" panose="020B0503020203020204" pitchFamily="34" charset="0"/>
              </a:rPr>
              <a:t>Eksploitasi yang berlebihan dapat menyebabkan kepunahan spesies-spesies tertentu, apalagi jika tidak diimbangi dengan usaha pengembangbiakannya.</a:t>
            </a:r>
          </a:p>
        </p:txBody>
      </p:sp>
      <p:grpSp>
        <p:nvGrpSpPr>
          <p:cNvPr id="2" name="Group 1"/>
          <p:cNvGrpSpPr/>
          <p:nvPr/>
        </p:nvGrpSpPr>
        <p:grpSpPr>
          <a:xfrm>
            <a:off x="6156329" y="1193379"/>
            <a:ext cx="2710947" cy="2648553"/>
            <a:chOff x="6156329" y="1193379"/>
            <a:chExt cx="2710947" cy="2648553"/>
          </a:xfrm>
        </p:grpSpPr>
        <p:pic>
          <p:nvPicPr>
            <p:cNvPr id="10" name="Picture 9"/>
            <p:cNvPicPr>
              <a:picLocks noChangeAspect="1"/>
            </p:cNvPicPr>
            <p:nvPr/>
          </p:nvPicPr>
          <p:blipFill>
            <a:blip r:embed="rId3"/>
            <a:stretch>
              <a:fillRect/>
            </a:stretch>
          </p:blipFill>
          <p:spPr>
            <a:xfrm>
              <a:off x="6156329" y="1193379"/>
              <a:ext cx="2710947" cy="2034202"/>
            </a:xfrm>
            <a:prstGeom prst="rect">
              <a:avLst/>
            </a:prstGeom>
            <a:ln>
              <a:noFill/>
            </a:ln>
            <a:effectLst>
              <a:outerShdw blurRad="50800" dist="38100" dir="13500000" algn="br" rotWithShape="0">
                <a:prstClr val="black">
                  <a:alpha val="40000"/>
                </a:prstClr>
              </a:outerShdw>
            </a:effectLst>
          </p:spPr>
        </p:pic>
        <p:sp>
          <p:nvSpPr>
            <p:cNvPr id="11" name="Google Shape;2717;p59">
              <a:hlinkClick r:id="rId4" action="ppaction://hlinksldjump"/>
              <a:extLst>
                <a:ext uri="{FF2B5EF4-FFF2-40B4-BE49-F238E27FC236}">
                  <a16:creationId xmlns:a16="http://schemas.microsoft.com/office/drawing/2014/main" id="{3B9825E5-F273-7919-0116-1BBB1BD3A3A1}"/>
                </a:ext>
              </a:extLst>
            </p:cNvPr>
            <p:cNvSpPr txBox="1">
              <a:spLocks/>
            </p:cNvSpPr>
            <p:nvPr/>
          </p:nvSpPr>
          <p:spPr>
            <a:xfrm>
              <a:off x="6534460" y="3307224"/>
              <a:ext cx="1954684" cy="53470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3"/>
                </a:buClr>
                <a:buSzPts val="2500"/>
                <a:buFont typeface="Montserrat"/>
                <a:buNone/>
                <a:defRPr sz="2000" b="1" i="0" u="none" strike="noStrike" cap="none">
                  <a:solidFill>
                    <a:schemeClr val="accent3"/>
                  </a:solidFill>
                  <a:latin typeface="Montserrat"/>
                  <a:ea typeface="Montserrat"/>
                  <a:cs typeface="Montserrat"/>
                  <a:sym typeface="Montserrat"/>
                </a:defRPr>
              </a:lvl1pPr>
              <a:lvl2pPr marR="0" lvl="1"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2pPr>
              <a:lvl3pPr marR="0" lvl="2"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3pPr>
              <a:lvl4pPr marR="0" lvl="3"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4pPr>
              <a:lvl5pPr marR="0" lvl="4"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5pPr>
              <a:lvl6pPr marR="0" lvl="5"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6pPr>
              <a:lvl7pPr marR="0" lvl="6"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7pPr>
              <a:lvl8pPr marR="0" lvl="7"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8pPr>
              <a:lvl9pPr marR="0" lvl="8"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9pPr>
            </a:lstStyle>
            <a:p>
              <a:pPr defTabSz="914333">
                <a:buClr>
                  <a:srgbClr val="3D6D70"/>
                </a:buClr>
                <a:defRPr/>
              </a:pPr>
              <a:r>
                <a:rPr lang="id-ID" sz="1400" kern="0" dirty="0">
                  <a:solidFill>
                    <a:srgbClr val="000000"/>
                  </a:solidFill>
                  <a:latin typeface="PT Sans" panose="020B0503020203020204" pitchFamily="34" charset="0"/>
                  <a:cs typeface="Palanquin" panose="020B0004020203020204" pitchFamily="34" charset="0"/>
                </a:rPr>
                <a:t>Penebangan hutan</a:t>
              </a:r>
            </a:p>
            <a:p>
              <a:pPr defTabSz="914333">
                <a:buClr>
                  <a:srgbClr val="3D6D70"/>
                </a:buClr>
                <a:defRPr/>
              </a:pPr>
              <a:r>
                <a:rPr lang="id-ID" sz="1400" kern="0" dirty="0">
                  <a:solidFill>
                    <a:srgbClr val="000000"/>
                  </a:solidFill>
                  <a:latin typeface="PT Sans" panose="020B0503020203020204" pitchFamily="34" charset="0"/>
                  <a:cs typeface="Palanquin" panose="020B0004020203020204" pitchFamily="34" charset="0"/>
                </a:rPr>
                <a:t>secara liar</a:t>
              </a:r>
              <a:endParaRPr lang="en-US" sz="1400" kern="0" dirty="0">
                <a:solidFill>
                  <a:srgbClr val="000000"/>
                </a:solidFill>
                <a:latin typeface="PT Sans" panose="020B0503020203020204" pitchFamily="34" charset="0"/>
                <a:cs typeface="Palanquin" panose="020B0004020203020204" pitchFamily="34" charset="0"/>
              </a:endParaRPr>
            </a:p>
          </p:txBody>
        </p:sp>
      </p:grpSp>
      <p:sp>
        <p:nvSpPr>
          <p:cNvPr id="13" name="Google Shape;226;p33"/>
          <p:cNvSpPr/>
          <p:nvPr/>
        </p:nvSpPr>
        <p:spPr>
          <a:xfrm>
            <a:off x="180916" y="293782"/>
            <a:ext cx="719198" cy="704631"/>
          </a:xfrm>
          <a:prstGeom prst="ellipse">
            <a:avLst/>
          </a:prstGeom>
          <a:solidFill>
            <a:schemeClr val="accent2">
              <a:lumMod val="50000"/>
            </a:schemeClr>
          </a:solidFill>
          <a:ln>
            <a:noFill/>
          </a:ln>
          <a:effectLst>
            <a:outerShdw blurRad="50800" dist="38100" dir="10800000" algn="r"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FFFFFF"/>
                </a:solidFill>
                <a:latin typeface="PT Sans" panose="020B0503020203020204" pitchFamily="34" charset="0"/>
                <a:cs typeface="Arial"/>
                <a:sym typeface="Arial"/>
              </a:rPr>
              <a:t>4</a:t>
            </a:r>
          </a:p>
        </p:txBody>
      </p:sp>
    </p:spTree>
    <p:extLst>
      <p:ext uri="{BB962C8B-B14F-4D97-AF65-F5344CB8AC3E}">
        <p14:creationId xmlns:p14="http://schemas.microsoft.com/office/powerpoint/2010/main" val="2014242980"/>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ppt_x"/>
                                          </p:val>
                                        </p:tav>
                                        <p:tav tm="100000">
                                          <p:val>
                                            <p:strVal val="#ppt_x"/>
                                          </p:val>
                                        </p:tav>
                                      </p:tavLst>
                                    </p:anim>
                                    <p:anim calcmode="lin" valueType="num">
                                      <p:cBhvr additive="base">
                                        <p:cTn id="13" dur="500" fill="hold"/>
                                        <p:tgtEl>
                                          <p:spTgt spid="3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9" grpId="0" animBg="1"/>
      <p:bldP spid="1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Google Shape;272;p35">
            <a:extLst>
              <a:ext uri="{FF2B5EF4-FFF2-40B4-BE49-F238E27FC236}">
                <a16:creationId xmlns:a16="http://schemas.microsoft.com/office/drawing/2014/main" id="{E53730A6-BD29-2C5B-0DD6-0254246AE44B}"/>
              </a:ext>
            </a:extLst>
          </p:cNvPr>
          <p:cNvSpPr txBox="1">
            <a:spLocks/>
          </p:cNvSpPr>
          <p:nvPr/>
        </p:nvSpPr>
        <p:spPr>
          <a:xfrm>
            <a:off x="900114" y="359746"/>
            <a:ext cx="6288692"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333">
              <a:buClr>
                <a:srgbClr val="0C4F72"/>
              </a:buClr>
            </a:pPr>
            <a:r>
              <a:rPr lang="id-ID" sz="3200" kern="0" dirty="0">
                <a:solidFill>
                  <a:srgbClr val="000000"/>
                </a:solidFill>
                <a:latin typeface="PT Sans" panose="020B0503020203020204" pitchFamily="34" charset="0"/>
              </a:rPr>
              <a:t>Adanya Spesies Pendatang</a:t>
            </a:r>
            <a:endParaRPr lang="en-US" sz="3200" kern="0" dirty="0">
              <a:solidFill>
                <a:srgbClr val="000000"/>
              </a:solidFill>
              <a:latin typeface="PT Sans" panose="020B0503020203020204" pitchFamily="34" charset="0"/>
            </a:endParaRPr>
          </a:p>
        </p:txBody>
      </p:sp>
      <p:pic>
        <p:nvPicPr>
          <p:cNvPr id="30" name="Picture 29">
            <a:extLst>
              <a:ext uri="{FF2B5EF4-FFF2-40B4-BE49-F238E27FC236}">
                <a16:creationId xmlns:a16="http://schemas.microsoft.com/office/drawing/2014/main" id="{3D2B1453-129A-B09C-DED9-15196779B9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
        <p:nvSpPr>
          <p:cNvPr id="19" name="Rounded Rectangle 18"/>
          <p:cNvSpPr/>
          <p:nvPr/>
        </p:nvSpPr>
        <p:spPr>
          <a:xfrm>
            <a:off x="279699" y="1381766"/>
            <a:ext cx="5808281" cy="2976819"/>
          </a:xfrm>
          <a:prstGeom prst="round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971" indent="-180971" defTabSz="685783">
              <a:spcAft>
                <a:spcPts val="300"/>
              </a:spcAft>
              <a:buFont typeface="Arial" panose="020B0604020202020204" pitchFamily="34" charset="0"/>
              <a:buChar char="•"/>
            </a:pPr>
            <a:r>
              <a:rPr lang="id-ID" sz="1700" dirty="0">
                <a:solidFill>
                  <a:srgbClr val="000000"/>
                </a:solidFill>
                <a:latin typeface="PT Sans" panose="020B0503020203020204" pitchFamily="34" charset="0"/>
              </a:rPr>
              <a:t>Masuknya spesies dari luar ke suatu daerah seringkali mendesak spesies lokal yang sebenarnya merupakan spesies penting dan langka di daerah tersebut.</a:t>
            </a:r>
          </a:p>
          <a:p>
            <a:pPr marL="180971" indent="-180971" defTabSz="685783">
              <a:spcAft>
                <a:spcPts val="300"/>
              </a:spcAft>
              <a:buFont typeface="Arial" panose="020B0604020202020204" pitchFamily="34" charset="0"/>
              <a:buChar char="•"/>
            </a:pPr>
            <a:r>
              <a:rPr lang="id-ID" sz="1700" dirty="0">
                <a:solidFill>
                  <a:srgbClr val="000000"/>
                </a:solidFill>
                <a:latin typeface="PT Sans" panose="020B0503020203020204" pitchFamily="34" charset="0"/>
              </a:rPr>
              <a:t>Beberapa spesies asing tersebut dapat menjadi spesies invasif yang menguasai ekosistem.</a:t>
            </a:r>
          </a:p>
          <a:p>
            <a:pPr marL="180971" indent="-180971" defTabSz="685783">
              <a:spcAft>
                <a:spcPts val="300"/>
              </a:spcAft>
              <a:buFont typeface="Arial" panose="020B0604020202020204" pitchFamily="34" charset="0"/>
              <a:buChar char="•"/>
            </a:pPr>
            <a:r>
              <a:rPr lang="id-ID" sz="1700" dirty="0">
                <a:solidFill>
                  <a:srgbClr val="000000"/>
                </a:solidFill>
                <a:latin typeface="PT Sans" panose="020B0503020203020204" pitchFamily="34" charset="0"/>
              </a:rPr>
              <a:t>Contohnya, ikan pelangi (</a:t>
            </a:r>
            <a:r>
              <a:rPr lang="id-ID" sz="1700" i="1" dirty="0">
                <a:solidFill>
                  <a:srgbClr val="000000"/>
                </a:solidFill>
                <a:latin typeface="PT Sans" panose="020B0503020203020204" pitchFamily="34" charset="0"/>
              </a:rPr>
              <a:t>Melanotaenia ayamaruensis</a:t>
            </a:r>
            <a:r>
              <a:rPr lang="id-ID" sz="1700" dirty="0">
                <a:solidFill>
                  <a:srgbClr val="000000"/>
                </a:solidFill>
                <a:latin typeface="PT Sans" panose="020B0503020203020204" pitchFamily="34" charset="0"/>
              </a:rPr>
              <a:t>) yang merupakan spesies endemik Danau Ayamaru, Papua Barat. Ikan pelangi terancam punah karena dimangsa oleh ikan mas (</a:t>
            </a:r>
            <a:r>
              <a:rPr lang="id-ID" sz="1700" i="1" dirty="0">
                <a:solidFill>
                  <a:srgbClr val="000000"/>
                </a:solidFill>
                <a:latin typeface="PT Sans" panose="020B0503020203020204" pitchFamily="34" charset="0"/>
              </a:rPr>
              <a:t>Cyprinus carpio</a:t>
            </a:r>
            <a:r>
              <a:rPr lang="id-ID" sz="1700" dirty="0">
                <a:solidFill>
                  <a:srgbClr val="000000"/>
                </a:solidFill>
                <a:latin typeface="PT Sans" panose="020B0503020203020204" pitchFamily="34" charset="0"/>
              </a:rPr>
              <a:t>) yang menjadi spesies invasif di danau tersebut.</a:t>
            </a:r>
          </a:p>
        </p:txBody>
      </p:sp>
      <p:grpSp>
        <p:nvGrpSpPr>
          <p:cNvPr id="2" name="Group 1"/>
          <p:cNvGrpSpPr/>
          <p:nvPr/>
        </p:nvGrpSpPr>
        <p:grpSpPr>
          <a:xfrm>
            <a:off x="6328138" y="1381768"/>
            <a:ext cx="2526284" cy="2403121"/>
            <a:chOff x="6328138" y="1381768"/>
            <a:chExt cx="2526284" cy="2403121"/>
          </a:xfrm>
        </p:grpSpPr>
        <p:sp>
          <p:nvSpPr>
            <p:cNvPr id="12" name="Google Shape;2717;p59">
              <a:hlinkClick r:id="rId3" action="ppaction://hlinksldjump"/>
              <a:extLst>
                <a:ext uri="{FF2B5EF4-FFF2-40B4-BE49-F238E27FC236}">
                  <a16:creationId xmlns:a16="http://schemas.microsoft.com/office/drawing/2014/main" id="{3B9825E5-F273-7919-0116-1BBB1BD3A3A1}"/>
                </a:ext>
              </a:extLst>
            </p:cNvPr>
            <p:cNvSpPr txBox="1">
              <a:spLocks/>
            </p:cNvSpPr>
            <p:nvPr/>
          </p:nvSpPr>
          <p:spPr>
            <a:xfrm>
              <a:off x="6423558" y="3116813"/>
              <a:ext cx="2337085" cy="668076"/>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3"/>
                </a:buClr>
                <a:buSzPts val="2500"/>
                <a:buFont typeface="Montserrat"/>
                <a:buNone/>
                <a:defRPr sz="2000" b="1" i="0" u="none" strike="noStrike" cap="none">
                  <a:solidFill>
                    <a:schemeClr val="accent3"/>
                  </a:solidFill>
                  <a:latin typeface="Montserrat"/>
                  <a:ea typeface="Montserrat"/>
                  <a:cs typeface="Montserrat"/>
                  <a:sym typeface="Montserrat"/>
                </a:defRPr>
              </a:lvl1pPr>
              <a:lvl2pPr marR="0" lvl="1"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2pPr>
              <a:lvl3pPr marR="0" lvl="2"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3pPr>
              <a:lvl4pPr marR="0" lvl="3"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4pPr>
              <a:lvl5pPr marR="0" lvl="4"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5pPr>
              <a:lvl6pPr marR="0" lvl="5"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6pPr>
              <a:lvl7pPr marR="0" lvl="6"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7pPr>
              <a:lvl8pPr marR="0" lvl="7"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8pPr>
              <a:lvl9pPr marR="0" lvl="8"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9pPr>
            </a:lstStyle>
            <a:p>
              <a:pPr defTabSz="914333">
                <a:buClr>
                  <a:srgbClr val="3D6D70"/>
                </a:buClr>
                <a:defRPr/>
              </a:pPr>
              <a:r>
                <a:rPr lang="id-ID" sz="1400" i="1" kern="0" dirty="0">
                  <a:solidFill>
                    <a:srgbClr val="000000"/>
                  </a:solidFill>
                  <a:latin typeface="PT Sans" panose="020B0503020203020204" pitchFamily="34" charset="0"/>
                  <a:cs typeface="Palanquin" panose="020B0004020203020204" pitchFamily="34" charset="0"/>
                </a:rPr>
                <a:t>Melanotaenia ayamaruensis </a:t>
              </a:r>
              <a:r>
                <a:rPr lang="id-ID" sz="1400" kern="0" dirty="0">
                  <a:solidFill>
                    <a:srgbClr val="000000"/>
                  </a:solidFill>
                  <a:latin typeface="PT Sans" panose="020B0503020203020204" pitchFamily="34" charset="0"/>
                  <a:cs typeface="Palanquin" panose="020B0004020203020204" pitchFamily="34" charset="0"/>
                </a:rPr>
                <a:t>(ikan pelangi) </a:t>
              </a:r>
              <a:endParaRPr lang="en-US" sz="1400" kern="0" dirty="0">
                <a:solidFill>
                  <a:srgbClr val="000000"/>
                </a:solidFill>
                <a:latin typeface="PT Sans" panose="020B0503020203020204" pitchFamily="34" charset="0"/>
                <a:cs typeface="Palanquin" panose="020B0004020203020204" pitchFamily="34" charset="0"/>
              </a:endParaRPr>
            </a:p>
          </p:txBody>
        </p:sp>
        <p:pic>
          <p:nvPicPr>
            <p:cNvPr id="13" name="Picture 12"/>
            <p:cNvPicPr>
              <a:picLocks noChangeAspect="1"/>
            </p:cNvPicPr>
            <p:nvPr/>
          </p:nvPicPr>
          <p:blipFill rotWithShape="1">
            <a:blip r:embed="rId4"/>
            <a:srcRect l="10944" t="6410" b="12967"/>
            <a:stretch/>
          </p:blipFill>
          <p:spPr>
            <a:xfrm>
              <a:off x="6328138" y="1381768"/>
              <a:ext cx="2526284" cy="1735046"/>
            </a:xfrm>
            <a:prstGeom prst="rect">
              <a:avLst/>
            </a:prstGeom>
            <a:ln>
              <a:noFill/>
            </a:ln>
            <a:effectLst>
              <a:outerShdw blurRad="50800" dist="38100" dir="10800000" algn="r" rotWithShape="0">
                <a:prstClr val="black">
                  <a:alpha val="40000"/>
                </a:prstClr>
              </a:outerShdw>
            </a:effectLst>
          </p:spPr>
        </p:pic>
      </p:grpSp>
      <p:sp>
        <p:nvSpPr>
          <p:cNvPr id="15" name="Google Shape;226;p33"/>
          <p:cNvSpPr/>
          <p:nvPr/>
        </p:nvSpPr>
        <p:spPr>
          <a:xfrm>
            <a:off x="180916" y="293782"/>
            <a:ext cx="719198" cy="704631"/>
          </a:xfrm>
          <a:prstGeom prst="ellipse">
            <a:avLst/>
          </a:prstGeom>
          <a:solidFill>
            <a:schemeClr val="accent2">
              <a:lumMod val="50000"/>
            </a:schemeClr>
          </a:solidFill>
          <a:ln>
            <a:noFill/>
          </a:ln>
          <a:effectLst>
            <a:outerShdw blurRad="50800" dist="38100" dir="10800000" algn="r"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FFFFFF"/>
                </a:solidFill>
                <a:latin typeface="PT Sans" panose="020B0503020203020204" pitchFamily="34" charset="0"/>
                <a:cs typeface="Arial"/>
                <a:sym typeface="Arial"/>
              </a:rPr>
              <a:t>5</a:t>
            </a:r>
          </a:p>
        </p:txBody>
      </p:sp>
    </p:spTree>
    <p:extLst>
      <p:ext uri="{BB962C8B-B14F-4D97-AF65-F5344CB8AC3E}">
        <p14:creationId xmlns:p14="http://schemas.microsoft.com/office/powerpoint/2010/main" val="3256945835"/>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ppt_x"/>
                                          </p:val>
                                        </p:tav>
                                        <p:tav tm="100000">
                                          <p:val>
                                            <p:strVal val="#ppt_x"/>
                                          </p:val>
                                        </p:tav>
                                      </p:tavLst>
                                    </p:anim>
                                    <p:anim calcmode="lin" valueType="num">
                                      <p:cBhvr additive="base">
                                        <p:cTn id="13" dur="500" fill="hold"/>
                                        <p:tgtEl>
                                          <p:spTgt spid="3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9" grpId="0" animBg="1"/>
      <p:bldP spid="1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Google Shape;272;p35">
            <a:extLst>
              <a:ext uri="{FF2B5EF4-FFF2-40B4-BE49-F238E27FC236}">
                <a16:creationId xmlns:a16="http://schemas.microsoft.com/office/drawing/2014/main" id="{E53730A6-BD29-2C5B-0DD6-0254246AE44B}"/>
              </a:ext>
            </a:extLst>
          </p:cNvPr>
          <p:cNvSpPr txBox="1">
            <a:spLocks/>
          </p:cNvSpPr>
          <p:nvPr/>
        </p:nvSpPr>
        <p:spPr>
          <a:xfrm>
            <a:off x="868012" y="359746"/>
            <a:ext cx="7329315"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333">
              <a:buClr>
                <a:srgbClr val="0C4F72"/>
              </a:buClr>
            </a:pPr>
            <a:r>
              <a:rPr lang="id-ID" sz="3200" kern="0" dirty="0">
                <a:solidFill>
                  <a:srgbClr val="000000"/>
                </a:solidFill>
                <a:latin typeface="PT Sans" panose="020B0503020203020204" pitchFamily="34" charset="0"/>
              </a:rPr>
              <a:t>Industrialisasi Pertanian dan Hutan</a:t>
            </a:r>
            <a:endParaRPr lang="en-US" sz="3200" kern="0" dirty="0">
              <a:solidFill>
                <a:srgbClr val="000000"/>
              </a:solidFill>
              <a:latin typeface="PT Sans" panose="020B0503020203020204" pitchFamily="34" charset="0"/>
            </a:endParaRPr>
          </a:p>
        </p:txBody>
      </p:sp>
      <p:pic>
        <p:nvPicPr>
          <p:cNvPr id="30" name="Picture 29">
            <a:extLst>
              <a:ext uri="{FF2B5EF4-FFF2-40B4-BE49-F238E27FC236}">
                <a16:creationId xmlns:a16="http://schemas.microsoft.com/office/drawing/2014/main" id="{3D2B1453-129A-B09C-DED9-15196779B9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
        <p:nvSpPr>
          <p:cNvPr id="19" name="Rounded Rectangle 18"/>
          <p:cNvSpPr/>
          <p:nvPr/>
        </p:nvSpPr>
        <p:spPr>
          <a:xfrm>
            <a:off x="260664" y="1473797"/>
            <a:ext cx="6972919" cy="2892117"/>
          </a:xfrm>
          <a:prstGeom prst="roundRect">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971" indent="-180971" defTabSz="685783">
              <a:spcAft>
                <a:spcPts val="300"/>
              </a:spcAft>
              <a:buFont typeface="Arial" panose="020B0604020202020204" pitchFamily="34" charset="0"/>
              <a:buChar char="•"/>
            </a:pPr>
            <a:r>
              <a:rPr lang="id-ID" sz="1700" dirty="0">
                <a:solidFill>
                  <a:srgbClr val="000000"/>
                </a:solidFill>
                <a:latin typeface="PT Sans" panose="020B0503020203020204" pitchFamily="34" charset="0"/>
              </a:rPr>
              <a:t>Para petani cenderung menanam tumbuhan atau memelihara hewan yang bersifat unggul dan menguntungkan, sedangkan tumbuhan dan hewan yang kurang unggul dan kurang menguntungkan akan disingkirkan.</a:t>
            </a:r>
          </a:p>
          <a:p>
            <a:pPr marL="180971" indent="-180971" defTabSz="685783">
              <a:spcAft>
                <a:spcPts val="300"/>
              </a:spcAft>
              <a:buFont typeface="Arial" panose="020B0604020202020204" pitchFamily="34" charset="0"/>
              <a:buChar char="•"/>
            </a:pPr>
            <a:r>
              <a:rPr lang="id-ID" sz="1700" dirty="0">
                <a:solidFill>
                  <a:srgbClr val="000000"/>
                </a:solidFill>
                <a:latin typeface="PT Sans" panose="020B0503020203020204" pitchFamily="34" charset="0"/>
              </a:rPr>
              <a:t>Selain itu, suatu lahan pertanian atau hutan industri umumnya hanya ditanami satu jenis tanaman (monokultur), misalnya teh, karet, dan kopi.</a:t>
            </a:r>
          </a:p>
          <a:p>
            <a:pPr marL="180971" indent="-180971" defTabSz="685783">
              <a:spcAft>
                <a:spcPts val="300"/>
              </a:spcAft>
              <a:buFont typeface="Arial" panose="020B0604020202020204" pitchFamily="34" charset="0"/>
              <a:buChar char="•"/>
            </a:pPr>
            <a:r>
              <a:rPr lang="id-ID" sz="1700" dirty="0">
                <a:solidFill>
                  <a:srgbClr val="000000"/>
                </a:solidFill>
                <a:latin typeface="PT Sans" panose="020B0503020203020204" pitchFamily="34" charset="0"/>
              </a:rPr>
              <a:t>Kedua hal tersebut dapat menyebabkan menurunnya keanekaragaman hayati tingkat spesies.</a:t>
            </a:r>
          </a:p>
        </p:txBody>
      </p:sp>
      <p:sp>
        <p:nvSpPr>
          <p:cNvPr id="12" name="Google Shape;226;p33"/>
          <p:cNvSpPr/>
          <p:nvPr/>
        </p:nvSpPr>
        <p:spPr>
          <a:xfrm>
            <a:off x="180916" y="293782"/>
            <a:ext cx="719198" cy="704631"/>
          </a:xfrm>
          <a:prstGeom prst="ellipse">
            <a:avLst/>
          </a:prstGeom>
          <a:solidFill>
            <a:schemeClr val="accent2">
              <a:lumMod val="50000"/>
            </a:schemeClr>
          </a:solidFill>
          <a:ln>
            <a:noFill/>
          </a:ln>
          <a:effectLst>
            <a:outerShdw blurRad="50800" dist="38100" dir="10800000" algn="r"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FFFFFF"/>
                </a:solidFill>
                <a:latin typeface="PT Sans" panose="020B0503020203020204" pitchFamily="34" charset="0"/>
                <a:cs typeface="Arial"/>
                <a:sym typeface="Arial"/>
              </a:rPr>
              <a:t>6</a:t>
            </a:r>
          </a:p>
        </p:txBody>
      </p:sp>
    </p:spTree>
    <p:extLst>
      <p:ext uri="{BB962C8B-B14F-4D97-AF65-F5344CB8AC3E}">
        <p14:creationId xmlns:p14="http://schemas.microsoft.com/office/powerpoint/2010/main" val="3360819490"/>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ppt_x"/>
                                          </p:val>
                                        </p:tav>
                                        <p:tav tm="100000">
                                          <p:val>
                                            <p:strVal val="#ppt_x"/>
                                          </p:val>
                                        </p:tav>
                                      </p:tavLst>
                                    </p:anim>
                                    <p:anim calcmode="lin" valueType="num">
                                      <p:cBhvr additive="base">
                                        <p:cTn id="13" dur="500" fill="hold"/>
                                        <p:tgtEl>
                                          <p:spTgt spid="3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9" grpId="0" animBg="1"/>
      <p:bldP spid="1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sp>
        <p:nvSpPr>
          <p:cNvPr id="500" name="Google Shape;500;p46"/>
          <p:cNvSpPr txBox="1">
            <a:spLocks noGrp="1"/>
          </p:cNvSpPr>
          <p:nvPr>
            <p:ph type="title"/>
          </p:nvPr>
        </p:nvSpPr>
        <p:spPr>
          <a:xfrm>
            <a:off x="2014800" y="2139350"/>
            <a:ext cx="5114400" cy="836763"/>
          </a:xfrm>
          <a:prstGeom prst="rect">
            <a:avLst/>
          </a:prstGeom>
        </p:spPr>
        <p:txBody>
          <a:bodyPr spcFirstLastPara="1" wrap="square" lIns="91425" tIns="91425" rIns="91425" bIns="91425" anchor="ctr" anchorCtr="0">
            <a:noAutofit/>
          </a:bodyPr>
          <a:lstStyle/>
          <a:p>
            <a:r>
              <a:rPr lang="id-ID" sz="4800" dirty="0">
                <a:latin typeface="PT Sans" panose="020B0503020203020204" pitchFamily="34" charset="0"/>
              </a:rPr>
              <a:t>Usaha Pelestarian Keanekaragaman Hayati</a:t>
            </a:r>
            <a:endParaRPr sz="4800" dirty="0">
              <a:latin typeface="PT Sans" panose="020B0503020203020204" pitchFamily="34" charset="0"/>
            </a:endParaRPr>
          </a:p>
        </p:txBody>
      </p:sp>
      <p:sp>
        <p:nvSpPr>
          <p:cNvPr id="521" name="Google Shape;521;p46"/>
          <p:cNvSpPr/>
          <p:nvPr/>
        </p:nvSpPr>
        <p:spPr>
          <a:xfrm>
            <a:off x="5825525" y="109600"/>
            <a:ext cx="429900" cy="429900"/>
          </a:xfrm>
          <a:prstGeom prst="rect">
            <a:avLst/>
          </a:prstGeom>
          <a:solidFill>
            <a:schemeClr val="lt1"/>
          </a:solidFill>
          <a:ln>
            <a:noFill/>
          </a:ln>
        </p:spPr>
        <p:txBody>
          <a:bodyPr spcFirstLastPara="1" wrap="square" lIns="91425" tIns="91425" rIns="91425" bIns="91425" anchor="ctr" anchorCtr="0">
            <a:noAutofit/>
          </a:bodyPr>
          <a:lstStyle/>
          <a:p>
            <a:pPr defTabSz="914310">
              <a:buClr>
                <a:srgbClr val="000000"/>
              </a:buClr>
            </a:pPr>
            <a:endParaRPr sz="1400" kern="0">
              <a:solidFill>
                <a:srgbClr val="000000"/>
              </a:solidFill>
              <a:latin typeface="PT Sans" panose="020B0503020203020204" pitchFamily="34" charset="0"/>
              <a:cs typeface="Arial"/>
              <a:sym typeface="Arial"/>
            </a:endParaRPr>
          </a:p>
        </p:txBody>
      </p:sp>
      <p:sp>
        <p:nvSpPr>
          <p:cNvPr id="33" name="Google Shape;522;p46">
            <a:extLst>
              <a:ext uri="{FF2B5EF4-FFF2-40B4-BE49-F238E27FC236}">
                <a16:creationId xmlns:a16="http://schemas.microsoft.com/office/drawing/2014/main" id="{FC7B6004-0B86-0A0E-A7CB-3AE53710F951}"/>
              </a:ext>
            </a:extLst>
          </p:cNvPr>
          <p:cNvSpPr/>
          <p:nvPr/>
        </p:nvSpPr>
        <p:spPr>
          <a:xfrm>
            <a:off x="1190447" y="554732"/>
            <a:ext cx="1083087" cy="1083087"/>
          </a:xfrm>
          <a:prstGeom prst="ellipse">
            <a:avLst/>
          </a:prstGeom>
          <a:solidFill>
            <a:schemeClr val="accent6">
              <a:lumMod val="60000"/>
              <a:lumOff val="40000"/>
            </a:schemeClr>
          </a:solidFill>
          <a:ln>
            <a:noFill/>
          </a:ln>
        </p:spPr>
        <p:txBody>
          <a:bodyPr spcFirstLastPara="1" wrap="square" lIns="91425" tIns="91425" rIns="91425" bIns="91425" anchor="ctr" anchorCtr="0">
            <a:noAutofit/>
          </a:bodyPr>
          <a:lstStyle/>
          <a:p>
            <a:pPr algn="ctr" defTabSz="914310">
              <a:buClr>
                <a:srgbClr val="000000"/>
              </a:buClr>
            </a:pPr>
            <a:r>
              <a:rPr sz="4000" b="1" kern="0" dirty="0">
                <a:solidFill>
                  <a:srgbClr val="000000"/>
                </a:solidFill>
                <a:latin typeface="PT Sans" panose="020B0503020203020204" pitchFamily="34" charset="0"/>
                <a:cs typeface="Arial"/>
                <a:sym typeface="Arial"/>
              </a:rPr>
              <a:t>E</a:t>
            </a:r>
          </a:p>
        </p:txBody>
      </p:sp>
      <p:pic>
        <p:nvPicPr>
          <p:cNvPr id="34" name="Picture 33">
            <a:extLst>
              <a:ext uri="{FF2B5EF4-FFF2-40B4-BE49-F238E27FC236}">
                <a16:creationId xmlns:a16="http://schemas.microsoft.com/office/drawing/2014/main" id="{4146DB36-A2E6-DD70-4F36-3D49B5AB469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631440"/>
            <a:ext cx="9144000" cy="512063"/>
          </a:xfrm>
          <a:prstGeom prst="rect">
            <a:avLst/>
          </a:prstGeom>
        </p:spPr>
      </p:pic>
    </p:spTree>
    <p:extLst>
      <p:ext uri="{BB962C8B-B14F-4D97-AF65-F5344CB8AC3E}">
        <p14:creationId xmlns:p14="http://schemas.microsoft.com/office/powerpoint/2010/main" val="2533156880"/>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ppt_x"/>
                                          </p:val>
                                        </p:tav>
                                        <p:tav tm="100000">
                                          <p:val>
                                            <p:strVal val="#ppt_x"/>
                                          </p:val>
                                        </p:tav>
                                      </p:tavLst>
                                    </p:anim>
                                    <p:anim calcmode="lin" valueType="num">
                                      <p:cBhvr additive="base">
                                        <p:cTn id="8" dur="500" fill="hold"/>
                                        <p:tgtEl>
                                          <p:spTgt spid="3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00"/>
                                        </p:tgtEl>
                                        <p:attrNameLst>
                                          <p:attrName>style.visibility</p:attrName>
                                        </p:attrNameLst>
                                      </p:cBhvr>
                                      <p:to>
                                        <p:strVal val="visible"/>
                                      </p:to>
                                    </p:set>
                                    <p:anim calcmode="lin" valueType="num">
                                      <p:cBhvr additive="base">
                                        <p:cTn id="12" dur="500" fill="hold"/>
                                        <p:tgtEl>
                                          <p:spTgt spid="500"/>
                                        </p:tgtEl>
                                        <p:attrNameLst>
                                          <p:attrName>ppt_x</p:attrName>
                                        </p:attrNameLst>
                                      </p:cBhvr>
                                      <p:tavLst>
                                        <p:tav tm="0">
                                          <p:val>
                                            <p:strVal val="#ppt_x"/>
                                          </p:val>
                                        </p:tav>
                                        <p:tav tm="100000">
                                          <p:val>
                                            <p:strVal val="#ppt_x"/>
                                          </p:val>
                                        </p:tav>
                                      </p:tavLst>
                                    </p:anim>
                                    <p:anim calcmode="lin" valueType="num">
                                      <p:cBhvr additive="base">
                                        <p:cTn id="13" dur="500" fill="hold"/>
                                        <p:tgtEl>
                                          <p:spTgt spid="5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0" grpId="0"/>
      <p:bldP spid="3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56B650F-A752-A31E-5202-D2D28DDA4F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
        <p:nvSpPr>
          <p:cNvPr id="22" name="Rounded Rectangle 21"/>
          <p:cNvSpPr/>
          <p:nvPr/>
        </p:nvSpPr>
        <p:spPr>
          <a:xfrm>
            <a:off x="302716" y="789765"/>
            <a:ext cx="8049569" cy="1859802"/>
          </a:xfrm>
          <a:prstGeom prst="roundRect">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971" indent="-180971" defTabSz="685783">
              <a:spcAft>
                <a:spcPts val="300"/>
              </a:spcAft>
              <a:buFont typeface="Arial" panose="020B0604020202020204" pitchFamily="34" charset="0"/>
              <a:buChar char="•"/>
            </a:pPr>
            <a:r>
              <a:rPr lang="id-ID" sz="1700" dirty="0">
                <a:solidFill>
                  <a:srgbClr val="000000"/>
                </a:solidFill>
                <a:latin typeface="PT Sans" panose="020B0503020203020204" pitchFamily="34" charset="0"/>
              </a:rPr>
              <a:t>Menjamin kelestarian fungsi ekosistem sebagai penyangga kehidupan. </a:t>
            </a:r>
          </a:p>
          <a:p>
            <a:pPr marL="180971" indent="-180971" defTabSz="685783">
              <a:spcAft>
                <a:spcPts val="300"/>
              </a:spcAft>
              <a:buFont typeface="Arial" panose="020B0604020202020204" pitchFamily="34" charset="0"/>
              <a:buChar char="•"/>
            </a:pPr>
            <a:r>
              <a:rPr lang="id-ID" sz="1700" dirty="0">
                <a:solidFill>
                  <a:srgbClr val="000000"/>
                </a:solidFill>
                <a:latin typeface="PT Sans" panose="020B0503020203020204" pitchFamily="34" charset="0"/>
              </a:rPr>
              <a:t>Mencegah kepunahan spesies yang disebabkan oleh kerusakan habitat dan pemanfaatan yang tidak terkendali.</a:t>
            </a:r>
          </a:p>
          <a:p>
            <a:pPr marL="180971" indent="-180971" defTabSz="685783">
              <a:spcAft>
                <a:spcPts val="300"/>
              </a:spcAft>
              <a:buFont typeface="Arial" panose="020B0604020202020204" pitchFamily="34" charset="0"/>
              <a:buChar char="•"/>
            </a:pPr>
            <a:r>
              <a:rPr lang="id-ID" sz="1700" dirty="0">
                <a:solidFill>
                  <a:srgbClr val="000000"/>
                </a:solidFill>
                <a:latin typeface="PT Sans" panose="020B0503020203020204" pitchFamily="34" charset="0"/>
              </a:rPr>
              <a:t>Menyediakan sumber plasma nutfah untuk mendukung pengembangan dan budidaya kultivar-kultivar tanaman pangan, obat-obatan, maupun hewan ternak.</a:t>
            </a:r>
          </a:p>
        </p:txBody>
      </p:sp>
      <p:sp>
        <p:nvSpPr>
          <p:cNvPr id="16" name="Rounded Rectangle 15"/>
          <p:cNvSpPr/>
          <p:nvPr/>
        </p:nvSpPr>
        <p:spPr>
          <a:xfrm>
            <a:off x="1275331" y="2896896"/>
            <a:ext cx="8049569" cy="1487215"/>
          </a:xfrm>
          <a:prstGeom prst="roundRect">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783"/>
            <a:r>
              <a:rPr lang="id-ID" sz="1700" dirty="0">
                <a:solidFill>
                  <a:srgbClr val="000000"/>
                </a:solidFill>
                <a:latin typeface="PT Sans" panose="020B0503020203020204" pitchFamily="34" charset="0"/>
              </a:rPr>
              <a:t>Konservasi keanekaragaman hayati dapat dilakukan secara </a:t>
            </a:r>
            <a:r>
              <a:rPr lang="id-ID" sz="1700" b="1" i="1" dirty="0">
                <a:solidFill>
                  <a:srgbClr val="000000"/>
                </a:solidFill>
                <a:latin typeface="PT Sans" panose="020B0503020203020204" pitchFamily="34" charset="0"/>
              </a:rPr>
              <a:t>in situ </a:t>
            </a:r>
            <a:r>
              <a:rPr lang="id-ID" sz="1700" dirty="0">
                <a:solidFill>
                  <a:srgbClr val="000000"/>
                </a:solidFill>
                <a:latin typeface="PT Sans" panose="020B0503020203020204" pitchFamily="34" charset="0"/>
              </a:rPr>
              <a:t>maupun </a:t>
            </a:r>
            <a:r>
              <a:rPr lang="id-ID" sz="1700" b="1" i="1" dirty="0">
                <a:solidFill>
                  <a:srgbClr val="000000"/>
                </a:solidFill>
                <a:latin typeface="PT Sans" panose="020B0503020203020204" pitchFamily="34" charset="0"/>
              </a:rPr>
              <a:t>ex situ</a:t>
            </a:r>
            <a:r>
              <a:rPr lang="id-ID" sz="1700" dirty="0">
                <a:solidFill>
                  <a:srgbClr val="000000"/>
                </a:solidFill>
                <a:latin typeface="PT Sans" panose="020B0503020203020204" pitchFamily="34" charset="0"/>
              </a:rPr>
              <a:t>. Konservasi </a:t>
            </a:r>
            <a:r>
              <a:rPr lang="id-ID" sz="1700" i="1" dirty="0">
                <a:solidFill>
                  <a:srgbClr val="000000"/>
                </a:solidFill>
                <a:latin typeface="PT Sans" panose="020B0503020203020204" pitchFamily="34" charset="0"/>
              </a:rPr>
              <a:t>in situ </a:t>
            </a:r>
            <a:r>
              <a:rPr lang="id-ID" sz="1700" dirty="0">
                <a:solidFill>
                  <a:srgbClr val="000000"/>
                </a:solidFill>
                <a:latin typeface="PT Sans" panose="020B0503020203020204" pitchFamily="34" charset="0"/>
              </a:rPr>
              <a:t>dilakukan di dalam habitat aslinya, misalnya mendirikan cagar alam, taman nasional, suaka margasatwa, taman hutan raya, dan taman laut. Sementara itu, konservasi </a:t>
            </a:r>
            <a:r>
              <a:rPr lang="id-ID" sz="1700" i="1" dirty="0">
                <a:solidFill>
                  <a:srgbClr val="000000"/>
                </a:solidFill>
                <a:latin typeface="PT Sans" panose="020B0503020203020204" pitchFamily="34" charset="0"/>
              </a:rPr>
              <a:t>ex situ </a:t>
            </a:r>
            <a:r>
              <a:rPr lang="id-ID" sz="1700" dirty="0">
                <a:solidFill>
                  <a:srgbClr val="000000"/>
                </a:solidFill>
                <a:latin typeface="PT Sans" panose="020B0503020203020204" pitchFamily="34" charset="0"/>
              </a:rPr>
              <a:t>dilakukan di luar habitat aslinya, seperti mendirikan kebun raya, taman safari, kebun koleksi, atau kebun binatang.</a:t>
            </a:r>
          </a:p>
        </p:txBody>
      </p:sp>
      <p:sp>
        <p:nvSpPr>
          <p:cNvPr id="8" name="Google Shape;272;p35">
            <a:extLst>
              <a:ext uri="{FF2B5EF4-FFF2-40B4-BE49-F238E27FC236}">
                <a16:creationId xmlns:a16="http://schemas.microsoft.com/office/drawing/2014/main" id="{E53730A6-BD29-2C5B-0DD6-0254246AE44B}"/>
              </a:ext>
            </a:extLst>
          </p:cNvPr>
          <p:cNvSpPr txBox="1">
            <a:spLocks/>
          </p:cNvSpPr>
          <p:nvPr/>
        </p:nvSpPr>
        <p:spPr>
          <a:xfrm>
            <a:off x="302715" y="187550"/>
            <a:ext cx="8049569" cy="469519"/>
          </a:xfrm>
          <a:prstGeom prst="rect">
            <a:avLst/>
          </a:prstGeom>
          <a:solidFill>
            <a:schemeClr val="accent1"/>
          </a:solidFill>
          <a:ln w="19050">
            <a:noFill/>
          </a:ln>
          <a:effectLst>
            <a:outerShdw blurRad="50800" dist="38100" dir="13500000" algn="br" rotWithShape="0">
              <a:prstClr val="black">
                <a:alpha val="40000"/>
              </a:prstClr>
            </a:outerShdw>
          </a:effectLst>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33">
              <a:buClr>
                <a:srgbClr val="0C4F72"/>
              </a:buClr>
            </a:pPr>
            <a:r>
              <a:rPr lang="id-ID" sz="2000" dirty="0">
                <a:solidFill>
                  <a:srgbClr val="000000"/>
                </a:solidFill>
                <a:latin typeface="PT Sans" panose="020B0503020203020204" pitchFamily="34" charset="0"/>
              </a:rPr>
              <a:t>Tujuan pelestarian/konservasi keanekaragaman hayati</a:t>
            </a:r>
            <a:endParaRPr lang="id-ID" sz="2000" kern="0" dirty="0">
              <a:solidFill>
                <a:srgbClr val="000000"/>
              </a:solidFill>
              <a:latin typeface="PT Sans" panose="020B0503020203020204" pitchFamily="34" charset="0"/>
            </a:endParaRPr>
          </a:p>
        </p:txBody>
      </p:sp>
    </p:spTree>
    <p:extLst>
      <p:ext uri="{BB962C8B-B14F-4D97-AF65-F5344CB8AC3E}">
        <p14:creationId xmlns:p14="http://schemas.microsoft.com/office/powerpoint/2010/main" val="868439933"/>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6" grpId="0"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6" y="-57214"/>
            <a:ext cx="9144000" cy="5142857"/>
          </a:xfrm>
          <a:prstGeom prst="rect">
            <a:avLst/>
          </a:prstGeom>
        </p:spPr>
      </p:pic>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l="38975"/>
          <a:stretch/>
        </p:blipFill>
        <p:spPr>
          <a:xfrm>
            <a:off x="1" y="-72737"/>
            <a:ext cx="4734537" cy="5143500"/>
          </a:xfrm>
          <a:prstGeom prst="rect">
            <a:avLst/>
          </a:prstGeom>
        </p:spPr>
      </p:pic>
      <p:sp>
        <p:nvSpPr>
          <p:cNvPr id="252" name="Google Shape;252;p34"/>
          <p:cNvSpPr txBox="1">
            <a:spLocks noGrp="1"/>
          </p:cNvSpPr>
          <p:nvPr>
            <p:ph type="title"/>
          </p:nvPr>
        </p:nvSpPr>
        <p:spPr>
          <a:xfrm>
            <a:off x="1319645" y="1250764"/>
            <a:ext cx="7273638" cy="893201"/>
          </a:xfrm>
          <a:prstGeom prst="rect">
            <a:avLst/>
          </a:prstGeom>
          <a:noFill/>
        </p:spPr>
        <p:txBody>
          <a:bodyPr spcFirstLastPara="1" wrap="square" lIns="91425" tIns="91425" rIns="91425" bIns="91425" anchor="ctr" anchorCtr="0">
            <a:noAutofit/>
          </a:bodyPr>
          <a:lstStyle/>
          <a:p>
            <a:r>
              <a:rPr lang="id-ID" sz="4000" dirty="0">
                <a:latin typeface="PT Sans" panose="020B0503020203020204" pitchFamily="34" charset="0"/>
              </a:rPr>
              <a:t>Tingkat Keanekaragaman Hayati</a:t>
            </a:r>
          </a:p>
        </p:txBody>
      </p:sp>
      <p:sp>
        <p:nvSpPr>
          <p:cNvPr id="253" name="Google Shape;253;p34"/>
          <p:cNvSpPr txBox="1">
            <a:spLocks noGrp="1"/>
          </p:cNvSpPr>
          <p:nvPr>
            <p:ph type="title" idx="2"/>
          </p:nvPr>
        </p:nvSpPr>
        <p:spPr>
          <a:xfrm>
            <a:off x="4205832" y="133718"/>
            <a:ext cx="4474366" cy="1193318"/>
          </a:xfrm>
          <a:prstGeom prst="rect">
            <a:avLst/>
          </a:prstGeom>
        </p:spPr>
        <p:txBody>
          <a:bodyPr spcFirstLastPara="1" wrap="square" lIns="91425" tIns="91425" rIns="91425" bIns="91425" anchor="t" anchorCtr="0">
            <a:noAutofit/>
          </a:bodyPr>
          <a:lstStyle/>
          <a:p>
            <a:r>
              <a:rPr lang="id-ID" sz="9600" dirty="0">
                <a:latin typeface="PT Sans" panose="020B0503020203020204" pitchFamily="34" charset="0"/>
              </a:rPr>
              <a:t>A</a:t>
            </a:r>
            <a:endParaRPr sz="9600" dirty="0">
              <a:latin typeface="PT Sans" panose="020B0503020203020204" pitchFamily="34" charset="0"/>
            </a:endParaRPr>
          </a:p>
        </p:txBody>
      </p:sp>
      <p:sp>
        <p:nvSpPr>
          <p:cNvPr id="254" name="Google Shape;254;p34"/>
          <p:cNvSpPr txBox="1">
            <a:spLocks noGrp="1"/>
          </p:cNvSpPr>
          <p:nvPr>
            <p:ph type="subTitle" idx="1"/>
          </p:nvPr>
        </p:nvSpPr>
        <p:spPr>
          <a:xfrm>
            <a:off x="1476231" y="1997635"/>
            <a:ext cx="7086600" cy="1624792"/>
          </a:xfrm>
          <a:prstGeom prst="rect">
            <a:avLst/>
          </a:prstGeom>
          <a:solidFill>
            <a:schemeClr val="bg1"/>
          </a:solidFill>
          <a:ln>
            <a:noFill/>
          </a:ln>
        </p:spPr>
        <p:txBody>
          <a:bodyPr spcFirstLastPara="1" wrap="square" lIns="91425" tIns="91425" rIns="91425" bIns="91425" anchor="t" anchorCtr="0">
            <a:noAutofit/>
          </a:bodyPr>
          <a:lstStyle/>
          <a:p>
            <a:pPr marL="0" indent="0" algn="just"/>
            <a:r>
              <a:rPr lang="en-US" dirty="0" err="1">
                <a:solidFill>
                  <a:srgbClr val="000000"/>
                </a:solidFill>
                <a:latin typeface="PT Sans" panose="020B0503020203020204" pitchFamily="34" charset="0"/>
                <a:cs typeface="Palanquin" panose="020B0004020203020204" pitchFamily="34" charset="0"/>
              </a:rPr>
              <a:t>Keanekaragaman</a:t>
            </a:r>
            <a:r>
              <a:rPr lang="en-US" dirty="0">
                <a:solidFill>
                  <a:srgbClr val="000000"/>
                </a:solidFill>
                <a:latin typeface="PT Sans" panose="020B0503020203020204" pitchFamily="34" charset="0"/>
                <a:cs typeface="Palanquin" panose="020B0004020203020204" pitchFamily="34" charset="0"/>
              </a:rPr>
              <a:t> </a:t>
            </a:r>
            <a:r>
              <a:rPr lang="en-US" dirty="0" err="1">
                <a:solidFill>
                  <a:srgbClr val="000000"/>
                </a:solidFill>
                <a:latin typeface="PT Sans" panose="020B0503020203020204" pitchFamily="34" charset="0"/>
                <a:cs typeface="Palanquin" panose="020B0004020203020204" pitchFamily="34" charset="0"/>
              </a:rPr>
              <a:t>hayati</a:t>
            </a:r>
            <a:r>
              <a:rPr lang="en-US" dirty="0">
                <a:solidFill>
                  <a:srgbClr val="000000"/>
                </a:solidFill>
                <a:latin typeface="PT Sans" panose="020B0503020203020204" pitchFamily="34" charset="0"/>
                <a:cs typeface="Palanquin" panose="020B0004020203020204" pitchFamily="34" charset="0"/>
              </a:rPr>
              <a:t> </a:t>
            </a:r>
            <a:r>
              <a:rPr lang="en-US" dirty="0" err="1">
                <a:solidFill>
                  <a:srgbClr val="000000"/>
                </a:solidFill>
                <a:latin typeface="PT Sans" panose="020B0503020203020204" pitchFamily="34" charset="0"/>
                <a:cs typeface="Palanquin" panose="020B0004020203020204" pitchFamily="34" charset="0"/>
              </a:rPr>
              <a:t>atau</a:t>
            </a:r>
            <a:r>
              <a:rPr lang="en-US" dirty="0">
                <a:solidFill>
                  <a:srgbClr val="000000"/>
                </a:solidFill>
                <a:latin typeface="PT Sans" panose="020B0503020203020204" pitchFamily="34" charset="0"/>
                <a:cs typeface="Palanquin" panose="020B0004020203020204" pitchFamily="34" charset="0"/>
              </a:rPr>
              <a:t> </a:t>
            </a:r>
            <a:r>
              <a:rPr lang="en-US" dirty="0" err="1">
                <a:solidFill>
                  <a:srgbClr val="000000"/>
                </a:solidFill>
                <a:latin typeface="PT Sans" panose="020B0503020203020204" pitchFamily="34" charset="0"/>
                <a:cs typeface="Palanquin" panose="020B0004020203020204" pitchFamily="34" charset="0"/>
              </a:rPr>
              <a:t>biodiversitas</a:t>
            </a:r>
            <a:r>
              <a:rPr lang="en-US" dirty="0">
                <a:solidFill>
                  <a:srgbClr val="000000"/>
                </a:solidFill>
                <a:latin typeface="PT Sans" panose="020B0503020203020204" pitchFamily="34" charset="0"/>
                <a:cs typeface="Palanquin" panose="020B0004020203020204" pitchFamily="34" charset="0"/>
              </a:rPr>
              <a:t> </a:t>
            </a:r>
            <a:r>
              <a:rPr lang="en-US" dirty="0" err="1">
                <a:solidFill>
                  <a:srgbClr val="000000"/>
                </a:solidFill>
                <a:latin typeface="PT Sans" panose="020B0503020203020204" pitchFamily="34" charset="0"/>
                <a:cs typeface="Palanquin" panose="020B0004020203020204" pitchFamily="34" charset="0"/>
              </a:rPr>
              <a:t>adalah</a:t>
            </a:r>
            <a:r>
              <a:rPr lang="en-US" dirty="0">
                <a:solidFill>
                  <a:srgbClr val="000000"/>
                </a:solidFill>
                <a:latin typeface="PT Sans" panose="020B0503020203020204" pitchFamily="34" charset="0"/>
                <a:cs typeface="Palanquin" panose="020B0004020203020204" pitchFamily="34" charset="0"/>
              </a:rPr>
              <a:t> </a:t>
            </a:r>
            <a:r>
              <a:rPr lang="en-US" dirty="0" err="1">
                <a:solidFill>
                  <a:srgbClr val="000000"/>
                </a:solidFill>
                <a:latin typeface="PT Sans" panose="020B0503020203020204" pitchFamily="34" charset="0"/>
                <a:cs typeface="Palanquin" panose="020B0004020203020204" pitchFamily="34" charset="0"/>
              </a:rPr>
              <a:t>variasi</a:t>
            </a:r>
            <a:r>
              <a:rPr lang="en-US" dirty="0">
                <a:solidFill>
                  <a:srgbClr val="000000"/>
                </a:solidFill>
                <a:latin typeface="PT Sans" panose="020B0503020203020204" pitchFamily="34" charset="0"/>
                <a:cs typeface="Palanquin" panose="020B0004020203020204" pitchFamily="34" charset="0"/>
              </a:rPr>
              <a:t> </a:t>
            </a:r>
            <a:r>
              <a:rPr lang="en-US" dirty="0" err="1">
                <a:solidFill>
                  <a:srgbClr val="000000"/>
                </a:solidFill>
                <a:latin typeface="PT Sans" panose="020B0503020203020204" pitchFamily="34" charset="0"/>
                <a:cs typeface="Palanquin" panose="020B0004020203020204" pitchFamily="34" charset="0"/>
              </a:rPr>
              <a:t>organisme</a:t>
            </a:r>
            <a:r>
              <a:rPr lang="en-US" dirty="0">
                <a:solidFill>
                  <a:srgbClr val="000000"/>
                </a:solidFill>
                <a:latin typeface="PT Sans" panose="020B0503020203020204" pitchFamily="34" charset="0"/>
                <a:cs typeface="Palanquin" panose="020B0004020203020204" pitchFamily="34" charset="0"/>
              </a:rPr>
              <a:t> </a:t>
            </a:r>
            <a:r>
              <a:rPr lang="en-US" dirty="0" err="1">
                <a:solidFill>
                  <a:srgbClr val="000000"/>
                </a:solidFill>
                <a:latin typeface="PT Sans" panose="020B0503020203020204" pitchFamily="34" charset="0"/>
                <a:cs typeface="Palanquin" panose="020B0004020203020204" pitchFamily="34" charset="0"/>
              </a:rPr>
              <a:t>hidup</a:t>
            </a:r>
            <a:r>
              <a:rPr lang="en-US" dirty="0">
                <a:solidFill>
                  <a:srgbClr val="000000"/>
                </a:solidFill>
                <a:latin typeface="PT Sans" panose="020B0503020203020204" pitchFamily="34" charset="0"/>
                <a:cs typeface="Palanquin" panose="020B0004020203020204" pitchFamily="34" charset="0"/>
              </a:rPr>
              <a:t> </a:t>
            </a:r>
            <a:r>
              <a:rPr lang="en-US" dirty="0" err="1">
                <a:solidFill>
                  <a:srgbClr val="000000"/>
                </a:solidFill>
                <a:latin typeface="PT Sans" panose="020B0503020203020204" pitchFamily="34" charset="0"/>
                <a:cs typeface="Palanquin" panose="020B0004020203020204" pitchFamily="34" charset="0"/>
              </a:rPr>
              <a:t>pada</a:t>
            </a:r>
            <a:r>
              <a:rPr lang="en-US" dirty="0">
                <a:solidFill>
                  <a:srgbClr val="000000"/>
                </a:solidFill>
                <a:latin typeface="PT Sans" panose="020B0503020203020204" pitchFamily="34" charset="0"/>
                <a:cs typeface="Palanquin" panose="020B0004020203020204" pitchFamily="34" charset="0"/>
              </a:rPr>
              <a:t> </a:t>
            </a:r>
            <a:r>
              <a:rPr lang="en-US" dirty="0" err="1">
                <a:solidFill>
                  <a:srgbClr val="000000"/>
                </a:solidFill>
                <a:latin typeface="PT Sans" panose="020B0503020203020204" pitchFamily="34" charset="0"/>
                <a:cs typeface="Palanquin" panose="020B0004020203020204" pitchFamily="34" charset="0"/>
              </a:rPr>
              <a:t>tiga</a:t>
            </a:r>
            <a:r>
              <a:rPr lang="en-US" dirty="0">
                <a:solidFill>
                  <a:srgbClr val="000000"/>
                </a:solidFill>
                <a:latin typeface="PT Sans" panose="020B0503020203020204" pitchFamily="34" charset="0"/>
                <a:cs typeface="Palanquin" panose="020B0004020203020204" pitchFamily="34" charset="0"/>
              </a:rPr>
              <a:t> </a:t>
            </a:r>
            <a:r>
              <a:rPr lang="en-US" dirty="0" err="1">
                <a:solidFill>
                  <a:srgbClr val="000000"/>
                </a:solidFill>
                <a:latin typeface="PT Sans" panose="020B0503020203020204" pitchFamily="34" charset="0"/>
                <a:cs typeface="Palanquin" panose="020B0004020203020204" pitchFamily="34" charset="0"/>
              </a:rPr>
              <a:t>tingkatan</a:t>
            </a:r>
            <a:r>
              <a:rPr lang="en-US" dirty="0">
                <a:solidFill>
                  <a:srgbClr val="000000"/>
                </a:solidFill>
                <a:latin typeface="PT Sans" panose="020B0503020203020204" pitchFamily="34" charset="0"/>
                <a:cs typeface="Palanquin" panose="020B0004020203020204" pitchFamily="34" charset="0"/>
              </a:rPr>
              <a:t>, </a:t>
            </a:r>
            <a:r>
              <a:rPr lang="en-US" dirty="0" err="1">
                <a:solidFill>
                  <a:srgbClr val="000000"/>
                </a:solidFill>
                <a:latin typeface="PT Sans" panose="020B0503020203020204" pitchFamily="34" charset="0"/>
                <a:cs typeface="Palanquin" panose="020B0004020203020204" pitchFamily="34" charset="0"/>
              </a:rPr>
              <a:t>yaitu</a:t>
            </a:r>
            <a:r>
              <a:rPr lang="en-US" dirty="0">
                <a:solidFill>
                  <a:srgbClr val="000000"/>
                </a:solidFill>
                <a:latin typeface="PT Sans" panose="020B0503020203020204" pitchFamily="34" charset="0"/>
                <a:cs typeface="Palanquin" panose="020B0004020203020204" pitchFamily="34" charset="0"/>
              </a:rPr>
              <a:t> </a:t>
            </a:r>
            <a:r>
              <a:rPr lang="en-US" dirty="0" err="1">
                <a:solidFill>
                  <a:srgbClr val="000000"/>
                </a:solidFill>
                <a:latin typeface="PT Sans" panose="020B0503020203020204" pitchFamily="34" charset="0"/>
                <a:cs typeface="Palanquin" panose="020B0004020203020204" pitchFamily="34" charset="0"/>
              </a:rPr>
              <a:t>tingkat</a:t>
            </a:r>
            <a:r>
              <a:rPr lang="en-US" dirty="0">
                <a:solidFill>
                  <a:srgbClr val="000000"/>
                </a:solidFill>
                <a:latin typeface="PT Sans" panose="020B0503020203020204" pitchFamily="34" charset="0"/>
                <a:cs typeface="Palanquin" panose="020B0004020203020204" pitchFamily="34" charset="0"/>
              </a:rPr>
              <a:t> </a:t>
            </a:r>
            <a:r>
              <a:rPr lang="en-US" b="1" dirty="0">
                <a:solidFill>
                  <a:srgbClr val="000000"/>
                </a:solidFill>
                <a:latin typeface="PT Sans" panose="020B0503020203020204" pitchFamily="34" charset="0"/>
                <a:cs typeface="Palanquin" panose="020B0004020203020204" pitchFamily="34" charset="0"/>
              </a:rPr>
              <a:t>gen, </a:t>
            </a:r>
            <a:r>
              <a:rPr lang="en-US" b="1" dirty="0" err="1">
                <a:solidFill>
                  <a:srgbClr val="000000"/>
                </a:solidFill>
                <a:latin typeface="PT Sans" panose="020B0503020203020204" pitchFamily="34" charset="0"/>
                <a:cs typeface="Palanquin" panose="020B0004020203020204" pitchFamily="34" charset="0"/>
              </a:rPr>
              <a:t>spesies</a:t>
            </a:r>
            <a:r>
              <a:rPr lang="en-US" b="1" dirty="0">
                <a:solidFill>
                  <a:srgbClr val="000000"/>
                </a:solidFill>
                <a:latin typeface="PT Sans" panose="020B0503020203020204" pitchFamily="34" charset="0"/>
                <a:cs typeface="Palanquin" panose="020B0004020203020204" pitchFamily="34" charset="0"/>
              </a:rPr>
              <a:t>, </a:t>
            </a:r>
            <a:r>
              <a:rPr lang="en-US" dirty="0" err="1">
                <a:solidFill>
                  <a:srgbClr val="000000"/>
                </a:solidFill>
                <a:latin typeface="PT Sans" panose="020B0503020203020204" pitchFamily="34" charset="0"/>
                <a:cs typeface="Palanquin" panose="020B0004020203020204" pitchFamily="34" charset="0"/>
              </a:rPr>
              <a:t>dan</a:t>
            </a:r>
            <a:r>
              <a:rPr lang="en-US" b="1" dirty="0">
                <a:solidFill>
                  <a:srgbClr val="000000"/>
                </a:solidFill>
                <a:latin typeface="PT Sans" panose="020B0503020203020204" pitchFamily="34" charset="0"/>
                <a:cs typeface="Palanquin" panose="020B0004020203020204" pitchFamily="34" charset="0"/>
              </a:rPr>
              <a:t> </a:t>
            </a:r>
            <a:r>
              <a:rPr lang="en-US" b="1" dirty="0" err="1">
                <a:solidFill>
                  <a:srgbClr val="000000"/>
                </a:solidFill>
                <a:latin typeface="PT Sans" panose="020B0503020203020204" pitchFamily="34" charset="0"/>
                <a:cs typeface="Palanquin" panose="020B0004020203020204" pitchFamily="34" charset="0"/>
              </a:rPr>
              <a:t>ekosistem</a:t>
            </a:r>
            <a:r>
              <a:rPr lang="en-US" dirty="0">
                <a:solidFill>
                  <a:srgbClr val="000000"/>
                </a:solidFill>
                <a:latin typeface="PT Sans" panose="020B0503020203020204" pitchFamily="34" charset="0"/>
                <a:cs typeface="Palanquin" panose="020B0004020203020204" pitchFamily="34" charset="0"/>
              </a:rPr>
              <a:t>.</a:t>
            </a:r>
            <a:endParaRPr lang="id-ID" dirty="0">
              <a:solidFill>
                <a:srgbClr val="000000"/>
              </a:solidFill>
              <a:latin typeface="PT Sans" panose="020B0503020203020204" pitchFamily="34" charset="0"/>
              <a:cs typeface="Palanquin" panose="020B0004020203020204" pitchFamily="34" charset="0"/>
            </a:endParaRPr>
          </a:p>
          <a:p>
            <a:pPr marL="0" indent="0" algn="just"/>
            <a:r>
              <a:rPr lang="en-US" dirty="0" err="1">
                <a:solidFill>
                  <a:srgbClr val="000000"/>
                </a:solidFill>
                <a:latin typeface="PT Sans" panose="020B0503020203020204" pitchFamily="34" charset="0"/>
                <a:cs typeface="Palanquin" panose="020B0004020203020204" pitchFamily="34" charset="0"/>
              </a:rPr>
              <a:t>Berdasarkan</a:t>
            </a:r>
            <a:r>
              <a:rPr lang="en-US" dirty="0">
                <a:solidFill>
                  <a:srgbClr val="000000"/>
                </a:solidFill>
                <a:latin typeface="PT Sans" panose="020B0503020203020204" pitchFamily="34" charset="0"/>
                <a:cs typeface="Palanquin" panose="020B0004020203020204" pitchFamily="34" charset="0"/>
              </a:rPr>
              <a:t> </a:t>
            </a:r>
            <a:r>
              <a:rPr lang="en-US" dirty="0" err="1">
                <a:solidFill>
                  <a:srgbClr val="000000"/>
                </a:solidFill>
                <a:latin typeface="PT Sans" panose="020B0503020203020204" pitchFamily="34" charset="0"/>
                <a:cs typeface="Palanquin" panose="020B0004020203020204" pitchFamily="34" charset="0"/>
              </a:rPr>
              <a:t>pengertiannya</a:t>
            </a:r>
            <a:r>
              <a:rPr lang="en-US" dirty="0">
                <a:solidFill>
                  <a:srgbClr val="000000"/>
                </a:solidFill>
                <a:latin typeface="PT Sans" panose="020B0503020203020204" pitchFamily="34" charset="0"/>
                <a:cs typeface="Palanquin" panose="020B0004020203020204" pitchFamily="34" charset="0"/>
              </a:rPr>
              <a:t>, </a:t>
            </a:r>
            <a:r>
              <a:rPr lang="en-US" dirty="0" err="1">
                <a:solidFill>
                  <a:srgbClr val="000000"/>
                </a:solidFill>
                <a:latin typeface="PT Sans" panose="020B0503020203020204" pitchFamily="34" charset="0"/>
                <a:cs typeface="Palanquin" panose="020B0004020203020204" pitchFamily="34" charset="0"/>
              </a:rPr>
              <a:t>keanekaragaman</a:t>
            </a:r>
            <a:r>
              <a:rPr lang="en-US" dirty="0">
                <a:solidFill>
                  <a:srgbClr val="000000"/>
                </a:solidFill>
                <a:latin typeface="PT Sans" panose="020B0503020203020204" pitchFamily="34" charset="0"/>
                <a:cs typeface="Palanquin" panose="020B0004020203020204" pitchFamily="34" charset="0"/>
              </a:rPr>
              <a:t> </a:t>
            </a:r>
            <a:r>
              <a:rPr lang="en-US" dirty="0" err="1">
                <a:solidFill>
                  <a:srgbClr val="000000"/>
                </a:solidFill>
                <a:latin typeface="PT Sans" panose="020B0503020203020204" pitchFamily="34" charset="0"/>
                <a:cs typeface="Palanquin" panose="020B0004020203020204" pitchFamily="34" charset="0"/>
              </a:rPr>
              <a:t>hayati</a:t>
            </a:r>
            <a:r>
              <a:rPr lang="en-US" dirty="0">
                <a:solidFill>
                  <a:srgbClr val="000000"/>
                </a:solidFill>
                <a:latin typeface="PT Sans" panose="020B0503020203020204" pitchFamily="34" charset="0"/>
                <a:cs typeface="Palanquin" panose="020B0004020203020204" pitchFamily="34" charset="0"/>
              </a:rPr>
              <a:t> </a:t>
            </a:r>
            <a:r>
              <a:rPr lang="en-US" dirty="0" err="1">
                <a:solidFill>
                  <a:srgbClr val="000000"/>
                </a:solidFill>
                <a:latin typeface="PT Sans" panose="020B0503020203020204" pitchFamily="34" charset="0"/>
                <a:cs typeface="Palanquin" panose="020B0004020203020204" pitchFamily="34" charset="0"/>
              </a:rPr>
              <a:t>dapat</a:t>
            </a:r>
            <a:r>
              <a:rPr lang="en-US" dirty="0">
                <a:solidFill>
                  <a:srgbClr val="000000"/>
                </a:solidFill>
                <a:latin typeface="PT Sans" panose="020B0503020203020204" pitchFamily="34" charset="0"/>
                <a:cs typeface="Palanquin" panose="020B0004020203020204" pitchFamily="34" charset="0"/>
              </a:rPr>
              <a:t> </a:t>
            </a:r>
            <a:r>
              <a:rPr lang="en-US" dirty="0" err="1">
                <a:solidFill>
                  <a:srgbClr val="000000"/>
                </a:solidFill>
                <a:latin typeface="PT Sans" panose="020B0503020203020204" pitchFamily="34" charset="0"/>
                <a:cs typeface="Palanquin" panose="020B0004020203020204" pitchFamily="34" charset="0"/>
              </a:rPr>
              <a:t>dibedakan</a:t>
            </a:r>
            <a:r>
              <a:rPr lang="en-US" dirty="0">
                <a:solidFill>
                  <a:srgbClr val="000000"/>
                </a:solidFill>
                <a:latin typeface="PT Sans" panose="020B0503020203020204" pitchFamily="34" charset="0"/>
                <a:cs typeface="Palanquin" panose="020B0004020203020204" pitchFamily="34" charset="0"/>
              </a:rPr>
              <a:t> </a:t>
            </a:r>
            <a:r>
              <a:rPr lang="en-US" dirty="0" err="1">
                <a:solidFill>
                  <a:srgbClr val="000000"/>
                </a:solidFill>
                <a:latin typeface="PT Sans" panose="020B0503020203020204" pitchFamily="34" charset="0"/>
                <a:cs typeface="Palanquin" panose="020B0004020203020204" pitchFamily="34" charset="0"/>
              </a:rPr>
              <a:t>menjadi</a:t>
            </a:r>
            <a:r>
              <a:rPr lang="en-US" dirty="0">
                <a:solidFill>
                  <a:srgbClr val="000000"/>
                </a:solidFill>
                <a:latin typeface="PT Sans" panose="020B0503020203020204" pitchFamily="34" charset="0"/>
                <a:cs typeface="Palanquin" panose="020B0004020203020204" pitchFamily="34" charset="0"/>
              </a:rPr>
              <a:t> </a:t>
            </a:r>
            <a:r>
              <a:rPr lang="en-US" dirty="0" err="1">
                <a:solidFill>
                  <a:srgbClr val="000000"/>
                </a:solidFill>
                <a:latin typeface="PT Sans" panose="020B0503020203020204" pitchFamily="34" charset="0"/>
                <a:cs typeface="Palanquin" panose="020B0004020203020204" pitchFamily="34" charset="0"/>
              </a:rPr>
              <a:t>tiga</a:t>
            </a:r>
            <a:r>
              <a:rPr lang="en-US" dirty="0">
                <a:solidFill>
                  <a:srgbClr val="000000"/>
                </a:solidFill>
                <a:latin typeface="PT Sans" panose="020B0503020203020204" pitchFamily="34" charset="0"/>
                <a:cs typeface="Palanquin" panose="020B0004020203020204" pitchFamily="34" charset="0"/>
              </a:rPr>
              <a:t> </a:t>
            </a:r>
            <a:r>
              <a:rPr lang="en-US" dirty="0" err="1">
                <a:solidFill>
                  <a:srgbClr val="000000"/>
                </a:solidFill>
                <a:latin typeface="PT Sans" panose="020B0503020203020204" pitchFamily="34" charset="0"/>
                <a:cs typeface="Palanquin" panose="020B0004020203020204" pitchFamily="34" charset="0"/>
              </a:rPr>
              <a:t>macam</a:t>
            </a:r>
            <a:r>
              <a:rPr lang="en-US" dirty="0">
                <a:solidFill>
                  <a:srgbClr val="000000"/>
                </a:solidFill>
                <a:latin typeface="PT Sans" panose="020B0503020203020204" pitchFamily="34" charset="0"/>
                <a:cs typeface="Palanquin" panose="020B0004020203020204" pitchFamily="34" charset="0"/>
              </a:rPr>
              <a:t>, </a:t>
            </a:r>
            <a:r>
              <a:rPr lang="en-US" dirty="0" err="1">
                <a:solidFill>
                  <a:srgbClr val="000000"/>
                </a:solidFill>
                <a:latin typeface="PT Sans" panose="020B0503020203020204" pitchFamily="34" charset="0"/>
                <a:cs typeface="Palanquin" panose="020B0004020203020204" pitchFamily="34" charset="0"/>
              </a:rPr>
              <a:t>yaitu</a:t>
            </a:r>
            <a:r>
              <a:rPr lang="en-US" dirty="0">
                <a:solidFill>
                  <a:srgbClr val="000000"/>
                </a:solidFill>
                <a:latin typeface="PT Sans" panose="020B0503020203020204" pitchFamily="34" charset="0"/>
                <a:cs typeface="Palanquin" panose="020B0004020203020204" pitchFamily="34" charset="0"/>
              </a:rPr>
              <a:t> </a:t>
            </a:r>
            <a:r>
              <a:rPr lang="en-US" b="1" dirty="0" err="1">
                <a:solidFill>
                  <a:srgbClr val="000000"/>
                </a:solidFill>
                <a:latin typeface="PT Sans" panose="020B0503020203020204" pitchFamily="34" charset="0"/>
                <a:cs typeface="Palanquin" panose="020B0004020203020204" pitchFamily="34" charset="0"/>
              </a:rPr>
              <a:t>keanekaragaman</a:t>
            </a:r>
            <a:r>
              <a:rPr lang="en-US" b="1" dirty="0">
                <a:solidFill>
                  <a:srgbClr val="000000"/>
                </a:solidFill>
                <a:latin typeface="PT Sans" panose="020B0503020203020204" pitchFamily="34" charset="0"/>
                <a:cs typeface="Palanquin" panose="020B0004020203020204" pitchFamily="34" charset="0"/>
              </a:rPr>
              <a:t> gen (</a:t>
            </a:r>
            <a:r>
              <a:rPr lang="en-US" b="1" dirty="0" err="1">
                <a:solidFill>
                  <a:srgbClr val="000000"/>
                </a:solidFill>
                <a:latin typeface="PT Sans" panose="020B0503020203020204" pitchFamily="34" charset="0"/>
                <a:cs typeface="Palanquin" panose="020B0004020203020204" pitchFamily="34" charset="0"/>
              </a:rPr>
              <a:t>genetik</a:t>
            </a:r>
            <a:r>
              <a:rPr lang="en-US" b="1" dirty="0">
                <a:solidFill>
                  <a:srgbClr val="000000"/>
                </a:solidFill>
                <a:latin typeface="PT Sans" panose="020B0503020203020204" pitchFamily="34" charset="0"/>
                <a:cs typeface="Palanquin" panose="020B0004020203020204" pitchFamily="34" charset="0"/>
              </a:rPr>
              <a:t>), </a:t>
            </a:r>
            <a:r>
              <a:rPr lang="en-US" b="1" dirty="0" err="1">
                <a:solidFill>
                  <a:srgbClr val="000000"/>
                </a:solidFill>
                <a:latin typeface="PT Sans" panose="020B0503020203020204" pitchFamily="34" charset="0"/>
                <a:cs typeface="Palanquin" panose="020B0004020203020204" pitchFamily="34" charset="0"/>
              </a:rPr>
              <a:t>keanekaragaman</a:t>
            </a:r>
            <a:r>
              <a:rPr lang="en-US" b="1" dirty="0">
                <a:solidFill>
                  <a:srgbClr val="000000"/>
                </a:solidFill>
                <a:latin typeface="PT Sans" panose="020B0503020203020204" pitchFamily="34" charset="0"/>
                <a:cs typeface="Palanquin" panose="020B0004020203020204" pitchFamily="34" charset="0"/>
              </a:rPr>
              <a:t> </a:t>
            </a:r>
            <a:r>
              <a:rPr lang="en-US" b="1" dirty="0" err="1">
                <a:solidFill>
                  <a:srgbClr val="000000"/>
                </a:solidFill>
                <a:latin typeface="PT Sans" panose="020B0503020203020204" pitchFamily="34" charset="0"/>
                <a:cs typeface="Palanquin" panose="020B0004020203020204" pitchFamily="34" charset="0"/>
              </a:rPr>
              <a:t>spesies</a:t>
            </a:r>
            <a:r>
              <a:rPr lang="en-US" b="1" dirty="0">
                <a:solidFill>
                  <a:srgbClr val="000000"/>
                </a:solidFill>
                <a:latin typeface="PT Sans" panose="020B0503020203020204" pitchFamily="34" charset="0"/>
                <a:cs typeface="Palanquin" panose="020B0004020203020204" pitchFamily="34" charset="0"/>
              </a:rPr>
              <a:t> (</a:t>
            </a:r>
            <a:r>
              <a:rPr lang="en-US" b="1" dirty="0" err="1">
                <a:solidFill>
                  <a:srgbClr val="000000"/>
                </a:solidFill>
                <a:latin typeface="PT Sans" panose="020B0503020203020204" pitchFamily="34" charset="0"/>
                <a:cs typeface="Palanquin" panose="020B0004020203020204" pitchFamily="34" charset="0"/>
              </a:rPr>
              <a:t>jenis</a:t>
            </a:r>
            <a:r>
              <a:rPr lang="en-US" b="1" dirty="0">
                <a:solidFill>
                  <a:srgbClr val="000000"/>
                </a:solidFill>
                <a:latin typeface="PT Sans" panose="020B0503020203020204" pitchFamily="34" charset="0"/>
                <a:cs typeface="Palanquin" panose="020B0004020203020204" pitchFamily="34" charset="0"/>
              </a:rPr>
              <a:t>),</a:t>
            </a:r>
            <a:r>
              <a:rPr lang="en-US" dirty="0">
                <a:solidFill>
                  <a:srgbClr val="000000"/>
                </a:solidFill>
                <a:latin typeface="PT Sans" panose="020B0503020203020204" pitchFamily="34" charset="0"/>
                <a:cs typeface="Palanquin" panose="020B0004020203020204" pitchFamily="34" charset="0"/>
              </a:rPr>
              <a:t> </a:t>
            </a:r>
            <a:r>
              <a:rPr lang="en-US" dirty="0" err="1">
                <a:solidFill>
                  <a:srgbClr val="000000"/>
                </a:solidFill>
                <a:latin typeface="PT Sans" panose="020B0503020203020204" pitchFamily="34" charset="0"/>
                <a:cs typeface="Palanquin" panose="020B0004020203020204" pitchFamily="34" charset="0"/>
              </a:rPr>
              <a:t>dan</a:t>
            </a:r>
            <a:r>
              <a:rPr lang="en-US" dirty="0">
                <a:solidFill>
                  <a:srgbClr val="000000"/>
                </a:solidFill>
                <a:latin typeface="PT Sans" panose="020B0503020203020204" pitchFamily="34" charset="0"/>
                <a:cs typeface="Palanquin" panose="020B0004020203020204" pitchFamily="34" charset="0"/>
              </a:rPr>
              <a:t> </a:t>
            </a:r>
            <a:r>
              <a:rPr lang="en-US" b="1" dirty="0" err="1">
                <a:solidFill>
                  <a:srgbClr val="000000"/>
                </a:solidFill>
                <a:latin typeface="PT Sans" panose="020B0503020203020204" pitchFamily="34" charset="0"/>
                <a:cs typeface="Palanquin" panose="020B0004020203020204" pitchFamily="34" charset="0"/>
              </a:rPr>
              <a:t>keanekaragaman</a:t>
            </a:r>
            <a:r>
              <a:rPr lang="en-US" b="1" dirty="0">
                <a:solidFill>
                  <a:srgbClr val="000000"/>
                </a:solidFill>
                <a:latin typeface="PT Sans" panose="020B0503020203020204" pitchFamily="34" charset="0"/>
                <a:cs typeface="Palanquin" panose="020B0004020203020204" pitchFamily="34" charset="0"/>
              </a:rPr>
              <a:t> </a:t>
            </a:r>
            <a:r>
              <a:rPr lang="en-US" b="1" dirty="0" err="1">
                <a:solidFill>
                  <a:srgbClr val="000000"/>
                </a:solidFill>
                <a:latin typeface="PT Sans" panose="020B0503020203020204" pitchFamily="34" charset="0"/>
                <a:cs typeface="Palanquin" panose="020B0004020203020204" pitchFamily="34" charset="0"/>
              </a:rPr>
              <a:t>ekosistem</a:t>
            </a:r>
            <a:r>
              <a:rPr lang="en-US" dirty="0">
                <a:solidFill>
                  <a:srgbClr val="000000"/>
                </a:solidFill>
                <a:latin typeface="PT Sans" panose="020B0503020203020204" pitchFamily="34" charset="0"/>
                <a:cs typeface="Palanquin" panose="020B0004020203020204" pitchFamily="34" charset="0"/>
              </a:rPr>
              <a:t>.</a:t>
            </a:r>
          </a:p>
        </p:txBody>
      </p:sp>
      <p:pic>
        <p:nvPicPr>
          <p:cNvPr id="18" name="Picture 17">
            <a:extLst>
              <a:ext uri="{FF2B5EF4-FFF2-40B4-BE49-F238E27FC236}">
                <a16:creationId xmlns:a16="http://schemas.microsoft.com/office/drawing/2014/main" id="{E57C29D2-1DD9-E9C1-09B4-7415C86DBF7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Tree>
    <p:extLst>
      <p:ext uri="{BB962C8B-B14F-4D97-AF65-F5344CB8AC3E}">
        <p14:creationId xmlns:p14="http://schemas.microsoft.com/office/powerpoint/2010/main" val="4212358452"/>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253"/>
                                        </p:tgtEl>
                                        <p:attrNameLst>
                                          <p:attrName>style.visibility</p:attrName>
                                        </p:attrNameLst>
                                      </p:cBhvr>
                                      <p:to>
                                        <p:strVal val="visible"/>
                                      </p:to>
                                    </p:set>
                                    <p:animEffect transition="in" filter="wipe(right)">
                                      <p:cBhvr>
                                        <p:cTn id="7" dur="500"/>
                                        <p:tgtEl>
                                          <p:spTgt spid="253"/>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252"/>
                                        </p:tgtEl>
                                        <p:attrNameLst>
                                          <p:attrName>style.visibility</p:attrName>
                                        </p:attrNameLst>
                                      </p:cBhvr>
                                      <p:to>
                                        <p:strVal val="visible"/>
                                      </p:to>
                                    </p:set>
                                    <p:animEffect transition="in" filter="wipe(right)">
                                      <p:cBhvr>
                                        <p:cTn id="10" dur="500"/>
                                        <p:tgtEl>
                                          <p:spTgt spid="252"/>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254"/>
                                        </p:tgtEl>
                                        <p:attrNameLst>
                                          <p:attrName>style.visibility</p:attrName>
                                        </p:attrNameLst>
                                      </p:cBhvr>
                                      <p:to>
                                        <p:strVal val="visible"/>
                                      </p:to>
                                    </p:set>
                                    <p:animEffect transition="in" filter="wipe(right)">
                                      <p:cBhvr>
                                        <p:cTn id="13" dur="500"/>
                                        <p:tgtEl>
                                          <p:spTgt spid="2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2" grpId="0"/>
      <p:bldP spid="253" grpId="0"/>
      <p:bldP spid="254"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2" name="Google Shape;252;p34"/>
          <p:cNvSpPr txBox="1">
            <a:spLocks noGrp="1"/>
          </p:cNvSpPr>
          <p:nvPr>
            <p:ph type="ctrTitle"/>
          </p:nvPr>
        </p:nvSpPr>
        <p:spPr>
          <a:xfrm>
            <a:off x="4195483" y="911250"/>
            <a:ext cx="3796745" cy="2726100"/>
          </a:xfrm>
          <a:prstGeom prst="rect">
            <a:avLst/>
          </a:prstGeom>
        </p:spPr>
        <p:txBody>
          <a:bodyPr spcFirstLastPara="1" wrap="square" lIns="91425" tIns="91425" rIns="91425" bIns="91425" anchor="ctr" anchorCtr="0">
            <a:noAutofit/>
          </a:bodyPr>
          <a:lstStyle/>
          <a:p>
            <a:r>
              <a:rPr lang="sv-SE" sz="4400" dirty="0">
                <a:latin typeface="PT Sans" panose="020B0503020203020204" pitchFamily="34" charset="0"/>
              </a:rPr>
              <a:t>Klasifikasi Makhluk Hidup</a:t>
            </a:r>
          </a:p>
        </p:txBody>
      </p:sp>
      <p:sp>
        <p:nvSpPr>
          <p:cNvPr id="254" name="Google Shape;254;p34"/>
          <p:cNvSpPr txBox="1">
            <a:spLocks noGrp="1"/>
          </p:cNvSpPr>
          <p:nvPr>
            <p:ph type="subTitle" idx="1"/>
          </p:nvPr>
        </p:nvSpPr>
        <p:spPr>
          <a:xfrm>
            <a:off x="4195483" y="2853503"/>
            <a:ext cx="4219196" cy="594900"/>
          </a:xfrm>
          <a:prstGeom prst="rect">
            <a:avLst/>
          </a:prstGeom>
        </p:spPr>
        <p:txBody>
          <a:bodyPr spcFirstLastPara="1" wrap="square" lIns="91425" tIns="91425" rIns="91425" bIns="91425" anchor="t" anchorCtr="0">
            <a:noAutofit/>
          </a:bodyPr>
          <a:lstStyle/>
          <a:p>
            <a:pPr marL="0" indent="0"/>
            <a:r>
              <a:rPr lang="id-ID" sz="1700" b="1" dirty="0">
                <a:solidFill>
                  <a:srgbClr val="000000"/>
                </a:solidFill>
                <a:latin typeface="PT Sans" panose="020B0503020203020204" pitchFamily="34" charset="0"/>
                <a:cs typeface="Palanquin" panose="020B0004020203020204" pitchFamily="34" charset="0"/>
              </a:rPr>
              <a:t>Klasifikasi makhluk hidup </a:t>
            </a:r>
            <a:r>
              <a:rPr lang="id-ID" sz="1700" dirty="0">
                <a:solidFill>
                  <a:srgbClr val="000000"/>
                </a:solidFill>
                <a:latin typeface="PT Sans" panose="020B0503020203020204" pitchFamily="34" charset="0"/>
                <a:cs typeface="Palanquin" panose="020B0004020203020204" pitchFamily="34" charset="0"/>
              </a:rPr>
              <a:t>adalah pengelompokan makhluk hidup berdasarkan ciri-ciri tertentu. Cabang ilmu biologi yang mempelajari klasifikasi makhluk hidup disebut </a:t>
            </a:r>
            <a:r>
              <a:rPr lang="id-ID" sz="1700" b="1" dirty="0">
                <a:solidFill>
                  <a:srgbClr val="000000"/>
                </a:solidFill>
                <a:latin typeface="PT Sans" panose="020B0503020203020204" pitchFamily="34" charset="0"/>
                <a:cs typeface="Palanquin" panose="020B0004020203020204" pitchFamily="34" charset="0"/>
              </a:rPr>
              <a:t>taksonomi</a:t>
            </a:r>
            <a:r>
              <a:rPr lang="id-ID" sz="1700" dirty="0">
                <a:solidFill>
                  <a:srgbClr val="000000"/>
                </a:solidFill>
                <a:latin typeface="PT Sans" panose="020B0503020203020204" pitchFamily="34" charset="0"/>
                <a:cs typeface="Palanquin" panose="020B0004020203020204" pitchFamily="34" charset="0"/>
              </a:rPr>
              <a:t>. </a:t>
            </a:r>
          </a:p>
        </p:txBody>
      </p:sp>
      <p:sp>
        <p:nvSpPr>
          <p:cNvPr id="253" name="Google Shape;253;p34"/>
          <p:cNvSpPr txBox="1">
            <a:spLocks noGrp="1"/>
          </p:cNvSpPr>
          <p:nvPr>
            <p:ph type="title" idx="4294967295"/>
          </p:nvPr>
        </p:nvSpPr>
        <p:spPr>
          <a:xfrm>
            <a:off x="3798888" y="628669"/>
            <a:ext cx="1546225" cy="974725"/>
          </a:xfrm>
          <a:prstGeom prst="rect">
            <a:avLst/>
          </a:prstGeom>
        </p:spPr>
        <p:txBody>
          <a:bodyPr spcFirstLastPara="1" wrap="square" lIns="91425" tIns="91425" rIns="91425" bIns="91425" anchor="ctr" anchorCtr="0">
            <a:noAutofit/>
          </a:bodyPr>
          <a:lstStyle/>
          <a:p>
            <a:pPr algn="ctr"/>
            <a:r>
              <a:rPr lang="id-ID" sz="9600" dirty="0">
                <a:latin typeface="PT Sans" panose="020B0503020203020204" pitchFamily="34" charset="0"/>
              </a:rPr>
              <a:t>F</a:t>
            </a:r>
            <a:endParaRPr sz="9600" dirty="0">
              <a:latin typeface="PT Sans" panose="020B0503020203020204" pitchFamily="34" charset="0"/>
            </a:endParaRPr>
          </a:p>
        </p:txBody>
      </p:sp>
      <p:pic>
        <p:nvPicPr>
          <p:cNvPr id="18" name="Picture 17">
            <a:extLst>
              <a:ext uri="{FF2B5EF4-FFF2-40B4-BE49-F238E27FC236}">
                <a16:creationId xmlns:a16="http://schemas.microsoft.com/office/drawing/2014/main" id="{E57C29D2-1DD9-E9C1-09B4-7415C86DBF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l="-776" t="3966" r="776" b="8735"/>
          <a:stretch/>
        </p:blipFill>
        <p:spPr>
          <a:xfrm>
            <a:off x="1281909" y="1116031"/>
            <a:ext cx="2771921" cy="3225694"/>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91119300"/>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3"/>
                                        </p:tgtEl>
                                        <p:attrNameLst>
                                          <p:attrName>style.visibility</p:attrName>
                                        </p:attrNameLst>
                                      </p:cBhvr>
                                      <p:to>
                                        <p:strVal val="visible"/>
                                      </p:to>
                                    </p:set>
                                    <p:animEffect transition="in" filter="fade">
                                      <p:cBhvr>
                                        <p:cTn id="7" dur="500"/>
                                        <p:tgtEl>
                                          <p:spTgt spid="25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52"/>
                                        </p:tgtEl>
                                        <p:attrNameLst>
                                          <p:attrName>style.visibility</p:attrName>
                                        </p:attrNameLst>
                                      </p:cBhvr>
                                      <p:to>
                                        <p:strVal val="visible"/>
                                      </p:to>
                                    </p:set>
                                    <p:animEffect transition="in" filter="fade">
                                      <p:cBhvr>
                                        <p:cTn id="11" dur="500"/>
                                        <p:tgtEl>
                                          <p:spTgt spid="25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54">
                                            <p:txEl>
                                              <p:pRg st="0" end="0"/>
                                            </p:txEl>
                                          </p:spTgt>
                                        </p:tgtEl>
                                        <p:attrNameLst>
                                          <p:attrName>style.visibility</p:attrName>
                                        </p:attrNameLst>
                                      </p:cBhvr>
                                      <p:to>
                                        <p:strVal val="visible"/>
                                      </p:to>
                                    </p:set>
                                    <p:animEffect transition="in" filter="fade">
                                      <p:cBhvr>
                                        <p:cTn id="15" dur="500"/>
                                        <p:tgtEl>
                                          <p:spTgt spid="25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2" grpId="0"/>
      <p:bldP spid="254" grpId="0" build="p"/>
      <p:bldP spid="25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Google Shape;272;p35">
            <a:extLst>
              <a:ext uri="{FF2B5EF4-FFF2-40B4-BE49-F238E27FC236}">
                <a16:creationId xmlns:a16="http://schemas.microsoft.com/office/drawing/2014/main" id="{E53730A6-BD29-2C5B-0DD6-0254246AE44B}"/>
              </a:ext>
            </a:extLst>
          </p:cNvPr>
          <p:cNvSpPr txBox="1">
            <a:spLocks/>
          </p:cNvSpPr>
          <p:nvPr/>
        </p:nvSpPr>
        <p:spPr>
          <a:xfrm>
            <a:off x="868012" y="359746"/>
            <a:ext cx="7329315"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333">
              <a:buClr>
                <a:srgbClr val="0C4F72"/>
              </a:buClr>
            </a:pPr>
            <a:r>
              <a:rPr lang="id-ID" sz="3200" kern="0" dirty="0">
                <a:solidFill>
                  <a:srgbClr val="000000"/>
                </a:solidFill>
                <a:latin typeface="PT Sans" panose="020B0503020203020204" pitchFamily="34" charset="0"/>
              </a:rPr>
              <a:t>Dasar-Dasar Klasifikasi</a:t>
            </a:r>
            <a:endParaRPr lang="en-US" sz="3200" kern="0" dirty="0">
              <a:solidFill>
                <a:srgbClr val="000000"/>
              </a:solidFill>
              <a:latin typeface="PT Sans" panose="020B0503020203020204" pitchFamily="34" charset="0"/>
            </a:endParaRPr>
          </a:p>
        </p:txBody>
      </p:sp>
      <p:pic>
        <p:nvPicPr>
          <p:cNvPr id="30" name="Picture 29">
            <a:extLst>
              <a:ext uri="{FF2B5EF4-FFF2-40B4-BE49-F238E27FC236}">
                <a16:creationId xmlns:a16="http://schemas.microsoft.com/office/drawing/2014/main" id="{3D2B1453-129A-B09C-DED9-15196779B9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
        <p:nvSpPr>
          <p:cNvPr id="19" name="Rounded Rectangle 18"/>
          <p:cNvSpPr/>
          <p:nvPr/>
        </p:nvSpPr>
        <p:spPr>
          <a:xfrm>
            <a:off x="180916" y="1995353"/>
            <a:ext cx="4261993" cy="2469072"/>
          </a:xfrm>
          <a:prstGeom prst="roundRect">
            <a:avLst>
              <a:gd name="adj" fmla="val 9972"/>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783">
              <a:spcAft>
                <a:spcPts val="300"/>
              </a:spcAft>
            </a:pPr>
            <a:r>
              <a:rPr lang="id-ID" sz="1700" kern="0" dirty="0">
                <a:solidFill>
                  <a:srgbClr val="000000"/>
                </a:solidFill>
                <a:latin typeface="PT Sans" panose="020B0503020203020204" pitchFamily="34" charset="0"/>
                <a:cs typeface="Palanquin" panose="020B0004020203020204" pitchFamily="34" charset="0"/>
              </a:rPr>
              <a:t>Klasifikasi sistem alamiah adalah klasifikasi untuk membentuk takson-takson yang </a:t>
            </a:r>
            <a:r>
              <a:rPr lang="id-ID" sz="1700" b="1" kern="0" dirty="0">
                <a:solidFill>
                  <a:srgbClr val="000000"/>
                </a:solidFill>
                <a:latin typeface="PT Sans" panose="020B0503020203020204" pitchFamily="34" charset="0"/>
                <a:cs typeface="Palanquin" panose="020B0004020203020204" pitchFamily="34" charset="0"/>
              </a:rPr>
              <a:t>sesuai kehendak alam</a:t>
            </a:r>
            <a:r>
              <a:rPr lang="id-ID" sz="1700" kern="0" dirty="0">
                <a:solidFill>
                  <a:srgbClr val="000000"/>
                </a:solidFill>
                <a:latin typeface="PT Sans" panose="020B0503020203020204" pitchFamily="34" charset="0"/>
                <a:cs typeface="Palanquin" panose="020B0004020203020204" pitchFamily="34" charset="0"/>
              </a:rPr>
              <a:t>. Organisme di bumi dibagi menjadi dua kingdom, yaitu hewan dan tumbuhan. hewan dikelompokkan berdasarkan persamaan habitat dan perilakunya, sedangkan tumbuhan dikelompokkan berdasarkan ukuran dan strukturnya.</a:t>
            </a:r>
          </a:p>
        </p:txBody>
      </p:sp>
      <p:sp>
        <p:nvSpPr>
          <p:cNvPr id="12" name="Google Shape;226;p33"/>
          <p:cNvSpPr/>
          <p:nvPr/>
        </p:nvSpPr>
        <p:spPr>
          <a:xfrm>
            <a:off x="180916" y="293782"/>
            <a:ext cx="719198" cy="704631"/>
          </a:xfrm>
          <a:prstGeom prst="ellipse">
            <a:avLst/>
          </a:prstGeom>
          <a:solidFill>
            <a:schemeClr val="accent4"/>
          </a:solidFill>
          <a:ln>
            <a:noFill/>
          </a:ln>
          <a:effectLst>
            <a:outerShdw blurRad="50800" dist="38100" dir="10800000" algn="r"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FFFFFF"/>
                </a:solidFill>
                <a:latin typeface="PT Sans" panose="020B0503020203020204" pitchFamily="34" charset="0"/>
                <a:cs typeface="Arial"/>
                <a:sym typeface="Arial"/>
              </a:rPr>
              <a:t>1</a:t>
            </a:r>
          </a:p>
        </p:txBody>
      </p:sp>
      <p:sp>
        <p:nvSpPr>
          <p:cNvPr id="6" name="Google Shape;272;p35">
            <a:extLst>
              <a:ext uri="{FF2B5EF4-FFF2-40B4-BE49-F238E27FC236}">
                <a16:creationId xmlns:a16="http://schemas.microsoft.com/office/drawing/2014/main" id="{E53730A6-BD29-2C5B-0DD6-0254246AE44B}"/>
              </a:ext>
            </a:extLst>
          </p:cNvPr>
          <p:cNvSpPr txBox="1">
            <a:spLocks/>
          </p:cNvSpPr>
          <p:nvPr/>
        </p:nvSpPr>
        <p:spPr>
          <a:xfrm>
            <a:off x="206628" y="1229140"/>
            <a:ext cx="4236280" cy="469519"/>
          </a:xfrm>
          <a:prstGeom prst="rect">
            <a:avLst/>
          </a:prstGeom>
          <a:solidFill>
            <a:schemeClr val="accent1"/>
          </a:solidFill>
          <a:ln w="19050">
            <a:noFill/>
          </a:ln>
          <a:effectLst>
            <a:outerShdw blurRad="50800" dist="38100" dir="5400000" algn="t" rotWithShape="0">
              <a:prstClr val="black">
                <a:alpha val="40000"/>
              </a:prstClr>
            </a:outerShdw>
          </a:effectLst>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33">
              <a:buClr>
                <a:srgbClr val="0C4F72"/>
              </a:buClr>
            </a:pPr>
            <a:r>
              <a:rPr lang="id-ID" sz="2000" kern="0" dirty="0">
                <a:solidFill>
                  <a:srgbClr val="000000"/>
                </a:solidFill>
                <a:latin typeface="PT Sans" panose="020B0503020203020204" pitchFamily="34" charset="0"/>
              </a:rPr>
              <a:t>Klasifikasi Sistem Alamiah</a:t>
            </a:r>
          </a:p>
        </p:txBody>
      </p:sp>
      <p:sp>
        <p:nvSpPr>
          <p:cNvPr id="7" name="Rounded Rectangle 6"/>
          <p:cNvSpPr/>
          <p:nvPr/>
        </p:nvSpPr>
        <p:spPr>
          <a:xfrm>
            <a:off x="4571829" y="1995353"/>
            <a:ext cx="4261993" cy="2469072"/>
          </a:xfrm>
          <a:prstGeom prst="roundRect">
            <a:avLst>
              <a:gd name="adj" fmla="val 9972"/>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7311" indent="7938" defTabSz="914378">
              <a:spcAft>
                <a:spcPts val="300"/>
              </a:spcAft>
            </a:pPr>
            <a:r>
              <a:rPr lang="id-ID" sz="1700" dirty="0">
                <a:solidFill>
                  <a:srgbClr val="000000"/>
                </a:solidFill>
                <a:latin typeface="PT Sans" panose="020B0503020203020204" pitchFamily="34" charset="0"/>
              </a:rPr>
              <a:t>Klasifikasi sistem artifisial adalah klasifikasi untuk</a:t>
            </a:r>
            <a:r>
              <a:rPr lang="id-ID" sz="1700" b="1" dirty="0">
                <a:solidFill>
                  <a:srgbClr val="000000"/>
                </a:solidFill>
                <a:latin typeface="PT Sans" panose="020B0503020203020204" pitchFamily="34" charset="0"/>
              </a:rPr>
              <a:t> tujuan praktis</a:t>
            </a:r>
            <a:r>
              <a:rPr lang="id-ID" sz="1700" dirty="0">
                <a:solidFill>
                  <a:srgbClr val="000000"/>
                </a:solidFill>
                <a:latin typeface="PT Sans" panose="020B0503020203020204" pitchFamily="34" charset="0"/>
              </a:rPr>
              <a:t>, misalnya berdasarkan </a:t>
            </a:r>
            <a:r>
              <a:rPr lang="id-ID" sz="1700" b="1" dirty="0">
                <a:solidFill>
                  <a:srgbClr val="000000"/>
                </a:solidFill>
                <a:latin typeface="PT Sans" panose="020B0503020203020204" pitchFamily="34" charset="0"/>
              </a:rPr>
              <a:t>kegunaannya</a:t>
            </a:r>
            <a:r>
              <a:rPr lang="id-ID" sz="1700" dirty="0">
                <a:solidFill>
                  <a:srgbClr val="000000"/>
                </a:solidFill>
                <a:latin typeface="PT Sans" panose="020B0503020203020204" pitchFamily="34" charset="0"/>
              </a:rPr>
              <a:t>. Berdasarkan kegunaannya, tumbuhan dikelompokkan menjadi tanaman obat, tanaman hias, tanaman makanan pokok, tanaman sayuran, tanaman sandang, dan sebagainya.</a:t>
            </a:r>
            <a:endParaRPr lang="id-ID" sz="1700" kern="0" dirty="0">
              <a:solidFill>
                <a:srgbClr val="000000"/>
              </a:solidFill>
              <a:latin typeface="PT Sans" panose="020B0503020203020204" pitchFamily="34" charset="0"/>
              <a:cs typeface="Palanquin" panose="020B0004020203020204" pitchFamily="34" charset="0"/>
            </a:endParaRPr>
          </a:p>
        </p:txBody>
      </p:sp>
      <p:sp>
        <p:nvSpPr>
          <p:cNvPr id="8" name="Google Shape;272;p35">
            <a:extLst>
              <a:ext uri="{FF2B5EF4-FFF2-40B4-BE49-F238E27FC236}">
                <a16:creationId xmlns:a16="http://schemas.microsoft.com/office/drawing/2014/main" id="{E53730A6-BD29-2C5B-0DD6-0254246AE44B}"/>
              </a:ext>
            </a:extLst>
          </p:cNvPr>
          <p:cNvSpPr txBox="1">
            <a:spLocks/>
          </p:cNvSpPr>
          <p:nvPr/>
        </p:nvSpPr>
        <p:spPr>
          <a:xfrm>
            <a:off x="4597542" y="1229140"/>
            <a:ext cx="4236280" cy="469519"/>
          </a:xfrm>
          <a:prstGeom prst="rect">
            <a:avLst/>
          </a:prstGeom>
          <a:solidFill>
            <a:schemeClr val="accent1"/>
          </a:solidFill>
          <a:ln w="19050">
            <a:noFill/>
          </a:ln>
          <a:effectLst>
            <a:outerShdw blurRad="50800" dist="38100" dir="5400000" algn="t" rotWithShape="0">
              <a:prstClr val="black">
                <a:alpha val="40000"/>
              </a:prstClr>
            </a:outerShdw>
          </a:effectLst>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33">
              <a:buClr>
                <a:srgbClr val="0C4F72"/>
              </a:buClr>
            </a:pPr>
            <a:r>
              <a:rPr lang="id-ID" sz="2000" kern="0" dirty="0">
                <a:solidFill>
                  <a:srgbClr val="000000"/>
                </a:solidFill>
                <a:latin typeface="PT Sans" panose="020B0503020203020204" pitchFamily="34" charset="0"/>
              </a:rPr>
              <a:t>Klasifikasi Sistem Artifisial (Buatan)</a:t>
            </a:r>
          </a:p>
        </p:txBody>
      </p:sp>
    </p:spTree>
    <p:extLst>
      <p:ext uri="{BB962C8B-B14F-4D97-AF65-F5344CB8AC3E}">
        <p14:creationId xmlns:p14="http://schemas.microsoft.com/office/powerpoint/2010/main" val="392589784"/>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9" grpId="0" animBg="1"/>
      <p:bldP spid="12" grpId="0" animBg="1"/>
      <p:bldP spid="6" grpId="0" animBg="1"/>
      <p:bldP spid="7" grpId="0" animBg="1"/>
      <p:bldP spid="8"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3D2B1453-129A-B09C-DED9-15196779B9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
        <p:nvSpPr>
          <p:cNvPr id="19" name="Rounded Rectangle 18"/>
          <p:cNvSpPr/>
          <p:nvPr/>
        </p:nvSpPr>
        <p:spPr>
          <a:xfrm>
            <a:off x="180916" y="1995353"/>
            <a:ext cx="4261993" cy="2469072"/>
          </a:xfrm>
          <a:prstGeom prst="roundRect">
            <a:avLst>
              <a:gd name="adj" fmla="val 9972"/>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7311" indent="7938" defTabSz="914378">
              <a:spcAft>
                <a:spcPts val="300"/>
              </a:spcAft>
            </a:pPr>
            <a:r>
              <a:rPr lang="id-ID" sz="1700" kern="0" dirty="0">
                <a:solidFill>
                  <a:srgbClr val="000000"/>
                </a:solidFill>
                <a:latin typeface="PT Sans" panose="020B0503020203020204" pitchFamily="34" charset="0"/>
                <a:cs typeface="Palanquin" panose="020B0004020203020204" pitchFamily="34" charset="0"/>
              </a:rPr>
              <a:t>Pada sistem filogenetik, klasifikasi didasarkan pada hubungan kekerabatan antarorganisme, dengan melihat kesamaan ciri morfologi, struktur anatomi, fisiologi, dan etologi (perilaku hewan).</a:t>
            </a:r>
          </a:p>
          <a:p>
            <a:pPr marL="87311" indent="7938" defTabSz="914378">
              <a:spcAft>
                <a:spcPts val="300"/>
              </a:spcAft>
            </a:pPr>
            <a:r>
              <a:rPr lang="id-ID" sz="1700" kern="0" dirty="0">
                <a:solidFill>
                  <a:srgbClr val="000000"/>
                </a:solidFill>
                <a:latin typeface="PT Sans" panose="020B0503020203020204" pitchFamily="34" charset="0"/>
                <a:cs typeface="Palanquin" panose="020B0004020203020204" pitchFamily="34" charset="0"/>
              </a:rPr>
              <a:t>Hubungan kekerabatan antarorganisme tersebut digambarkan sebagai </a:t>
            </a:r>
            <a:r>
              <a:rPr lang="id-ID" sz="1700" b="1" kern="0" dirty="0">
                <a:solidFill>
                  <a:srgbClr val="000000"/>
                </a:solidFill>
                <a:latin typeface="PT Sans" panose="020B0503020203020204" pitchFamily="34" charset="0"/>
                <a:cs typeface="Palanquin" panose="020B0004020203020204" pitchFamily="34" charset="0"/>
              </a:rPr>
              <a:t>pohon filogenetik</a:t>
            </a:r>
            <a:r>
              <a:rPr lang="id-ID" sz="1700" kern="0" dirty="0">
                <a:solidFill>
                  <a:srgbClr val="000000"/>
                </a:solidFill>
                <a:latin typeface="PT Sans" panose="020B0503020203020204" pitchFamily="34" charset="0"/>
                <a:cs typeface="Palanquin" panose="020B0004020203020204" pitchFamily="34" charset="0"/>
              </a:rPr>
              <a:t>.</a:t>
            </a:r>
          </a:p>
        </p:txBody>
      </p:sp>
      <p:sp>
        <p:nvSpPr>
          <p:cNvPr id="6" name="Google Shape;272;p35">
            <a:extLst>
              <a:ext uri="{FF2B5EF4-FFF2-40B4-BE49-F238E27FC236}">
                <a16:creationId xmlns:a16="http://schemas.microsoft.com/office/drawing/2014/main" id="{E53730A6-BD29-2C5B-0DD6-0254246AE44B}"/>
              </a:ext>
            </a:extLst>
          </p:cNvPr>
          <p:cNvSpPr txBox="1">
            <a:spLocks/>
          </p:cNvSpPr>
          <p:nvPr/>
        </p:nvSpPr>
        <p:spPr>
          <a:xfrm>
            <a:off x="206628" y="1229140"/>
            <a:ext cx="4236280" cy="469519"/>
          </a:xfrm>
          <a:prstGeom prst="rect">
            <a:avLst/>
          </a:prstGeom>
          <a:solidFill>
            <a:schemeClr val="accent1"/>
          </a:solidFill>
          <a:ln w="19050">
            <a:noFill/>
          </a:ln>
          <a:effectLst>
            <a:outerShdw blurRad="50800" dist="38100" dir="5400000" algn="t" rotWithShape="0">
              <a:prstClr val="black">
                <a:alpha val="40000"/>
              </a:prstClr>
            </a:outerShdw>
          </a:effectLst>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33">
              <a:buClr>
                <a:srgbClr val="0C4F72"/>
              </a:buClr>
            </a:pPr>
            <a:r>
              <a:rPr lang="id-ID" sz="2000" kern="0" dirty="0">
                <a:solidFill>
                  <a:srgbClr val="000000"/>
                </a:solidFill>
                <a:latin typeface="PT Sans" panose="020B0503020203020204" pitchFamily="34" charset="0"/>
              </a:rPr>
              <a:t>Klasifikasi Sistem Filogenetik</a:t>
            </a:r>
          </a:p>
        </p:txBody>
      </p:sp>
      <p:sp>
        <p:nvSpPr>
          <p:cNvPr id="7" name="Rounded Rectangle 6"/>
          <p:cNvSpPr/>
          <p:nvPr/>
        </p:nvSpPr>
        <p:spPr>
          <a:xfrm>
            <a:off x="4571829" y="1995353"/>
            <a:ext cx="4261993" cy="2469072"/>
          </a:xfrm>
          <a:prstGeom prst="roundRect">
            <a:avLst>
              <a:gd name="adj" fmla="val 9972"/>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7311" indent="7938" defTabSz="914378">
              <a:spcAft>
                <a:spcPts val="300"/>
              </a:spcAft>
            </a:pPr>
            <a:r>
              <a:rPr lang="id-ID" sz="1700" dirty="0">
                <a:solidFill>
                  <a:srgbClr val="000000"/>
                </a:solidFill>
                <a:latin typeface="PT Sans" panose="020B0503020203020204" pitchFamily="34" charset="0"/>
              </a:rPr>
              <a:t>Klasifikasi sistem modern dibuat berdasarkan hubungan kekerabatan organisme (filogenetik), ciri-ciri gen atau kromosom, serta ciri-ciri biokimia.</a:t>
            </a:r>
          </a:p>
        </p:txBody>
      </p:sp>
      <p:sp>
        <p:nvSpPr>
          <p:cNvPr id="8" name="Google Shape;272;p35">
            <a:extLst>
              <a:ext uri="{FF2B5EF4-FFF2-40B4-BE49-F238E27FC236}">
                <a16:creationId xmlns:a16="http://schemas.microsoft.com/office/drawing/2014/main" id="{E53730A6-BD29-2C5B-0DD6-0254246AE44B}"/>
              </a:ext>
            </a:extLst>
          </p:cNvPr>
          <p:cNvSpPr txBox="1">
            <a:spLocks/>
          </p:cNvSpPr>
          <p:nvPr/>
        </p:nvSpPr>
        <p:spPr>
          <a:xfrm>
            <a:off x="4597542" y="1229140"/>
            <a:ext cx="4236280" cy="469519"/>
          </a:xfrm>
          <a:prstGeom prst="rect">
            <a:avLst/>
          </a:prstGeom>
          <a:solidFill>
            <a:schemeClr val="accent1"/>
          </a:solidFill>
          <a:ln w="19050">
            <a:noFill/>
          </a:ln>
          <a:effectLst>
            <a:outerShdw blurRad="50800" dist="38100" dir="5400000" algn="t" rotWithShape="0">
              <a:prstClr val="black">
                <a:alpha val="40000"/>
              </a:prstClr>
            </a:outerShdw>
          </a:effectLst>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33">
              <a:buClr>
                <a:srgbClr val="0C4F72"/>
              </a:buClr>
            </a:pPr>
            <a:r>
              <a:rPr lang="id-ID" sz="2000" kern="0" dirty="0">
                <a:solidFill>
                  <a:srgbClr val="000000"/>
                </a:solidFill>
                <a:latin typeface="PT Sans" panose="020B0503020203020204" pitchFamily="34" charset="0"/>
              </a:rPr>
              <a:t>Klasifikasi Sistem Modern</a:t>
            </a:r>
          </a:p>
        </p:txBody>
      </p:sp>
      <p:sp>
        <p:nvSpPr>
          <p:cNvPr id="9" name="Google Shape;272;p35">
            <a:extLst>
              <a:ext uri="{FF2B5EF4-FFF2-40B4-BE49-F238E27FC236}">
                <a16:creationId xmlns:a16="http://schemas.microsoft.com/office/drawing/2014/main" id="{E53730A6-BD29-2C5B-0DD6-0254246AE44B}"/>
              </a:ext>
            </a:extLst>
          </p:cNvPr>
          <p:cNvSpPr txBox="1">
            <a:spLocks/>
          </p:cNvSpPr>
          <p:nvPr/>
        </p:nvSpPr>
        <p:spPr>
          <a:xfrm>
            <a:off x="868012" y="359746"/>
            <a:ext cx="7329315"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333">
              <a:buClr>
                <a:srgbClr val="0C4F72"/>
              </a:buClr>
            </a:pPr>
            <a:r>
              <a:rPr lang="id-ID" sz="3200" kern="0" dirty="0">
                <a:solidFill>
                  <a:srgbClr val="000000"/>
                </a:solidFill>
                <a:latin typeface="PT Sans" panose="020B0503020203020204" pitchFamily="34" charset="0"/>
              </a:rPr>
              <a:t>Dasar-Dasar Klasifikasi</a:t>
            </a:r>
            <a:endParaRPr lang="en-US" sz="3200" kern="0" dirty="0">
              <a:solidFill>
                <a:srgbClr val="000000"/>
              </a:solidFill>
              <a:latin typeface="PT Sans" panose="020B0503020203020204" pitchFamily="34" charset="0"/>
            </a:endParaRPr>
          </a:p>
        </p:txBody>
      </p:sp>
      <p:sp>
        <p:nvSpPr>
          <p:cNvPr id="10" name="Google Shape;226;p33"/>
          <p:cNvSpPr/>
          <p:nvPr/>
        </p:nvSpPr>
        <p:spPr>
          <a:xfrm>
            <a:off x="180916" y="293782"/>
            <a:ext cx="719198" cy="704631"/>
          </a:xfrm>
          <a:prstGeom prst="ellipse">
            <a:avLst/>
          </a:prstGeom>
          <a:solidFill>
            <a:schemeClr val="accent4"/>
          </a:solidFill>
          <a:ln>
            <a:noFill/>
          </a:ln>
          <a:effectLst>
            <a:outerShdw blurRad="50800" dist="38100" dir="10800000" algn="r"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FFFFFF"/>
                </a:solidFill>
                <a:latin typeface="PT Sans" panose="020B0503020203020204" pitchFamily="34" charset="0"/>
                <a:cs typeface="Arial"/>
                <a:sym typeface="Arial"/>
              </a:rPr>
              <a:t>1</a:t>
            </a:r>
          </a:p>
        </p:txBody>
      </p:sp>
    </p:spTree>
    <p:extLst>
      <p:ext uri="{BB962C8B-B14F-4D97-AF65-F5344CB8AC3E}">
        <p14:creationId xmlns:p14="http://schemas.microsoft.com/office/powerpoint/2010/main" val="2654781227"/>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6" grpId="0" animBg="1"/>
      <p:bldP spid="7" grpId="0" animBg="1"/>
      <p:bldP spid="8"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Google Shape;272;p35">
            <a:extLst>
              <a:ext uri="{FF2B5EF4-FFF2-40B4-BE49-F238E27FC236}">
                <a16:creationId xmlns:a16="http://schemas.microsoft.com/office/drawing/2014/main" id="{E53730A6-BD29-2C5B-0DD6-0254246AE44B}"/>
              </a:ext>
            </a:extLst>
          </p:cNvPr>
          <p:cNvSpPr txBox="1">
            <a:spLocks/>
          </p:cNvSpPr>
          <p:nvPr/>
        </p:nvSpPr>
        <p:spPr>
          <a:xfrm>
            <a:off x="953075" y="359746"/>
            <a:ext cx="7329315"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333">
              <a:buClr>
                <a:srgbClr val="0C4F72"/>
              </a:buClr>
            </a:pPr>
            <a:r>
              <a:rPr lang="id-ID" sz="3200" kern="0" dirty="0">
                <a:solidFill>
                  <a:srgbClr val="000000"/>
                </a:solidFill>
                <a:latin typeface="PT Sans" panose="020B0503020203020204" pitchFamily="34" charset="0"/>
              </a:rPr>
              <a:t>Tingkatan Takson dalam Klasifikasi</a:t>
            </a:r>
          </a:p>
        </p:txBody>
      </p:sp>
      <p:pic>
        <p:nvPicPr>
          <p:cNvPr id="30" name="Picture 29">
            <a:extLst>
              <a:ext uri="{FF2B5EF4-FFF2-40B4-BE49-F238E27FC236}">
                <a16:creationId xmlns:a16="http://schemas.microsoft.com/office/drawing/2014/main" id="{3D2B1453-129A-B09C-DED9-15196779B9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
        <p:nvSpPr>
          <p:cNvPr id="19" name="Rounded Rectangle 18"/>
          <p:cNvSpPr/>
          <p:nvPr/>
        </p:nvSpPr>
        <p:spPr>
          <a:xfrm>
            <a:off x="900113" y="1131458"/>
            <a:ext cx="6400638" cy="2353364"/>
          </a:xfrm>
          <a:prstGeom prst="roundRect">
            <a:avLst>
              <a:gd name="adj" fmla="val 9972"/>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3519" indent="-263519" defTabSz="685783">
              <a:spcAft>
                <a:spcPts val="300"/>
              </a:spcAft>
              <a:buFont typeface="Arial" panose="020B0604020202020204" pitchFamily="34" charset="0"/>
              <a:buChar char="•"/>
            </a:pPr>
            <a:r>
              <a:rPr lang="id-ID" sz="1600" b="1" dirty="0">
                <a:solidFill>
                  <a:srgbClr val="000000"/>
                </a:solidFill>
                <a:latin typeface="PT Sans" panose="020B0503020203020204" pitchFamily="34" charset="0"/>
              </a:rPr>
              <a:t>Tingkatan takson </a:t>
            </a:r>
            <a:r>
              <a:rPr lang="id-ID" sz="1600" dirty="0">
                <a:solidFill>
                  <a:srgbClr val="000000"/>
                </a:solidFill>
                <a:latin typeface="PT Sans" panose="020B0503020203020204" pitchFamily="34" charset="0"/>
              </a:rPr>
              <a:t>adalah tingkatan unit atau kelompok makhluk hidup yang disusun mulai dari tingkat tertinggi hingga tingkat terendah.</a:t>
            </a:r>
          </a:p>
          <a:p>
            <a:pPr marL="263519" indent="-263519" defTabSz="685783">
              <a:spcAft>
                <a:spcPts val="300"/>
              </a:spcAft>
              <a:buFont typeface="Arial" panose="020B0604020202020204" pitchFamily="34" charset="0"/>
              <a:buChar char="•"/>
            </a:pPr>
            <a:r>
              <a:rPr lang="id-ID" sz="1600" dirty="0">
                <a:solidFill>
                  <a:srgbClr val="000000"/>
                </a:solidFill>
                <a:latin typeface="PT Sans" panose="020B0503020203020204" pitchFamily="34" charset="0"/>
              </a:rPr>
              <a:t>Semakin tinggi tingkatan takson, semakin banyak anggota takson, dan semakin banyak pula perbedaan ciri antaranggota takson.</a:t>
            </a:r>
          </a:p>
          <a:p>
            <a:pPr marL="263519" indent="-263519" defTabSz="685783">
              <a:spcAft>
                <a:spcPts val="300"/>
              </a:spcAft>
              <a:buFont typeface="Arial" panose="020B0604020202020204" pitchFamily="34" charset="0"/>
              <a:buChar char="•"/>
            </a:pPr>
            <a:r>
              <a:rPr lang="id-ID" sz="1600" dirty="0">
                <a:solidFill>
                  <a:srgbClr val="000000"/>
                </a:solidFill>
                <a:latin typeface="PT Sans" panose="020B0503020203020204" pitchFamily="34" charset="0"/>
              </a:rPr>
              <a:t>Sebaliknya, semakin rendah tingkatan takson, semakin sedikit anggota takson, dan semakin banyak pula persamaan ciri antaranggota takson.</a:t>
            </a:r>
          </a:p>
        </p:txBody>
      </p:sp>
      <p:sp>
        <p:nvSpPr>
          <p:cNvPr id="12" name="Google Shape;226;p33"/>
          <p:cNvSpPr/>
          <p:nvPr/>
        </p:nvSpPr>
        <p:spPr>
          <a:xfrm>
            <a:off x="180916" y="293782"/>
            <a:ext cx="719198" cy="704631"/>
          </a:xfrm>
          <a:prstGeom prst="ellipse">
            <a:avLst/>
          </a:prstGeom>
          <a:solidFill>
            <a:schemeClr val="accent4"/>
          </a:solidFill>
          <a:ln>
            <a:noFill/>
          </a:ln>
          <a:effectLst>
            <a:outerShdw blurRad="50800" dist="38100" dir="10800000" algn="r"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FFFFFF"/>
                </a:solidFill>
                <a:latin typeface="PT Sans" panose="020B0503020203020204" pitchFamily="34" charset="0"/>
                <a:cs typeface="Arial"/>
                <a:sym typeface="Arial"/>
              </a:rPr>
              <a:t>2</a:t>
            </a:r>
          </a:p>
        </p:txBody>
      </p:sp>
    </p:spTree>
    <p:extLst>
      <p:ext uri="{BB962C8B-B14F-4D97-AF65-F5344CB8AC3E}">
        <p14:creationId xmlns:p14="http://schemas.microsoft.com/office/powerpoint/2010/main" val="1707421958"/>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ppt_x"/>
                                          </p:val>
                                        </p:tav>
                                        <p:tav tm="100000">
                                          <p:val>
                                            <p:strVal val="#ppt_x"/>
                                          </p:val>
                                        </p:tav>
                                      </p:tavLst>
                                    </p:anim>
                                    <p:anim calcmode="lin" valueType="num">
                                      <p:cBhvr additive="base">
                                        <p:cTn id="13" dur="500" fill="hold"/>
                                        <p:tgtEl>
                                          <p:spTgt spid="3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9" grpId="0" animBg="1"/>
      <p:bldP spid="12"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3D2B1453-129A-B09C-DED9-15196779B9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
        <p:nvSpPr>
          <p:cNvPr id="19" name="Rounded Rectangle 18"/>
          <p:cNvSpPr/>
          <p:nvPr/>
        </p:nvSpPr>
        <p:spPr>
          <a:xfrm>
            <a:off x="180915" y="2096399"/>
            <a:ext cx="4261993" cy="2469072"/>
          </a:xfrm>
          <a:prstGeom prst="roundRect">
            <a:avLst>
              <a:gd name="adj" fmla="val 9972"/>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7311" indent="7938" defTabSz="914378">
              <a:spcAft>
                <a:spcPts val="300"/>
              </a:spcAft>
            </a:pPr>
            <a:r>
              <a:rPr lang="id-ID" sz="1700" b="1" kern="0" dirty="0">
                <a:solidFill>
                  <a:srgbClr val="000000"/>
                </a:solidFill>
                <a:latin typeface="PT Sans" panose="020B0503020203020204" pitchFamily="34" charset="0"/>
                <a:cs typeface="Palanquin" panose="020B0004020203020204" pitchFamily="34" charset="0"/>
              </a:rPr>
              <a:t>Kingdom</a:t>
            </a:r>
            <a:r>
              <a:rPr lang="id-ID" sz="1700" kern="0" dirty="0">
                <a:solidFill>
                  <a:srgbClr val="000000"/>
                </a:solidFill>
                <a:latin typeface="PT Sans" panose="020B0503020203020204" pitchFamily="34" charset="0"/>
                <a:cs typeface="Palanquin" panose="020B0004020203020204" pitchFamily="34" charset="0"/>
              </a:rPr>
              <a:t> merupakan tingkatan takson tertinggi dengan jumlah anggota takson terbesar. Organisme di bumi dikelompokkan menjadi beberapa kingdom, yaitu Animalia, Plantae, Fungi (jamur), Monera (Archaebacteria dan Eubacteria), dan Protista.</a:t>
            </a:r>
          </a:p>
        </p:txBody>
      </p:sp>
      <p:sp>
        <p:nvSpPr>
          <p:cNvPr id="6" name="Google Shape;272;p35">
            <a:extLst>
              <a:ext uri="{FF2B5EF4-FFF2-40B4-BE49-F238E27FC236}">
                <a16:creationId xmlns:a16="http://schemas.microsoft.com/office/drawing/2014/main" id="{E53730A6-BD29-2C5B-0DD6-0254246AE44B}"/>
              </a:ext>
            </a:extLst>
          </p:cNvPr>
          <p:cNvSpPr txBox="1">
            <a:spLocks/>
          </p:cNvSpPr>
          <p:nvPr/>
        </p:nvSpPr>
        <p:spPr>
          <a:xfrm>
            <a:off x="206628" y="1229140"/>
            <a:ext cx="4236280" cy="700247"/>
          </a:xfrm>
          <a:prstGeom prst="rect">
            <a:avLst/>
          </a:prstGeom>
          <a:solidFill>
            <a:schemeClr val="accent1"/>
          </a:solidFill>
          <a:ln w="19050">
            <a:noFill/>
          </a:ln>
          <a:effectLst>
            <a:outerShdw blurRad="50800" dist="38100" dir="5400000" algn="t" rotWithShape="0">
              <a:prstClr val="black">
                <a:alpha val="40000"/>
              </a:prstClr>
            </a:outerShdw>
          </a:effectLst>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33">
              <a:buClr>
                <a:srgbClr val="0C4F72"/>
              </a:buClr>
            </a:pPr>
            <a:r>
              <a:rPr lang="id-ID" sz="2000" kern="0" dirty="0">
                <a:solidFill>
                  <a:schemeClr val="tx1"/>
                </a:solidFill>
                <a:latin typeface="PT Sans" panose="020B0503020203020204" pitchFamily="34" charset="0"/>
              </a:rPr>
              <a:t>a. </a:t>
            </a:r>
            <a:r>
              <a:rPr lang="sv-SE" sz="2000" kern="0" dirty="0">
                <a:solidFill>
                  <a:schemeClr val="tx1"/>
                </a:solidFill>
                <a:latin typeface="PT Sans" panose="020B0503020203020204" pitchFamily="34" charset="0"/>
              </a:rPr>
              <a:t>Kingdom (Kerajaan) </a:t>
            </a:r>
            <a:endParaRPr lang="id-ID" sz="2000" kern="0" dirty="0">
              <a:solidFill>
                <a:schemeClr val="tx1"/>
              </a:solidFill>
              <a:latin typeface="PT Sans" panose="020B0503020203020204" pitchFamily="34" charset="0"/>
            </a:endParaRPr>
          </a:p>
          <a:p>
            <a:pPr algn="ctr" defTabSz="914333">
              <a:buClr>
                <a:srgbClr val="0C4F72"/>
              </a:buClr>
            </a:pPr>
            <a:r>
              <a:rPr lang="sv-SE" sz="2000" kern="0" dirty="0">
                <a:solidFill>
                  <a:schemeClr val="tx1"/>
                </a:solidFill>
                <a:latin typeface="PT Sans" panose="020B0503020203020204" pitchFamily="34" charset="0"/>
              </a:rPr>
              <a:t>atau Regnum (Dunia)</a:t>
            </a:r>
          </a:p>
        </p:txBody>
      </p:sp>
      <p:sp>
        <p:nvSpPr>
          <p:cNvPr id="7" name="Rounded Rectangle 6"/>
          <p:cNvSpPr/>
          <p:nvPr/>
        </p:nvSpPr>
        <p:spPr>
          <a:xfrm>
            <a:off x="4571829" y="2096399"/>
            <a:ext cx="4261993" cy="2469072"/>
          </a:xfrm>
          <a:prstGeom prst="roundRect">
            <a:avLst>
              <a:gd name="adj" fmla="val 9972"/>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7175" indent="-257175" defTabSz="914378">
              <a:spcAft>
                <a:spcPts val="300"/>
              </a:spcAft>
              <a:buFont typeface="Arial" panose="020B0604020202020204" pitchFamily="34" charset="0"/>
              <a:buChar char="•"/>
            </a:pPr>
            <a:r>
              <a:rPr lang="id-ID" sz="1700" b="1" dirty="0">
                <a:solidFill>
                  <a:srgbClr val="000000"/>
                </a:solidFill>
                <a:latin typeface="PT Sans" panose="020B0503020203020204" pitchFamily="34" charset="0"/>
              </a:rPr>
              <a:t>Filum</a:t>
            </a:r>
            <a:r>
              <a:rPr lang="id-ID" sz="1700" dirty="0">
                <a:solidFill>
                  <a:srgbClr val="000000"/>
                </a:solidFill>
                <a:latin typeface="PT Sans" panose="020B0503020203020204" pitchFamily="34" charset="0"/>
              </a:rPr>
              <a:t> digunakan untuk takson </a:t>
            </a:r>
            <a:r>
              <a:rPr lang="id-ID" sz="1700" b="1" dirty="0">
                <a:solidFill>
                  <a:srgbClr val="000000"/>
                </a:solidFill>
                <a:latin typeface="PT Sans" panose="020B0503020203020204" pitchFamily="34" charset="0"/>
              </a:rPr>
              <a:t>hewan</a:t>
            </a:r>
            <a:r>
              <a:rPr lang="id-ID" sz="1700" dirty="0">
                <a:solidFill>
                  <a:srgbClr val="000000"/>
                </a:solidFill>
                <a:latin typeface="PT Sans" panose="020B0503020203020204" pitchFamily="34" charset="0"/>
              </a:rPr>
              <a:t>, sedangkan </a:t>
            </a:r>
            <a:r>
              <a:rPr lang="id-ID" sz="1700" b="1" dirty="0">
                <a:solidFill>
                  <a:srgbClr val="000000"/>
                </a:solidFill>
                <a:latin typeface="PT Sans" panose="020B0503020203020204" pitchFamily="34" charset="0"/>
              </a:rPr>
              <a:t>divisi</a:t>
            </a:r>
            <a:r>
              <a:rPr lang="id-ID" sz="1700" dirty="0">
                <a:solidFill>
                  <a:srgbClr val="000000"/>
                </a:solidFill>
                <a:latin typeface="PT Sans" panose="020B0503020203020204" pitchFamily="34" charset="0"/>
              </a:rPr>
              <a:t> digunakan untuk takson </a:t>
            </a:r>
            <a:r>
              <a:rPr lang="id-ID" sz="1700" b="1" dirty="0">
                <a:solidFill>
                  <a:srgbClr val="000000"/>
                </a:solidFill>
                <a:latin typeface="PT Sans" panose="020B0503020203020204" pitchFamily="34" charset="0"/>
              </a:rPr>
              <a:t>tumbuhan</a:t>
            </a:r>
            <a:r>
              <a:rPr lang="id-ID" sz="1700" dirty="0">
                <a:solidFill>
                  <a:srgbClr val="000000"/>
                </a:solidFill>
                <a:latin typeface="PT Sans" panose="020B0503020203020204" pitchFamily="34" charset="0"/>
              </a:rPr>
              <a:t>.</a:t>
            </a:r>
          </a:p>
          <a:p>
            <a:pPr marL="257175" indent="-257175" defTabSz="914378">
              <a:spcAft>
                <a:spcPts val="300"/>
              </a:spcAft>
              <a:buFont typeface="Arial" panose="020B0604020202020204" pitchFamily="34" charset="0"/>
              <a:buChar char="•"/>
            </a:pPr>
            <a:r>
              <a:rPr lang="id-ID" sz="1700" dirty="0">
                <a:solidFill>
                  <a:srgbClr val="000000"/>
                </a:solidFill>
                <a:latin typeface="PT Sans" panose="020B0503020203020204" pitchFamily="34" charset="0"/>
              </a:rPr>
              <a:t>Kingdom Animalia dibagi menjadi beberapa filum, yaitu Chordata, Echinodermata, dan Platyhelminthes. </a:t>
            </a:r>
          </a:p>
          <a:p>
            <a:pPr marL="257175" indent="-257175" defTabSz="914378">
              <a:spcAft>
                <a:spcPts val="300"/>
              </a:spcAft>
              <a:buFont typeface="Arial" panose="020B0604020202020204" pitchFamily="34" charset="0"/>
              <a:buChar char="•"/>
            </a:pPr>
            <a:r>
              <a:rPr lang="id-ID" sz="1700" dirty="0">
                <a:solidFill>
                  <a:srgbClr val="000000"/>
                </a:solidFill>
                <a:latin typeface="PT Sans" panose="020B0503020203020204" pitchFamily="34" charset="0"/>
              </a:rPr>
              <a:t>Kingdom Plantae dibagi menjadi tiga divisi, antara lain Bryophyta, Pteridophyta, dan Spermatophyta.</a:t>
            </a:r>
          </a:p>
        </p:txBody>
      </p:sp>
      <p:sp>
        <p:nvSpPr>
          <p:cNvPr id="8" name="Google Shape;272;p35">
            <a:extLst>
              <a:ext uri="{FF2B5EF4-FFF2-40B4-BE49-F238E27FC236}">
                <a16:creationId xmlns:a16="http://schemas.microsoft.com/office/drawing/2014/main" id="{E53730A6-BD29-2C5B-0DD6-0254246AE44B}"/>
              </a:ext>
            </a:extLst>
          </p:cNvPr>
          <p:cNvSpPr txBox="1">
            <a:spLocks/>
          </p:cNvSpPr>
          <p:nvPr/>
        </p:nvSpPr>
        <p:spPr>
          <a:xfrm>
            <a:off x="4597542" y="1229140"/>
            <a:ext cx="4236280" cy="700247"/>
          </a:xfrm>
          <a:prstGeom prst="rect">
            <a:avLst/>
          </a:prstGeom>
          <a:solidFill>
            <a:schemeClr val="accent1"/>
          </a:solidFill>
          <a:ln w="19050">
            <a:noFill/>
          </a:ln>
          <a:effectLst>
            <a:outerShdw blurRad="50800" dist="38100" dir="5400000" algn="t" rotWithShape="0">
              <a:prstClr val="black">
                <a:alpha val="40000"/>
              </a:prstClr>
            </a:outerShdw>
          </a:effectLst>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33">
              <a:buClr>
                <a:srgbClr val="0C4F72"/>
              </a:buClr>
            </a:pPr>
            <a:r>
              <a:rPr lang="id-ID" sz="2100" kern="0" dirty="0">
                <a:solidFill>
                  <a:schemeClr val="tx1"/>
                </a:solidFill>
                <a:latin typeface="PT Sans" panose="020B0503020203020204" pitchFamily="34" charset="0"/>
              </a:rPr>
              <a:t>b. </a:t>
            </a:r>
            <a:r>
              <a:rPr lang="pt-BR" sz="2100" kern="0" dirty="0">
                <a:solidFill>
                  <a:schemeClr val="tx1"/>
                </a:solidFill>
                <a:latin typeface="PT Sans" panose="020B0503020203020204" pitchFamily="34" charset="0"/>
              </a:rPr>
              <a:t>Phylum (Filum) </a:t>
            </a:r>
            <a:endParaRPr lang="id-ID" sz="2100" kern="0" dirty="0">
              <a:solidFill>
                <a:schemeClr val="tx1"/>
              </a:solidFill>
              <a:latin typeface="PT Sans" panose="020B0503020203020204" pitchFamily="34" charset="0"/>
            </a:endParaRPr>
          </a:p>
          <a:p>
            <a:pPr algn="ctr" defTabSz="914333">
              <a:buClr>
                <a:srgbClr val="0C4F72"/>
              </a:buClr>
            </a:pPr>
            <a:r>
              <a:rPr lang="pt-BR" sz="2100" kern="0" dirty="0">
                <a:solidFill>
                  <a:schemeClr val="tx1"/>
                </a:solidFill>
                <a:latin typeface="PT Sans" panose="020B0503020203020204" pitchFamily="34" charset="0"/>
              </a:rPr>
              <a:t>atau Divisio (Divisi)</a:t>
            </a:r>
            <a:endParaRPr lang="id-ID" sz="2000" kern="0" dirty="0">
              <a:solidFill>
                <a:schemeClr val="tx1"/>
              </a:solidFill>
              <a:latin typeface="PT Sans" panose="020B0503020203020204" pitchFamily="34" charset="0"/>
            </a:endParaRPr>
          </a:p>
        </p:txBody>
      </p:sp>
      <p:sp>
        <p:nvSpPr>
          <p:cNvPr id="15" name="Google Shape;272;p35">
            <a:extLst>
              <a:ext uri="{FF2B5EF4-FFF2-40B4-BE49-F238E27FC236}">
                <a16:creationId xmlns:a16="http://schemas.microsoft.com/office/drawing/2014/main" id="{E53730A6-BD29-2C5B-0DD6-0254246AE44B}"/>
              </a:ext>
            </a:extLst>
          </p:cNvPr>
          <p:cNvSpPr txBox="1">
            <a:spLocks/>
          </p:cNvSpPr>
          <p:nvPr/>
        </p:nvSpPr>
        <p:spPr>
          <a:xfrm>
            <a:off x="953075" y="359746"/>
            <a:ext cx="7329315"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333">
              <a:buClr>
                <a:srgbClr val="0C4F72"/>
              </a:buClr>
            </a:pPr>
            <a:r>
              <a:rPr lang="id-ID" sz="3200" kern="0" dirty="0">
                <a:solidFill>
                  <a:srgbClr val="000000"/>
                </a:solidFill>
                <a:latin typeface="PT Sans" panose="020B0503020203020204" pitchFamily="34" charset="0"/>
              </a:rPr>
              <a:t>Tingkatan Takson dalam Klasifikasi</a:t>
            </a:r>
          </a:p>
        </p:txBody>
      </p:sp>
      <p:sp>
        <p:nvSpPr>
          <p:cNvPr id="16" name="Google Shape;226;p33"/>
          <p:cNvSpPr/>
          <p:nvPr/>
        </p:nvSpPr>
        <p:spPr>
          <a:xfrm>
            <a:off x="180916" y="293782"/>
            <a:ext cx="719198" cy="704631"/>
          </a:xfrm>
          <a:prstGeom prst="ellipse">
            <a:avLst/>
          </a:prstGeom>
          <a:solidFill>
            <a:schemeClr val="accent4"/>
          </a:solidFill>
          <a:ln>
            <a:noFill/>
          </a:ln>
          <a:effectLst>
            <a:outerShdw blurRad="50800" dist="38100" dir="10800000" algn="r"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FFFFFF"/>
                </a:solidFill>
                <a:latin typeface="PT Sans" panose="020B0503020203020204" pitchFamily="34" charset="0"/>
                <a:cs typeface="Arial"/>
                <a:sym typeface="Arial"/>
              </a:rPr>
              <a:t>2</a:t>
            </a:r>
          </a:p>
        </p:txBody>
      </p:sp>
    </p:spTree>
    <p:extLst>
      <p:ext uri="{BB962C8B-B14F-4D97-AF65-F5344CB8AC3E}">
        <p14:creationId xmlns:p14="http://schemas.microsoft.com/office/powerpoint/2010/main" val="1474501888"/>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6" grpId="0" animBg="1"/>
      <p:bldP spid="7" grpId="0" animBg="1"/>
      <p:bldP spid="8"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3D2B1453-129A-B09C-DED9-15196779B9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
        <p:nvSpPr>
          <p:cNvPr id="19" name="Rounded Rectangle 18"/>
          <p:cNvSpPr/>
          <p:nvPr/>
        </p:nvSpPr>
        <p:spPr>
          <a:xfrm>
            <a:off x="273519" y="1809040"/>
            <a:ext cx="2700000" cy="1994758"/>
          </a:xfrm>
          <a:prstGeom prst="roundRect">
            <a:avLst>
              <a:gd name="adj" fmla="val 9972"/>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7311" indent="7938" defTabSz="914378">
              <a:spcAft>
                <a:spcPts val="300"/>
              </a:spcAft>
            </a:pPr>
            <a:r>
              <a:rPr lang="id-ID" sz="1700" kern="0" dirty="0">
                <a:solidFill>
                  <a:srgbClr val="000000"/>
                </a:solidFill>
                <a:latin typeface="PT Sans" panose="020B0503020203020204" pitchFamily="34" charset="0"/>
                <a:cs typeface="Palanquin" panose="020B0004020203020204" pitchFamily="34" charset="0"/>
              </a:rPr>
              <a:t>Nama </a:t>
            </a:r>
            <a:r>
              <a:rPr lang="id-ID" sz="1700" b="1" kern="0" dirty="0">
                <a:solidFill>
                  <a:srgbClr val="000000"/>
                </a:solidFill>
                <a:latin typeface="PT Sans" panose="020B0503020203020204" pitchFamily="34" charset="0"/>
                <a:cs typeface="Palanquin" panose="020B0004020203020204" pitchFamily="34" charset="0"/>
              </a:rPr>
              <a:t>kelas tumbuhan </a:t>
            </a:r>
            <a:r>
              <a:rPr lang="id-ID" sz="1700" kern="0" dirty="0">
                <a:solidFill>
                  <a:srgbClr val="000000"/>
                </a:solidFill>
                <a:latin typeface="PT Sans" panose="020B0503020203020204" pitchFamily="34" charset="0"/>
                <a:cs typeface="Palanquin" panose="020B0004020203020204" pitchFamily="34" charset="0"/>
              </a:rPr>
              <a:t>menggunakan akhiran -</a:t>
            </a:r>
            <a:r>
              <a:rPr lang="id-ID" sz="1700" b="1" kern="0" dirty="0">
                <a:solidFill>
                  <a:srgbClr val="000000"/>
                </a:solidFill>
                <a:latin typeface="PT Sans" panose="020B0503020203020204" pitchFamily="34" charset="0"/>
                <a:cs typeface="Palanquin" panose="020B0004020203020204" pitchFamily="34" charset="0"/>
              </a:rPr>
              <a:t>edoneae</a:t>
            </a:r>
            <a:r>
              <a:rPr lang="id-ID" sz="1700" kern="0" dirty="0">
                <a:solidFill>
                  <a:srgbClr val="000000"/>
                </a:solidFill>
                <a:latin typeface="PT Sans" panose="020B0503020203020204" pitchFamily="34" charset="0"/>
                <a:cs typeface="Palanquin" panose="020B0004020203020204" pitchFamily="34" charset="0"/>
              </a:rPr>
              <a:t> (untuk tumbuhan berbiji tertutup), -</a:t>
            </a:r>
            <a:r>
              <a:rPr lang="id-ID" sz="1700" b="1" kern="0" dirty="0">
                <a:solidFill>
                  <a:srgbClr val="000000"/>
                </a:solidFill>
                <a:latin typeface="PT Sans" panose="020B0503020203020204" pitchFamily="34" charset="0"/>
                <a:cs typeface="Palanquin" panose="020B0004020203020204" pitchFamily="34" charset="0"/>
              </a:rPr>
              <a:t>opsida</a:t>
            </a:r>
            <a:r>
              <a:rPr lang="id-ID" sz="1700" kern="0" dirty="0">
                <a:solidFill>
                  <a:srgbClr val="000000"/>
                </a:solidFill>
                <a:latin typeface="PT Sans" panose="020B0503020203020204" pitchFamily="34" charset="0"/>
                <a:cs typeface="Palanquin" panose="020B0004020203020204" pitchFamily="34" charset="0"/>
              </a:rPr>
              <a:t> (untuk lumut), -</a:t>
            </a:r>
            <a:r>
              <a:rPr lang="id-ID" sz="1700" b="1" kern="0" dirty="0">
                <a:solidFill>
                  <a:srgbClr val="000000"/>
                </a:solidFill>
                <a:latin typeface="PT Sans" panose="020B0503020203020204" pitchFamily="34" charset="0"/>
                <a:cs typeface="Palanquin" panose="020B0004020203020204" pitchFamily="34" charset="0"/>
              </a:rPr>
              <a:t>phyceae</a:t>
            </a:r>
            <a:r>
              <a:rPr lang="id-ID" sz="1700" kern="0" dirty="0">
                <a:solidFill>
                  <a:srgbClr val="000000"/>
                </a:solidFill>
                <a:latin typeface="PT Sans" panose="020B0503020203020204" pitchFamily="34" charset="0"/>
                <a:cs typeface="Palanquin" panose="020B0004020203020204" pitchFamily="34" charset="0"/>
              </a:rPr>
              <a:t> (untuk alga), dan lain-lain.</a:t>
            </a:r>
          </a:p>
        </p:txBody>
      </p:sp>
      <p:sp>
        <p:nvSpPr>
          <p:cNvPr id="6" name="Google Shape;272;p35">
            <a:extLst>
              <a:ext uri="{FF2B5EF4-FFF2-40B4-BE49-F238E27FC236}">
                <a16:creationId xmlns:a16="http://schemas.microsoft.com/office/drawing/2014/main" id="{E53730A6-BD29-2C5B-0DD6-0254246AE44B}"/>
              </a:ext>
            </a:extLst>
          </p:cNvPr>
          <p:cNvSpPr txBox="1">
            <a:spLocks/>
          </p:cNvSpPr>
          <p:nvPr/>
        </p:nvSpPr>
        <p:spPr>
          <a:xfrm>
            <a:off x="273519" y="1229139"/>
            <a:ext cx="2700000" cy="378000"/>
          </a:xfrm>
          <a:prstGeom prst="rect">
            <a:avLst/>
          </a:prstGeom>
          <a:solidFill>
            <a:schemeClr val="accent1"/>
          </a:solidFill>
          <a:ln w="19050">
            <a:noFill/>
          </a:ln>
          <a:effectLst>
            <a:outerShdw blurRad="50800" dist="38100" dir="5400000" algn="t" rotWithShape="0">
              <a:prstClr val="black">
                <a:alpha val="40000"/>
              </a:prstClr>
            </a:outerShdw>
          </a:effectLst>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33">
              <a:buClr>
                <a:srgbClr val="0C4F72"/>
              </a:buClr>
            </a:pPr>
            <a:r>
              <a:rPr lang="id-ID" sz="2000" kern="0" dirty="0">
                <a:solidFill>
                  <a:schemeClr val="tx1"/>
                </a:solidFill>
                <a:latin typeface="PT Sans" panose="020B0503020203020204" pitchFamily="34" charset="0"/>
              </a:rPr>
              <a:t>c. </a:t>
            </a:r>
            <a:r>
              <a:rPr lang="sv-SE" sz="2100" kern="0" dirty="0">
                <a:solidFill>
                  <a:schemeClr val="tx1"/>
                </a:solidFill>
                <a:latin typeface="PT Sans" panose="020B0503020203020204" pitchFamily="34" charset="0"/>
              </a:rPr>
              <a:t>Classis (Kelas)</a:t>
            </a:r>
            <a:endParaRPr lang="sv-SE" sz="2000" kern="0" dirty="0">
              <a:solidFill>
                <a:schemeClr val="tx1"/>
              </a:solidFill>
              <a:latin typeface="PT Sans" panose="020B0503020203020204" pitchFamily="34" charset="0"/>
            </a:endParaRPr>
          </a:p>
        </p:txBody>
      </p:sp>
      <p:sp>
        <p:nvSpPr>
          <p:cNvPr id="15" name="Google Shape;272;p35">
            <a:extLst>
              <a:ext uri="{FF2B5EF4-FFF2-40B4-BE49-F238E27FC236}">
                <a16:creationId xmlns:a16="http://schemas.microsoft.com/office/drawing/2014/main" id="{E53730A6-BD29-2C5B-0DD6-0254246AE44B}"/>
              </a:ext>
            </a:extLst>
          </p:cNvPr>
          <p:cNvSpPr txBox="1">
            <a:spLocks/>
          </p:cNvSpPr>
          <p:nvPr/>
        </p:nvSpPr>
        <p:spPr>
          <a:xfrm>
            <a:off x="953075" y="359746"/>
            <a:ext cx="7329315"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333">
              <a:buClr>
                <a:srgbClr val="0C4F72"/>
              </a:buClr>
            </a:pPr>
            <a:r>
              <a:rPr lang="id-ID" sz="3200" kern="0" dirty="0">
                <a:solidFill>
                  <a:srgbClr val="000000"/>
                </a:solidFill>
                <a:latin typeface="PT Sans" panose="020B0503020203020204" pitchFamily="34" charset="0"/>
              </a:rPr>
              <a:t>Tingkatan Takson dalam Klasifikasi</a:t>
            </a:r>
          </a:p>
        </p:txBody>
      </p:sp>
      <p:sp>
        <p:nvSpPr>
          <p:cNvPr id="16" name="Google Shape;226;p33"/>
          <p:cNvSpPr/>
          <p:nvPr/>
        </p:nvSpPr>
        <p:spPr>
          <a:xfrm>
            <a:off x="180916" y="293782"/>
            <a:ext cx="719198" cy="704631"/>
          </a:xfrm>
          <a:prstGeom prst="ellipse">
            <a:avLst/>
          </a:prstGeom>
          <a:solidFill>
            <a:schemeClr val="accent4"/>
          </a:solidFill>
          <a:ln>
            <a:noFill/>
          </a:ln>
          <a:effectLst>
            <a:outerShdw blurRad="50800" dist="38100" dir="10800000" algn="r"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FFFFFF"/>
                </a:solidFill>
                <a:latin typeface="PT Sans" panose="020B0503020203020204" pitchFamily="34" charset="0"/>
                <a:cs typeface="Arial"/>
                <a:sym typeface="Arial"/>
              </a:rPr>
              <a:t>2</a:t>
            </a:r>
          </a:p>
        </p:txBody>
      </p:sp>
      <p:sp>
        <p:nvSpPr>
          <p:cNvPr id="11" name="Rounded Rectangle 18">
            <a:extLst>
              <a:ext uri="{FF2B5EF4-FFF2-40B4-BE49-F238E27FC236}">
                <a16:creationId xmlns:a16="http://schemas.microsoft.com/office/drawing/2014/main" id="{7A447847-F412-CDF8-9767-05F90A9BFCFF}"/>
              </a:ext>
            </a:extLst>
          </p:cNvPr>
          <p:cNvSpPr/>
          <p:nvPr/>
        </p:nvSpPr>
        <p:spPr>
          <a:xfrm>
            <a:off x="3222000" y="1809040"/>
            <a:ext cx="2352119" cy="1253137"/>
          </a:xfrm>
          <a:prstGeom prst="roundRect">
            <a:avLst>
              <a:gd name="adj" fmla="val 9972"/>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7311" defTabSz="914378">
              <a:spcAft>
                <a:spcPts val="300"/>
              </a:spcAft>
            </a:pPr>
            <a:r>
              <a:rPr lang="id-ID" sz="1700" dirty="0">
                <a:solidFill>
                  <a:srgbClr val="000000"/>
                </a:solidFill>
                <a:latin typeface="PT Sans" panose="020B0503020203020204" pitchFamily="34" charset="0"/>
              </a:rPr>
              <a:t>Nama </a:t>
            </a:r>
            <a:r>
              <a:rPr lang="id-ID" sz="1700" b="1" dirty="0">
                <a:solidFill>
                  <a:srgbClr val="000000"/>
                </a:solidFill>
                <a:latin typeface="PT Sans" panose="020B0503020203020204" pitchFamily="34" charset="0"/>
              </a:rPr>
              <a:t>ordo</a:t>
            </a:r>
            <a:r>
              <a:rPr lang="id-ID" sz="1700" dirty="0">
                <a:solidFill>
                  <a:srgbClr val="000000"/>
                </a:solidFill>
                <a:latin typeface="PT Sans" panose="020B0503020203020204" pitchFamily="34" charset="0"/>
              </a:rPr>
              <a:t> pada </a:t>
            </a:r>
            <a:r>
              <a:rPr lang="id-ID" sz="1700" b="1" dirty="0">
                <a:solidFill>
                  <a:srgbClr val="000000"/>
                </a:solidFill>
                <a:latin typeface="PT Sans" panose="020B0503020203020204" pitchFamily="34" charset="0"/>
              </a:rPr>
              <a:t>tumbuhan</a:t>
            </a:r>
            <a:r>
              <a:rPr lang="id-ID" sz="1700" dirty="0">
                <a:solidFill>
                  <a:srgbClr val="000000"/>
                </a:solidFill>
                <a:latin typeface="PT Sans" panose="020B0503020203020204" pitchFamily="34" charset="0"/>
              </a:rPr>
              <a:t> biasanya menggunakan akhiran –</a:t>
            </a:r>
            <a:r>
              <a:rPr lang="id-ID" sz="1700" b="1" dirty="0">
                <a:solidFill>
                  <a:srgbClr val="000000"/>
                </a:solidFill>
                <a:latin typeface="PT Sans" panose="020B0503020203020204" pitchFamily="34" charset="0"/>
              </a:rPr>
              <a:t>ales.</a:t>
            </a:r>
          </a:p>
        </p:txBody>
      </p:sp>
      <p:sp>
        <p:nvSpPr>
          <p:cNvPr id="12" name="Google Shape;272;p35">
            <a:extLst>
              <a:ext uri="{FF2B5EF4-FFF2-40B4-BE49-F238E27FC236}">
                <a16:creationId xmlns:a16="http://schemas.microsoft.com/office/drawing/2014/main" id="{F4E95324-4B45-1837-3EE7-F7868FB665FF}"/>
              </a:ext>
            </a:extLst>
          </p:cNvPr>
          <p:cNvSpPr txBox="1">
            <a:spLocks/>
          </p:cNvSpPr>
          <p:nvPr/>
        </p:nvSpPr>
        <p:spPr>
          <a:xfrm>
            <a:off x="3222000" y="1229139"/>
            <a:ext cx="2352119" cy="378000"/>
          </a:xfrm>
          <a:prstGeom prst="rect">
            <a:avLst/>
          </a:prstGeom>
          <a:solidFill>
            <a:schemeClr val="accent1"/>
          </a:solidFill>
          <a:ln w="19050">
            <a:noFill/>
          </a:ln>
          <a:effectLst>
            <a:outerShdw blurRad="50800" dist="38100" dir="5400000" algn="t" rotWithShape="0">
              <a:prstClr val="black">
                <a:alpha val="40000"/>
              </a:prstClr>
            </a:outerShdw>
          </a:effectLst>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33">
              <a:buClr>
                <a:srgbClr val="0C4F72"/>
              </a:buClr>
            </a:pPr>
            <a:r>
              <a:rPr lang="id-ID" sz="2000" kern="0" dirty="0">
                <a:solidFill>
                  <a:schemeClr val="tx1"/>
                </a:solidFill>
                <a:latin typeface="PT Sans" panose="020B0503020203020204" pitchFamily="34" charset="0"/>
              </a:rPr>
              <a:t>d. </a:t>
            </a:r>
            <a:r>
              <a:rPr lang="id-ID" sz="2100" kern="0" dirty="0">
                <a:solidFill>
                  <a:schemeClr val="tx1"/>
                </a:solidFill>
                <a:latin typeface="PT Sans" panose="020B0503020203020204" pitchFamily="34" charset="0"/>
              </a:rPr>
              <a:t>Ordo</a:t>
            </a:r>
            <a:r>
              <a:rPr lang="pt-BR" sz="2100" kern="0" dirty="0">
                <a:solidFill>
                  <a:schemeClr val="tx1"/>
                </a:solidFill>
                <a:latin typeface="PT Sans" panose="020B0503020203020204" pitchFamily="34" charset="0"/>
              </a:rPr>
              <a:t> (</a:t>
            </a:r>
            <a:r>
              <a:rPr lang="id-ID" sz="2100" kern="0" dirty="0">
                <a:solidFill>
                  <a:schemeClr val="tx1"/>
                </a:solidFill>
                <a:latin typeface="PT Sans" panose="020B0503020203020204" pitchFamily="34" charset="0"/>
              </a:rPr>
              <a:t>Bangsa)</a:t>
            </a:r>
            <a:endParaRPr lang="sv-SE" sz="2000" kern="0" dirty="0">
              <a:solidFill>
                <a:schemeClr val="tx1"/>
              </a:solidFill>
              <a:latin typeface="PT Sans" panose="020B0503020203020204" pitchFamily="34" charset="0"/>
            </a:endParaRPr>
          </a:p>
        </p:txBody>
      </p:sp>
      <p:sp>
        <p:nvSpPr>
          <p:cNvPr id="13" name="Rounded Rectangle 18">
            <a:extLst>
              <a:ext uri="{FF2B5EF4-FFF2-40B4-BE49-F238E27FC236}">
                <a16:creationId xmlns:a16="http://schemas.microsoft.com/office/drawing/2014/main" id="{8A785A21-2E73-5632-5C3A-6C6AAB2488BA}"/>
              </a:ext>
            </a:extLst>
          </p:cNvPr>
          <p:cNvSpPr/>
          <p:nvPr/>
        </p:nvSpPr>
        <p:spPr>
          <a:xfrm>
            <a:off x="5822599" y="1809040"/>
            <a:ext cx="3047882" cy="2486270"/>
          </a:xfrm>
          <a:prstGeom prst="roundRect">
            <a:avLst>
              <a:gd name="adj" fmla="val 9972"/>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7311" defTabSz="914378">
              <a:spcAft>
                <a:spcPts val="300"/>
              </a:spcAft>
            </a:pPr>
            <a:r>
              <a:rPr lang="id-ID" sz="1700" dirty="0">
                <a:solidFill>
                  <a:srgbClr val="000000"/>
                </a:solidFill>
                <a:latin typeface="PT Sans" panose="020B0503020203020204" pitchFamily="34" charset="0"/>
              </a:rPr>
              <a:t>Nama </a:t>
            </a:r>
            <a:r>
              <a:rPr lang="id-ID" sz="1700" b="1" dirty="0">
                <a:solidFill>
                  <a:srgbClr val="000000"/>
                </a:solidFill>
                <a:latin typeface="PT Sans" panose="020B0503020203020204" pitchFamily="34" charset="0"/>
              </a:rPr>
              <a:t>famili</a:t>
            </a:r>
            <a:r>
              <a:rPr lang="id-ID" sz="1700" dirty="0">
                <a:solidFill>
                  <a:srgbClr val="000000"/>
                </a:solidFill>
                <a:latin typeface="PT Sans" panose="020B0503020203020204" pitchFamily="34" charset="0"/>
              </a:rPr>
              <a:t> pada </a:t>
            </a:r>
            <a:r>
              <a:rPr lang="id-ID" sz="1700" b="1" dirty="0">
                <a:solidFill>
                  <a:srgbClr val="000000"/>
                </a:solidFill>
                <a:latin typeface="PT Sans" panose="020B0503020203020204" pitchFamily="34" charset="0"/>
              </a:rPr>
              <a:t>tumbuhan</a:t>
            </a:r>
            <a:r>
              <a:rPr lang="id-ID" sz="1700" dirty="0">
                <a:solidFill>
                  <a:srgbClr val="000000"/>
                </a:solidFill>
                <a:latin typeface="PT Sans" panose="020B0503020203020204" pitchFamily="34" charset="0"/>
              </a:rPr>
              <a:t> biasanya menggunakan akhiran -</a:t>
            </a:r>
            <a:r>
              <a:rPr lang="id-ID" sz="1700" b="1" dirty="0">
                <a:solidFill>
                  <a:srgbClr val="000000"/>
                </a:solidFill>
                <a:latin typeface="PT Sans" panose="020B0503020203020204" pitchFamily="34" charset="0"/>
              </a:rPr>
              <a:t>aceae</a:t>
            </a:r>
            <a:r>
              <a:rPr lang="id-ID" sz="1700" dirty="0">
                <a:solidFill>
                  <a:srgbClr val="000000"/>
                </a:solidFill>
                <a:latin typeface="PT Sans" panose="020B0503020203020204" pitchFamily="34" charset="0"/>
              </a:rPr>
              <a:t>, tetapi ada pula yang tidak. Sementara itu, nama famili pada </a:t>
            </a:r>
            <a:r>
              <a:rPr lang="id-ID" sz="1700" b="1" dirty="0">
                <a:solidFill>
                  <a:srgbClr val="000000"/>
                </a:solidFill>
                <a:latin typeface="PT Sans" panose="020B0503020203020204" pitchFamily="34" charset="0"/>
              </a:rPr>
              <a:t>hewan</a:t>
            </a:r>
            <a:r>
              <a:rPr lang="id-ID" sz="1700" dirty="0">
                <a:solidFill>
                  <a:srgbClr val="000000"/>
                </a:solidFill>
                <a:latin typeface="PT Sans" panose="020B0503020203020204" pitchFamily="34" charset="0"/>
              </a:rPr>
              <a:t> menggunakan akhiran kata -</a:t>
            </a:r>
            <a:r>
              <a:rPr lang="id-ID" sz="1700" b="1" dirty="0">
                <a:solidFill>
                  <a:srgbClr val="000000"/>
                </a:solidFill>
                <a:latin typeface="PT Sans" panose="020B0503020203020204" pitchFamily="34" charset="0"/>
              </a:rPr>
              <a:t>idae</a:t>
            </a:r>
            <a:r>
              <a:rPr lang="id-ID" sz="1700" dirty="0">
                <a:solidFill>
                  <a:srgbClr val="000000"/>
                </a:solidFill>
                <a:latin typeface="PT Sans" panose="020B0503020203020204" pitchFamily="34" charset="0"/>
              </a:rPr>
              <a:t>.</a:t>
            </a:r>
          </a:p>
        </p:txBody>
      </p:sp>
      <p:sp>
        <p:nvSpPr>
          <p:cNvPr id="14" name="Google Shape;272;p35">
            <a:extLst>
              <a:ext uri="{FF2B5EF4-FFF2-40B4-BE49-F238E27FC236}">
                <a16:creationId xmlns:a16="http://schemas.microsoft.com/office/drawing/2014/main" id="{EB85CD2F-F44D-4CA6-07B9-6B0B0206CD62}"/>
              </a:ext>
            </a:extLst>
          </p:cNvPr>
          <p:cNvSpPr txBox="1">
            <a:spLocks/>
          </p:cNvSpPr>
          <p:nvPr/>
        </p:nvSpPr>
        <p:spPr>
          <a:xfrm>
            <a:off x="5822599" y="1229139"/>
            <a:ext cx="3047882" cy="378000"/>
          </a:xfrm>
          <a:prstGeom prst="rect">
            <a:avLst/>
          </a:prstGeom>
          <a:solidFill>
            <a:schemeClr val="accent1"/>
          </a:solidFill>
          <a:ln w="19050">
            <a:noFill/>
          </a:ln>
          <a:effectLst>
            <a:outerShdw blurRad="50800" dist="38100" dir="5400000" algn="t" rotWithShape="0">
              <a:prstClr val="black">
                <a:alpha val="40000"/>
              </a:prstClr>
            </a:outerShdw>
          </a:effectLst>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33">
              <a:buClr>
                <a:srgbClr val="0C4F72"/>
              </a:buClr>
            </a:pPr>
            <a:r>
              <a:rPr lang="id-ID" sz="2000" kern="0" dirty="0">
                <a:solidFill>
                  <a:schemeClr val="tx1"/>
                </a:solidFill>
                <a:latin typeface="PT Sans" panose="020B0503020203020204" pitchFamily="34" charset="0"/>
              </a:rPr>
              <a:t>e. </a:t>
            </a:r>
            <a:r>
              <a:rPr lang="id-ID" sz="2100" kern="0" dirty="0">
                <a:solidFill>
                  <a:schemeClr val="tx1"/>
                </a:solidFill>
                <a:latin typeface="PT Sans" panose="020B0503020203020204" pitchFamily="34" charset="0"/>
              </a:rPr>
              <a:t>Familia (Famili/Suku)</a:t>
            </a:r>
            <a:endParaRPr lang="sv-SE" sz="2000" kern="0" dirty="0">
              <a:solidFill>
                <a:schemeClr val="tx1"/>
              </a:solidFill>
              <a:latin typeface="PT Sans" panose="020B0503020203020204" pitchFamily="34" charset="0"/>
            </a:endParaRPr>
          </a:p>
        </p:txBody>
      </p:sp>
    </p:spTree>
    <p:extLst>
      <p:ext uri="{BB962C8B-B14F-4D97-AF65-F5344CB8AC3E}">
        <p14:creationId xmlns:p14="http://schemas.microsoft.com/office/powerpoint/2010/main" val="2706589287"/>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6" grpId="0" animBg="1"/>
      <p:bldP spid="11" grpId="0" animBg="1"/>
      <p:bldP spid="12" grpId="0" animBg="1"/>
      <p:bldP spid="13" grpId="0" animBg="1"/>
      <p:bldP spid="14"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3D2B1453-129A-B09C-DED9-15196779B9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
        <p:nvSpPr>
          <p:cNvPr id="19" name="Rounded Rectangle 18"/>
          <p:cNvSpPr/>
          <p:nvPr/>
        </p:nvSpPr>
        <p:spPr>
          <a:xfrm>
            <a:off x="180916" y="1850757"/>
            <a:ext cx="2513209" cy="2714714"/>
          </a:xfrm>
          <a:prstGeom prst="roundRect">
            <a:avLst>
              <a:gd name="adj" fmla="val 9972"/>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7311" indent="7938" defTabSz="914378">
              <a:spcAft>
                <a:spcPts val="300"/>
              </a:spcAft>
            </a:pPr>
            <a:r>
              <a:rPr lang="id-ID" sz="1700" kern="0" dirty="0">
                <a:solidFill>
                  <a:srgbClr val="000000"/>
                </a:solidFill>
                <a:latin typeface="PT Sans" panose="020B0503020203020204" pitchFamily="34" charset="0"/>
                <a:cs typeface="Palanquin" panose="020B0004020203020204" pitchFamily="34" charset="0"/>
              </a:rPr>
              <a:t>Kaidah penulisan nama genus, yaitu </a:t>
            </a:r>
            <a:r>
              <a:rPr lang="id-ID" sz="1700" b="1" kern="0" dirty="0">
                <a:solidFill>
                  <a:srgbClr val="000000"/>
                </a:solidFill>
                <a:latin typeface="PT Sans" panose="020B0503020203020204" pitchFamily="34" charset="0"/>
                <a:cs typeface="Palanquin" panose="020B0004020203020204" pitchFamily="34" charset="0"/>
              </a:rPr>
              <a:t>huruf besar </a:t>
            </a:r>
            <a:r>
              <a:rPr lang="id-ID" sz="1700" kern="0" dirty="0">
                <a:solidFill>
                  <a:srgbClr val="000000"/>
                </a:solidFill>
                <a:latin typeface="PT Sans" panose="020B0503020203020204" pitchFamily="34" charset="0"/>
                <a:cs typeface="Palanquin" panose="020B0004020203020204" pitchFamily="34" charset="0"/>
              </a:rPr>
              <a:t>pada </a:t>
            </a:r>
            <a:r>
              <a:rPr lang="id-ID" sz="1700" b="1" kern="0" dirty="0">
                <a:solidFill>
                  <a:srgbClr val="000000"/>
                </a:solidFill>
                <a:latin typeface="PT Sans" panose="020B0503020203020204" pitchFamily="34" charset="0"/>
                <a:cs typeface="Palanquin" panose="020B0004020203020204" pitchFamily="34" charset="0"/>
              </a:rPr>
              <a:t>kata pertama</a:t>
            </a:r>
            <a:r>
              <a:rPr lang="id-ID" sz="1700" kern="0" dirty="0">
                <a:solidFill>
                  <a:srgbClr val="000000"/>
                </a:solidFill>
                <a:latin typeface="PT Sans" panose="020B0503020203020204" pitchFamily="34" charset="0"/>
                <a:cs typeface="Palanquin" panose="020B0004020203020204" pitchFamily="34" charset="0"/>
              </a:rPr>
              <a:t> dan </a:t>
            </a:r>
            <a:r>
              <a:rPr lang="id-ID" sz="1700" b="1" kern="0" dirty="0">
                <a:solidFill>
                  <a:srgbClr val="000000"/>
                </a:solidFill>
                <a:latin typeface="PT Sans" panose="020B0503020203020204" pitchFamily="34" charset="0"/>
                <a:cs typeface="Palanquin" panose="020B0004020203020204" pitchFamily="34" charset="0"/>
              </a:rPr>
              <a:t>dicetak miring </a:t>
            </a:r>
            <a:r>
              <a:rPr lang="id-ID" sz="1700" kern="0" dirty="0">
                <a:solidFill>
                  <a:srgbClr val="000000"/>
                </a:solidFill>
                <a:latin typeface="PT Sans" panose="020B0503020203020204" pitchFamily="34" charset="0"/>
                <a:cs typeface="Palanquin" panose="020B0004020203020204" pitchFamily="34" charset="0"/>
              </a:rPr>
              <a:t>atau digarisbawahi.</a:t>
            </a:r>
          </a:p>
          <a:p>
            <a:pPr marL="87311" indent="7938" defTabSz="914378">
              <a:spcAft>
                <a:spcPts val="300"/>
              </a:spcAft>
            </a:pPr>
            <a:r>
              <a:rPr lang="id-ID" sz="1700" kern="0" dirty="0">
                <a:solidFill>
                  <a:srgbClr val="000000"/>
                </a:solidFill>
                <a:latin typeface="PT Sans" panose="020B0503020203020204" pitchFamily="34" charset="0"/>
                <a:cs typeface="Palanquin" panose="020B0004020203020204" pitchFamily="34" charset="0"/>
              </a:rPr>
              <a:t>Contohnya, famili Poaceae terdiri atas genus </a:t>
            </a:r>
            <a:r>
              <a:rPr lang="id-ID" sz="1700" i="1" kern="0" dirty="0">
                <a:solidFill>
                  <a:srgbClr val="000000"/>
                </a:solidFill>
                <a:latin typeface="PT Sans" panose="020B0503020203020204" pitchFamily="34" charset="0"/>
                <a:cs typeface="Palanquin" panose="020B0004020203020204" pitchFamily="34" charset="0"/>
              </a:rPr>
              <a:t>Zea, Saccharum, Triticum,</a:t>
            </a:r>
            <a:r>
              <a:rPr lang="id-ID" sz="1700" kern="0" dirty="0">
                <a:solidFill>
                  <a:srgbClr val="000000"/>
                </a:solidFill>
                <a:latin typeface="PT Sans" panose="020B0503020203020204" pitchFamily="34" charset="0"/>
                <a:cs typeface="Palanquin" panose="020B0004020203020204" pitchFamily="34" charset="0"/>
              </a:rPr>
              <a:t> dan </a:t>
            </a:r>
            <a:r>
              <a:rPr lang="id-ID" sz="1700" i="1" kern="0" dirty="0">
                <a:solidFill>
                  <a:srgbClr val="000000"/>
                </a:solidFill>
                <a:latin typeface="PT Sans" panose="020B0503020203020204" pitchFamily="34" charset="0"/>
                <a:cs typeface="Palanquin" panose="020B0004020203020204" pitchFamily="34" charset="0"/>
              </a:rPr>
              <a:t>Oryza</a:t>
            </a:r>
            <a:r>
              <a:rPr lang="id-ID" sz="1700" kern="0" dirty="0">
                <a:solidFill>
                  <a:srgbClr val="000000"/>
                </a:solidFill>
                <a:latin typeface="PT Sans" panose="020B0503020203020204" pitchFamily="34" charset="0"/>
                <a:cs typeface="Palanquin" panose="020B0004020203020204" pitchFamily="34" charset="0"/>
              </a:rPr>
              <a:t>.</a:t>
            </a:r>
          </a:p>
        </p:txBody>
      </p:sp>
      <p:sp>
        <p:nvSpPr>
          <p:cNvPr id="6" name="Google Shape;272;p35">
            <a:extLst>
              <a:ext uri="{FF2B5EF4-FFF2-40B4-BE49-F238E27FC236}">
                <a16:creationId xmlns:a16="http://schemas.microsoft.com/office/drawing/2014/main" id="{E53730A6-BD29-2C5B-0DD6-0254246AE44B}"/>
              </a:ext>
            </a:extLst>
          </p:cNvPr>
          <p:cNvSpPr txBox="1">
            <a:spLocks/>
          </p:cNvSpPr>
          <p:nvPr/>
        </p:nvSpPr>
        <p:spPr>
          <a:xfrm>
            <a:off x="206628" y="1229140"/>
            <a:ext cx="2498047" cy="459000"/>
          </a:xfrm>
          <a:prstGeom prst="rect">
            <a:avLst/>
          </a:prstGeom>
          <a:solidFill>
            <a:schemeClr val="accent1"/>
          </a:solidFill>
          <a:ln w="19050">
            <a:noFill/>
          </a:ln>
          <a:effectLst>
            <a:outerShdw blurRad="50800" dist="38100" dir="5400000" algn="t" rotWithShape="0">
              <a:prstClr val="black">
                <a:alpha val="40000"/>
              </a:prstClr>
            </a:outerShdw>
          </a:effectLst>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33">
              <a:buClr>
                <a:srgbClr val="0C4F72"/>
              </a:buClr>
            </a:pPr>
            <a:r>
              <a:rPr lang="id-ID" sz="2100" kern="0" dirty="0">
                <a:solidFill>
                  <a:schemeClr val="tx1"/>
                </a:solidFill>
                <a:latin typeface="PT Sans" panose="020B0503020203020204" pitchFamily="34" charset="0"/>
              </a:rPr>
              <a:t>f. </a:t>
            </a:r>
            <a:r>
              <a:rPr lang="sv-SE" sz="2100" kern="0" dirty="0">
                <a:solidFill>
                  <a:schemeClr val="tx1"/>
                </a:solidFill>
                <a:latin typeface="PT Sans" panose="020B0503020203020204" pitchFamily="34" charset="0"/>
              </a:rPr>
              <a:t>Genus (Marga)</a:t>
            </a:r>
            <a:endParaRPr lang="sv-SE" sz="2000" kern="0" dirty="0">
              <a:solidFill>
                <a:schemeClr val="tx1"/>
              </a:solidFill>
              <a:latin typeface="PT Sans" panose="020B0503020203020204" pitchFamily="34" charset="0"/>
            </a:endParaRPr>
          </a:p>
        </p:txBody>
      </p:sp>
      <p:sp>
        <p:nvSpPr>
          <p:cNvPr id="7" name="Rounded Rectangle 6"/>
          <p:cNvSpPr/>
          <p:nvPr/>
        </p:nvSpPr>
        <p:spPr>
          <a:xfrm>
            <a:off x="2781808" y="1850757"/>
            <a:ext cx="3270777" cy="2714714"/>
          </a:xfrm>
          <a:prstGeom prst="roundRect">
            <a:avLst>
              <a:gd name="adj" fmla="val 9972"/>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7311" defTabSz="914378">
              <a:spcAft>
                <a:spcPts val="300"/>
              </a:spcAft>
            </a:pPr>
            <a:r>
              <a:rPr lang="id-ID" sz="1700" dirty="0">
                <a:solidFill>
                  <a:srgbClr val="000000"/>
                </a:solidFill>
                <a:latin typeface="PT Sans" panose="020B0503020203020204" pitchFamily="34" charset="0"/>
              </a:rPr>
              <a:t>Nama spesies terdiri atas </a:t>
            </a:r>
            <a:r>
              <a:rPr lang="id-ID" sz="1700" b="1" dirty="0">
                <a:solidFill>
                  <a:srgbClr val="000000"/>
                </a:solidFill>
                <a:latin typeface="PT Sans" panose="020B0503020203020204" pitchFamily="34" charset="0"/>
              </a:rPr>
              <a:t>dua kata</a:t>
            </a:r>
            <a:r>
              <a:rPr lang="id-ID" sz="1700" dirty="0">
                <a:solidFill>
                  <a:srgbClr val="000000"/>
                </a:solidFill>
                <a:latin typeface="PT Sans" panose="020B0503020203020204" pitchFamily="34" charset="0"/>
              </a:rPr>
              <a:t>, di mana </a:t>
            </a:r>
            <a:r>
              <a:rPr lang="id-ID" sz="1700" b="1" dirty="0">
                <a:solidFill>
                  <a:srgbClr val="000000"/>
                </a:solidFill>
                <a:latin typeface="PT Sans" panose="020B0503020203020204" pitchFamily="34" charset="0"/>
              </a:rPr>
              <a:t>kata pertama </a:t>
            </a:r>
            <a:r>
              <a:rPr lang="id-ID" sz="1700" dirty="0">
                <a:solidFill>
                  <a:srgbClr val="000000"/>
                </a:solidFill>
                <a:latin typeface="PT Sans" panose="020B0503020203020204" pitchFamily="34" charset="0"/>
              </a:rPr>
              <a:t>menunjukkan </a:t>
            </a:r>
            <a:r>
              <a:rPr lang="id-ID" sz="1700" b="1" dirty="0">
                <a:solidFill>
                  <a:srgbClr val="000000"/>
                </a:solidFill>
                <a:latin typeface="PT Sans" panose="020B0503020203020204" pitchFamily="34" charset="0"/>
              </a:rPr>
              <a:t>nama genus</a:t>
            </a:r>
            <a:r>
              <a:rPr lang="id-ID" sz="1700" dirty="0">
                <a:solidFill>
                  <a:srgbClr val="000000"/>
                </a:solidFill>
                <a:latin typeface="PT Sans" panose="020B0503020203020204" pitchFamily="34" charset="0"/>
              </a:rPr>
              <a:t>nya sedangkan </a:t>
            </a:r>
            <a:r>
              <a:rPr lang="id-ID" sz="1700" b="1" dirty="0">
                <a:solidFill>
                  <a:srgbClr val="000000"/>
                </a:solidFill>
                <a:latin typeface="PT Sans" panose="020B0503020203020204" pitchFamily="34" charset="0"/>
              </a:rPr>
              <a:t>kata kedua </a:t>
            </a:r>
            <a:r>
              <a:rPr lang="id-ID" sz="1700" dirty="0">
                <a:solidFill>
                  <a:srgbClr val="000000"/>
                </a:solidFill>
                <a:latin typeface="PT Sans" panose="020B0503020203020204" pitchFamily="34" charset="0"/>
              </a:rPr>
              <a:t>adalah </a:t>
            </a:r>
            <a:r>
              <a:rPr lang="id-ID" sz="1700" b="1" dirty="0">
                <a:solidFill>
                  <a:srgbClr val="000000"/>
                </a:solidFill>
                <a:latin typeface="PT Sans" panose="020B0503020203020204" pitchFamily="34" charset="0"/>
              </a:rPr>
              <a:t>nama spesifik</a:t>
            </a:r>
            <a:r>
              <a:rPr lang="id-ID" sz="1700" dirty="0">
                <a:solidFill>
                  <a:srgbClr val="000000"/>
                </a:solidFill>
                <a:latin typeface="PT Sans" panose="020B0503020203020204" pitchFamily="34" charset="0"/>
              </a:rPr>
              <a:t>nya.</a:t>
            </a:r>
          </a:p>
          <a:p>
            <a:pPr marL="87311" defTabSz="914378">
              <a:spcAft>
                <a:spcPts val="300"/>
              </a:spcAft>
            </a:pPr>
            <a:r>
              <a:rPr lang="id-ID" sz="1700" dirty="0">
                <a:solidFill>
                  <a:srgbClr val="000000"/>
                </a:solidFill>
                <a:latin typeface="PT Sans" panose="020B0503020203020204" pitchFamily="34" charset="0"/>
              </a:rPr>
              <a:t>Contohnya, pada genus </a:t>
            </a:r>
            <a:r>
              <a:rPr lang="id-ID" sz="1700" i="1" dirty="0">
                <a:solidFill>
                  <a:srgbClr val="000000"/>
                </a:solidFill>
                <a:latin typeface="PT Sans" panose="020B0503020203020204" pitchFamily="34" charset="0"/>
              </a:rPr>
              <a:t>Rosa</a:t>
            </a:r>
            <a:r>
              <a:rPr lang="id-ID" sz="1700" dirty="0">
                <a:solidFill>
                  <a:srgbClr val="000000"/>
                </a:solidFill>
                <a:latin typeface="PT Sans" panose="020B0503020203020204" pitchFamily="34" charset="0"/>
              </a:rPr>
              <a:t> terdapat spesies </a:t>
            </a:r>
            <a:r>
              <a:rPr lang="id-ID" sz="1700" i="1" dirty="0">
                <a:solidFill>
                  <a:srgbClr val="000000"/>
                </a:solidFill>
                <a:latin typeface="PT Sans" panose="020B0503020203020204" pitchFamily="34" charset="0"/>
              </a:rPr>
              <a:t>Rosa multiflora </a:t>
            </a:r>
            <a:r>
              <a:rPr lang="id-ID" sz="1700" dirty="0">
                <a:solidFill>
                  <a:srgbClr val="000000"/>
                </a:solidFill>
                <a:latin typeface="PT Sans" panose="020B0503020203020204" pitchFamily="34" charset="0"/>
              </a:rPr>
              <a:t>(a), </a:t>
            </a:r>
            <a:r>
              <a:rPr lang="id-ID" sz="1700" i="1" dirty="0">
                <a:solidFill>
                  <a:srgbClr val="000000"/>
                </a:solidFill>
                <a:latin typeface="PT Sans" panose="020B0503020203020204" pitchFamily="34" charset="0"/>
              </a:rPr>
              <a:t>Rosa canina </a:t>
            </a:r>
            <a:r>
              <a:rPr lang="id-ID" sz="1700" dirty="0">
                <a:solidFill>
                  <a:srgbClr val="000000"/>
                </a:solidFill>
                <a:latin typeface="PT Sans" panose="020B0503020203020204" pitchFamily="34" charset="0"/>
              </a:rPr>
              <a:t>(b), </a:t>
            </a:r>
            <a:r>
              <a:rPr lang="id-ID" sz="1700" i="1" dirty="0">
                <a:solidFill>
                  <a:srgbClr val="000000"/>
                </a:solidFill>
                <a:latin typeface="PT Sans" panose="020B0503020203020204" pitchFamily="34" charset="0"/>
              </a:rPr>
              <a:t>Rosa rugosa </a:t>
            </a:r>
            <a:r>
              <a:rPr lang="id-ID" sz="1700" dirty="0">
                <a:solidFill>
                  <a:srgbClr val="000000"/>
                </a:solidFill>
                <a:latin typeface="PT Sans" panose="020B0503020203020204" pitchFamily="34" charset="0"/>
              </a:rPr>
              <a:t>(c), </a:t>
            </a:r>
            <a:r>
              <a:rPr lang="id-ID" sz="1700" i="1" dirty="0">
                <a:solidFill>
                  <a:srgbClr val="000000"/>
                </a:solidFill>
                <a:latin typeface="PT Sans" panose="020B0503020203020204" pitchFamily="34" charset="0"/>
              </a:rPr>
              <a:t>Rosa alba, Rosa gigantea, </a:t>
            </a:r>
            <a:r>
              <a:rPr lang="id-ID" sz="1700" dirty="0">
                <a:solidFill>
                  <a:srgbClr val="000000"/>
                </a:solidFill>
                <a:latin typeface="PT Sans" panose="020B0503020203020204" pitchFamily="34" charset="0"/>
              </a:rPr>
              <a:t>dan</a:t>
            </a:r>
            <a:r>
              <a:rPr lang="id-ID" sz="1700" i="1" dirty="0">
                <a:solidFill>
                  <a:srgbClr val="000000"/>
                </a:solidFill>
                <a:latin typeface="PT Sans" panose="020B0503020203020204" pitchFamily="34" charset="0"/>
              </a:rPr>
              <a:t> Rosa dumalis</a:t>
            </a:r>
            <a:r>
              <a:rPr lang="id-ID" sz="1700" dirty="0">
                <a:solidFill>
                  <a:srgbClr val="000000"/>
                </a:solidFill>
                <a:latin typeface="PT Sans" panose="020B0503020203020204" pitchFamily="34" charset="0"/>
              </a:rPr>
              <a:t>.</a:t>
            </a:r>
          </a:p>
        </p:txBody>
      </p:sp>
      <p:sp>
        <p:nvSpPr>
          <p:cNvPr id="8" name="Google Shape;272;p35">
            <a:extLst>
              <a:ext uri="{FF2B5EF4-FFF2-40B4-BE49-F238E27FC236}">
                <a16:creationId xmlns:a16="http://schemas.microsoft.com/office/drawing/2014/main" id="{E53730A6-BD29-2C5B-0DD6-0254246AE44B}"/>
              </a:ext>
            </a:extLst>
          </p:cNvPr>
          <p:cNvSpPr txBox="1">
            <a:spLocks/>
          </p:cNvSpPr>
          <p:nvPr/>
        </p:nvSpPr>
        <p:spPr>
          <a:xfrm>
            <a:off x="2809900" y="1229139"/>
            <a:ext cx="3251045" cy="459000"/>
          </a:xfrm>
          <a:prstGeom prst="rect">
            <a:avLst/>
          </a:prstGeom>
          <a:solidFill>
            <a:schemeClr val="accent1"/>
          </a:solidFill>
          <a:ln w="19050">
            <a:noFill/>
          </a:ln>
          <a:effectLst>
            <a:outerShdw blurRad="50800" dist="38100" dir="5400000" algn="t" rotWithShape="0">
              <a:prstClr val="black">
                <a:alpha val="40000"/>
              </a:prstClr>
            </a:outerShdw>
          </a:effectLst>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33">
              <a:buClr>
                <a:srgbClr val="0C4F72"/>
              </a:buClr>
            </a:pPr>
            <a:r>
              <a:rPr lang="id-ID" sz="2100" kern="0" dirty="0">
                <a:solidFill>
                  <a:schemeClr val="tx1"/>
                </a:solidFill>
                <a:latin typeface="PT Sans" panose="020B0503020203020204" pitchFamily="34" charset="0"/>
              </a:rPr>
              <a:t>g. Species (Spesies/Jenis)</a:t>
            </a:r>
          </a:p>
        </p:txBody>
      </p:sp>
      <p:sp>
        <p:nvSpPr>
          <p:cNvPr id="15" name="Google Shape;272;p35">
            <a:extLst>
              <a:ext uri="{FF2B5EF4-FFF2-40B4-BE49-F238E27FC236}">
                <a16:creationId xmlns:a16="http://schemas.microsoft.com/office/drawing/2014/main" id="{E53730A6-BD29-2C5B-0DD6-0254246AE44B}"/>
              </a:ext>
            </a:extLst>
          </p:cNvPr>
          <p:cNvSpPr txBox="1">
            <a:spLocks/>
          </p:cNvSpPr>
          <p:nvPr/>
        </p:nvSpPr>
        <p:spPr>
          <a:xfrm>
            <a:off x="953076" y="359745"/>
            <a:ext cx="6670469" cy="67415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333">
              <a:buClr>
                <a:srgbClr val="0C4F72"/>
              </a:buClr>
            </a:pPr>
            <a:r>
              <a:rPr lang="id-ID" sz="3200" kern="0" dirty="0">
                <a:solidFill>
                  <a:srgbClr val="000000"/>
                </a:solidFill>
                <a:latin typeface="PT Sans" panose="020B0503020203020204" pitchFamily="34" charset="0"/>
              </a:rPr>
              <a:t>Tingkatan Takson dalam Klasifikasi</a:t>
            </a:r>
          </a:p>
        </p:txBody>
      </p:sp>
      <p:sp>
        <p:nvSpPr>
          <p:cNvPr id="16" name="Google Shape;226;p33"/>
          <p:cNvSpPr/>
          <p:nvPr/>
        </p:nvSpPr>
        <p:spPr>
          <a:xfrm>
            <a:off x="180916" y="293782"/>
            <a:ext cx="719198" cy="704631"/>
          </a:xfrm>
          <a:prstGeom prst="ellipse">
            <a:avLst/>
          </a:prstGeom>
          <a:solidFill>
            <a:schemeClr val="accent4"/>
          </a:solidFill>
          <a:ln>
            <a:noFill/>
          </a:ln>
          <a:effectLst>
            <a:outerShdw blurRad="50800" dist="38100" dir="10800000" algn="r"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FFFFFF"/>
                </a:solidFill>
                <a:latin typeface="PT Sans" panose="020B0503020203020204" pitchFamily="34" charset="0"/>
                <a:cs typeface="Arial"/>
                <a:sym typeface="Arial"/>
              </a:rPr>
              <a:t>2</a:t>
            </a:r>
          </a:p>
        </p:txBody>
      </p:sp>
      <p:grpSp>
        <p:nvGrpSpPr>
          <p:cNvPr id="2" name="Group 1">
            <a:extLst>
              <a:ext uri="{FF2B5EF4-FFF2-40B4-BE49-F238E27FC236}">
                <a16:creationId xmlns:a16="http://schemas.microsoft.com/office/drawing/2014/main" id="{7D58FC72-778A-5860-C5B4-D63F8F4DF1B7}"/>
              </a:ext>
            </a:extLst>
          </p:cNvPr>
          <p:cNvGrpSpPr/>
          <p:nvPr/>
        </p:nvGrpSpPr>
        <p:grpSpPr>
          <a:xfrm>
            <a:off x="6166169" y="1108256"/>
            <a:ext cx="1485000" cy="1485000"/>
            <a:chOff x="8364866" y="1480276"/>
            <a:chExt cx="1980000" cy="1980000"/>
          </a:xfrm>
        </p:grpSpPr>
        <p:pic>
          <p:nvPicPr>
            <p:cNvPr id="10" name="Picture 9">
              <a:extLst>
                <a:ext uri="{FF2B5EF4-FFF2-40B4-BE49-F238E27FC236}">
                  <a16:creationId xmlns:a16="http://schemas.microsoft.com/office/drawing/2014/main" id="{B25F7C1E-8003-8A2E-E4EE-8B368E6A628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3202" r="13202"/>
            <a:stretch/>
          </p:blipFill>
          <p:spPr>
            <a:xfrm>
              <a:off x="8364866" y="1480276"/>
              <a:ext cx="1980000" cy="1980000"/>
            </a:xfrm>
            <a:prstGeom prst="ellipse">
              <a:avLst/>
            </a:prstGeom>
            <a:ln>
              <a:noFill/>
            </a:ln>
            <a:effectLst>
              <a:outerShdw blurRad="50800" dist="38100" dir="2700000" algn="tl" rotWithShape="0">
                <a:prstClr val="black">
                  <a:alpha val="40000"/>
                </a:prstClr>
              </a:outerShdw>
            </a:effectLst>
          </p:spPr>
        </p:pic>
        <p:sp>
          <p:nvSpPr>
            <p:cNvPr id="11" name="Oval 10">
              <a:extLst>
                <a:ext uri="{FF2B5EF4-FFF2-40B4-BE49-F238E27FC236}">
                  <a16:creationId xmlns:a16="http://schemas.microsoft.com/office/drawing/2014/main" id="{8A314BF3-CC46-71D4-FF40-00C471575E0F}"/>
                </a:ext>
              </a:extLst>
            </p:cNvPr>
            <p:cNvSpPr/>
            <p:nvPr/>
          </p:nvSpPr>
          <p:spPr>
            <a:xfrm>
              <a:off x="8364866" y="2926973"/>
              <a:ext cx="453656" cy="425303"/>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r>
                <a:rPr lang="id-ID" sz="1600" b="1" dirty="0">
                  <a:solidFill>
                    <a:schemeClr val="bg1"/>
                  </a:solidFill>
                  <a:latin typeface="PT Sans" panose="020B0503020203020204" pitchFamily="34" charset="0"/>
                </a:rPr>
                <a:t>a</a:t>
              </a:r>
            </a:p>
          </p:txBody>
        </p:sp>
      </p:grpSp>
      <p:grpSp>
        <p:nvGrpSpPr>
          <p:cNvPr id="3" name="Group 2">
            <a:extLst>
              <a:ext uri="{FF2B5EF4-FFF2-40B4-BE49-F238E27FC236}">
                <a16:creationId xmlns:a16="http://schemas.microsoft.com/office/drawing/2014/main" id="{F050F1DC-ADD6-ED69-C6F0-B6867E734C35}"/>
              </a:ext>
            </a:extLst>
          </p:cNvPr>
          <p:cNvGrpSpPr/>
          <p:nvPr/>
        </p:nvGrpSpPr>
        <p:grpSpPr>
          <a:xfrm>
            <a:off x="7478084" y="1996190"/>
            <a:ext cx="1485000" cy="1485000"/>
            <a:chOff x="10078779" y="2725398"/>
            <a:chExt cx="1980000" cy="1980000"/>
          </a:xfrm>
        </p:grpSpPr>
        <p:pic>
          <p:nvPicPr>
            <p:cNvPr id="23" name="Picture 22">
              <a:extLst>
                <a:ext uri="{FF2B5EF4-FFF2-40B4-BE49-F238E27FC236}">
                  <a16:creationId xmlns:a16="http://schemas.microsoft.com/office/drawing/2014/main" id="{27ED1087-281E-DD5A-E2FB-4948D730FB3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03" t="20737" r="1003" b="4246"/>
            <a:stretch/>
          </p:blipFill>
          <p:spPr>
            <a:xfrm>
              <a:off x="10078779" y="2725398"/>
              <a:ext cx="1980000" cy="1980000"/>
            </a:xfrm>
            <a:prstGeom prst="ellipse">
              <a:avLst/>
            </a:prstGeom>
            <a:ln>
              <a:noFill/>
            </a:ln>
            <a:effectLst>
              <a:outerShdw blurRad="50800" dist="38100" dir="2700000" algn="tl" rotWithShape="0">
                <a:prstClr val="black">
                  <a:alpha val="40000"/>
                </a:prstClr>
              </a:outerShdw>
            </a:effectLst>
          </p:spPr>
        </p:pic>
        <p:sp>
          <p:nvSpPr>
            <p:cNvPr id="14" name="Oval 13">
              <a:extLst>
                <a:ext uri="{FF2B5EF4-FFF2-40B4-BE49-F238E27FC236}">
                  <a16:creationId xmlns:a16="http://schemas.microsoft.com/office/drawing/2014/main" id="{73D7FF10-9659-D6A3-88DA-6B65B381FEEF}"/>
                </a:ext>
              </a:extLst>
            </p:cNvPr>
            <p:cNvSpPr/>
            <p:nvPr/>
          </p:nvSpPr>
          <p:spPr>
            <a:xfrm>
              <a:off x="10078779" y="4172095"/>
              <a:ext cx="453656" cy="425303"/>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r>
                <a:rPr lang="id-ID" sz="1600" b="1" dirty="0">
                  <a:solidFill>
                    <a:schemeClr val="bg1"/>
                  </a:solidFill>
                  <a:latin typeface="PT Sans" panose="020B0503020203020204" pitchFamily="34" charset="0"/>
                </a:rPr>
                <a:t>b</a:t>
              </a:r>
            </a:p>
          </p:txBody>
        </p:sp>
      </p:grpSp>
      <p:grpSp>
        <p:nvGrpSpPr>
          <p:cNvPr id="4" name="Group 3">
            <a:extLst>
              <a:ext uri="{FF2B5EF4-FFF2-40B4-BE49-F238E27FC236}">
                <a16:creationId xmlns:a16="http://schemas.microsoft.com/office/drawing/2014/main" id="{B0E24515-7E25-A8D8-837F-0CD8C0D21DA5}"/>
              </a:ext>
            </a:extLst>
          </p:cNvPr>
          <p:cNvGrpSpPr/>
          <p:nvPr/>
        </p:nvGrpSpPr>
        <p:grpSpPr>
          <a:xfrm>
            <a:off x="6185492" y="3082005"/>
            <a:ext cx="1485000" cy="1485000"/>
            <a:chOff x="8289913" y="4555899"/>
            <a:chExt cx="1980000" cy="1980000"/>
          </a:xfrm>
        </p:grpSpPr>
        <p:pic>
          <p:nvPicPr>
            <p:cNvPr id="25" name="Picture 24">
              <a:extLst>
                <a:ext uri="{FF2B5EF4-FFF2-40B4-BE49-F238E27FC236}">
                  <a16:creationId xmlns:a16="http://schemas.microsoft.com/office/drawing/2014/main" id="{303AF1C8-36E2-6759-AE59-04B86596989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262" t="3036" r="-1262" b="21964"/>
            <a:stretch/>
          </p:blipFill>
          <p:spPr>
            <a:xfrm>
              <a:off x="8289913" y="4555899"/>
              <a:ext cx="1980000" cy="1980000"/>
            </a:xfrm>
            <a:prstGeom prst="ellipse">
              <a:avLst/>
            </a:prstGeom>
            <a:ln>
              <a:noFill/>
            </a:ln>
            <a:effectLst>
              <a:outerShdw blurRad="50800" dist="38100" dir="2700000" algn="tl" rotWithShape="0">
                <a:prstClr val="black">
                  <a:alpha val="40000"/>
                </a:prstClr>
              </a:outerShdw>
            </a:effectLst>
          </p:spPr>
        </p:pic>
        <p:sp>
          <p:nvSpPr>
            <p:cNvPr id="20" name="Oval 19">
              <a:extLst>
                <a:ext uri="{FF2B5EF4-FFF2-40B4-BE49-F238E27FC236}">
                  <a16:creationId xmlns:a16="http://schemas.microsoft.com/office/drawing/2014/main" id="{2B85FABF-4509-2B5E-EA3B-111E1C2998BC}"/>
                </a:ext>
              </a:extLst>
            </p:cNvPr>
            <p:cNvSpPr/>
            <p:nvPr/>
          </p:nvSpPr>
          <p:spPr>
            <a:xfrm>
              <a:off x="8289913" y="6002596"/>
              <a:ext cx="453656" cy="425303"/>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r>
                <a:rPr lang="id-ID" sz="1600" b="1" dirty="0">
                  <a:solidFill>
                    <a:schemeClr val="bg1"/>
                  </a:solidFill>
                  <a:latin typeface="PT Sans" panose="020B0503020203020204" pitchFamily="34" charset="0"/>
                </a:rPr>
                <a:t>c</a:t>
              </a:r>
            </a:p>
          </p:txBody>
        </p:sp>
      </p:grpSp>
    </p:spTree>
    <p:extLst>
      <p:ext uri="{BB962C8B-B14F-4D97-AF65-F5344CB8AC3E}">
        <p14:creationId xmlns:p14="http://schemas.microsoft.com/office/powerpoint/2010/main" val="610630529"/>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childTnLst>
                          </p:cTn>
                        </p:par>
                        <p:par>
                          <p:cTn id="29" fill="hold">
                            <p:stCondLst>
                              <p:cond delay="2000"/>
                            </p:stCondLst>
                            <p:childTnLst>
                              <p:par>
                                <p:cTn id="30" presetID="10" presetClass="entr" presetSubtype="0"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6" grpId="0" animBg="1"/>
      <p:bldP spid="7" grpId="0" animBg="1"/>
      <p:bldP spid="8"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3D2B1453-129A-B09C-DED9-15196779B9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
        <p:nvSpPr>
          <p:cNvPr id="19" name="Rounded Rectangle 18"/>
          <p:cNvSpPr/>
          <p:nvPr/>
        </p:nvSpPr>
        <p:spPr>
          <a:xfrm>
            <a:off x="279400" y="1786119"/>
            <a:ext cx="5879642" cy="2714714"/>
          </a:xfrm>
          <a:prstGeom prst="roundRect">
            <a:avLst>
              <a:gd name="adj" fmla="val 9972"/>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7311" indent="7938" defTabSz="914378">
              <a:spcAft>
                <a:spcPts val="300"/>
              </a:spcAft>
            </a:pPr>
            <a:r>
              <a:rPr lang="id-ID" sz="1600" kern="0" dirty="0">
                <a:solidFill>
                  <a:srgbClr val="000000"/>
                </a:solidFill>
                <a:latin typeface="PT Sans" panose="020B0503020203020204" pitchFamily="34" charset="0"/>
                <a:cs typeface="Palanquin" panose="020B0004020203020204" pitchFamily="34" charset="0"/>
              </a:rPr>
              <a:t>Istilah </a:t>
            </a:r>
            <a:r>
              <a:rPr lang="id-ID" sz="1600" b="1" kern="0" dirty="0">
                <a:solidFill>
                  <a:srgbClr val="000000"/>
                </a:solidFill>
                <a:latin typeface="PT Sans" panose="020B0503020203020204" pitchFamily="34" charset="0"/>
                <a:cs typeface="Palanquin" panose="020B0004020203020204" pitchFamily="34" charset="0"/>
              </a:rPr>
              <a:t>varietas </a:t>
            </a:r>
            <a:r>
              <a:rPr lang="id-ID" sz="1600" kern="0" dirty="0">
                <a:solidFill>
                  <a:srgbClr val="000000"/>
                </a:solidFill>
                <a:latin typeface="PT Sans" panose="020B0503020203020204" pitchFamily="34" charset="0"/>
                <a:cs typeface="Palanquin" panose="020B0004020203020204" pitchFamily="34" charset="0"/>
              </a:rPr>
              <a:t>dan</a:t>
            </a:r>
            <a:r>
              <a:rPr lang="id-ID" sz="1600" b="1" kern="0" dirty="0">
                <a:solidFill>
                  <a:srgbClr val="000000"/>
                </a:solidFill>
                <a:latin typeface="PT Sans" panose="020B0503020203020204" pitchFamily="34" charset="0"/>
                <a:cs typeface="Palanquin" panose="020B0004020203020204" pitchFamily="34" charset="0"/>
              </a:rPr>
              <a:t> kultivar </a:t>
            </a:r>
            <a:r>
              <a:rPr lang="id-ID" sz="1600" kern="0" dirty="0">
                <a:solidFill>
                  <a:srgbClr val="000000"/>
                </a:solidFill>
                <a:latin typeface="PT Sans" panose="020B0503020203020204" pitchFamily="34" charset="0"/>
                <a:cs typeface="Palanquin" panose="020B0004020203020204" pitchFamily="34" charset="0"/>
              </a:rPr>
              <a:t>digunakan dalam spesies </a:t>
            </a:r>
            <a:r>
              <a:rPr lang="id-ID" sz="1600" b="1" kern="0" dirty="0">
                <a:solidFill>
                  <a:srgbClr val="000000"/>
                </a:solidFill>
                <a:latin typeface="PT Sans" panose="020B0503020203020204" pitchFamily="34" charset="0"/>
                <a:cs typeface="Palanquin" panose="020B0004020203020204" pitchFamily="34" charset="0"/>
              </a:rPr>
              <a:t>tumbuhan</a:t>
            </a:r>
            <a:r>
              <a:rPr lang="id-ID" sz="1600" kern="0" dirty="0">
                <a:solidFill>
                  <a:srgbClr val="000000"/>
                </a:solidFill>
                <a:latin typeface="PT Sans" panose="020B0503020203020204" pitchFamily="34" charset="0"/>
                <a:cs typeface="Palanquin" panose="020B0004020203020204" pitchFamily="34" charset="0"/>
              </a:rPr>
              <a:t>, sedangkan istilah </a:t>
            </a:r>
            <a:r>
              <a:rPr lang="id-ID" sz="1600" b="1" kern="0" dirty="0">
                <a:solidFill>
                  <a:srgbClr val="000000"/>
                </a:solidFill>
                <a:latin typeface="PT Sans" panose="020B0503020203020204" pitchFamily="34" charset="0"/>
                <a:cs typeface="Palanquin" panose="020B0004020203020204" pitchFamily="34" charset="0"/>
              </a:rPr>
              <a:t>ras </a:t>
            </a:r>
            <a:r>
              <a:rPr lang="id-ID" sz="1600" kern="0" dirty="0">
                <a:solidFill>
                  <a:srgbClr val="000000"/>
                </a:solidFill>
                <a:latin typeface="PT Sans" panose="020B0503020203020204" pitchFamily="34" charset="0"/>
                <a:cs typeface="Palanquin" panose="020B0004020203020204" pitchFamily="34" charset="0"/>
              </a:rPr>
              <a:t>digunakan dalam spesies </a:t>
            </a:r>
            <a:r>
              <a:rPr lang="id-ID" sz="1600" b="1" kern="0" dirty="0">
                <a:solidFill>
                  <a:srgbClr val="000000"/>
                </a:solidFill>
                <a:latin typeface="PT Sans" panose="020B0503020203020204" pitchFamily="34" charset="0"/>
                <a:cs typeface="Palanquin" panose="020B0004020203020204" pitchFamily="34" charset="0"/>
              </a:rPr>
              <a:t>hewan</a:t>
            </a:r>
            <a:r>
              <a:rPr lang="id-ID" sz="1600" kern="0" dirty="0">
                <a:solidFill>
                  <a:srgbClr val="000000"/>
                </a:solidFill>
                <a:latin typeface="PT Sans" panose="020B0503020203020204" pitchFamily="34" charset="0"/>
                <a:cs typeface="Palanquin" panose="020B0004020203020204" pitchFamily="34" charset="0"/>
              </a:rPr>
              <a:t>.</a:t>
            </a:r>
          </a:p>
          <a:p>
            <a:pPr marL="87311" indent="7938" defTabSz="914378">
              <a:spcAft>
                <a:spcPts val="300"/>
              </a:spcAft>
            </a:pPr>
            <a:endParaRPr lang="id-ID" sz="1600" kern="0" dirty="0">
              <a:solidFill>
                <a:srgbClr val="000000"/>
              </a:solidFill>
              <a:latin typeface="PT Sans" panose="020B0503020203020204" pitchFamily="34" charset="0"/>
              <a:cs typeface="Palanquin" panose="020B0004020203020204" pitchFamily="34" charset="0"/>
            </a:endParaRPr>
          </a:p>
          <a:p>
            <a:pPr marL="87311" indent="7938" defTabSz="914378">
              <a:spcAft>
                <a:spcPts val="300"/>
              </a:spcAft>
            </a:pPr>
            <a:r>
              <a:rPr lang="id-ID" sz="1600" b="1" kern="0" dirty="0">
                <a:solidFill>
                  <a:srgbClr val="000000"/>
                </a:solidFill>
                <a:latin typeface="PT Sans" panose="020B0503020203020204" pitchFamily="34" charset="0"/>
                <a:cs typeface="Palanquin" panose="020B0004020203020204" pitchFamily="34" charset="0"/>
              </a:rPr>
              <a:t>Varietas secara botani </a:t>
            </a:r>
            <a:r>
              <a:rPr lang="id-ID" sz="1600" kern="0" dirty="0">
                <a:solidFill>
                  <a:srgbClr val="000000"/>
                </a:solidFill>
                <a:latin typeface="PT Sans" panose="020B0503020203020204" pitchFamily="34" charset="0"/>
                <a:cs typeface="Palanquin" panose="020B0004020203020204" pitchFamily="34" charset="0"/>
              </a:rPr>
              <a:t>adalah populasi tanaman dalam satu spesies yang menunjukkan perbedaan ciri yang jelas.</a:t>
            </a:r>
          </a:p>
          <a:p>
            <a:pPr marL="87311" indent="7938" defTabSz="914378">
              <a:spcAft>
                <a:spcPts val="300"/>
              </a:spcAft>
            </a:pPr>
            <a:r>
              <a:rPr lang="id-ID" sz="1600" kern="0" dirty="0">
                <a:solidFill>
                  <a:srgbClr val="000000"/>
                </a:solidFill>
                <a:latin typeface="PT Sans" panose="020B0503020203020204" pitchFamily="34" charset="0"/>
                <a:cs typeface="Palanquin" panose="020B0004020203020204" pitchFamily="34" charset="0"/>
              </a:rPr>
              <a:t>Penulisan varietas secara botani didahului dengan singkatan </a:t>
            </a:r>
            <a:r>
              <a:rPr lang="id-ID" sz="1600" b="1" kern="0" dirty="0">
                <a:solidFill>
                  <a:srgbClr val="000000"/>
                </a:solidFill>
                <a:latin typeface="PT Sans" panose="020B0503020203020204" pitchFamily="34" charset="0"/>
                <a:cs typeface="Palanquin" panose="020B0004020203020204" pitchFamily="34" charset="0"/>
              </a:rPr>
              <a:t>var</a:t>
            </a:r>
            <a:r>
              <a:rPr lang="id-ID" sz="1600" kern="0" dirty="0">
                <a:solidFill>
                  <a:srgbClr val="000000"/>
                </a:solidFill>
                <a:latin typeface="PT Sans" panose="020B0503020203020204" pitchFamily="34" charset="0"/>
                <a:cs typeface="Palanquin" panose="020B0004020203020204" pitchFamily="34" charset="0"/>
              </a:rPr>
              <a:t>, dan nama varietas </a:t>
            </a:r>
            <a:r>
              <a:rPr lang="id-ID" sz="1600" b="1" kern="0" dirty="0">
                <a:solidFill>
                  <a:srgbClr val="000000"/>
                </a:solidFill>
                <a:latin typeface="PT Sans" panose="020B0503020203020204" pitchFamily="34" charset="0"/>
                <a:cs typeface="Palanquin" panose="020B0004020203020204" pitchFamily="34" charset="0"/>
              </a:rPr>
              <a:t>dicetak miring </a:t>
            </a:r>
            <a:r>
              <a:rPr lang="id-ID" sz="1600" kern="0" dirty="0">
                <a:solidFill>
                  <a:srgbClr val="000000"/>
                </a:solidFill>
                <a:latin typeface="PT Sans" panose="020B0503020203020204" pitchFamily="34" charset="0"/>
                <a:cs typeface="Palanquin" panose="020B0004020203020204" pitchFamily="34" charset="0"/>
              </a:rPr>
              <a:t>atau digarisbawahi.</a:t>
            </a:r>
          </a:p>
          <a:p>
            <a:pPr marL="87311" indent="7938" defTabSz="914378">
              <a:spcAft>
                <a:spcPts val="300"/>
              </a:spcAft>
            </a:pPr>
            <a:r>
              <a:rPr lang="id-ID" sz="1600" kern="0" dirty="0">
                <a:solidFill>
                  <a:srgbClr val="000000"/>
                </a:solidFill>
                <a:latin typeface="PT Sans" panose="020B0503020203020204" pitchFamily="34" charset="0"/>
                <a:cs typeface="Palanquin" panose="020B0004020203020204" pitchFamily="34" charset="0"/>
              </a:rPr>
              <a:t>Contohnya, </a:t>
            </a:r>
            <a:r>
              <a:rPr lang="id-ID" sz="1600" i="1" kern="0" dirty="0">
                <a:solidFill>
                  <a:srgbClr val="000000"/>
                </a:solidFill>
                <a:latin typeface="PT Sans" panose="020B0503020203020204" pitchFamily="34" charset="0"/>
                <a:cs typeface="Palanquin" panose="020B0004020203020204" pitchFamily="34" charset="0"/>
              </a:rPr>
              <a:t>Oryza sativa </a:t>
            </a:r>
            <a:r>
              <a:rPr lang="id-ID" sz="1600" kern="0" dirty="0">
                <a:solidFill>
                  <a:srgbClr val="000000"/>
                </a:solidFill>
                <a:latin typeface="PT Sans" panose="020B0503020203020204" pitchFamily="34" charset="0"/>
                <a:cs typeface="Palanquin" panose="020B0004020203020204" pitchFamily="34" charset="0"/>
              </a:rPr>
              <a:t>var </a:t>
            </a:r>
            <a:r>
              <a:rPr lang="id-ID" sz="1600" i="1" kern="0" dirty="0">
                <a:solidFill>
                  <a:srgbClr val="000000"/>
                </a:solidFill>
                <a:latin typeface="PT Sans" panose="020B0503020203020204" pitchFamily="34" charset="0"/>
                <a:cs typeface="Palanquin" panose="020B0004020203020204" pitchFamily="34" charset="0"/>
              </a:rPr>
              <a:t>indica dan Zea mays </a:t>
            </a:r>
            <a:r>
              <a:rPr lang="id-ID" sz="1600" kern="0" dirty="0">
                <a:solidFill>
                  <a:srgbClr val="000000"/>
                </a:solidFill>
                <a:latin typeface="PT Sans" panose="020B0503020203020204" pitchFamily="34" charset="0"/>
                <a:cs typeface="Palanquin" panose="020B0004020203020204" pitchFamily="34" charset="0"/>
              </a:rPr>
              <a:t>L. var </a:t>
            </a:r>
            <a:r>
              <a:rPr lang="id-ID" sz="1600" i="1" kern="0" dirty="0">
                <a:solidFill>
                  <a:srgbClr val="000000"/>
                </a:solidFill>
                <a:latin typeface="PT Sans" panose="020B0503020203020204" pitchFamily="34" charset="0"/>
                <a:cs typeface="Palanquin" panose="020B0004020203020204" pitchFamily="34" charset="0"/>
              </a:rPr>
              <a:t>tunicata</a:t>
            </a:r>
            <a:r>
              <a:rPr lang="id-ID" sz="1600" kern="0" dirty="0">
                <a:solidFill>
                  <a:srgbClr val="000000"/>
                </a:solidFill>
                <a:latin typeface="PT Sans" panose="020B0503020203020204" pitchFamily="34" charset="0"/>
                <a:cs typeface="Palanquin" panose="020B0004020203020204" pitchFamily="34" charset="0"/>
              </a:rPr>
              <a:t>.</a:t>
            </a:r>
          </a:p>
        </p:txBody>
      </p:sp>
      <p:sp>
        <p:nvSpPr>
          <p:cNvPr id="6" name="Google Shape;272;p35">
            <a:extLst>
              <a:ext uri="{FF2B5EF4-FFF2-40B4-BE49-F238E27FC236}">
                <a16:creationId xmlns:a16="http://schemas.microsoft.com/office/drawing/2014/main" id="{E53730A6-BD29-2C5B-0DD6-0254246AE44B}"/>
              </a:ext>
            </a:extLst>
          </p:cNvPr>
          <p:cNvSpPr txBox="1">
            <a:spLocks/>
          </p:cNvSpPr>
          <p:nvPr/>
        </p:nvSpPr>
        <p:spPr>
          <a:xfrm>
            <a:off x="292256" y="1164502"/>
            <a:ext cx="5853930" cy="459000"/>
          </a:xfrm>
          <a:prstGeom prst="rect">
            <a:avLst/>
          </a:prstGeom>
          <a:solidFill>
            <a:schemeClr val="accent1"/>
          </a:solidFill>
          <a:ln w="19050">
            <a:noFill/>
          </a:ln>
          <a:effectLst>
            <a:outerShdw blurRad="50800" dist="38100" dir="5400000" algn="t" rotWithShape="0">
              <a:prstClr val="black">
                <a:alpha val="40000"/>
              </a:prstClr>
            </a:outerShdw>
          </a:effectLst>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33">
              <a:buClr>
                <a:srgbClr val="0C4F72"/>
              </a:buClr>
            </a:pPr>
            <a:r>
              <a:rPr lang="id-ID" sz="2100" kern="0" dirty="0">
                <a:solidFill>
                  <a:schemeClr val="tx1"/>
                </a:solidFill>
                <a:latin typeface="PT Sans" panose="020B0503020203020204" pitchFamily="34" charset="0"/>
              </a:rPr>
              <a:t>h. Varietas</a:t>
            </a:r>
            <a:r>
              <a:rPr lang="sv-SE" sz="2100" kern="0" dirty="0">
                <a:solidFill>
                  <a:schemeClr val="tx1"/>
                </a:solidFill>
                <a:latin typeface="PT Sans" panose="020B0503020203020204" pitchFamily="34" charset="0"/>
              </a:rPr>
              <a:t> (</a:t>
            </a:r>
            <a:r>
              <a:rPr lang="id-ID" sz="2100" kern="0" dirty="0">
                <a:solidFill>
                  <a:schemeClr val="tx1"/>
                </a:solidFill>
                <a:latin typeface="PT Sans" panose="020B0503020203020204" pitchFamily="34" charset="0"/>
              </a:rPr>
              <a:t>Ras</a:t>
            </a:r>
            <a:r>
              <a:rPr lang="sv-SE" sz="2100" kern="0" dirty="0">
                <a:solidFill>
                  <a:schemeClr val="tx1"/>
                </a:solidFill>
                <a:latin typeface="PT Sans" panose="020B0503020203020204" pitchFamily="34" charset="0"/>
              </a:rPr>
              <a:t>)</a:t>
            </a:r>
          </a:p>
        </p:txBody>
      </p:sp>
      <p:sp>
        <p:nvSpPr>
          <p:cNvPr id="15" name="Google Shape;272;p35">
            <a:extLst>
              <a:ext uri="{FF2B5EF4-FFF2-40B4-BE49-F238E27FC236}">
                <a16:creationId xmlns:a16="http://schemas.microsoft.com/office/drawing/2014/main" id="{E53730A6-BD29-2C5B-0DD6-0254246AE44B}"/>
              </a:ext>
            </a:extLst>
          </p:cNvPr>
          <p:cNvSpPr txBox="1">
            <a:spLocks/>
          </p:cNvSpPr>
          <p:nvPr/>
        </p:nvSpPr>
        <p:spPr>
          <a:xfrm>
            <a:off x="953076" y="359745"/>
            <a:ext cx="6670469" cy="67415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333">
              <a:buClr>
                <a:srgbClr val="0C4F72"/>
              </a:buClr>
            </a:pPr>
            <a:r>
              <a:rPr lang="id-ID" sz="3200" kern="0" dirty="0">
                <a:solidFill>
                  <a:srgbClr val="000000"/>
                </a:solidFill>
                <a:latin typeface="PT Sans" panose="020B0503020203020204" pitchFamily="34" charset="0"/>
              </a:rPr>
              <a:t>Tingkatan Takson dalam Klasifikasi</a:t>
            </a:r>
          </a:p>
        </p:txBody>
      </p:sp>
      <p:sp>
        <p:nvSpPr>
          <p:cNvPr id="16" name="Google Shape;226;p33"/>
          <p:cNvSpPr/>
          <p:nvPr/>
        </p:nvSpPr>
        <p:spPr>
          <a:xfrm>
            <a:off x="180916" y="293782"/>
            <a:ext cx="719198" cy="704631"/>
          </a:xfrm>
          <a:prstGeom prst="ellipse">
            <a:avLst/>
          </a:prstGeom>
          <a:solidFill>
            <a:schemeClr val="accent4"/>
          </a:solidFill>
          <a:ln>
            <a:noFill/>
          </a:ln>
          <a:effectLst>
            <a:outerShdw blurRad="50800" dist="38100" dir="10800000" algn="r"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FFFFFF"/>
                </a:solidFill>
                <a:latin typeface="PT Sans" panose="020B0503020203020204" pitchFamily="34" charset="0"/>
                <a:cs typeface="Arial"/>
                <a:sym typeface="Arial"/>
              </a:rPr>
              <a:t>2</a:t>
            </a:r>
          </a:p>
        </p:txBody>
      </p:sp>
    </p:spTree>
    <p:extLst>
      <p:ext uri="{BB962C8B-B14F-4D97-AF65-F5344CB8AC3E}">
        <p14:creationId xmlns:p14="http://schemas.microsoft.com/office/powerpoint/2010/main" val="820973660"/>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6"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3D2B1453-129A-B09C-DED9-15196779B9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
        <p:nvSpPr>
          <p:cNvPr id="19" name="Rounded Rectangle 18"/>
          <p:cNvSpPr/>
          <p:nvPr/>
        </p:nvSpPr>
        <p:spPr>
          <a:xfrm>
            <a:off x="286527" y="1852291"/>
            <a:ext cx="5879642" cy="2714714"/>
          </a:xfrm>
          <a:prstGeom prst="roundRect">
            <a:avLst>
              <a:gd name="adj" fmla="val 9972"/>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783">
              <a:spcAft>
                <a:spcPts val="500"/>
              </a:spcAft>
            </a:pPr>
            <a:r>
              <a:rPr lang="id-ID" sz="1600" b="1" dirty="0">
                <a:solidFill>
                  <a:srgbClr val="000000"/>
                </a:solidFill>
                <a:latin typeface="PT Sans" panose="020B0503020203020204" pitchFamily="34" charset="0"/>
              </a:rPr>
              <a:t>Varietas secara agronomi (kultivar) </a:t>
            </a:r>
            <a:r>
              <a:rPr lang="id-ID" sz="1600" dirty="0">
                <a:solidFill>
                  <a:srgbClr val="000000"/>
                </a:solidFill>
                <a:latin typeface="PT Sans" panose="020B0503020203020204" pitchFamily="34" charset="0"/>
              </a:rPr>
              <a:t>adalah sekelompok tanaman yang memiliki satu atau lebih ciri khas yang dapat dibedakan secara jelas.</a:t>
            </a:r>
          </a:p>
          <a:p>
            <a:pPr defTabSz="685783">
              <a:spcAft>
                <a:spcPts val="500"/>
              </a:spcAft>
            </a:pPr>
            <a:r>
              <a:rPr lang="id-ID" sz="1600" dirty="0">
                <a:solidFill>
                  <a:srgbClr val="000000"/>
                </a:solidFill>
                <a:latin typeface="PT Sans" panose="020B0503020203020204" pitchFamily="34" charset="0"/>
              </a:rPr>
              <a:t>Cara penulisan dengan memberi </a:t>
            </a:r>
            <a:r>
              <a:rPr lang="id-ID" sz="1600" b="1" dirty="0">
                <a:solidFill>
                  <a:srgbClr val="000000"/>
                </a:solidFill>
                <a:latin typeface="PT Sans" panose="020B0503020203020204" pitchFamily="34" charset="0"/>
              </a:rPr>
              <a:t>tanda petik </a:t>
            </a:r>
            <a:r>
              <a:rPr lang="id-ID" sz="1600" dirty="0">
                <a:solidFill>
                  <a:srgbClr val="000000"/>
                </a:solidFill>
                <a:latin typeface="PT Sans" panose="020B0503020203020204" pitchFamily="34" charset="0"/>
              </a:rPr>
              <a:t>dan </a:t>
            </a:r>
            <a:r>
              <a:rPr lang="id-ID" sz="1600" b="1" dirty="0">
                <a:solidFill>
                  <a:srgbClr val="000000"/>
                </a:solidFill>
                <a:latin typeface="PT Sans" panose="020B0503020203020204" pitchFamily="34" charset="0"/>
              </a:rPr>
              <a:t>tidak dicetak miring</a:t>
            </a:r>
            <a:r>
              <a:rPr lang="id-ID" sz="1600" dirty="0">
                <a:solidFill>
                  <a:srgbClr val="000000"/>
                </a:solidFill>
                <a:latin typeface="PT Sans" panose="020B0503020203020204" pitchFamily="34" charset="0"/>
              </a:rPr>
              <a:t>.</a:t>
            </a:r>
          </a:p>
          <a:p>
            <a:pPr defTabSz="685783">
              <a:spcAft>
                <a:spcPts val="500"/>
              </a:spcAft>
            </a:pPr>
            <a:r>
              <a:rPr lang="id-ID" sz="1600" dirty="0">
                <a:solidFill>
                  <a:srgbClr val="000000"/>
                </a:solidFill>
                <a:latin typeface="PT Sans" panose="020B0503020203020204" pitchFamily="34" charset="0"/>
              </a:rPr>
              <a:t>Contoh, kultivar pada spesies </a:t>
            </a:r>
            <a:r>
              <a:rPr lang="id-ID" sz="1600" i="1" dirty="0">
                <a:solidFill>
                  <a:srgbClr val="000000"/>
                </a:solidFill>
                <a:latin typeface="PT Sans" panose="020B0503020203020204" pitchFamily="34" charset="0"/>
              </a:rPr>
              <a:t>Rosa alba</a:t>
            </a:r>
            <a:r>
              <a:rPr lang="id-ID" sz="1600" dirty="0">
                <a:solidFill>
                  <a:srgbClr val="000000"/>
                </a:solidFill>
                <a:latin typeface="PT Sans" panose="020B0503020203020204" pitchFamily="34" charset="0"/>
              </a:rPr>
              <a:t>, terdiri atas </a:t>
            </a:r>
            <a:r>
              <a:rPr lang="id-ID" sz="1600" i="1" dirty="0">
                <a:solidFill>
                  <a:srgbClr val="000000"/>
                </a:solidFill>
                <a:latin typeface="PT Sans" panose="020B0503020203020204" pitchFamily="34" charset="0"/>
              </a:rPr>
              <a:t>Rosa alba </a:t>
            </a:r>
            <a:r>
              <a:rPr lang="id-ID" sz="1600" dirty="0">
                <a:solidFill>
                  <a:srgbClr val="000000"/>
                </a:solidFill>
                <a:latin typeface="PT Sans" panose="020B0503020203020204" pitchFamily="34" charset="0"/>
              </a:rPr>
              <a:t>’Mormors rose’ (a), </a:t>
            </a:r>
            <a:r>
              <a:rPr lang="id-ID" sz="1600" i="1" dirty="0">
                <a:solidFill>
                  <a:srgbClr val="000000"/>
                </a:solidFill>
                <a:latin typeface="PT Sans" panose="020B0503020203020204" pitchFamily="34" charset="0"/>
              </a:rPr>
              <a:t>Rosa alba </a:t>
            </a:r>
            <a:r>
              <a:rPr lang="id-ID" sz="1600" dirty="0">
                <a:solidFill>
                  <a:srgbClr val="000000"/>
                </a:solidFill>
                <a:latin typeface="PT Sans" panose="020B0503020203020204" pitchFamily="34" charset="0"/>
              </a:rPr>
              <a:t>‘Blush hip’ (b), dan </a:t>
            </a:r>
            <a:r>
              <a:rPr lang="id-ID" sz="1600" i="1" dirty="0">
                <a:solidFill>
                  <a:srgbClr val="000000"/>
                </a:solidFill>
                <a:latin typeface="PT Sans" panose="020B0503020203020204" pitchFamily="34" charset="0"/>
              </a:rPr>
              <a:t>Rosa alba </a:t>
            </a:r>
            <a:r>
              <a:rPr lang="id-ID" sz="1600" dirty="0">
                <a:solidFill>
                  <a:srgbClr val="000000"/>
                </a:solidFill>
                <a:latin typeface="PT Sans" panose="020B0503020203020204" pitchFamily="34" charset="0"/>
              </a:rPr>
              <a:t>‘Suaveolens’ (c).</a:t>
            </a:r>
          </a:p>
        </p:txBody>
      </p:sp>
      <p:sp>
        <p:nvSpPr>
          <p:cNvPr id="15" name="Google Shape;272;p35">
            <a:extLst>
              <a:ext uri="{FF2B5EF4-FFF2-40B4-BE49-F238E27FC236}">
                <a16:creationId xmlns:a16="http://schemas.microsoft.com/office/drawing/2014/main" id="{E53730A6-BD29-2C5B-0DD6-0254246AE44B}"/>
              </a:ext>
            </a:extLst>
          </p:cNvPr>
          <p:cNvSpPr txBox="1">
            <a:spLocks/>
          </p:cNvSpPr>
          <p:nvPr/>
        </p:nvSpPr>
        <p:spPr>
          <a:xfrm>
            <a:off x="953076" y="359745"/>
            <a:ext cx="6670469" cy="67415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333">
              <a:buClr>
                <a:srgbClr val="0C4F72"/>
              </a:buClr>
            </a:pPr>
            <a:r>
              <a:rPr lang="id-ID" sz="3200" kern="0" dirty="0">
                <a:solidFill>
                  <a:srgbClr val="000000"/>
                </a:solidFill>
                <a:latin typeface="PT Sans" panose="020B0503020203020204" pitchFamily="34" charset="0"/>
              </a:rPr>
              <a:t>Tingkatan Takson dalam Klasifikasi</a:t>
            </a:r>
          </a:p>
        </p:txBody>
      </p:sp>
      <p:sp>
        <p:nvSpPr>
          <p:cNvPr id="16" name="Google Shape;226;p33"/>
          <p:cNvSpPr/>
          <p:nvPr/>
        </p:nvSpPr>
        <p:spPr>
          <a:xfrm>
            <a:off x="180916" y="293782"/>
            <a:ext cx="719198" cy="704631"/>
          </a:xfrm>
          <a:prstGeom prst="ellipse">
            <a:avLst/>
          </a:prstGeom>
          <a:solidFill>
            <a:schemeClr val="accent4"/>
          </a:solidFill>
          <a:ln>
            <a:noFill/>
          </a:ln>
          <a:effectLst>
            <a:outerShdw blurRad="50800" dist="38100" dir="10800000" algn="r"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FFFFFF"/>
                </a:solidFill>
                <a:latin typeface="PT Sans" panose="020B0503020203020204" pitchFamily="34" charset="0"/>
                <a:cs typeface="Arial"/>
                <a:sym typeface="Arial"/>
              </a:rPr>
              <a:t>2</a:t>
            </a:r>
          </a:p>
        </p:txBody>
      </p:sp>
      <p:grpSp>
        <p:nvGrpSpPr>
          <p:cNvPr id="2" name="Group 1">
            <a:extLst>
              <a:ext uri="{FF2B5EF4-FFF2-40B4-BE49-F238E27FC236}">
                <a16:creationId xmlns:a16="http://schemas.microsoft.com/office/drawing/2014/main" id="{7D58FC72-778A-5860-C5B4-D63F8F4DF1B7}"/>
              </a:ext>
            </a:extLst>
          </p:cNvPr>
          <p:cNvGrpSpPr/>
          <p:nvPr/>
        </p:nvGrpSpPr>
        <p:grpSpPr>
          <a:xfrm>
            <a:off x="6258231" y="1093346"/>
            <a:ext cx="1485000" cy="1485000"/>
            <a:chOff x="8364866" y="1480276"/>
            <a:chExt cx="1980000" cy="1980000"/>
          </a:xfrm>
        </p:grpSpPr>
        <p:pic>
          <p:nvPicPr>
            <p:cNvPr id="10" name="Picture 9">
              <a:extLst>
                <a:ext uri="{FF2B5EF4-FFF2-40B4-BE49-F238E27FC236}">
                  <a16:creationId xmlns:a16="http://schemas.microsoft.com/office/drawing/2014/main" id="{B25F7C1E-8003-8A2E-E4EE-8B368E6A6284}"/>
                </a:ext>
              </a:extLst>
            </p:cNvPr>
            <p:cNvPicPr>
              <a:picLocks noChangeAspect="1"/>
            </p:cNvPicPr>
            <p:nvPr/>
          </p:nvPicPr>
          <p:blipFill>
            <a:blip r:embed="rId3" cstate="print">
              <a:extLst>
                <a:ext uri="{28A0092B-C50C-407E-A947-70E740481C1C}">
                  <a14:useLocalDpi xmlns:a14="http://schemas.microsoft.com/office/drawing/2010/main" val="0"/>
                </a:ext>
              </a:extLst>
            </a:blip>
            <a:srcRect l="16755" r="16755"/>
            <a:stretch/>
          </p:blipFill>
          <p:spPr>
            <a:xfrm>
              <a:off x="8364866" y="1480276"/>
              <a:ext cx="1980000" cy="1980000"/>
            </a:xfrm>
            <a:prstGeom prst="ellipse">
              <a:avLst/>
            </a:prstGeom>
            <a:ln>
              <a:noFill/>
            </a:ln>
            <a:effectLst>
              <a:outerShdw blurRad="50800" dist="38100" dir="2700000" algn="tl" rotWithShape="0">
                <a:prstClr val="black">
                  <a:alpha val="40000"/>
                </a:prstClr>
              </a:outerShdw>
            </a:effectLst>
          </p:spPr>
        </p:pic>
        <p:sp>
          <p:nvSpPr>
            <p:cNvPr id="11" name="Oval 10">
              <a:extLst>
                <a:ext uri="{FF2B5EF4-FFF2-40B4-BE49-F238E27FC236}">
                  <a16:creationId xmlns:a16="http://schemas.microsoft.com/office/drawing/2014/main" id="{8A314BF3-CC46-71D4-FF40-00C471575E0F}"/>
                </a:ext>
              </a:extLst>
            </p:cNvPr>
            <p:cNvSpPr/>
            <p:nvPr/>
          </p:nvSpPr>
          <p:spPr>
            <a:xfrm>
              <a:off x="8364866" y="2926973"/>
              <a:ext cx="453656" cy="425303"/>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r>
                <a:rPr lang="id-ID" sz="1600" b="1" dirty="0">
                  <a:solidFill>
                    <a:schemeClr val="bg1"/>
                  </a:solidFill>
                  <a:latin typeface="PT Sans" panose="020B0503020203020204" pitchFamily="34" charset="0"/>
                </a:rPr>
                <a:t>a</a:t>
              </a:r>
            </a:p>
          </p:txBody>
        </p:sp>
      </p:grpSp>
      <p:grpSp>
        <p:nvGrpSpPr>
          <p:cNvPr id="3" name="Group 2">
            <a:extLst>
              <a:ext uri="{FF2B5EF4-FFF2-40B4-BE49-F238E27FC236}">
                <a16:creationId xmlns:a16="http://schemas.microsoft.com/office/drawing/2014/main" id="{F050F1DC-ADD6-ED69-C6F0-B6867E734C35}"/>
              </a:ext>
            </a:extLst>
          </p:cNvPr>
          <p:cNvGrpSpPr/>
          <p:nvPr/>
        </p:nvGrpSpPr>
        <p:grpSpPr>
          <a:xfrm>
            <a:off x="7573110" y="2037603"/>
            <a:ext cx="1485000" cy="1485000"/>
            <a:chOff x="10078779" y="2725398"/>
            <a:chExt cx="1980000" cy="1980000"/>
          </a:xfrm>
        </p:grpSpPr>
        <p:pic>
          <p:nvPicPr>
            <p:cNvPr id="23" name="Picture 22">
              <a:extLst>
                <a:ext uri="{FF2B5EF4-FFF2-40B4-BE49-F238E27FC236}">
                  <a16:creationId xmlns:a16="http://schemas.microsoft.com/office/drawing/2014/main" id="{27ED1087-281E-DD5A-E2FB-4948D730FB3A}"/>
                </a:ext>
              </a:extLst>
            </p:cNvPr>
            <p:cNvPicPr>
              <a:picLocks noChangeAspect="1"/>
            </p:cNvPicPr>
            <p:nvPr/>
          </p:nvPicPr>
          <p:blipFill>
            <a:blip r:embed="rId4" cstate="print">
              <a:extLst>
                <a:ext uri="{28A0092B-C50C-407E-A947-70E740481C1C}">
                  <a14:useLocalDpi xmlns:a14="http://schemas.microsoft.com/office/drawing/2010/main" val="0"/>
                </a:ext>
              </a:extLst>
            </a:blip>
            <a:srcRect l="16797" r="16797"/>
            <a:stretch/>
          </p:blipFill>
          <p:spPr>
            <a:xfrm>
              <a:off x="10078779" y="2725398"/>
              <a:ext cx="1980000" cy="1980000"/>
            </a:xfrm>
            <a:prstGeom prst="ellipse">
              <a:avLst/>
            </a:prstGeom>
            <a:ln>
              <a:noFill/>
            </a:ln>
            <a:effectLst>
              <a:outerShdw blurRad="50800" dist="38100" dir="2700000" algn="tl" rotWithShape="0">
                <a:prstClr val="black">
                  <a:alpha val="40000"/>
                </a:prstClr>
              </a:outerShdw>
            </a:effectLst>
          </p:spPr>
        </p:pic>
        <p:sp>
          <p:nvSpPr>
            <p:cNvPr id="14" name="Oval 13">
              <a:extLst>
                <a:ext uri="{FF2B5EF4-FFF2-40B4-BE49-F238E27FC236}">
                  <a16:creationId xmlns:a16="http://schemas.microsoft.com/office/drawing/2014/main" id="{73D7FF10-9659-D6A3-88DA-6B65B381FEEF}"/>
                </a:ext>
              </a:extLst>
            </p:cNvPr>
            <p:cNvSpPr/>
            <p:nvPr/>
          </p:nvSpPr>
          <p:spPr>
            <a:xfrm>
              <a:off x="10078779" y="4172095"/>
              <a:ext cx="453656" cy="425303"/>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r>
                <a:rPr lang="id-ID" sz="1600" b="1" dirty="0">
                  <a:solidFill>
                    <a:schemeClr val="bg1"/>
                  </a:solidFill>
                  <a:latin typeface="PT Sans" panose="020B0503020203020204" pitchFamily="34" charset="0"/>
                </a:rPr>
                <a:t>b</a:t>
              </a:r>
            </a:p>
          </p:txBody>
        </p:sp>
      </p:grpSp>
      <p:grpSp>
        <p:nvGrpSpPr>
          <p:cNvPr id="4" name="Group 3">
            <a:extLst>
              <a:ext uri="{FF2B5EF4-FFF2-40B4-BE49-F238E27FC236}">
                <a16:creationId xmlns:a16="http://schemas.microsoft.com/office/drawing/2014/main" id="{B0E24515-7E25-A8D8-837F-0CD8C0D21DA5}"/>
              </a:ext>
            </a:extLst>
          </p:cNvPr>
          <p:cNvGrpSpPr/>
          <p:nvPr/>
        </p:nvGrpSpPr>
        <p:grpSpPr>
          <a:xfrm>
            <a:off x="6258231" y="3105897"/>
            <a:ext cx="1485000" cy="1485000"/>
            <a:chOff x="8289913" y="4555899"/>
            <a:chExt cx="1980000" cy="1980000"/>
          </a:xfrm>
        </p:grpSpPr>
        <p:pic>
          <p:nvPicPr>
            <p:cNvPr id="25" name="Picture 24">
              <a:extLst>
                <a:ext uri="{FF2B5EF4-FFF2-40B4-BE49-F238E27FC236}">
                  <a16:creationId xmlns:a16="http://schemas.microsoft.com/office/drawing/2014/main" id="{303AF1C8-36E2-6759-AE59-04B86596989B}"/>
                </a:ext>
              </a:extLst>
            </p:cNvPr>
            <p:cNvPicPr>
              <a:picLocks noChangeAspect="1"/>
            </p:cNvPicPr>
            <p:nvPr/>
          </p:nvPicPr>
          <p:blipFill>
            <a:blip r:embed="rId5" cstate="print">
              <a:extLst>
                <a:ext uri="{28A0092B-C50C-407E-A947-70E740481C1C}">
                  <a14:useLocalDpi xmlns:a14="http://schemas.microsoft.com/office/drawing/2010/main" val="0"/>
                </a:ext>
              </a:extLst>
            </a:blip>
            <a:srcRect l="12500" r="12500"/>
            <a:stretch/>
          </p:blipFill>
          <p:spPr>
            <a:xfrm>
              <a:off x="8289913" y="4555899"/>
              <a:ext cx="1980000" cy="1980000"/>
            </a:xfrm>
            <a:prstGeom prst="ellipse">
              <a:avLst/>
            </a:prstGeom>
            <a:ln>
              <a:noFill/>
            </a:ln>
            <a:effectLst>
              <a:outerShdw blurRad="50800" dist="38100" dir="2700000" algn="tl" rotWithShape="0">
                <a:prstClr val="black">
                  <a:alpha val="40000"/>
                </a:prstClr>
              </a:outerShdw>
            </a:effectLst>
          </p:spPr>
        </p:pic>
        <p:sp>
          <p:nvSpPr>
            <p:cNvPr id="20" name="Oval 19">
              <a:extLst>
                <a:ext uri="{FF2B5EF4-FFF2-40B4-BE49-F238E27FC236}">
                  <a16:creationId xmlns:a16="http://schemas.microsoft.com/office/drawing/2014/main" id="{2B85FABF-4509-2B5E-EA3B-111E1C2998BC}"/>
                </a:ext>
              </a:extLst>
            </p:cNvPr>
            <p:cNvSpPr/>
            <p:nvPr/>
          </p:nvSpPr>
          <p:spPr>
            <a:xfrm>
              <a:off x="8289913" y="6002596"/>
              <a:ext cx="453656" cy="425303"/>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r>
                <a:rPr lang="id-ID" sz="1600" b="1" dirty="0">
                  <a:solidFill>
                    <a:schemeClr val="bg1"/>
                  </a:solidFill>
                  <a:latin typeface="PT Sans" panose="020B0503020203020204" pitchFamily="34" charset="0"/>
                </a:rPr>
                <a:t>c</a:t>
              </a:r>
            </a:p>
          </p:txBody>
        </p:sp>
      </p:grpSp>
      <p:sp>
        <p:nvSpPr>
          <p:cNvPr id="17" name="Google Shape;272;p35">
            <a:extLst>
              <a:ext uri="{FF2B5EF4-FFF2-40B4-BE49-F238E27FC236}">
                <a16:creationId xmlns:a16="http://schemas.microsoft.com/office/drawing/2014/main" id="{E53730A6-BD29-2C5B-0DD6-0254246AE44B}"/>
              </a:ext>
            </a:extLst>
          </p:cNvPr>
          <p:cNvSpPr txBox="1">
            <a:spLocks/>
          </p:cNvSpPr>
          <p:nvPr/>
        </p:nvSpPr>
        <p:spPr>
          <a:xfrm>
            <a:off x="292256" y="1164502"/>
            <a:ext cx="5853930" cy="459000"/>
          </a:xfrm>
          <a:prstGeom prst="rect">
            <a:avLst/>
          </a:prstGeom>
          <a:solidFill>
            <a:schemeClr val="accent1"/>
          </a:solidFill>
          <a:ln w="19050">
            <a:noFill/>
          </a:ln>
          <a:effectLst>
            <a:outerShdw blurRad="50800" dist="38100" dir="5400000" algn="t" rotWithShape="0">
              <a:prstClr val="black">
                <a:alpha val="40000"/>
              </a:prstClr>
            </a:outerShdw>
          </a:effectLst>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33">
              <a:buClr>
                <a:srgbClr val="0C4F72"/>
              </a:buClr>
            </a:pPr>
            <a:r>
              <a:rPr lang="id-ID" sz="2100" kern="0" dirty="0">
                <a:solidFill>
                  <a:schemeClr val="tx1"/>
                </a:solidFill>
                <a:latin typeface="PT Sans" panose="020B0503020203020204" pitchFamily="34" charset="0"/>
              </a:rPr>
              <a:t>h. Varietas</a:t>
            </a:r>
            <a:r>
              <a:rPr lang="sv-SE" sz="2100" kern="0" dirty="0">
                <a:solidFill>
                  <a:schemeClr val="tx1"/>
                </a:solidFill>
                <a:latin typeface="PT Sans" panose="020B0503020203020204" pitchFamily="34" charset="0"/>
              </a:rPr>
              <a:t> (</a:t>
            </a:r>
            <a:r>
              <a:rPr lang="id-ID" sz="2100" kern="0" dirty="0">
                <a:solidFill>
                  <a:schemeClr val="tx1"/>
                </a:solidFill>
                <a:latin typeface="PT Sans" panose="020B0503020203020204" pitchFamily="34" charset="0"/>
              </a:rPr>
              <a:t>Ras</a:t>
            </a:r>
            <a:r>
              <a:rPr lang="sv-SE" sz="2100" kern="0" dirty="0">
                <a:solidFill>
                  <a:schemeClr val="tx1"/>
                </a:solidFill>
                <a:latin typeface="PT Sans" panose="020B0503020203020204" pitchFamily="34" charset="0"/>
              </a:rPr>
              <a:t>)</a:t>
            </a:r>
          </a:p>
        </p:txBody>
      </p:sp>
    </p:spTree>
    <p:extLst>
      <p:ext uri="{BB962C8B-B14F-4D97-AF65-F5344CB8AC3E}">
        <p14:creationId xmlns:p14="http://schemas.microsoft.com/office/powerpoint/2010/main" val="160309272"/>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3D2B1453-129A-B09C-DED9-15196779B9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
        <p:nvSpPr>
          <p:cNvPr id="15" name="Google Shape;272;p35">
            <a:extLst>
              <a:ext uri="{FF2B5EF4-FFF2-40B4-BE49-F238E27FC236}">
                <a16:creationId xmlns:a16="http://schemas.microsoft.com/office/drawing/2014/main" id="{E53730A6-BD29-2C5B-0DD6-0254246AE44B}"/>
              </a:ext>
            </a:extLst>
          </p:cNvPr>
          <p:cNvSpPr txBox="1">
            <a:spLocks/>
          </p:cNvSpPr>
          <p:nvPr/>
        </p:nvSpPr>
        <p:spPr>
          <a:xfrm>
            <a:off x="953076" y="359745"/>
            <a:ext cx="6670469" cy="67415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333">
              <a:buClr>
                <a:srgbClr val="0C4F72"/>
              </a:buClr>
            </a:pPr>
            <a:r>
              <a:rPr lang="id-ID" sz="3200" kern="0" dirty="0">
                <a:solidFill>
                  <a:srgbClr val="000000"/>
                </a:solidFill>
                <a:latin typeface="PT Sans" panose="020B0503020203020204" pitchFamily="34" charset="0"/>
              </a:rPr>
              <a:t>Tingkatan Takson dalam Klasifikasi</a:t>
            </a:r>
          </a:p>
        </p:txBody>
      </p:sp>
      <p:sp>
        <p:nvSpPr>
          <p:cNvPr id="16" name="Google Shape;226;p33"/>
          <p:cNvSpPr/>
          <p:nvPr/>
        </p:nvSpPr>
        <p:spPr>
          <a:xfrm>
            <a:off x="180916" y="293782"/>
            <a:ext cx="719198" cy="704631"/>
          </a:xfrm>
          <a:prstGeom prst="ellipse">
            <a:avLst/>
          </a:prstGeom>
          <a:solidFill>
            <a:schemeClr val="accent4"/>
          </a:solidFill>
          <a:ln>
            <a:noFill/>
          </a:ln>
          <a:effectLst>
            <a:outerShdw blurRad="50800" dist="38100" dir="10800000" algn="r"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FFFFFF"/>
                </a:solidFill>
                <a:latin typeface="PT Sans" panose="020B0503020203020204" pitchFamily="34" charset="0"/>
                <a:cs typeface="Arial"/>
                <a:sym typeface="Arial"/>
              </a:rPr>
              <a:t>2</a:t>
            </a:r>
          </a:p>
        </p:txBody>
      </p:sp>
      <p:sp>
        <p:nvSpPr>
          <p:cNvPr id="11" name="TextBox 10">
            <a:extLst>
              <a:ext uri="{FF2B5EF4-FFF2-40B4-BE49-F238E27FC236}">
                <a16:creationId xmlns:a16="http://schemas.microsoft.com/office/drawing/2014/main" id="{CAEC8BCE-44B2-2CD4-726C-9FBEC1AA0FE1}"/>
              </a:ext>
            </a:extLst>
          </p:cNvPr>
          <p:cNvSpPr txBox="1"/>
          <p:nvPr/>
        </p:nvSpPr>
        <p:spPr>
          <a:xfrm>
            <a:off x="953076" y="1136443"/>
            <a:ext cx="6471730" cy="2177519"/>
          </a:xfrm>
          <a:prstGeom prst="rect">
            <a:avLst/>
          </a:prstGeom>
          <a:noFill/>
        </p:spPr>
        <p:txBody>
          <a:bodyPr wrap="square">
            <a:spAutoFit/>
          </a:bodyPr>
          <a:lstStyle/>
          <a:p>
            <a:pPr marL="263519" indent="-263519" defTabSz="685783">
              <a:spcAft>
                <a:spcPts val="300"/>
              </a:spcAft>
              <a:buFont typeface="Arial" panose="020B0604020202020204" pitchFamily="34" charset="0"/>
              <a:buChar char="•"/>
            </a:pPr>
            <a:r>
              <a:rPr lang="id-ID" sz="1600" dirty="0">
                <a:solidFill>
                  <a:srgbClr val="000000"/>
                </a:solidFill>
                <a:latin typeface="PT Sans" panose="020B0503020203020204" pitchFamily="34" charset="0"/>
              </a:rPr>
              <a:t>Di antara tingkatan takson yang telah disebutkan di halaman-halaman sebelumnya, terkadang terdapat </a:t>
            </a:r>
            <a:r>
              <a:rPr lang="id-ID" sz="1600" b="1" dirty="0">
                <a:solidFill>
                  <a:srgbClr val="000000"/>
                </a:solidFill>
                <a:latin typeface="PT Sans" panose="020B0503020203020204" pitchFamily="34" charset="0"/>
              </a:rPr>
              <a:t>tingkatan antara</a:t>
            </a:r>
            <a:r>
              <a:rPr lang="id-ID" sz="1600" dirty="0">
                <a:solidFill>
                  <a:srgbClr val="000000"/>
                </a:solidFill>
                <a:latin typeface="PT Sans" panose="020B0503020203020204" pitchFamily="34" charset="0"/>
              </a:rPr>
              <a:t>, yang penulisannya menggunakan nama </a:t>
            </a:r>
            <a:r>
              <a:rPr lang="id-ID" sz="1600" b="1" dirty="0">
                <a:solidFill>
                  <a:srgbClr val="000000"/>
                </a:solidFill>
                <a:latin typeface="PT Sans" panose="020B0503020203020204" pitchFamily="34" charset="0"/>
              </a:rPr>
              <a:t>subtakson</a:t>
            </a:r>
            <a:r>
              <a:rPr lang="id-ID" sz="1600" dirty="0">
                <a:solidFill>
                  <a:srgbClr val="000000"/>
                </a:solidFill>
                <a:latin typeface="PT Sans" panose="020B0503020203020204" pitchFamily="34" charset="0"/>
              </a:rPr>
              <a:t>.</a:t>
            </a:r>
          </a:p>
          <a:p>
            <a:pPr marL="263519" indent="-263519" defTabSz="685783">
              <a:spcAft>
                <a:spcPts val="300"/>
              </a:spcAft>
              <a:buFont typeface="Arial" panose="020B0604020202020204" pitchFamily="34" charset="0"/>
              <a:buChar char="•"/>
            </a:pPr>
            <a:r>
              <a:rPr lang="id-ID" sz="1600" dirty="0">
                <a:solidFill>
                  <a:srgbClr val="000000"/>
                </a:solidFill>
                <a:latin typeface="PT Sans" panose="020B0503020203020204" pitchFamily="34" charset="0"/>
              </a:rPr>
              <a:t>Contohnya, di bawah filum ada </a:t>
            </a:r>
            <a:r>
              <a:rPr lang="id-ID" sz="1600" b="1" dirty="0">
                <a:solidFill>
                  <a:srgbClr val="000000"/>
                </a:solidFill>
                <a:latin typeface="PT Sans" panose="020B0503020203020204" pitchFamily="34" charset="0"/>
              </a:rPr>
              <a:t>subfilum</a:t>
            </a:r>
            <a:r>
              <a:rPr lang="id-ID" sz="1600" dirty="0">
                <a:solidFill>
                  <a:srgbClr val="000000"/>
                </a:solidFill>
                <a:latin typeface="PT Sans" panose="020B0503020203020204" pitchFamily="34" charset="0"/>
              </a:rPr>
              <a:t>, di bawah ordo ada </a:t>
            </a:r>
            <a:r>
              <a:rPr lang="id-ID" sz="1600" b="1" dirty="0">
                <a:solidFill>
                  <a:srgbClr val="000000"/>
                </a:solidFill>
                <a:latin typeface="PT Sans" panose="020B0503020203020204" pitchFamily="34" charset="0"/>
              </a:rPr>
              <a:t>subordo</a:t>
            </a:r>
            <a:r>
              <a:rPr lang="id-ID" sz="1600" dirty="0">
                <a:solidFill>
                  <a:srgbClr val="000000"/>
                </a:solidFill>
                <a:latin typeface="PT Sans" panose="020B0503020203020204" pitchFamily="34" charset="0"/>
              </a:rPr>
              <a:t>, di bawah famili ada </a:t>
            </a:r>
            <a:r>
              <a:rPr lang="id-ID" sz="1600" b="1" dirty="0">
                <a:solidFill>
                  <a:srgbClr val="000000"/>
                </a:solidFill>
                <a:latin typeface="PT Sans" panose="020B0503020203020204" pitchFamily="34" charset="0"/>
              </a:rPr>
              <a:t>subfamili</a:t>
            </a:r>
            <a:r>
              <a:rPr lang="id-ID" sz="1600" dirty="0">
                <a:solidFill>
                  <a:srgbClr val="000000"/>
                </a:solidFill>
                <a:latin typeface="PT Sans" panose="020B0503020203020204" pitchFamily="34" charset="0"/>
              </a:rPr>
              <a:t>, dan seterusnya.</a:t>
            </a:r>
          </a:p>
          <a:p>
            <a:pPr marL="263519" indent="-263519" defTabSz="685783">
              <a:spcAft>
                <a:spcPts val="300"/>
              </a:spcAft>
              <a:buFont typeface="Arial" panose="020B0604020202020204" pitchFamily="34" charset="0"/>
              <a:buChar char="•"/>
            </a:pPr>
            <a:r>
              <a:rPr lang="id-ID" sz="1600" dirty="0">
                <a:solidFill>
                  <a:srgbClr val="000000"/>
                </a:solidFill>
                <a:latin typeface="PT Sans" panose="020B0503020203020204" pitchFamily="34" charset="0"/>
              </a:rPr>
              <a:t>Di atas tingkatan takson, terdapat </a:t>
            </a:r>
            <a:r>
              <a:rPr lang="id-ID" sz="1600" b="1" dirty="0">
                <a:solidFill>
                  <a:srgbClr val="000000"/>
                </a:solidFill>
                <a:latin typeface="PT Sans" panose="020B0503020203020204" pitchFamily="34" charset="0"/>
              </a:rPr>
              <a:t>supertakson</a:t>
            </a:r>
            <a:r>
              <a:rPr lang="id-ID" sz="1600" dirty="0">
                <a:solidFill>
                  <a:srgbClr val="000000"/>
                </a:solidFill>
                <a:latin typeface="PT Sans" panose="020B0503020203020204" pitchFamily="34" charset="0"/>
              </a:rPr>
              <a:t>.</a:t>
            </a:r>
          </a:p>
          <a:p>
            <a:pPr marL="263519" indent="-263519" defTabSz="685783">
              <a:spcAft>
                <a:spcPts val="300"/>
              </a:spcAft>
              <a:buFont typeface="Arial" panose="020B0604020202020204" pitchFamily="34" charset="0"/>
              <a:buChar char="•"/>
            </a:pPr>
            <a:r>
              <a:rPr lang="id-ID" sz="1600" dirty="0">
                <a:solidFill>
                  <a:srgbClr val="000000"/>
                </a:solidFill>
                <a:latin typeface="PT Sans" panose="020B0503020203020204" pitchFamily="34" charset="0"/>
              </a:rPr>
              <a:t>Contohnya, di atas kelas ada </a:t>
            </a:r>
            <a:r>
              <a:rPr lang="id-ID" sz="1600" b="1" dirty="0">
                <a:solidFill>
                  <a:srgbClr val="000000"/>
                </a:solidFill>
                <a:latin typeface="PT Sans" panose="020B0503020203020204" pitchFamily="34" charset="0"/>
              </a:rPr>
              <a:t>superkelas</a:t>
            </a:r>
            <a:r>
              <a:rPr lang="id-ID" sz="1600" dirty="0">
                <a:solidFill>
                  <a:srgbClr val="000000"/>
                </a:solidFill>
                <a:latin typeface="PT Sans" panose="020B0503020203020204" pitchFamily="34" charset="0"/>
              </a:rPr>
              <a:t>, di atas ordo ada </a:t>
            </a:r>
            <a:r>
              <a:rPr lang="id-ID" sz="1600" b="1" dirty="0">
                <a:solidFill>
                  <a:srgbClr val="000000"/>
                </a:solidFill>
                <a:latin typeface="PT Sans" panose="020B0503020203020204" pitchFamily="34" charset="0"/>
              </a:rPr>
              <a:t>superordo</a:t>
            </a:r>
            <a:r>
              <a:rPr lang="id-ID" sz="1600" dirty="0">
                <a:solidFill>
                  <a:srgbClr val="000000"/>
                </a:solidFill>
                <a:latin typeface="PT Sans" panose="020B0503020203020204" pitchFamily="34" charset="0"/>
              </a:rPr>
              <a:t>, di atas famili ada tingkatan </a:t>
            </a:r>
            <a:r>
              <a:rPr lang="id-ID" sz="1600" b="1" dirty="0">
                <a:solidFill>
                  <a:srgbClr val="000000"/>
                </a:solidFill>
                <a:latin typeface="PT Sans" panose="020B0503020203020204" pitchFamily="34" charset="0"/>
              </a:rPr>
              <a:t>superfamili</a:t>
            </a:r>
            <a:r>
              <a:rPr lang="id-ID" sz="1600" dirty="0">
                <a:solidFill>
                  <a:srgbClr val="000000"/>
                </a:solidFill>
                <a:latin typeface="PT Sans" panose="020B0503020203020204" pitchFamily="34" charset="0"/>
              </a:rPr>
              <a:t>, dan seterusnya.</a:t>
            </a:r>
          </a:p>
        </p:txBody>
      </p:sp>
    </p:spTree>
    <p:extLst>
      <p:ext uri="{BB962C8B-B14F-4D97-AF65-F5344CB8AC3E}">
        <p14:creationId xmlns:p14="http://schemas.microsoft.com/office/powerpoint/2010/main" val="2822901185"/>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animEffect transition="in" filter="fade">
                                      <p:cBhvr>
                                        <p:cTn id="11" dur="500"/>
                                        <p:tgtEl>
                                          <p:spTgt spid="11">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animEffect transition="in" filter="fade">
                                      <p:cBhvr>
                                        <p:cTn id="15" dur="500"/>
                                        <p:tgtEl>
                                          <p:spTgt spid="11">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1">
                                            <p:txEl>
                                              <p:pRg st="3" end="3"/>
                                            </p:txEl>
                                          </p:spTgt>
                                        </p:tgtEl>
                                        <p:attrNameLst>
                                          <p:attrName>style.visibility</p:attrName>
                                        </p:attrNameLst>
                                      </p:cBhvr>
                                      <p:to>
                                        <p:strVal val="visible"/>
                                      </p:to>
                                    </p:set>
                                    <p:animEffect transition="in" filter="fade">
                                      <p:cBhvr>
                                        <p:cTn id="19" dur="500"/>
                                        <p:tgtEl>
                                          <p:spTgt spid="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Google Shape;272;p35">
            <a:extLst>
              <a:ext uri="{FF2B5EF4-FFF2-40B4-BE49-F238E27FC236}">
                <a16:creationId xmlns:a16="http://schemas.microsoft.com/office/drawing/2014/main" id="{E53730A6-BD29-2C5B-0DD6-0254246AE44B}"/>
              </a:ext>
            </a:extLst>
          </p:cNvPr>
          <p:cNvSpPr txBox="1">
            <a:spLocks/>
          </p:cNvSpPr>
          <p:nvPr/>
        </p:nvSpPr>
        <p:spPr>
          <a:xfrm>
            <a:off x="900114" y="336145"/>
            <a:ext cx="4459892"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333">
              <a:buClr>
                <a:srgbClr val="0C4F72"/>
              </a:buClr>
            </a:pPr>
            <a:r>
              <a:rPr lang="id-ID" sz="2800" kern="0" dirty="0">
                <a:solidFill>
                  <a:srgbClr val="0C4F72"/>
                </a:solidFill>
                <a:latin typeface="PT Sans" panose="020B0503020203020204" pitchFamily="34" charset="0"/>
              </a:rPr>
              <a:t>Keanekaragaman Gen</a:t>
            </a:r>
          </a:p>
        </p:txBody>
      </p:sp>
      <p:pic>
        <p:nvPicPr>
          <p:cNvPr id="30" name="Picture 29">
            <a:extLst>
              <a:ext uri="{FF2B5EF4-FFF2-40B4-BE49-F238E27FC236}">
                <a16:creationId xmlns:a16="http://schemas.microsoft.com/office/drawing/2014/main" id="{72CF4DED-4E50-E62B-D036-1CC45D4995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
        <p:nvSpPr>
          <p:cNvPr id="24" name="Google Shape;1208;p43">
            <a:extLst>
              <a:ext uri="{FF2B5EF4-FFF2-40B4-BE49-F238E27FC236}">
                <a16:creationId xmlns:a16="http://schemas.microsoft.com/office/drawing/2014/main" id="{7C9272C6-D898-70F1-8FA9-D74281F8695D}"/>
              </a:ext>
            </a:extLst>
          </p:cNvPr>
          <p:cNvSpPr/>
          <p:nvPr/>
        </p:nvSpPr>
        <p:spPr>
          <a:xfrm>
            <a:off x="406241" y="1097281"/>
            <a:ext cx="8270185" cy="1836602"/>
          </a:xfrm>
          <a:prstGeom prst="rect">
            <a:avLst/>
          </a:prstGeom>
          <a:solidFill>
            <a:schemeClr val="accent4">
              <a:lumMod val="40000"/>
              <a:lumOff val="6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87311" defTabSz="685783">
              <a:spcAft>
                <a:spcPts val="300"/>
              </a:spcAft>
            </a:pPr>
            <a:r>
              <a:rPr lang="id-ID" sz="1600" b="1" dirty="0">
                <a:solidFill>
                  <a:srgbClr val="000000"/>
                </a:solidFill>
                <a:latin typeface="PT Sans" panose="020B0503020203020204" pitchFamily="34" charset="0"/>
              </a:rPr>
              <a:t>Keanekaragaman gen </a:t>
            </a:r>
            <a:r>
              <a:rPr lang="id-ID" sz="1600" dirty="0">
                <a:solidFill>
                  <a:srgbClr val="000000"/>
                </a:solidFill>
                <a:latin typeface="PT Sans" panose="020B0503020203020204" pitchFamily="34" charset="0"/>
              </a:rPr>
              <a:t>adalah perbedaan atau variasi gen yang terjadi dalam suatu spesies makhluk hidup. Keanekaragaman gen pada organisme dalam satu spesies disebut </a:t>
            </a:r>
            <a:r>
              <a:rPr lang="id-ID" sz="1600" b="1" dirty="0">
                <a:solidFill>
                  <a:srgbClr val="000000"/>
                </a:solidFill>
                <a:latin typeface="PT Sans" panose="020B0503020203020204" pitchFamily="34" charset="0"/>
              </a:rPr>
              <a:t>varietas</a:t>
            </a:r>
            <a:r>
              <a:rPr lang="id-ID" sz="1600" dirty="0">
                <a:solidFill>
                  <a:srgbClr val="000000"/>
                </a:solidFill>
                <a:latin typeface="PT Sans" panose="020B0503020203020204" pitchFamily="34" charset="0"/>
              </a:rPr>
              <a:t>/</a:t>
            </a:r>
            <a:r>
              <a:rPr lang="id-ID" sz="1600" b="1" dirty="0">
                <a:solidFill>
                  <a:srgbClr val="000000"/>
                </a:solidFill>
                <a:latin typeface="PT Sans" panose="020B0503020203020204" pitchFamily="34" charset="0"/>
              </a:rPr>
              <a:t>ras</a:t>
            </a:r>
            <a:r>
              <a:rPr lang="id-ID" sz="1600" dirty="0">
                <a:solidFill>
                  <a:srgbClr val="000000"/>
                </a:solidFill>
                <a:latin typeface="PT Sans" panose="020B0503020203020204" pitchFamily="34" charset="0"/>
              </a:rPr>
              <a:t>.</a:t>
            </a:r>
          </a:p>
          <a:p>
            <a:pPr marL="87311" defTabSz="685783">
              <a:spcAft>
                <a:spcPts val="300"/>
              </a:spcAft>
            </a:pPr>
            <a:r>
              <a:rPr lang="id-ID" sz="1600" dirty="0">
                <a:solidFill>
                  <a:srgbClr val="000000"/>
                </a:solidFill>
                <a:latin typeface="PT Sans" panose="020B0503020203020204" pitchFamily="34" charset="0"/>
              </a:rPr>
              <a:t>Contohnya adalah varietas buah mangga (</a:t>
            </a:r>
            <a:r>
              <a:rPr lang="id-ID" sz="1600" i="1" dirty="0">
                <a:solidFill>
                  <a:srgbClr val="000000"/>
                </a:solidFill>
                <a:latin typeface="PT Sans" panose="020B0503020203020204" pitchFamily="34" charset="0"/>
              </a:rPr>
              <a:t>Mangifera indica</a:t>
            </a:r>
            <a:r>
              <a:rPr lang="id-ID" sz="1600" dirty="0">
                <a:solidFill>
                  <a:srgbClr val="000000"/>
                </a:solidFill>
                <a:latin typeface="PT Sans" panose="020B0503020203020204" pitchFamily="34" charset="0"/>
              </a:rPr>
              <a:t>), misalnya mangga gedong gincu (a), mangga apel (b), mangga gadung (c), dan mangga indramayu (d).</a:t>
            </a:r>
          </a:p>
          <a:p>
            <a:pPr marL="87311" defTabSz="685783">
              <a:spcAft>
                <a:spcPts val="300"/>
              </a:spcAft>
            </a:pPr>
            <a:r>
              <a:rPr lang="id-ID" sz="1600" dirty="0">
                <a:solidFill>
                  <a:srgbClr val="000000"/>
                </a:solidFill>
                <a:latin typeface="PT Sans" panose="020B0503020203020204" pitchFamily="34" charset="0"/>
              </a:rPr>
              <a:t>Keanekaragaman sifat genetik pada suatu organisme dikendalikan oleh gen. Namun, ekspresi gen suatu organisme juga dipengaruhi oleh kondisi lingkungan tempat hidupnya.</a:t>
            </a:r>
          </a:p>
        </p:txBody>
      </p:sp>
      <p:grpSp>
        <p:nvGrpSpPr>
          <p:cNvPr id="5" name="Group 4"/>
          <p:cNvGrpSpPr/>
          <p:nvPr/>
        </p:nvGrpSpPr>
        <p:grpSpPr>
          <a:xfrm>
            <a:off x="406241" y="3091043"/>
            <a:ext cx="2113342" cy="1260000"/>
            <a:chOff x="406240" y="3091043"/>
            <a:chExt cx="2113342" cy="1260000"/>
          </a:xfrm>
        </p:grpSpPr>
        <p:pic>
          <p:nvPicPr>
            <p:cNvPr id="26" name="Picture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240" y="3091043"/>
              <a:ext cx="2113342" cy="1260000"/>
            </a:xfrm>
            <a:prstGeom prst="rect">
              <a:avLst/>
            </a:prstGeom>
            <a:ln>
              <a:noFill/>
            </a:ln>
            <a:effectLst>
              <a:outerShdw blurRad="50800" dist="38100" algn="l" rotWithShape="0">
                <a:prstClr val="black">
                  <a:alpha val="40000"/>
                </a:prstClr>
              </a:outerShdw>
            </a:effectLst>
          </p:spPr>
        </p:pic>
        <p:sp>
          <p:nvSpPr>
            <p:cNvPr id="31" name="Oval 30"/>
            <p:cNvSpPr/>
            <p:nvPr/>
          </p:nvSpPr>
          <p:spPr>
            <a:xfrm>
              <a:off x="406240" y="4001373"/>
              <a:ext cx="340242" cy="318977"/>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r>
                <a:rPr lang="id-ID" sz="1600" b="1" dirty="0">
                  <a:solidFill>
                    <a:srgbClr val="FFFFFF"/>
                  </a:solidFill>
                  <a:latin typeface="PT Sans" panose="020B0503020203020204" pitchFamily="34" charset="0"/>
                </a:rPr>
                <a:t>a</a:t>
              </a:r>
            </a:p>
          </p:txBody>
        </p:sp>
      </p:grpSp>
      <p:grpSp>
        <p:nvGrpSpPr>
          <p:cNvPr id="3" name="Group 2"/>
          <p:cNvGrpSpPr/>
          <p:nvPr/>
        </p:nvGrpSpPr>
        <p:grpSpPr>
          <a:xfrm>
            <a:off x="4296471" y="3091043"/>
            <a:ext cx="1889999" cy="1260000"/>
            <a:chOff x="4466283" y="3091043"/>
            <a:chExt cx="1889999" cy="1260000"/>
          </a:xfrm>
        </p:grpSpPr>
        <p:pic>
          <p:nvPicPr>
            <p:cNvPr id="28" name="Picture 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66283" y="3091043"/>
              <a:ext cx="1889999" cy="1260000"/>
            </a:xfrm>
            <a:prstGeom prst="rect">
              <a:avLst/>
            </a:prstGeom>
            <a:ln>
              <a:noFill/>
            </a:ln>
            <a:effectLst>
              <a:outerShdw blurRad="50800" dist="38100" algn="l" rotWithShape="0">
                <a:prstClr val="black">
                  <a:alpha val="40000"/>
                </a:prstClr>
              </a:outerShdw>
            </a:effectLst>
          </p:spPr>
        </p:pic>
        <p:sp>
          <p:nvSpPr>
            <p:cNvPr id="32" name="Oval 31"/>
            <p:cNvSpPr/>
            <p:nvPr/>
          </p:nvSpPr>
          <p:spPr>
            <a:xfrm>
              <a:off x="4466283" y="4001373"/>
              <a:ext cx="340242" cy="318977"/>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r>
                <a:rPr lang="id-ID" sz="1600" b="1" dirty="0">
                  <a:solidFill>
                    <a:srgbClr val="FFFFFF"/>
                  </a:solidFill>
                  <a:latin typeface="PT Sans" panose="020B0503020203020204" pitchFamily="34" charset="0"/>
                </a:rPr>
                <a:t>c</a:t>
              </a:r>
            </a:p>
          </p:txBody>
        </p:sp>
      </p:grpSp>
      <p:grpSp>
        <p:nvGrpSpPr>
          <p:cNvPr id="4" name="Group 3"/>
          <p:cNvGrpSpPr/>
          <p:nvPr/>
        </p:nvGrpSpPr>
        <p:grpSpPr>
          <a:xfrm>
            <a:off x="2778026" y="3091043"/>
            <a:ext cx="1260000" cy="1260000"/>
            <a:chOff x="2660883" y="3091043"/>
            <a:chExt cx="1260000" cy="1260000"/>
          </a:xfrm>
        </p:grpSpPr>
        <p:pic>
          <p:nvPicPr>
            <p:cNvPr id="27" name="Picture 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60883" y="3091043"/>
              <a:ext cx="1260000" cy="1260000"/>
            </a:xfrm>
            <a:prstGeom prst="rect">
              <a:avLst/>
            </a:prstGeom>
            <a:ln>
              <a:noFill/>
            </a:ln>
            <a:effectLst>
              <a:outerShdw blurRad="50800" dist="38100" algn="l" rotWithShape="0">
                <a:prstClr val="black">
                  <a:alpha val="40000"/>
                </a:prstClr>
              </a:outerShdw>
            </a:effectLst>
          </p:spPr>
        </p:pic>
        <p:sp>
          <p:nvSpPr>
            <p:cNvPr id="41" name="Oval 40"/>
            <p:cNvSpPr/>
            <p:nvPr/>
          </p:nvSpPr>
          <p:spPr>
            <a:xfrm>
              <a:off x="2660883" y="4001373"/>
              <a:ext cx="340242" cy="318977"/>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r>
                <a:rPr lang="id-ID" sz="1600" b="1" dirty="0">
                  <a:solidFill>
                    <a:srgbClr val="FFFFFF"/>
                  </a:solidFill>
                  <a:latin typeface="PT Sans" panose="020B0503020203020204" pitchFamily="34" charset="0"/>
                </a:rPr>
                <a:t>b</a:t>
              </a:r>
            </a:p>
          </p:txBody>
        </p:sp>
      </p:grpSp>
      <p:grpSp>
        <p:nvGrpSpPr>
          <p:cNvPr id="2" name="Group 1"/>
          <p:cNvGrpSpPr/>
          <p:nvPr/>
        </p:nvGrpSpPr>
        <p:grpSpPr>
          <a:xfrm>
            <a:off x="6444914" y="3091043"/>
            <a:ext cx="2231511" cy="1260000"/>
            <a:chOff x="6444914" y="3091043"/>
            <a:chExt cx="2231511" cy="1260000"/>
          </a:xfrm>
        </p:grpSpPr>
        <p:pic>
          <p:nvPicPr>
            <p:cNvPr id="29" name="Picture 2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44914" y="3091043"/>
              <a:ext cx="2231511" cy="1260000"/>
            </a:xfrm>
            <a:prstGeom prst="rect">
              <a:avLst/>
            </a:prstGeom>
            <a:ln>
              <a:noFill/>
            </a:ln>
            <a:effectLst>
              <a:outerShdw blurRad="50800" dist="38100" algn="l" rotWithShape="0">
                <a:prstClr val="black">
                  <a:alpha val="40000"/>
                </a:prstClr>
              </a:outerShdw>
            </a:effectLst>
          </p:spPr>
        </p:pic>
        <p:sp>
          <p:nvSpPr>
            <p:cNvPr id="42" name="Oval 41"/>
            <p:cNvSpPr/>
            <p:nvPr/>
          </p:nvSpPr>
          <p:spPr>
            <a:xfrm>
              <a:off x="6444914" y="4032066"/>
              <a:ext cx="340242" cy="318977"/>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r>
                <a:rPr lang="id-ID" sz="1600" b="1" dirty="0">
                  <a:solidFill>
                    <a:srgbClr val="FFFFFF"/>
                  </a:solidFill>
                  <a:latin typeface="PT Sans" panose="020B0503020203020204" pitchFamily="34" charset="0"/>
                </a:rPr>
                <a:t>d</a:t>
              </a:r>
            </a:p>
          </p:txBody>
        </p:sp>
      </p:grpSp>
      <p:sp>
        <p:nvSpPr>
          <p:cNvPr id="23" name="Google Shape;226;p33"/>
          <p:cNvSpPr/>
          <p:nvPr/>
        </p:nvSpPr>
        <p:spPr>
          <a:xfrm>
            <a:off x="148878" y="279299"/>
            <a:ext cx="719135" cy="704631"/>
          </a:xfrm>
          <a:prstGeom prst="ellipse">
            <a:avLst/>
          </a:prstGeom>
          <a:solidFill>
            <a:schemeClr val="accent3"/>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000000"/>
                </a:solidFill>
                <a:latin typeface="PT Sans" panose="020B0503020203020204" pitchFamily="34" charset="0"/>
                <a:cs typeface="Arial"/>
                <a:sym typeface="Arial"/>
              </a:rPr>
              <a:t>1</a:t>
            </a:r>
          </a:p>
        </p:txBody>
      </p:sp>
    </p:spTree>
    <p:extLst>
      <p:ext uri="{BB962C8B-B14F-4D97-AF65-F5344CB8AC3E}">
        <p14:creationId xmlns:p14="http://schemas.microsoft.com/office/powerpoint/2010/main" val="3391642813"/>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24" grpId="0" animBg="1"/>
      <p:bldP spid="23"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3D2B1453-129A-B09C-DED9-15196779B9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
        <p:nvSpPr>
          <p:cNvPr id="15" name="Google Shape;272;p35">
            <a:extLst>
              <a:ext uri="{FF2B5EF4-FFF2-40B4-BE49-F238E27FC236}">
                <a16:creationId xmlns:a16="http://schemas.microsoft.com/office/drawing/2014/main" id="{E53730A6-BD29-2C5B-0DD6-0254246AE44B}"/>
              </a:ext>
            </a:extLst>
          </p:cNvPr>
          <p:cNvSpPr txBox="1">
            <a:spLocks/>
          </p:cNvSpPr>
          <p:nvPr/>
        </p:nvSpPr>
        <p:spPr>
          <a:xfrm>
            <a:off x="953076" y="359745"/>
            <a:ext cx="6670469" cy="67415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333">
              <a:buClr>
                <a:srgbClr val="0C4F72"/>
              </a:buClr>
            </a:pPr>
            <a:r>
              <a:rPr lang="pl-PL" sz="3200" kern="0" dirty="0">
                <a:solidFill>
                  <a:srgbClr val="000000"/>
                </a:solidFill>
                <a:latin typeface="PT Sans" panose="020B0503020203020204" pitchFamily="34" charset="0"/>
              </a:rPr>
              <a:t>Sistem Tata Nama Makhluk Hidup</a:t>
            </a:r>
          </a:p>
        </p:txBody>
      </p:sp>
      <p:sp>
        <p:nvSpPr>
          <p:cNvPr id="16" name="Google Shape;226;p33"/>
          <p:cNvSpPr/>
          <p:nvPr/>
        </p:nvSpPr>
        <p:spPr>
          <a:xfrm>
            <a:off x="180916" y="293782"/>
            <a:ext cx="719198" cy="704631"/>
          </a:xfrm>
          <a:prstGeom prst="ellipse">
            <a:avLst/>
          </a:prstGeom>
          <a:solidFill>
            <a:schemeClr val="accent4"/>
          </a:solidFill>
          <a:ln>
            <a:noFill/>
          </a:ln>
          <a:effectLst>
            <a:outerShdw blurRad="50800" dist="38100" dir="10800000" algn="r"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FFFFFF"/>
                </a:solidFill>
                <a:latin typeface="PT Sans" panose="020B0503020203020204" pitchFamily="34" charset="0"/>
                <a:cs typeface="Arial"/>
                <a:sym typeface="Arial"/>
              </a:rPr>
              <a:t>3</a:t>
            </a:r>
          </a:p>
        </p:txBody>
      </p:sp>
      <p:sp>
        <p:nvSpPr>
          <p:cNvPr id="17" name="TextBox 16">
            <a:extLst>
              <a:ext uri="{FF2B5EF4-FFF2-40B4-BE49-F238E27FC236}">
                <a16:creationId xmlns:a16="http://schemas.microsoft.com/office/drawing/2014/main" id="{3B3E2A64-449A-A1AD-E9CC-E6260B193C8B}"/>
              </a:ext>
            </a:extLst>
          </p:cNvPr>
          <p:cNvSpPr txBox="1"/>
          <p:nvPr/>
        </p:nvSpPr>
        <p:spPr>
          <a:xfrm>
            <a:off x="953076" y="1146314"/>
            <a:ext cx="6863830" cy="2631490"/>
          </a:xfrm>
          <a:prstGeom prst="rect">
            <a:avLst/>
          </a:prstGeom>
          <a:noFill/>
        </p:spPr>
        <p:txBody>
          <a:bodyPr wrap="square">
            <a:spAutoFit/>
          </a:bodyPr>
          <a:lstStyle/>
          <a:p>
            <a:pPr marL="263519" indent="-263519" defTabSz="685783">
              <a:spcAft>
                <a:spcPts val="300"/>
              </a:spcAft>
              <a:buFont typeface="Arial" panose="020B0604020202020204" pitchFamily="34" charset="0"/>
              <a:buChar char="•"/>
            </a:pPr>
            <a:r>
              <a:rPr lang="id-ID" sz="1600" dirty="0">
                <a:solidFill>
                  <a:srgbClr val="000000"/>
                </a:solidFill>
                <a:latin typeface="PT Sans" panose="020B0503020203020204" pitchFamily="34" charset="0"/>
              </a:rPr>
              <a:t>Setiap jenis makhluk hidup diberikan </a:t>
            </a:r>
            <a:r>
              <a:rPr lang="id-ID" sz="1600" b="1" dirty="0">
                <a:solidFill>
                  <a:srgbClr val="000000"/>
                </a:solidFill>
                <a:latin typeface="PT Sans" panose="020B0503020203020204" pitchFamily="34" charset="0"/>
              </a:rPr>
              <a:t>nama ilmiah </a:t>
            </a:r>
            <a:r>
              <a:rPr lang="id-ID" sz="1600" dirty="0">
                <a:solidFill>
                  <a:srgbClr val="000000"/>
                </a:solidFill>
                <a:latin typeface="PT Sans" panose="020B0503020203020204" pitchFamily="34" charset="0"/>
              </a:rPr>
              <a:t>atau</a:t>
            </a:r>
            <a:r>
              <a:rPr lang="id-ID" sz="1600" b="1" dirty="0">
                <a:solidFill>
                  <a:srgbClr val="000000"/>
                </a:solidFill>
                <a:latin typeface="PT Sans" panose="020B0503020203020204" pitchFamily="34" charset="0"/>
              </a:rPr>
              <a:t> nama Latin</a:t>
            </a:r>
            <a:r>
              <a:rPr lang="id-ID" sz="1600" dirty="0">
                <a:solidFill>
                  <a:srgbClr val="000000"/>
                </a:solidFill>
                <a:latin typeface="PT Sans" panose="020B0503020203020204" pitchFamily="34" charset="0"/>
              </a:rPr>
              <a:t>. Sebagian besar nama tersebut bukan istilah asli dalam bahasa Latin, melainkan nama yang diberikan oleh orang yang pertama kali memberikan deskripsi, lalu dilatinkan.</a:t>
            </a:r>
          </a:p>
          <a:p>
            <a:pPr marL="263519" indent="-263519" defTabSz="685783">
              <a:spcAft>
                <a:spcPts val="300"/>
              </a:spcAft>
              <a:buFont typeface="Arial" panose="020B0604020202020204" pitchFamily="34" charset="0"/>
              <a:buChar char="•"/>
            </a:pPr>
            <a:r>
              <a:rPr lang="id-ID" sz="1600" dirty="0">
                <a:solidFill>
                  <a:srgbClr val="000000"/>
                </a:solidFill>
                <a:latin typeface="PT Sans" panose="020B0503020203020204" pitchFamily="34" charset="0"/>
              </a:rPr>
              <a:t>Orang yang memberikan deskripsi suatu spesies disebut </a:t>
            </a:r>
            <a:r>
              <a:rPr lang="id-ID" sz="1600" b="1" dirty="0">
                <a:solidFill>
                  <a:srgbClr val="000000"/>
                </a:solidFill>
                <a:latin typeface="PT Sans" panose="020B0503020203020204" pitchFamily="34" charset="0"/>
              </a:rPr>
              <a:t>deskriptor</a:t>
            </a:r>
            <a:r>
              <a:rPr lang="id-ID" sz="1600" dirty="0">
                <a:solidFill>
                  <a:srgbClr val="000000"/>
                </a:solidFill>
                <a:latin typeface="PT Sans" panose="020B0503020203020204" pitchFamily="34" charset="0"/>
              </a:rPr>
              <a:t>. Nama spesies yang diberikan oleh ahli pada mulanya merupakan deskripsi lengkap suatu organisme. Namun, dalam perkembangannya, nama tersebut diubah menjadi nama genus dan spesies yang ringkas dan jelas.</a:t>
            </a:r>
          </a:p>
          <a:p>
            <a:pPr marL="263519" indent="-263519" defTabSz="685783">
              <a:spcAft>
                <a:spcPts val="300"/>
              </a:spcAft>
              <a:buFont typeface="Arial" panose="020B0604020202020204" pitchFamily="34" charset="0"/>
              <a:buChar char="•"/>
            </a:pPr>
            <a:r>
              <a:rPr lang="id-ID" sz="1600" dirty="0">
                <a:solidFill>
                  <a:srgbClr val="000000"/>
                </a:solidFill>
                <a:latin typeface="PT Sans" panose="020B0503020203020204" pitchFamily="34" charset="0"/>
              </a:rPr>
              <a:t>Nama ilmiah berlaku secara </a:t>
            </a:r>
            <a:r>
              <a:rPr lang="id-ID" sz="1600" b="1" dirty="0">
                <a:solidFill>
                  <a:srgbClr val="000000"/>
                </a:solidFill>
                <a:latin typeface="PT Sans" panose="020B0503020203020204" pitchFamily="34" charset="0"/>
              </a:rPr>
              <a:t>universal</a:t>
            </a:r>
            <a:r>
              <a:rPr lang="id-ID" sz="1600" dirty="0">
                <a:solidFill>
                  <a:srgbClr val="000000"/>
                </a:solidFill>
                <a:latin typeface="PT Sans" panose="020B0503020203020204" pitchFamily="34" charset="0"/>
              </a:rPr>
              <a:t>. Tidak seperti nama lokal di mana spesies akan disebut berbeda di daerah yang berbeda.</a:t>
            </a:r>
          </a:p>
        </p:txBody>
      </p:sp>
    </p:spTree>
    <p:extLst>
      <p:ext uri="{BB962C8B-B14F-4D97-AF65-F5344CB8AC3E}">
        <p14:creationId xmlns:p14="http://schemas.microsoft.com/office/powerpoint/2010/main" val="1874210151"/>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3D2B1453-129A-B09C-DED9-15196779B9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
        <p:nvSpPr>
          <p:cNvPr id="15" name="Google Shape;272;p35">
            <a:extLst>
              <a:ext uri="{FF2B5EF4-FFF2-40B4-BE49-F238E27FC236}">
                <a16:creationId xmlns:a16="http://schemas.microsoft.com/office/drawing/2014/main" id="{E53730A6-BD29-2C5B-0DD6-0254246AE44B}"/>
              </a:ext>
            </a:extLst>
          </p:cNvPr>
          <p:cNvSpPr txBox="1">
            <a:spLocks/>
          </p:cNvSpPr>
          <p:nvPr/>
        </p:nvSpPr>
        <p:spPr>
          <a:xfrm>
            <a:off x="953076" y="359745"/>
            <a:ext cx="6670469" cy="67415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333">
              <a:buClr>
                <a:srgbClr val="0C4F72"/>
              </a:buClr>
            </a:pPr>
            <a:r>
              <a:rPr lang="pl-PL" sz="3200" kern="0" dirty="0">
                <a:solidFill>
                  <a:srgbClr val="000000"/>
                </a:solidFill>
                <a:latin typeface="PT Sans" panose="020B0503020203020204" pitchFamily="34" charset="0"/>
              </a:rPr>
              <a:t>Sistem Tata Nama Makhluk Hidup</a:t>
            </a:r>
          </a:p>
        </p:txBody>
      </p:sp>
      <p:sp>
        <p:nvSpPr>
          <p:cNvPr id="16" name="Google Shape;226;p33"/>
          <p:cNvSpPr/>
          <p:nvPr/>
        </p:nvSpPr>
        <p:spPr>
          <a:xfrm>
            <a:off x="180916" y="293782"/>
            <a:ext cx="719198" cy="704631"/>
          </a:xfrm>
          <a:prstGeom prst="ellipse">
            <a:avLst/>
          </a:prstGeom>
          <a:solidFill>
            <a:schemeClr val="accent4"/>
          </a:solidFill>
          <a:ln>
            <a:noFill/>
          </a:ln>
          <a:effectLst>
            <a:outerShdw blurRad="50800" dist="38100" dir="10800000" algn="r"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FFFFFF"/>
                </a:solidFill>
                <a:latin typeface="PT Sans" panose="020B0503020203020204" pitchFamily="34" charset="0"/>
                <a:cs typeface="Arial"/>
                <a:sym typeface="Arial"/>
              </a:rPr>
              <a:t>3</a:t>
            </a:r>
          </a:p>
        </p:txBody>
      </p:sp>
      <p:sp>
        <p:nvSpPr>
          <p:cNvPr id="17" name="TextBox 16">
            <a:extLst>
              <a:ext uri="{FF2B5EF4-FFF2-40B4-BE49-F238E27FC236}">
                <a16:creationId xmlns:a16="http://schemas.microsoft.com/office/drawing/2014/main" id="{3B3E2A64-449A-A1AD-E9CC-E6260B193C8B}"/>
              </a:ext>
            </a:extLst>
          </p:cNvPr>
          <p:cNvSpPr txBox="1"/>
          <p:nvPr/>
        </p:nvSpPr>
        <p:spPr>
          <a:xfrm>
            <a:off x="953076" y="1125050"/>
            <a:ext cx="6006073" cy="3485570"/>
          </a:xfrm>
          <a:prstGeom prst="rect">
            <a:avLst/>
          </a:prstGeom>
          <a:noFill/>
        </p:spPr>
        <p:txBody>
          <a:bodyPr wrap="square">
            <a:spAutoFit/>
          </a:bodyPr>
          <a:lstStyle/>
          <a:p>
            <a:pPr defTabSz="685783">
              <a:spcAft>
                <a:spcPts val="300"/>
              </a:spcAft>
            </a:pPr>
            <a:r>
              <a:rPr lang="id-ID" sz="1600" b="1" dirty="0">
                <a:solidFill>
                  <a:srgbClr val="000000"/>
                </a:solidFill>
                <a:latin typeface="PT Sans" panose="020B0503020203020204" pitchFamily="34" charset="0"/>
              </a:rPr>
              <a:t>Carolus Linnaeus </a:t>
            </a:r>
            <a:r>
              <a:rPr lang="id-ID" sz="1600" dirty="0">
                <a:solidFill>
                  <a:srgbClr val="000000"/>
                </a:solidFill>
                <a:latin typeface="PT Sans" panose="020B0503020203020204" pitchFamily="34" charset="0"/>
              </a:rPr>
              <a:t>(1735) memperkenalkan sistem pemberian nama ilmiah untuk setiap jenis spesies yang disebut </a:t>
            </a:r>
            <a:r>
              <a:rPr lang="id-ID" sz="1600" b="1" dirty="0">
                <a:solidFill>
                  <a:srgbClr val="000000"/>
                </a:solidFill>
                <a:latin typeface="PT Sans" panose="020B0503020203020204" pitchFamily="34" charset="0"/>
              </a:rPr>
              <a:t>binomial nomenklatur</a:t>
            </a:r>
            <a:r>
              <a:rPr lang="id-ID" sz="1600" dirty="0">
                <a:solidFill>
                  <a:srgbClr val="000000"/>
                </a:solidFill>
                <a:latin typeface="PT Sans" panose="020B0503020203020204" pitchFamily="34" charset="0"/>
              </a:rPr>
              <a:t>, dengan mengikuti kaidah sebagai berikut.</a:t>
            </a:r>
          </a:p>
          <a:p>
            <a:pPr marL="263519" indent="-263519" defTabSz="685783">
              <a:spcAft>
                <a:spcPts val="300"/>
              </a:spcAft>
              <a:buFont typeface="Arial" panose="020B0604020202020204" pitchFamily="34" charset="0"/>
              <a:buChar char="•"/>
            </a:pPr>
            <a:r>
              <a:rPr lang="id-ID" sz="1600" dirty="0">
                <a:solidFill>
                  <a:srgbClr val="000000"/>
                </a:solidFill>
                <a:latin typeface="PT Sans" panose="020B0503020203020204" pitchFamily="34" charset="0"/>
              </a:rPr>
              <a:t>Menggunakan bahasa latin atau bahasa lain yang dilatinkan.</a:t>
            </a:r>
          </a:p>
          <a:p>
            <a:pPr marL="263519" indent="-263519" defTabSz="685783">
              <a:spcAft>
                <a:spcPts val="300"/>
              </a:spcAft>
              <a:buFont typeface="Arial" panose="020B0604020202020204" pitchFamily="34" charset="0"/>
              <a:buChar char="•"/>
            </a:pPr>
            <a:r>
              <a:rPr lang="id-ID" sz="1600" dirty="0">
                <a:solidFill>
                  <a:srgbClr val="000000"/>
                </a:solidFill>
                <a:latin typeface="PT Sans" panose="020B0503020203020204" pitchFamily="34" charset="0"/>
              </a:rPr>
              <a:t>Terdiri atas dua kata, di mana kata pertama merupakan nama genus, sedangkan kata kedua merupakan nama spesies yang spesifik.</a:t>
            </a:r>
          </a:p>
          <a:p>
            <a:pPr marL="263519" indent="-263519" defTabSz="685783">
              <a:spcAft>
                <a:spcPts val="300"/>
              </a:spcAft>
              <a:buFont typeface="Arial" panose="020B0604020202020204" pitchFamily="34" charset="0"/>
              <a:buChar char="•"/>
            </a:pPr>
            <a:r>
              <a:rPr lang="id-ID" sz="1600" dirty="0">
                <a:solidFill>
                  <a:srgbClr val="000000"/>
                </a:solidFill>
                <a:latin typeface="PT Sans" panose="020B0503020203020204" pitchFamily="34" charset="0"/>
              </a:rPr>
              <a:t>Huruf pertama pada kata pertama ditulis dengan huruf besar, huruf selanjutnya ditulis dengan huruf kecil.</a:t>
            </a:r>
          </a:p>
          <a:p>
            <a:pPr marL="263519" indent="-263519" defTabSz="685783">
              <a:spcAft>
                <a:spcPts val="300"/>
              </a:spcAft>
              <a:buFont typeface="Arial" panose="020B0604020202020204" pitchFamily="34" charset="0"/>
              <a:buChar char="•"/>
            </a:pPr>
            <a:r>
              <a:rPr lang="id-ID" sz="1600" dirty="0">
                <a:solidFill>
                  <a:srgbClr val="000000"/>
                </a:solidFill>
                <a:latin typeface="PT Sans" panose="020B0503020203020204" pitchFamily="34" charset="0"/>
              </a:rPr>
              <a:t>Nama genus dan nama spesies dicetak miring atau digarisbawahi terpisah.</a:t>
            </a:r>
          </a:p>
          <a:p>
            <a:pPr marL="263519" indent="-263519" defTabSz="685783">
              <a:spcAft>
                <a:spcPts val="300"/>
              </a:spcAft>
              <a:buFont typeface="Arial" panose="020B0604020202020204" pitchFamily="34" charset="0"/>
              <a:buChar char="•"/>
            </a:pPr>
            <a:r>
              <a:rPr lang="id-ID" sz="1600" dirty="0">
                <a:solidFill>
                  <a:srgbClr val="000000"/>
                </a:solidFill>
                <a:latin typeface="PT Sans" panose="020B0503020203020204" pitchFamily="34" charset="0"/>
              </a:rPr>
              <a:t>Nama deskriptor dituliskan di belakang nama spesies, dengan huruf tegak tanpa garis bawah.</a:t>
            </a:r>
          </a:p>
        </p:txBody>
      </p:sp>
      <p:sp>
        <p:nvSpPr>
          <p:cNvPr id="6" name="Rounded Rectangle 18">
            <a:extLst>
              <a:ext uri="{FF2B5EF4-FFF2-40B4-BE49-F238E27FC236}">
                <a16:creationId xmlns:a16="http://schemas.microsoft.com/office/drawing/2014/main" id="{F70AA905-2C38-FF1D-43C5-0105C018357F}"/>
              </a:ext>
            </a:extLst>
          </p:cNvPr>
          <p:cNvSpPr/>
          <p:nvPr/>
        </p:nvSpPr>
        <p:spPr>
          <a:xfrm>
            <a:off x="6886321" y="1340305"/>
            <a:ext cx="1933997" cy="2356442"/>
          </a:xfrm>
          <a:prstGeom prst="roundRect">
            <a:avLst>
              <a:gd name="adj" fmla="val 9972"/>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783">
              <a:spcAft>
                <a:spcPts val="300"/>
              </a:spcAft>
            </a:pPr>
            <a:r>
              <a:rPr lang="id-ID" sz="1600" dirty="0">
                <a:solidFill>
                  <a:srgbClr val="000000"/>
                </a:solidFill>
                <a:latin typeface="PT Sans" panose="020B0503020203020204" pitchFamily="34" charset="0"/>
              </a:rPr>
              <a:t>Contoh penulisan nama ilmiah: </a:t>
            </a:r>
            <a:r>
              <a:rPr lang="id-ID" sz="1600" i="1" dirty="0">
                <a:solidFill>
                  <a:srgbClr val="000000"/>
                </a:solidFill>
                <a:latin typeface="PT Sans" panose="020B0503020203020204" pitchFamily="34" charset="0"/>
              </a:rPr>
              <a:t>Glycine max </a:t>
            </a:r>
            <a:r>
              <a:rPr lang="id-ID" sz="1600" dirty="0">
                <a:solidFill>
                  <a:srgbClr val="000000"/>
                </a:solidFill>
                <a:latin typeface="PT Sans" panose="020B0503020203020204" pitchFamily="34" charset="0"/>
              </a:rPr>
              <a:t>Merr</a:t>
            </a:r>
            <a:r>
              <a:rPr lang="id-ID" sz="1600" i="1" dirty="0">
                <a:solidFill>
                  <a:srgbClr val="000000"/>
                </a:solidFill>
                <a:latin typeface="PT Sans" panose="020B0503020203020204" pitchFamily="34" charset="0"/>
              </a:rPr>
              <a:t> </a:t>
            </a:r>
            <a:r>
              <a:rPr lang="id-ID" sz="1600" dirty="0">
                <a:solidFill>
                  <a:srgbClr val="000000"/>
                </a:solidFill>
                <a:latin typeface="PT Sans" panose="020B0503020203020204" pitchFamily="34" charset="0"/>
              </a:rPr>
              <a:t>atau </a:t>
            </a:r>
            <a:r>
              <a:rPr lang="id-ID" sz="1600" i="1" dirty="0">
                <a:solidFill>
                  <a:srgbClr val="000000"/>
                </a:solidFill>
                <a:latin typeface="PT Sans" panose="020B0503020203020204" pitchFamily="34" charset="0"/>
              </a:rPr>
              <a:t>Glycine max </a:t>
            </a:r>
            <a:r>
              <a:rPr lang="id-ID" sz="1600" dirty="0">
                <a:solidFill>
                  <a:srgbClr val="000000"/>
                </a:solidFill>
                <a:latin typeface="PT Sans" panose="020B0503020203020204" pitchFamily="34" charset="0"/>
              </a:rPr>
              <a:t>Merr (kedelai). Merr adalah nama deskriptor (E.D. Merrill).</a:t>
            </a:r>
          </a:p>
        </p:txBody>
      </p:sp>
    </p:spTree>
    <p:extLst>
      <p:ext uri="{BB962C8B-B14F-4D97-AF65-F5344CB8AC3E}">
        <p14:creationId xmlns:p14="http://schemas.microsoft.com/office/powerpoint/2010/main" val="3474385476"/>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6"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3D2B1453-129A-B09C-DED9-15196779B9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
        <p:nvSpPr>
          <p:cNvPr id="15" name="Google Shape;272;p35">
            <a:extLst>
              <a:ext uri="{FF2B5EF4-FFF2-40B4-BE49-F238E27FC236}">
                <a16:creationId xmlns:a16="http://schemas.microsoft.com/office/drawing/2014/main" id="{E53730A6-BD29-2C5B-0DD6-0254246AE44B}"/>
              </a:ext>
            </a:extLst>
          </p:cNvPr>
          <p:cNvSpPr txBox="1">
            <a:spLocks/>
          </p:cNvSpPr>
          <p:nvPr/>
        </p:nvSpPr>
        <p:spPr>
          <a:xfrm>
            <a:off x="953076" y="359745"/>
            <a:ext cx="7511193" cy="67415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333">
              <a:buClr>
                <a:srgbClr val="0C4F72"/>
              </a:buClr>
            </a:pPr>
            <a:r>
              <a:rPr lang="pl-PL" sz="3200" kern="0" dirty="0">
                <a:solidFill>
                  <a:srgbClr val="000000"/>
                </a:solidFill>
                <a:latin typeface="PT Sans" panose="020B0503020203020204" pitchFamily="34" charset="0"/>
              </a:rPr>
              <a:t>Perkembangan Klasifikasi Makhluk Hidup</a:t>
            </a:r>
          </a:p>
        </p:txBody>
      </p:sp>
      <p:sp>
        <p:nvSpPr>
          <p:cNvPr id="16" name="Google Shape;226;p33"/>
          <p:cNvSpPr/>
          <p:nvPr/>
        </p:nvSpPr>
        <p:spPr>
          <a:xfrm>
            <a:off x="180916" y="293782"/>
            <a:ext cx="719198" cy="704631"/>
          </a:xfrm>
          <a:prstGeom prst="ellipse">
            <a:avLst/>
          </a:prstGeom>
          <a:solidFill>
            <a:schemeClr val="accent4"/>
          </a:solidFill>
          <a:ln>
            <a:noFill/>
          </a:ln>
          <a:effectLst>
            <a:outerShdw blurRad="50800" dist="38100" dir="10800000" algn="r"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FFFFFF"/>
                </a:solidFill>
                <a:latin typeface="PT Sans" panose="020B0503020203020204" pitchFamily="34" charset="0"/>
                <a:cs typeface="Arial"/>
                <a:sym typeface="Arial"/>
              </a:rPr>
              <a:t>4</a:t>
            </a:r>
          </a:p>
        </p:txBody>
      </p:sp>
      <p:grpSp>
        <p:nvGrpSpPr>
          <p:cNvPr id="5" name="Group 4">
            <a:extLst>
              <a:ext uri="{FF2B5EF4-FFF2-40B4-BE49-F238E27FC236}">
                <a16:creationId xmlns:a16="http://schemas.microsoft.com/office/drawing/2014/main" id="{81CC2E1F-3E52-8484-A7F5-68D64AB8BED9}"/>
              </a:ext>
            </a:extLst>
          </p:cNvPr>
          <p:cNvGrpSpPr/>
          <p:nvPr/>
        </p:nvGrpSpPr>
        <p:grpSpPr>
          <a:xfrm>
            <a:off x="245652" y="1136467"/>
            <a:ext cx="2781440" cy="952261"/>
            <a:chOff x="180916" y="1136467"/>
            <a:chExt cx="2781440" cy="952261"/>
          </a:xfrm>
        </p:grpSpPr>
        <p:sp>
          <p:nvSpPr>
            <p:cNvPr id="27" name="Google Shape;272;p35">
              <a:extLst>
                <a:ext uri="{FF2B5EF4-FFF2-40B4-BE49-F238E27FC236}">
                  <a16:creationId xmlns:a16="http://schemas.microsoft.com/office/drawing/2014/main" id="{EECABD7D-7F31-A4AD-CB9B-B4F172E1DC86}"/>
                </a:ext>
              </a:extLst>
            </p:cNvPr>
            <p:cNvSpPr txBox="1">
              <a:spLocks/>
            </p:cNvSpPr>
            <p:nvPr/>
          </p:nvSpPr>
          <p:spPr>
            <a:xfrm>
              <a:off x="442356" y="1368728"/>
              <a:ext cx="2520000" cy="720000"/>
            </a:xfrm>
            <a:prstGeom prst="rect">
              <a:avLst/>
            </a:prstGeom>
            <a:solidFill>
              <a:schemeClr val="accent1"/>
            </a:solidFill>
            <a:ln w="19050">
              <a:noFill/>
            </a:ln>
            <a:effectLst>
              <a:outerShdw blurRad="50800" dist="38100" dir="5400000" algn="t" rotWithShape="0">
                <a:prstClr val="black">
                  <a:alpha val="40000"/>
                </a:prstClr>
              </a:outerShdw>
            </a:effectLst>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685783"/>
              <a:r>
                <a:rPr lang="id-ID" sz="1800" dirty="0">
                  <a:solidFill>
                    <a:srgbClr val="000000"/>
                  </a:solidFill>
                  <a:latin typeface="PT Sans" panose="020B0503020203020204" pitchFamily="34" charset="0"/>
                </a:rPr>
                <a:t>Sistem Dua Kingdom</a:t>
              </a:r>
            </a:p>
            <a:p>
              <a:pPr algn="ctr" defTabSz="685783"/>
              <a:r>
                <a:rPr lang="id-ID" sz="1800" dirty="0">
                  <a:solidFill>
                    <a:srgbClr val="000000"/>
                  </a:solidFill>
                  <a:latin typeface="PT Sans" panose="020B0503020203020204" pitchFamily="34" charset="0"/>
                </a:rPr>
                <a:t>(Aristoteles)</a:t>
              </a:r>
              <a:endParaRPr lang="nn-NO" sz="1800" dirty="0">
                <a:solidFill>
                  <a:srgbClr val="000000"/>
                </a:solidFill>
                <a:latin typeface="PT Sans" panose="020B0503020203020204" pitchFamily="34" charset="0"/>
              </a:endParaRPr>
            </a:p>
          </p:txBody>
        </p:sp>
        <p:pic>
          <p:nvPicPr>
            <p:cNvPr id="4" name="Graphic 3" descr="Pin with solid fill">
              <a:extLst>
                <a:ext uri="{FF2B5EF4-FFF2-40B4-BE49-F238E27FC236}">
                  <a16:creationId xmlns:a16="http://schemas.microsoft.com/office/drawing/2014/main" id="{D55D94A5-6548-E37A-0E5D-91E30B0058E0}"/>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80916" y="1136467"/>
              <a:ext cx="457200" cy="457200"/>
            </a:xfrm>
            <a:prstGeom prst="rect">
              <a:avLst/>
            </a:prstGeom>
          </p:spPr>
        </p:pic>
      </p:grpSp>
      <p:sp>
        <p:nvSpPr>
          <p:cNvPr id="28" name="Rectangle: Rounded Corners 27">
            <a:extLst>
              <a:ext uri="{FF2B5EF4-FFF2-40B4-BE49-F238E27FC236}">
                <a16:creationId xmlns:a16="http://schemas.microsoft.com/office/drawing/2014/main" id="{51214CCC-FDD6-D475-E24F-391B9561754C}"/>
              </a:ext>
            </a:extLst>
          </p:cNvPr>
          <p:cNvSpPr/>
          <p:nvPr/>
        </p:nvSpPr>
        <p:spPr>
          <a:xfrm>
            <a:off x="507092" y="2195716"/>
            <a:ext cx="1188000" cy="324000"/>
          </a:xfrm>
          <a:prstGeom prst="roundRect">
            <a:avLst/>
          </a:prstGeom>
          <a:solidFill>
            <a:schemeClr val="accent3">
              <a:lumMod val="40000"/>
              <a:lumOff val="6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a:solidFill>
                  <a:schemeClr val="tx1"/>
                </a:solidFill>
                <a:latin typeface="PT Sans" panose="020B0503020203020204" pitchFamily="34" charset="0"/>
              </a:rPr>
              <a:t>Plantae</a:t>
            </a:r>
          </a:p>
        </p:txBody>
      </p:sp>
      <p:sp>
        <p:nvSpPr>
          <p:cNvPr id="31" name="Rectangle: Rounded Corners 30">
            <a:extLst>
              <a:ext uri="{FF2B5EF4-FFF2-40B4-BE49-F238E27FC236}">
                <a16:creationId xmlns:a16="http://schemas.microsoft.com/office/drawing/2014/main" id="{7CD14119-92F3-4A7E-8CBB-7BCC82EB04C2}"/>
              </a:ext>
            </a:extLst>
          </p:cNvPr>
          <p:cNvSpPr/>
          <p:nvPr/>
        </p:nvSpPr>
        <p:spPr>
          <a:xfrm>
            <a:off x="1839092" y="2195716"/>
            <a:ext cx="1188000" cy="324000"/>
          </a:xfrm>
          <a:prstGeom prst="roundRect">
            <a:avLst/>
          </a:prstGeom>
          <a:solidFill>
            <a:schemeClr val="accent3">
              <a:lumMod val="40000"/>
              <a:lumOff val="6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spcAft>
                <a:spcPts val="300"/>
              </a:spcAft>
            </a:pPr>
            <a:r>
              <a:rPr lang="id-ID" sz="1600" b="1" dirty="0">
                <a:solidFill>
                  <a:schemeClr val="tx1"/>
                </a:solidFill>
                <a:latin typeface="PT Sans" panose="020B0503020203020204" pitchFamily="34" charset="0"/>
              </a:rPr>
              <a:t>Animalia</a:t>
            </a:r>
          </a:p>
        </p:txBody>
      </p:sp>
      <p:grpSp>
        <p:nvGrpSpPr>
          <p:cNvPr id="32" name="Group 31">
            <a:extLst>
              <a:ext uri="{FF2B5EF4-FFF2-40B4-BE49-F238E27FC236}">
                <a16:creationId xmlns:a16="http://schemas.microsoft.com/office/drawing/2014/main" id="{AEA21010-6058-73D7-433D-1BA63DF42476}"/>
              </a:ext>
            </a:extLst>
          </p:cNvPr>
          <p:cNvGrpSpPr/>
          <p:nvPr/>
        </p:nvGrpSpPr>
        <p:grpSpPr>
          <a:xfrm>
            <a:off x="3027092" y="1134230"/>
            <a:ext cx="2781440" cy="952261"/>
            <a:chOff x="180916" y="1136467"/>
            <a:chExt cx="2781440" cy="952261"/>
          </a:xfrm>
        </p:grpSpPr>
        <p:sp>
          <p:nvSpPr>
            <p:cNvPr id="33" name="Google Shape;272;p35">
              <a:extLst>
                <a:ext uri="{FF2B5EF4-FFF2-40B4-BE49-F238E27FC236}">
                  <a16:creationId xmlns:a16="http://schemas.microsoft.com/office/drawing/2014/main" id="{B06E2AE6-8E2A-F15F-BC14-79D3A47CC210}"/>
                </a:ext>
              </a:extLst>
            </p:cNvPr>
            <p:cNvSpPr txBox="1">
              <a:spLocks/>
            </p:cNvSpPr>
            <p:nvPr/>
          </p:nvSpPr>
          <p:spPr>
            <a:xfrm>
              <a:off x="442356" y="1368728"/>
              <a:ext cx="2520000" cy="720000"/>
            </a:xfrm>
            <a:prstGeom prst="rect">
              <a:avLst/>
            </a:prstGeom>
            <a:solidFill>
              <a:schemeClr val="accent1"/>
            </a:solidFill>
            <a:ln w="19050">
              <a:noFill/>
            </a:ln>
            <a:effectLst>
              <a:outerShdw blurRad="50800" dist="38100" dir="5400000" algn="t" rotWithShape="0">
                <a:prstClr val="black">
                  <a:alpha val="40000"/>
                </a:prstClr>
              </a:outerShdw>
            </a:effectLst>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685783"/>
              <a:r>
                <a:rPr lang="id-ID" sz="1800" dirty="0">
                  <a:solidFill>
                    <a:srgbClr val="000000"/>
                  </a:solidFill>
                  <a:latin typeface="PT Sans" panose="020B0503020203020204" pitchFamily="34" charset="0"/>
                </a:rPr>
                <a:t>Sistem Tiga Kingdom</a:t>
              </a:r>
            </a:p>
            <a:p>
              <a:pPr algn="ctr" defTabSz="685783"/>
              <a:r>
                <a:rPr lang="id-ID" sz="1800" dirty="0">
                  <a:solidFill>
                    <a:srgbClr val="000000"/>
                  </a:solidFill>
                  <a:latin typeface="PT Sans" panose="020B0503020203020204" pitchFamily="34" charset="0"/>
                </a:rPr>
                <a:t>(</a:t>
              </a:r>
              <a:r>
                <a:rPr lang="id-ID" sz="1800" b="1" dirty="0">
                  <a:solidFill>
                    <a:srgbClr val="000000"/>
                  </a:solidFill>
                  <a:latin typeface="PT Sans" panose="020B0503020203020204" pitchFamily="34" charset="0"/>
                </a:rPr>
                <a:t>Ernst Haeckel </a:t>
              </a:r>
              <a:r>
                <a:rPr lang="id-ID" sz="1800" dirty="0">
                  <a:solidFill>
                    <a:srgbClr val="000000"/>
                  </a:solidFill>
                  <a:latin typeface="PT Sans" panose="020B0503020203020204" pitchFamily="34" charset="0"/>
                </a:rPr>
                <a:t>)</a:t>
              </a:r>
              <a:endParaRPr lang="nn-NO" sz="1800" dirty="0">
                <a:solidFill>
                  <a:srgbClr val="000000"/>
                </a:solidFill>
                <a:latin typeface="PT Sans" panose="020B0503020203020204" pitchFamily="34" charset="0"/>
              </a:endParaRPr>
            </a:p>
          </p:txBody>
        </p:sp>
        <p:pic>
          <p:nvPicPr>
            <p:cNvPr id="34" name="Graphic 33" descr="Pin with solid fill">
              <a:extLst>
                <a:ext uri="{FF2B5EF4-FFF2-40B4-BE49-F238E27FC236}">
                  <a16:creationId xmlns:a16="http://schemas.microsoft.com/office/drawing/2014/main" id="{54131D10-7CBA-EA77-D01A-D38875DA2560}"/>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80916" y="1136467"/>
              <a:ext cx="457200" cy="457200"/>
            </a:xfrm>
            <a:prstGeom prst="rect">
              <a:avLst/>
            </a:prstGeom>
          </p:spPr>
        </p:pic>
      </p:grpSp>
      <p:sp>
        <p:nvSpPr>
          <p:cNvPr id="35" name="Rectangle: Rounded Corners 34">
            <a:extLst>
              <a:ext uri="{FF2B5EF4-FFF2-40B4-BE49-F238E27FC236}">
                <a16:creationId xmlns:a16="http://schemas.microsoft.com/office/drawing/2014/main" id="{806CBC84-36BD-E737-08B0-BBADC45F50F3}"/>
              </a:ext>
            </a:extLst>
          </p:cNvPr>
          <p:cNvSpPr/>
          <p:nvPr/>
        </p:nvSpPr>
        <p:spPr>
          <a:xfrm>
            <a:off x="3288532" y="2193479"/>
            <a:ext cx="1188000" cy="324000"/>
          </a:xfrm>
          <a:prstGeom prst="roundRect">
            <a:avLst/>
          </a:prstGeom>
          <a:solidFill>
            <a:schemeClr val="accent3">
              <a:lumMod val="40000"/>
              <a:lumOff val="6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a:solidFill>
                  <a:schemeClr val="tx1"/>
                </a:solidFill>
                <a:latin typeface="PT Sans" panose="020B0503020203020204" pitchFamily="34" charset="0"/>
              </a:rPr>
              <a:t>Protista</a:t>
            </a:r>
          </a:p>
        </p:txBody>
      </p:sp>
      <p:sp>
        <p:nvSpPr>
          <p:cNvPr id="36" name="Rectangle: Rounded Corners 35">
            <a:extLst>
              <a:ext uri="{FF2B5EF4-FFF2-40B4-BE49-F238E27FC236}">
                <a16:creationId xmlns:a16="http://schemas.microsoft.com/office/drawing/2014/main" id="{335C9FD8-A2F4-9177-2294-BE6EB7BEC4B7}"/>
              </a:ext>
            </a:extLst>
          </p:cNvPr>
          <p:cNvSpPr/>
          <p:nvPr/>
        </p:nvSpPr>
        <p:spPr>
          <a:xfrm>
            <a:off x="4620532" y="2193479"/>
            <a:ext cx="1188000" cy="324000"/>
          </a:xfrm>
          <a:prstGeom prst="roundRect">
            <a:avLst/>
          </a:prstGeom>
          <a:solidFill>
            <a:schemeClr val="accent3">
              <a:lumMod val="40000"/>
              <a:lumOff val="6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spcAft>
                <a:spcPts val="300"/>
              </a:spcAft>
            </a:pPr>
            <a:r>
              <a:rPr lang="id-ID" sz="1600" b="1" dirty="0">
                <a:solidFill>
                  <a:schemeClr val="tx1"/>
                </a:solidFill>
                <a:latin typeface="PT Sans" panose="020B0503020203020204" pitchFamily="34" charset="0"/>
              </a:rPr>
              <a:t>Plantae</a:t>
            </a:r>
          </a:p>
        </p:txBody>
      </p:sp>
      <p:sp>
        <p:nvSpPr>
          <p:cNvPr id="39" name="Rectangle: Rounded Corners 38">
            <a:extLst>
              <a:ext uri="{FF2B5EF4-FFF2-40B4-BE49-F238E27FC236}">
                <a16:creationId xmlns:a16="http://schemas.microsoft.com/office/drawing/2014/main" id="{D7FB7574-ACF0-160A-6573-E1BE76564AF2}"/>
              </a:ext>
            </a:extLst>
          </p:cNvPr>
          <p:cNvSpPr/>
          <p:nvPr/>
        </p:nvSpPr>
        <p:spPr>
          <a:xfrm>
            <a:off x="3288532" y="2600705"/>
            <a:ext cx="1188000" cy="324000"/>
          </a:xfrm>
          <a:prstGeom prst="roundRect">
            <a:avLst/>
          </a:prstGeom>
          <a:solidFill>
            <a:schemeClr val="accent3">
              <a:lumMod val="40000"/>
              <a:lumOff val="6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spcAft>
                <a:spcPts val="300"/>
              </a:spcAft>
            </a:pPr>
            <a:r>
              <a:rPr lang="id-ID" sz="1600" b="1" dirty="0">
                <a:solidFill>
                  <a:schemeClr val="tx1"/>
                </a:solidFill>
                <a:latin typeface="PT Sans" panose="020B0503020203020204" pitchFamily="34" charset="0"/>
              </a:rPr>
              <a:t>Animalia</a:t>
            </a:r>
          </a:p>
        </p:txBody>
      </p:sp>
      <p:grpSp>
        <p:nvGrpSpPr>
          <p:cNvPr id="41" name="Group 40">
            <a:extLst>
              <a:ext uri="{FF2B5EF4-FFF2-40B4-BE49-F238E27FC236}">
                <a16:creationId xmlns:a16="http://schemas.microsoft.com/office/drawing/2014/main" id="{74D33020-3F8F-5355-CFD3-934B9D6CE1F2}"/>
              </a:ext>
            </a:extLst>
          </p:cNvPr>
          <p:cNvGrpSpPr/>
          <p:nvPr/>
        </p:nvGrpSpPr>
        <p:grpSpPr>
          <a:xfrm>
            <a:off x="5808532" y="1124616"/>
            <a:ext cx="2781440" cy="952261"/>
            <a:chOff x="180916" y="1136467"/>
            <a:chExt cx="2781440" cy="952261"/>
          </a:xfrm>
        </p:grpSpPr>
        <p:sp>
          <p:nvSpPr>
            <p:cNvPr id="42" name="Google Shape;272;p35">
              <a:extLst>
                <a:ext uri="{FF2B5EF4-FFF2-40B4-BE49-F238E27FC236}">
                  <a16:creationId xmlns:a16="http://schemas.microsoft.com/office/drawing/2014/main" id="{641622AA-6C71-F1B6-BC8D-37EB46B0939C}"/>
                </a:ext>
              </a:extLst>
            </p:cNvPr>
            <p:cNvSpPr txBox="1">
              <a:spLocks/>
            </p:cNvSpPr>
            <p:nvPr/>
          </p:nvSpPr>
          <p:spPr>
            <a:xfrm>
              <a:off x="442356" y="1368728"/>
              <a:ext cx="2520000" cy="720000"/>
            </a:xfrm>
            <a:prstGeom prst="rect">
              <a:avLst/>
            </a:prstGeom>
            <a:solidFill>
              <a:schemeClr val="accent1"/>
            </a:solidFill>
            <a:ln w="19050">
              <a:noFill/>
            </a:ln>
            <a:effectLst>
              <a:outerShdw blurRad="50800" dist="38100" dir="5400000" algn="t" rotWithShape="0">
                <a:prstClr val="black">
                  <a:alpha val="40000"/>
                </a:prstClr>
              </a:outerShdw>
            </a:effectLst>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685783"/>
              <a:r>
                <a:rPr lang="id-ID" sz="1800" dirty="0">
                  <a:solidFill>
                    <a:srgbClr val="000000"/>
                  </a:solidFill>
                  <a:latin typeface="PT Sans" panose="020B0503020203020204" pitchFamily="34" charset="0"/>
                </a:rPr>
                <a:t>Sistem Tiga Kingdom</a:t>
              </a:r>
            </a:p>
            <a:p>
              <a:pPr algn="ctr" defTabSz="685783"/>
              <a:r>
                <a:rPr lang="id-ID" sz="1800" dirty="0">
                  <a:solidFill>
                    <a:srgbClr val="000000"/>
                  </a:solidFill>
                  <a:latin typeface="PT Sans" panose="020B0503020203020204" pitchFamily="34" charset="0"/>
                </a:rPr>
                <a:t>(</a:t>
              </a:r>
              <a:r>
                <a:rPr lang="id-ID" sz="1800" b="1" dirty="0">
                  <a:solidFill>
                    <a:srgbClr val="000000"/>
                  </a:solidFill>
                  <a:latin typeface="PT Sans" panose="020B0503020203020204" pitchFamily="34" charset="0"/>
                </a:rPr>
                <a:t>Ernst Haeckel </a:t>
              </a:r>
              <a:r>
                <a:rPr lang="id-ID" sz="1800" dirty="0">
                  <a:solidFill>
                    <a:srgbClr val="000000"/>
                  </a:solidFill>
                  <a:latin typeface="PT Sans" panose="020B0503020203020204" pitchFamily="34" charset="0"/>
                </a:rPr>
                <a:t>)</a:t>
              </a:r>
              <a:endParaRPr lang="nn-NO" sz="1800" dirty="0">
                <a:solidFill>
                  <a:srgbClr val="000000"/>
                </a:solidFill>
                <a:latin typeface="PT Sans" panose="020B0503020203020204" pitchFamily="34" charset="0"/>
              </a:endParaRPr>
            </a:p>
          </p:txBody>
        </p:sp>
        <p:pic>
          <p:nvPicPr>
            <p:cNvPr id="43" name="Graphic 42" descr="Pin with solid fill">
              <a:extLst>
                <a:ext uri="{FF2B5EF4-FFF2-40B4-BE49-F238E27FC236}">
                  <a16:creationId xmlns:a16="http://schemas.microsoft.com/office/drawing/2014/main" id="{24BF13DB-5AB2-08B0-605F-4F4256EEDB7E}"/>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80916" y="1136467"/>
              <a:ext cx="457200" cy="457200"/>
            </a:xfrm>
            <a:prstGeom prst="rect">
              <a:avLst/>
            </a:prstGeom>
          </p:spPr>
        </p:pic>
      </p:grpSp>
      <p:sp>
        <p:nvSpPr>
          <p:cNvPr id="44" name="Rectangle: Rounded Corners 43">
            <a:extLst>
              <a:ext uri="{FF2B5EF4-FFF2-40B4-BE49-F238E27FC236}">
                <a16:creationId xmlns:a16="http://schemas.microsoft.com/office/drawing/2014/main" id="{FA88E1B5-7707-BFC6-6F67-4F94D9F0C8D8}"/>
              </a:ext>
            </a:extLst>
          </p:cNvPr>
          <p:cNvSpPr/>
          <p:nvPr/>
        </p:nvSpPr>
        <p:spPr>
          <a:xfrm>
            <a:off x="6069972" y="2183865"/>
            <a:ext cx="1188000" cy="324000"/>
          </a:xfrm>
          <a:prstGeom prst="roundRect">
            <a:avLst/>
          </a:prstGeom>
          <a:solidFill>
            <a:schemeClr val="accent3">
              <a:lumMod val="40000"/>
              <a:lumOff val="6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a:solidFill>
                  <a:schemeClr val="tx1"/>
                </a:solidFill>
                <a:latin typeface="PT Sans" panose="020B0503020203020204" pitchFamily="34" charset="0"/>
              </a:rPr>
              <a:t>Monera</a:t>
            </a:r>
          </a:p>
        </p:txBody>
      </p:sp>
      <p:sp>
        <p:nvSpPr>
          <p:cNvPr id="45" name="Rectangle: Rounded Corners 44">
            <a:extLst>
              <a:ext uri="{FF2B5EF4-FFF2-40B4-BE49-F238E27FC236}">
                <a16:creationId xmlns:a16="http://schemas.microsoft.com/office/drawing/2014/main" id="{94E5FB3D-CE6C-FEF3-F1D2-9924DDC1EA34}"/>
              </a:ext>
            </a:extLst>
          </p:cNvPr>
          <p:cNvSpPr/>
          <p:nvPr/>
        </p:nvSpPr>
        <p:spPr>
          <a:xfrm>
            <a:off x="7401972" y="2183865"/>
            <a:ext cx="1188000" cy="324000"/>
          </a:xfrm>
          <a:prstGeom prst="roundRect">
            <a:avLst/>
          </a:prstGeom>
          <a:solidFill>
            <a:schemeClr val="accent3">
              <a:lumMod val="40000"/>
              <a:lumOff val="6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spcAft>
                <a:spcPts val="300"/>
              </a:spcAft>
            </a:pPr>
            <a:r>
              <a:rPr lang="id-ID" sz="1600" b="1" dirty="0">
                <a:solidFill>
                  <a:schemeClr val="tx1"/>
                </a:solidFill>
                <a:latin typeface="PT Sans" panose="020B0503020203020204" pitchFamily="34" charset="0"/>
              </a:rPr>
              <a:t>Protista</a:t>
            </a:r>
          </a:p>
        </p:txBody>
      </p:sp>
      <p:sp>
        <p:nvSpPr>
          <p:cNvPr id="47" name="Rectangle: Rounded Corners 46">
            <a:extLst>
              <a:ext uri="{FF2B5EF4-FFF2-40B4-BE49-F238E27FC236}">
                <a16:creationId xmlns:a16="http://schemas.microsoft.com/office/drawing/2014/main" id="{DC59BF9F-F9BB-34A1-65A0-F6D2753060CB}"/>
              </a:ext>
            </a:extLst>
          </p:cNvPr>
          <p:cNvSpPr/>
          <p:nvPr/>
        </p:nvSpPr>
        <p:spPr>
          <a:xfrm>
            <a:off x="6069972" y="2590197"/>
            <a:ext cx="1188000" cy="324000"/>
          </a:xfrm>
          <a:prstGeom prst="roundRect">
            <a:avLst/>
          </a:prstGeom>
          <a:solidFill>
            <a:schemeClr val="accent3">
              <a:lumMod val="40000"/>
              <a:lumOff val="6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a:solidFill>
                  <a:schemeClr val="tx1"/>
                </a:solidFill>
                <a:latin typeface="PT Sans" panose="020B0503020203020204" pitchFamily="34" charset="0"/>
              </a:rPr>
              <a:t>Plantae</a:t>
            </a:r>
          </a:p>
        </p:txBody>
      </p:sp>
      <p:sp>
        <p:nvSpPr>
          <p:cNvPr id="48" name="Rectangle: Rounded Corners 47">
            <a:extLst>
              <a:ext uri="{FF2B5EF4-FFF2-40B4-BE49-F238E27FC236}">
                <a16:creationId xmlns:a16="http://schemas.microsoft.com/office/drawing/2014/main" id="{47BC1F72-505A-AE45-3C3B-F3A4B700B462}"/>
              </a:ext>
            </a:extLst>
          </p:cNvPr>
          <p:cNvSpPr/>
          <p:nvPr/>
        </p:nvSpPr>
        <p:spPr>
          <a:xfrm>
            <a:off x="7401972" y="2590197"/>
            <a:ext cx="1188000" cy="324000"/>
          </a:xfrm>
          <a:prstGeom prst="roundRect">
            <a:avLst/>
          </a:prstGeom>
          <a:solidFill>
            <a:schemeClr val="accent3">
              <a:lumMod val="40000"/>
              <a:lumOff val="6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spcAft>
                <a:spcPts val="300"/>
              </a:spcAft>
            </a:pPr>
            <a:r>
              <a:rPr lang="id-ID" sz="1600" b="1" dirty="0">
                <a:solidFill>
                  <a:schemeClr val="tx1"/>
                </a:solidFill>
                <a:latin typeface="PT Sans" panose="020B0503020203020204" pitchFamily="34" charset="0"/>
              </a:rPr>
              <a:t>Animalia</a:t>
            </a:r>
          </a:p>
        </p:txBody>
      </p:sp>
    </p:spTree>
    <p:extLst>
      <p:ext uri="{BB962C8B-B14F-4D97-AF65-F5344CB8AC3E}">
        <p14:creationId xmlns:p14="http://schemas.microsoft.com/office/powerpoint/2010/main" val="124306297"/>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500"/>
                                        <p:tgtEl>
                                          <p:spTgt spid="28"/>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500"/>
                                        <p:tgtEl>
                                          <p:spTgt spid="32"/>
                                        </p:tgtEl>
                                      </p:cBhvr>
                                    </p:animEffect>
                                  </p:childTnLst>
                                </p:cTn>
                              </p:par>
                            </p:childTnLst>
                          </p:cTn>
                        </p:par>
                        <p:par>
                          <p:cTn id="31" fill="hold">
                            <p:stCondLst>
                              <p:cond delay="500"/>
                            </p:stCondLst>
                            <p:childTnLst>
                              <p:par>
                                <p:cTn id="32" presetID="10" presetClass="entr" presetSubtype="0"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500"/>
                                        <p:tgtEl>
                                          <p:spTgt spid="35"/>
                                        </p:tgtEl>
                                      </p:cBhvr>
                                    </p:animEffect>
                                  </p:childTnLst>
                                </p:cTn>
                              </p:par>
                            </p:childTnLst>
                          </p:cTn>
                        </p:par>
                        <p:par>
                          <p:cTn id="35" fill="hold">
                            <p:stCondLst>
                              <p:cond delay="1000"/>
                            </p:stCondLst>
                            <p:childTnLst>
                              <p:par>
                                <p:cTn id="36" presetID="10" presetClass="entr" presetSubtype="0" fill="hold" grpId="0" nodeType="after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fade">
                                      <p:cBhvr>
                                        <p:cTn id="38" dur="500"/>
                                        <p:tgtEl>
                                          <p:spTgt spid="36"/>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fade">
                                      <p:cBhvr>
                                        <p:cTn id="42" dur="500"/>
                                        <p:tgtEl>
                                          <p:spTgt spid="39"/>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fade">
                                      <p:cBhvr>
                                        <p:cTn id="47" dur="500"/>
                                        <p:tgtEl>
                                          <p:spTgt spid="41"/>
                                        </p:tgtEl>
                                      </p:cBhvr>
                                    </p:animEffect>
                                  </p:childTnLst>
                                </p:cTn>
                              </p:par>
                            </p:childTnLst>
                          </p:cTn>
                        </p:par>
                        <p:par>
                          <p:cTn id="48" fill="hold">
                            <p:stCondLst>
                              <p:cond delay="500"/>
                            </p:stCondLst>
                            <p:childTnLst>
                              <p:par>
                                <p:cTn id="49" presetID="10" presetClass="entr" presetSubtype="0" fill="hold" grpId="0" nodeType="after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fade">
                                      <p:cBhvr>
                                        <p:cTn id="51" dur="500"/>
                                        <p:tgtEl>
                                          <p:spTgt spid="44"/>
                                        </p:tgtEl>
                                      </p:cBhvr>
                                    </p:animEffect>
                                  </p:childTnLst>
                                </p:cTn>
                              </p:par>
                            </p:childTnLst>
                          </p:cTn>
                        </p:par>
                        <p:par>
                          <p:cTn id="52" fill="hold">
                            <p:stCondLst>
                              <p:cond delay="1000"/>
                            </p:stCondLst>
                            <p:childTnLst>
                              <p:par>
                                <p:cTn id="53" presetID="10" presetClass="entr" presetSubtype="0" fill="hold" grpId="0" nodeType="after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fade">
                                      <p:cBhvr>
                                        <p:cTn id="55" dur="500"/>
                                        <p:tgtEl>
                                          <p:spTgt spid="45"/>
                                        </p:tgtEl>
                                      </p:cBhvr>
                                    </p:animEffect>
                                  </p:childTnLst>
                                </p:cTn>
                              </p:par>
                            </p:childTnLst>
                          </p:cTn>
                        </p:par>
                        <p:par>
                          <p:cTn id="56" fill="hold">
                            <p:stCondLst>
                              <p:cond delay="1500"/>
                            </p:stCondLst>
                            <p:childTnLst>
                              <p:par>
                                <p:cTn id="57" presetID="10" presetClass="entr" presetSubtype="0" fill="hold" grpId="0" nodeType="after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fade">
                                      <p:cBhvr>
                                        <p:cTn id="59" dur="500"/>
                                        <p:tgtEl>
                                          <p:spTgt spid="47"/>
                                        </p:tgtEl>
                                      </p:cBhvr>
                                    </p:animEffect>
                                  </p:childTnLst>
                                </p:cTn>
                              </p:par>
                            </p:childTnLst>
                          </p:cTn>
                        </p:par>
                        <p:par>
                          <p:cTn id="60" fill="hold">
                            <p:stCondLst>
                              <p:cond delay="2000"/>
                            </p:stCondLst>
                            <p:childTnLst>
                              <p:par>
                                <p:cTn id="61" presetID="10" presetClass="entr" presetSubtype="0" fill="hold" grpId="0" nodeType="afterEffect">
                                  <p:stCondLst>
                                    <p:cond delay="0"/>
                                  </p:stCondLst>
                                  <p:childTnLst>
                                    <p:set>
                                      <p:cBhvr>
                                        <p:cTn id="62" dur="1" fill="hold">
                                          <p:stCondLst>
                                            <p:cond delay="0"/>
                                          </p:stCondLst>
                                        </p:cTn>
                                        <p:tgtEl>
                                          <p:spTgt spid="48"/>
                                        </p:tgtEl>
                                        <p:attrNameLst>
                                          <p:attrName>style.visibility</p:attrName>
                                        </p:attrNameLst>
                                      </p:cBhvr>
                                      <p:to>
                                        <p:strVal val="visible"/>
                                      </p:to>
                                    </p:set>
                                    <p:animEffect transition="in" filter="fade">
                                      <p:cBhvr>
                                        <p:cTn id="6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28" grpId="0" animBg="1"/>
      <p:bldP spid="31" grpId="0" animBg="1"/>
      <p:bldP spid="35" grpId="0" animBg="1"/>
      <p:bldP spid="36" grpId="0" animBg="1"/>
      <p:bldP spid="39" grpId="0" animBg="1"/>
      <p:bldP spid="44" grpId="0" animBg="1"/>
      <p:bldP spid="45" grpId="0" animBg="1"/>
      <p:bldP spid="47" grpId="0" animBg="1"/>
      <p:bldP spid="48"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3D2B1453-129A-B09C-DED9-15196779B9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
        <p:nvSpPr>
          <p:cNvPr id="15" name="Google Shape;272;p35">
            <a:extLst>
              <a:ext uri="{FF2B5EF4-FFF2-40B4-BE49-F238E27FC236}">
                <a16:creationId xmlns:a16="http://schemas.microsoft.com/office/drawing/2014/main" id="{E53730A6-BD29-2C5B-0DD6-0254246AE44B}"/>
              </a:ext>
            </a:extLst>
          </p:cNvPr>
          <p:cNvSpPr txBox="1">
            <a:spLocks/>
          </p:cNvSpPr>
          <p:nvPr/>
        </p:nvSpPr>
        <p:spPr>
          <a:xfrm>
            <a:off x="953076" y="359745"/>
            <a:ext cx="7511193" cy="67415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333">
              <a:buClr>
                <a:srgbClr val="0C4F72"/>
              </a:buClr>
            </a:pPr>
            <a:r>
              <a:rPr lang="pl-PL" sz="3200" kern="0" dirty="0">
                <a:solidFill>
                  <a:srgbClr val="000000"/>
                </a:solidFill>
                <a:latin typeface="PT Sans" panose="020B0503020203020204" pitchFamily="34" charset="0"/>
              </a:rPr>
              <a:t>Perkembangan Klasifikasi Makhluk Hidup</a:t>
            </a:r>
          </a:p>
        </p:txBody>
      </p:sp>
      <p:sp>
        <p:nvSpPr>
          <p:cNvPr id="16" name="Google Shape;226;p33"/>
          <p:cNvSpPr/>
          <p:nvPr/>
        </p:nvSpPr>
        <p:spPr>
          <a:xfrm>
            <a:off x="180916" y="293782"/>
            <a:ext cx="719198" cy="704631"/>
          </a:xfrm>
          <a:prstGeom prst="ellipse">
            <a:avLst/>
          </a:prstGeom>
          <a:solidFill>
            <a:schemeClr val="accent4"/>
          </a:solidFill>
          <a:ln>
            <a:noFill/>
          </a:ln>
          <a:effectLst>
            <a:outerShdw blurRad="50800" dist="38100" dir="10800000" algn="r"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FFFFFF"/>
                </a:solidFill>
                <a:latin typeface="PT Sans" panose="020B0503020203020204" pitchFamily="34" charset="0"/>
                <a:cs typeface="Arial"/>
                <a:sym typeface="Arial"/>
              </a:rPr>
              <a:t>4</a:t>
            </a:r>
          </a:p>
        </p:txBody>
      </p:sp>
      <p:grpSp>
        <p:nvGrpSpPr>
          <p:cNvPr id="5" name="Group 4">
            <a:extLst>
              <a:ext uri="{FF2B5EF4-FFF2-40B4-BE49-F238E27FC236}">
                <a16:creationId xmlns:a16="http://schemas.microsoft.com/office/drawing/2014/main" id="{81CC2E1F-3E52-8484-A7F5-68D64AB8BED9}"/>
              </a:ext>
            </a:extLst>
          </p:cNvPr>
          <p:cNvGrpSpPr/>
          <p:nvPr/>
        </p:nvGrpSpPr>
        <p:grpSpPr>
          <a:xfrm>
            <a:off x="67628" y="1136467"/>
            <a:ext cx="2781440" cy="952261"/>
            <a:chOff x="180916" y="1136467"/>
            <a:chExt cx="2781440" cy="952261"/>
          </a:xfrm>
        </p:grpSpPr>
        <p:sp>
          <p:nvSpPr>
            <p:cNvPr id="27" name="Google Shape;272;p35">
              <a:extLst>
                <a:ext uri="{FF2B5EF4-FFF2-40B4-BE49-F238E27FC236}">
                  <a16:creationId xmlns:a16="http://schemas.microsoft.com/office/drawing/2014/main" id="{EECABD7D-7F31-A4AD-CB9B-B4F172E1DC86}"/>
                </a:ext>
              </a:extLst>
            </p:cNvPr>
            <p:cNvSpPr txBox="1">
              <a:spLocks/>
            </p:cNvSpPr>
            <p:nvPr/>
          </p:nvSpPr>
          <p:spPr>
            <a:xfrm>
              <a:off x="442356" y="1368728"/>
              <a:ext cx="2520000" cy="720000"/>
            </a:xfrm>
            <a:prstGeom prst="rect">
              <a:avLst/>
            </a:prstGeom>
            <a:solidFill>
              <a:schemeClr val="accent1"/>
            </a:solidFill>
            <a:ln w="19050">
              <a:noFill/>
            </a:ln>
            <a:effectLst>
              <a:outerShdw blurRad="50800" dist="38100" dir="5400000" algn="t" rotWithShape="0">
                <a:prstClr val="black">
                  <a:alpha val="40000"/>
                </a:prstClr>
              </a:outerShdw>
            </a:effectLst>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685783"/>
              <a:r>
                <a:rPr lang="id-ID" sz="1800" dirty="0">
                  <a:solidFill>
                    <a:srgbClr val="000000"/>
                  </a:solidFill>
                  <a:latin typeface="PT Sans" panose="020B0503020203020204" pitchFamily="34" charset="0"/>
                </a:rPr>
                <a:t>Sistem Lima Kingdom</a:t>
              </a:r>
            </a:p>
            <a:p>
              <a:pPr algn="ctr" defTabSz="685783"/>
              <a:r>
                <a:rPr lang="id-ID" sz="1800" dirty="0">
                  <a:solidFill>
                    <a:srgbClr val="000000"/>
                  </a:solidFill>
                  <a:latin typeface="PT Sans" panose="020B0503020203020204" pitchFamily="34" charset="0"/>
                </a:rPr>
                <a:t>(</a:t>
              </a:r>
              <a:r>
                <a:rPr lang="id-ID" sz="1800" b="1" dirty="0">
                  <a:solidFill>
                    <a:srgbClr val="000000"/>
                  </a:solidFill>
                  <a:latin typeface="PT Sans" panose="020B0503020203020204" pitchFamily="34" charset="0"/>
                </a:rPr>
                <a:t>R. H. Whittaker</a:t>
              </a:r>
              <a:r>
                <a:rPr lang="id-ID" sz="1800" dirty="0">
                  <a:solidFill>
                    <a:srgbClr val="000000"/>
                  </a:solidFill>
                  <a:latin typeface="PT Sans" panose="020B0503020203020204" pitchFamily="34" charset="0"/>
                </a:rPr>
                <a:t>)</a:t>
              </a:r>
              <a:endParaRPr lang="nn-NO" sz="1800" dirty="0">
                <a:solidFill>
                  <a:srgbClr val="000000"/>
                </a:solidFill>
                <a:latin typeface="PT Sans" panose="020B0503020203020204" pitchFamily="34" charset="0"/>
              </a:endParaRPr>
            </a:p>
          </p:txBody>
        </p:sp>
        <p:pic>
          <p:nvPicPr>
            <p:cNvPr id="4" name="Graphic 3" descr="Pin with solid fill">
              <a:extLst>
                <a:ext uri="{FF2B5EF4-FFF2-40B4-BE49-F238E27FC236}">
                  <a16:creationId xmlns:a16="http://schemas.microsoft.com/office/drawing/2014/main" id="{D55D94A5-6548-E37A-0E5D-91E30B0058E0}"/>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80916" y="1136467"/>
              <a:ext cx="457200" cy="457200"/>
            </a:xfrm>
            <a:prstGeom prst="rect">
              <a:avLst/>
            </a:prstGeom>
          </p:spPr>
        </p:pic>
      </p:grpSp>
      <p:grpSp>
        <p:nvGrpSpPr>
          <p:cNvPr id="32" name="Group 31">
            <a:extLst>
              <a:ext uri="{FF2B5EF4-FFF2-40B4-BE49-F238E27FC236}">
                <a16:creationId xmlns:a16="http://schemas.microsoft.com/office/drawing/2014/main" id="{AEA21010-6058-73D7-433D-1BA63DF42476}"/>
              </a:ext>
            </a:extLst>
          </p:cNvPr>
          <p:cNvGrpSpPr/>
          <p:nvPr/>
        </p:nvGrpSpPr>
        <p:grpSpPr>
          <a:xfrm>
            <a:off x="2849068" y="1134230"/>
            <a:ext cx="3357440" cy="952261"/>
            <a:chOff x="180916" y="1136467"/>
            <a:chExt cx="3357440" cy="952261"/>
          </a:xfrm>
        </p:grpSpPr>
        <p:sp>
          <p:nvSpPr>
            <p:cNvPr id="33" name="Google Shape;272;p35">
              <a:extLst>
                <a:ext uri="{FF2B5EF4-FFF2-40B4-BE49-F238E27FC236}">
                  <a16:creationId xmlns:a16="http://schemas.microsoft.com/office/drawing/2014/main" id="{B06E2AE6-8E2A-F15F-BC14-79D3A47CC210}"/>
                </a:ext>
              </a:extLst>
            </p:cNvPr>
            <p:cNvSpPr txBox="1">
              <a:spLocks/>
            </p:cNvSpPr>
            <p:nvPr/>
          </p:nvSpPr>
          <p:spPr>
            <a:xfrm>
              <a:off x="442356" y="1368728"/>
              <a:ext cx="3096000" cy="720000"/>
            </a:xfrm>
            <a:prstGeom prst="rect">
              <a:avLst/>
            </a:prstGeom>
            <a:solidFill>
              <a:schemeClr val="accent1"/>
            </a:solidFill>
            <a:ln w="19050">
              <a:noFill/>
            </a:ln>
            <a:effectLst>
              <a:outerShdw blurRad="50800" dist="38100" dir="5400000" algn="t" rotWithShape="0">
                <a:prstClr val="black">
                  <a:alpha val="40000"/>
                </a:prstClr>
              </a:outerShdw>
            </a:effectLst>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685783"/>
              <a:r>
                <a:rPr lang="id-ID" sz="1800" dirty="0">
                  <a:solidFill>
                    <a:srgbClr val="000000"/>
                  </a:solidFill>
                  <a:latin typeface="PT Sans" panose="020B0503020203020204" pitchFamily="34" charset="0"/>
                </a:rPr>
                <a:t>Sistem Enam Kingdom</a:t>
              </a:r>
            </a:p>
            <a:p>
              <a:pPr algn="ctr" defTabSz="685783"/>
              <a:r>
                <a:rPr lang="id-ID" sz="1800" dirty="0">
                  <a:solidFill>
                    <a:srgbClr val="000000"/>
                  </a:solidFill>
                  <a:latin typeface="PT Sans" panose="020B0503020203020204" pitchFamily="34" charset="0"/>
                </a:rPr>
                <a:t>(</a:t>
              </a:r>
              <a:r>
                <a:rPr lang="id-ID" sz="1800" b="1" dirty="0">
                  <a:solidFill>
                    <a:srgbClr val="000000"/>
                  </a:solidFill>
                  <a:latin typeface="PT Sans" panose="020B0503020203020204" pitchFamily="34" charset="0"/>
                </a:rPr>
                <a:t>Carl Woese</a:t>
              </a:r>
              <a:r>
                <a:rPr lang="id-ID" sz="1800" dirty="0">
                  <a:solidFill>
                    <a:srgbClr val="000000"/>
                  </a:solidFill>
                  <a:latin typeface="PT Sans" panose="020B0503020203020204" pitchFamily="34" charset="0"/>
                </a:rPr>
                <a:t>)</a:t>
              </a:r>
              <a:endParaRPr lang="nn-NO" sz="1800" dirty="0">
                <a:solidFill>
                  <a:srgbClr val="000000"/>
                </a:solidFill>
                <a:latin typeface="PT Sans" panose="020B0503020203020204" pitchFamily="34" charset="0"/>
              </a:endParaRPr>
            </a:p>
          </p:txBody>
        </p:sp>
        <p:pic>
          <p:nvPicPr>
            <p:cNvPr id="34" name="Graphic 33" descr="Pin with solid fill">
              <a:extLst>
                <a:ext uri="{FF2B5EF4-FFF2-40B4-BE49-F238E27FC236}">
                  <a16:creationId xmlns:a16="http://schemas.microsoft.com/office/drawing/2014/main" id="{54131D10-7CBA-EA77-D01A-D38875DA2560}"/>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80916" y="1136467"/>
              <a:ext cx="457200" cy="457200"/>
            </a:xfrm>
            <a:prstGeom prst="rect">
              <a:avLst/>
            </a:prstGeom>
          </p:spPr>
        </p:pic>
      </p:grpSp>
      <p:sp>
        <p:nvSpPr>
          <p:cNvPr id="35" name="Rectangle: Rounded Corners 34">
            <a:extLst>
              <a:ext uri="{FF2B5EF4-FFF2-40B4-BE49-F238E27FC236}">
                <a16:creationId xmlns:a16="http://schemas.microsoft.com/office/drawing/2014/main" id="{806CBC84-36BD-E737-08B0-BBADC45F50F3}"/>
              </a:ext>
            </a:extLst>
          </p:cNvPr>
          <p:cNvSpPr/>
          <p:nvPr/>
        </p:nvSpPr>
        <p:spPr>
          <a:xfrm>
            <a:off x="3110508" y="2193479"/>
            <a:ext cx="1512000" cy="324000"/>
          </a:xfrm>
          <a:prstGeom prst="roundRect">
            <a:avLst/>
          </a:prstGeom>
          <a:solidFill>
            <a:schemeClr val="accent3">
              <a:lumMod val="40000"/>
              <a:lumOff val="6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a:solidFill>
                  <a:schemeClr val="tx1"/>
                </a:solidFill>
                <a:latin typeface="PT Sans" panose="020B0503020203020204" pitchFamily="34" charset="0"/>
              </a:rPr>
              <a:t>Archaebacteria</a:t>
            </a:r>
          </a:p>
        </p:txBody>
      </p:sp>
      <p:sp>
        <p:nvSpPr>
          <p:cNvPr id="36" name="Rectangle: Rounded Corners 35">
            <a:extLst>
              <a:ext uri="{FF2B5EF4-FFF2-40B4-BE49-F238E27FC236}">
                <a16:creationId xmlns:a16="http://schemas.microsoft.com/office/drawing/2014/main" id="{335C9FD8-A2F4-9177-2294-BE6EB7BEC4B7}"/>
              </a:ext>
            </a:extLst>
          </p:cNvPr>
          <p:cNvSpPr/>
          <p:nvPr/>
        </p:nvSpPr>
        <p:spPr>
          <a:xfrm>
            <a:off x="4703948" y="2200043"/>
            <a:ext cx="1512000" cy="324000"/>
          </a:xfrm>
          <a:prstGeom prst="roundRect">
            <a:avLst/>
          </a:prstGeom>
          <a:solidFill>
            <a:schemeClr val="accent3">
              <a:lumMod val="40000"/>
              <a:lumOff val="6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spcAft>
                <a:spcPts val="300"/>
              </a:spcAft>
              <a:tabLst>
                <a:tab pos="1344580" algn="l"/>
              </a:tabLst>
            </a:pPr>
            <a:r>
              <a:rPr lang="id-ID" sz="1600" b="1" dirty="0">
                <a:solidFill>
                  <a:schemeClr val="tx1"/>
                </a:solidFill>
                <a:latin typeface="PT Sans" panose="020B0503020203020204" pitchFamily="34" charset="0"/>
              </a:rPr>
              <a:t>Eubacteria</a:t>
            </a:r>
          </a:p>
        </p:txBody>
      </p:sp>
      <p:sp>
        <p:nvSpPr>
          <p:cNvPr id="57" name="Rectangle: Rounded Corners 56">
            <a:extLst>
              <a:ext uri="{FF2B5EF4-FFF2-40B4-BE49-F238E27FC236}">
                <a16:creationId xmlns:a16="http://schemas.microsoft.com/office/drawing/2014/main" id="{D920203B-3565-5FD9-93F1-EF2A34FD8E15}"/>
              </a:ext>
            </a:extLst>
          </p:cNvPr>
          <p:cNvSpPr/>
          <p:nvPr/>
        </p:nvSpPr>
        <p:spPr>
          <a:xfrm>
            <a:off x="329068" y="2189265"/>
            <a:ext cx="1188000" cy="324000"/>
          </a:xfrm>
          <a:prstGeom prst="roundRect">
            <a:avLst/>
          </a:prstGeom>
          <a:solidFill>
            <a:schemeClr val="accent3">
              <a:lumMod val="40000"/>
              <a:lumOff val="6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a:solidFill>
                  <a:schemeClr val="tx1"/>
                </a:solidFill>
                <a:latin typeface="PT Sans" panose="020B0503020203020204" pitchFamily="34" charset="0"/>
              </a:rPr>
              <a:t>Monera</a:t>
            </a:r>
          </a:p>
        </p:txBody>
      </p:sp>
      <p:sp>
        <p:nvSpPr>
          <p:cNvPr id="58" name="Rectangle: Rounded Corners 57">
            <a:extLst>
              <a:ext uri="{FF2B5EF4-FFF2-40B4-BE49-F238E27FC236}">
                <a16:creationId xmlns:a16="http://schemas.microsoft.com/office/drawing/2014/main" id="{F49D7AC6-5236-8B5B-2B2F-EB046B233556}"/>
              </a:ext>
            </a:extLst>
          </p:cNvPr>
          <p:cNvSpPr/>
          <p:nvPr/>
        </p:nvSpPr>
        <p:spPr>
          <a:xfrm>
            <a:off x="1661068" y="2189265"/>
            <a:ext cx="1188000" cy="324000"/>
          </a:xfrm>
          <a:prstGeom prst="roundRect">
            <a:avLst/>
          </a:prstGeom>
          <a:solidFill>
            <a:schemeClr val="accent3">
              <a:lumMod val="40000"/>
              <a:lumOff val="6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spcAft>
                <a:spcPts val="300"/>
              </a:spcAft>
            </a:pPr>
            <a:r>
              <a:rPr lang="id-ID" sz="1600" b="1" dirty="0">
                <a:solidFill>
                  <a:schemeClr val="tx1"/>
                </a:solidFill>
                <a:latin typeface="PT Sans" panose="020B0503020203020204" pitchFamily="34" charset="0"/>
              </a:rPr>
              <a:t>Protista</a:t>
            </a:r>
          </a:p>
        </p:txBody>
      </p:sp>
      <p:sp>
        <p:nvSpPr>
          <p:cNvPr id="59" name="Rectangle: Rounded Corners 58">
            <a:extLst>
              <a:ext uri="{FF2B5EF4-FFF2-40B4-BE49-F238E27FC236}">
                <a16:creationId xmlns:a16="http://schemas.microsoft.com/office/drawing/2014/main" id="{63CA43A4-8287-0A3B-878B-18CF0961BFE7}"/>
              </a:ext>
            </a:extLst>
          </p:cNvPr>
          <p:cNvSpPr/>
          <p:nvPr/>
        </p:nvSpPr>
        <p:spPr>
          <a:xfrm>
            <a:off x="329068" y="2595597"/>
            <a:ext cx="1188000" cy="324000"/>
          </a:xfrm>
          <a:prstGeom prst="roundRect">
            <a:avLst/>
          </a:prstGeom>
          <a:solidFill>
            <a:schemeClr val="accent3">
              <a:lumMod val="40000"/>
              <a:lumOff val="6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a:solidFill>
                  <a:schemeClr val="tx1"/>
                </a:solidFill>
                <a:latin typeface="PT Sans" panose="020B0503020203020204" pitchFamily="34" charset="0"/>
              </a:rPr>
              <a:t>Fungi</a:t>
            </a:r>
          </a:p>
        </p:txBody>
      </p:sp>
      <p:sp>
        <p:nvSpPr>
          <p:cNvPr id="60" name="Rectangle: Rounded Corners 59">
            <a:extLst>
              <a:ext uri="{FF2B5EF4-FFF2-40B4-BE49-F238E27FC236}">
                <a16:creationId xmlns:a16="http://schemas.microsoft.com/office/drawing/2014/main" id="{DA284BD5-0DA6-112C-E35F-20D32070EEAD}"/>
              </a:ext>
            </a:extLst>
          </p:cNvPr>
          <p:cNvSpPr/>
          <p:nvPr/>
        </p:nvSpPr>
        <p:spPr>
          <a:xfrm>
            <a:off x="1661068" y="2595597"/>
            <a:ext cx="1188000" cy="324000"/>
          </a:xfrm>
          <a:prstGeom prst="roundRect">
            <a:avLst/>
          </a:prstGeom>
          <a:solidFill>
            <a:schemeClr val="accent3">
              <a:lumMod val="40000"/>
              <a:lumOff val="6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spcAft>
                <a:spcPts val="300"/>
              </a:spcAft>
            </a:pPr>
            <a:r>
              <a:rPr lang="id-ID" sz="1600" b="1" dirty="0">
                <a:solidFill>
                  <a:schemeClr val="tx1"/>
                </a:solidFill>
                <a:latin typeface="PT Sans" panose="020B0503020203020204" pitchFamily="34" charset="0"/>
              </a:rPr>
              <a:t>Plantae</a:t>
            </a:r>
          </a:p>
        </p:txBody>
      </p:sp>
      <p:sp>
        <p:nvSpPr>
          <p:cNvPr id="61" name="Rectangle: Rounded Corners 60">
            <a:extLst>
              <a:ext uri="{FF2B5EF4-FFF2-40B4-BE49-F238E27FC236}">
                <a16:creationId xmlns:a16="http://schemas.microsoft.com/office/drawing/2014/main" id="{4AEC579E-EEF2-258A-D2F7-E80978B65A87}"/>
              </a:ext>
            </a:extLst>
          </p:cNvPr>
          <p:cNvSpPr/>
          <p:nvPr/>
        </p:nvSpPr>
        <p:spPr>
          <a:xfrm>
            <a:off x="329068" y="3008701"/>
            <a:ext cx="1188000" cy="324000"/>
          </a:xfrm>
          <a:prstGeom prst="roundRect">
            <a:avLst/>
          </a:prstGeom>
          <a:solidFill>
            <a:schemeClr val="accent3">
              <a:lumMod val="40000"/>
              <a:lumOff val="6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spcAft>
                <a:spcPts val="300"/>
              </a:spcAft>
            </a:pPr>
            <a:r>
              <a:rPr lang="id-ID" sz="1600" b="1" dirty="0">
                <a:solidFill>
                  <a:schemeClr val="tx1"/>
                </a:solidFill>
                <a:latin typeface="PT Sans" panose="020B0503020203020204" pitchFamily="34" charset="0"/>
              </a:rPr>
              <a:t>Animalia</a:t>
            </a:r>
          </a:p>
        </p:txBody>
      </p:sp>
      <p:sp>
        <p:nvSpPr>
          <p:cNvPr id="62" name="Rectangle: Rounded Corners 61">
            <a:extLst>
              <a:ext uri="{FF2B5EF4-FFF2-40B4-BE49-F238E27FC236}">
                <a16:creationId xmlns:a16="http://schemas.microsoft.com/office/drawing/2014/main" id="{9A4F97EB-5BCA-1D8B-B1D4-944E54AC29F5}"/>
              </a:ext>
            </a:extLst>
          </p:cNvPr>
          <p:cNvSpPr/>
          <p:nvPr/>
        </p:nvSpPr>
        <p:spPr>
          <a:xfrm>
            <a:off x="3110508" y="2616375"/>
            <a:ext cx="1512000" cy="324000"/>
          </a:xfrm>
          <a:prstGeom prst="roundRect">
            <a:avLst/>
          </a:prstGeom>
          <a:solidFill>
            <a:schemeClr val="accent3">
              <a:lumMod val="40000"/>
              <a:lumOff val="6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a:solidFill>
                  <a:schemeClr val="tx1"/>
                </a:solidFill>
                <a:latin typeface="PT Sans" panose="020B0503020203020204" pitchFamily="34" charset="0"/>
              </a:rPr>
              <a:t>Protista</a:t>
            </a:r>
          </a:p>
        </p:txBody>
      </p:sp>
      <p:sp>
        <p:nvSpPr>
          <p:cNvPr id="63" name="Rectangle: Rounded Corners 62">
            <a:extLst>
              <a:ext uri="{FF2B5EF4-FFF2-40B4-BE49-F238E27FC236}">
                <a16:creationId xmlns:a16="http://schemas.microsoft.com/office/drawing/2014/main" id="{8ED643AB-C17A-0A68-1A87-41168E9CD681}"/>
              </a:ext>
            </a:extLst>
          </p:cNvPr>
          <p:cNvSpPr/>
          <p:nvPr/>
        </p:nvSpPr>
        <p:spPr>
          <a:xfrm>
            <a:off x="4703948" y="2622939"/>
            <a:ext cx="1512000" cy="324000"/>
          </a:xfrm>
          <a:prstGeom prst="roundRect">
            <a:avLst/>
          </a:prstGeom>
          <a:solidFill>
            <a:schemeClr val="accent3">
              <a:lumMod val="40000"/>
              <a:lumOff val="6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spcAft>
                <a:spcPts val="300"/>
              </a:spcAft>
            </a:pPr>
            <a:r>
              <a:rPr lang="id-ID" sz="1600" b="1" dirty="0">
                <a:solidFill>
                  <a:schemeClr val="tx1"/>
                </a:solidFill>
                <a:latin typeface="PT Sans" panose="020B0503020203020204" pitchFamily="34" charset="0"/>
              </a:rPr>
              <a:t>Fungi</a:t>
            </a:r>
          </a:p>
        </p:txBody>
      </p:sp>
      <p:sp>
        <p:nvSpPr>
          <p:cNvPr id="64" name="Rectangle: Rounded Corners 63">
            <a:extLst>
              <a:ext uri="{FF2B5EF4-FFF2-40B4-BE49-F238E27FC236}">
                <a16:creationId xmlns:a16="http://schemas.microsoft.com/office/drawing/2014/main" id="{4BEE1F55-6BD7-C4BB-022E-C13237EA6CB6}"/>
              </a:ext>
            </a:extLst>
          </p:cNvPr>
          <p:cNvSpPr/>
          <p:nvPr/>
        </p:nvSpPr>
        <p:spPr>
          <a:xfrm>
            <a:off x="3110508" y="3022707"/>
            <a:ext cx="1512000" cy="324000"/>
          </a:xfrm>
          <a:prstGeom prst="roundRect">
            <a:avLst/>
          </a:prstGeom>
          <a:solidFill>
            <a:schemeClr val="accent3">
              <a:lumMod val="40000"/>
              <a:lumOff val="6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a:solidFill>
                  <a:schemeClr val="tx1"/>
                </a:solidFill>
                <a:latin typeface="PT Sans" panose="020B0503020203020204" pitchFamily="34" charset="0"/>
              </a:rPr>
              <a:t>Plantae</a:t>
            </a:r>
          </a:p>
        </p:txBody>
      </p:sp>
      <p:sp>
        <p:nvSpPr>
          <p:cNvPr id="65" name="Rectangle: Rounded Corners 64">
            <a:extLst>
              <a:ext uri="{FF2B5EF4-FFF2-40B4-BE49-F238E27FC236}">
                <a16:creationId xmlns:a16="http://schemas.microsoft.com/office/drawing/2014/main" id="{5E777D35-9063-3765-DD0C-48838299E362}"/>
              </a:ext>
            </a:extLst>
          </p:cNvPr>
          <p:cNvSpPr/>
          <p:nvPr/>
        </p:nvSpPr>
        <p:spPr>
          <a:xfrm>
            <a:off x="4703948" y="3029271"/>
            <a:ext cx="1512000" cy="324000"/>
          </a:xfrm>
          <a:prstGeom prst="roundRect">
            <a:avLst/>
          </a:prstGeom>
          <a:solidFill>
            <a:schemeClr val="accent3">
              <a:lumMod val="40000"/>
              <a:lumOff val="6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spcAft>
                <a:spcPts val="300"/>
              </a:spcAft>
            </a:pPr>
            <a:r>
              <a:rPr lang="id-ID" sz="1600" b="1" dirty="0">
                <a:solidFill>
                  <a:schemeClr val="tx1"/>
                </a:solidFill>
                <a:latin typeface="PT Sans" panose="020B0503020203020204" pitchFamily="34" charset="0"/>
              </a:rPr>
              <a:t>Animalia</a:t>
            </a:r>
          </a:p>
        </p:txBody>
      </p:sp>
    </p:spTree>
    <p:extLst>
      <p:ext uri="{BB962C8B-B14F-4D97-AF65-F5344CB8AC3E}">
        <p14:creationId xmlns:p14="http://schemas.microsoft.com/office/powerpoint/2010/main" val="3134893549"/>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fade">
                                      <p:cBhvr>
                                        <p:cTn id="11" dur="500"/>
                                        <p:tgtEl>
                                          <p:spTgt spid="5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fade">
                                      <p:cBhvr>
                                        <p:cTn id="15" dur="500"/>
                                        <p:tgtEl>
                                          <p:spTgt spid="5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fade">
                                      <p:cBhvr>
                                        <p:cTn id="19" dur="500"/>
                                        <p:tgtEl>
                                          <p:spTgt spid="5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fade">
                                      <p:cBhvr>
                                        <p:cTn id="23" dur="500"/>
                                        <p:tgtEl>
                                          <p:spTgt spid="6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fade">
                                      <p:cBhvr>
                                        <p:cTn id="27" dur="500"/>
                                        <p:tgtEl>
                                          <p:spTgt spid="6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500"/>
                                        <p:tgtEl>
                                          <p:spTgt spid="32"/>
                                        </p:tgtEl>
                                      </p:cBhvr>
                                    </p:animEffect>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500"/>
                                        <p:tgtEl>
                                          <p:spTgt spid="35"/>
                                        </p:tgtEl>
                                      </p:cBhvr>
                                    </p:animEffect>
                                  </p:childTnLst>
                                </p:cTn>
                              </p:par>
                            </p:childTnLst>
                          </p:cTn>
                        </p:par>
                        <p:par>
                          <p:cTn id="37" fill="hold">
                            <p:stCondLst>
                              <p:cond delay="1000"/>
                            </p:stCondLst>
                            <p:childTnLst>
                              <p:par>
                                <p:cTn id="38" presetID="10" presetClass="entr" presetSubtype="0" fill="hold" grpId="0" nodeType="after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fade">
                                      <p:cBhvr>
                                        <p:cTn id="40" dur="500"/>
                                        <p:tgtEl>
                                          <p:spTgt spid="36"/>
                                        </p:tgtEl>
                                      </p:cBhvr>
                                    </p:animEffect>
                                  </p:childTnLst>
                                </p:cTn>
                              </p:par>
                            </p:childTnLst>
                          </p:cTn>
                        </p:par>
                        <p:par>
                          <p:cTn id="41" fill="hold">
                            <p:stCondLst>
                              <p:cond delay="1500"/>
                            </p:stCondLst>
                            <p:childTnLst>
                              <p:par>
                                <p:cTn id="42" presetID="10" presetClass="entr" presetSubtype="0" fill="hold" grpId="0" nodeType="after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fade">
                                      <p:cBhvr>
                                        <p:cTn id="44" dur="500"/>
                                        <p:tgtEl>
                                          <p:spTgt spid="62"/>
                                        </p:tgtEl>
                                      </p:cBhvr>
                                    </p:animEffect>
                                  </p:childTnLst>
                                </p:cTn>
                              </p:par>
                            </p:childTnLst>
                          </p:cTn>
                        </p:par>
                        <p:par>
                          <p:cTn id="45" fill="hold">
                            <p:stCondLst>
                              <p:cond delay="2000"/>
                            </p:stCondLst>
                            <p:childTnLst>
                              <p:par>
                                <p:cTn id="46" presetID="10" presetClass="entr" presetSubtype="0" fill="hold" grpId="0" nodeType="afterEffect">
                                  <p:stCondLst>
                                    <p:cond delay="0"/>
                                  </p:stCondLst>
                                  <p:childTnLst>
                                    <p:set>
                                      <p:cBhvr>
                                        <p:cTn id="47" dur="1" fill="hold">
                                          <p:stCondLst>
                                            <p:cond delay="0"/>
                                          </p:stCondLst>
                                        </p:cTn>
                                        <p:tgtEl>
                                          <p:spTgt spid="63"/>
                                        </p:tgtEl>
                                        <p:attrNameLst>
                                          <p:attrName>style.visibility</p:attrName>
                                        </p:attrNameLst>
                                      </p:cBhvr>
                                      <p:to>
                                        <p:strVal val="visible"/>
                                      </p:to>
                                    </p:set>
                                    <p:animEffect transition="in" filter="fade">
                                      <p:cBhvr>
                                        <p:cTn id="48" dur="500"/>
                                        <p:tgtEl>
                                          <p:spTgt spid="63"/>
                                        </p:tgtEl>
                                      </p:cBhvr>
                                    </p:animEffect>
                                  </p:childTnLst>
                                </p:cTn>
                              </p:par>
                            </p:childTnLst>
                          </p:cTn>
                        </p:par>
                        <p:par>
                          <p:cTn id="49" fill="hold">
                            <p:stCondLst>
                              <p:cond delay="2500"/>
                            </p:stCondLst>
                            <p:childTnLst>
                              <p:par>
                                <p:cTn id="50" presetID="10" presetClass="entr" presetSubtype="0" fill="hold" grpId="0" nodeType="afterEffect">
                                  <p:stCondLst>
                                    <p:cond delay="0"/>
                                  </p:stCondLst>
                                  <p:childTnLst>
                                    <p:set>
                                      <p:cBhvr>
                                        <p:cTn id="51" dur="1" fill="hold">
                                          <p:stCondLst>
                                            <p:cond delay="0"/>
                                          </p:stCondLst>
                                        </p:cTn>
                                        <p:tgtEl>
                                          <p:spTgt spid="64"/>
                                        </p:tgtEl>
                                        <p:attrNameLst>
                                          <p:attrName>style.visibility</p:attrName>
                                        </p:attrNameLst>
                                      </p:cBhvr>
                                      <p:to>
                                        <p:strVal val="visible"/>
                                      </p:to>
                                    </p:set>
                                    <p:animEffect transition="in" filter="fade">
                                      <p:cBhvr>
                                        <p:cTn id="52" dur="500"/>
                                        <p:tgtEl>
                                          <p:spTgt spid="64"/>
                                        </p:tgtEl>
                                      </p:cBhvr>
                                    </p:animEffect>
                                  </p:childTnLst>
                                </p:cTn>
                              </p:par>
                            </p:childTnLst>
                          </p:cTn>
                        </p:par>
                        <p:par>
                          <p:cTn id="53" fill="hold">
                            <p:stCondLst>
                              <p:cond delay="3000"/>
                            </p:stCondLst>
                            <p:childTnLst>
                              <p:par>
                                <p:cTn id="54" presetID="10" presetClass="entr" presetSubtype="0" fill="hold" grpId="0" nodeType="afterEffect">
                                  <p:stCondLst>
                                    <p:cond delay="0"/>
                                  </p:stCondLst>
                                  <p:childTnLst>
                                    <p:set>
                                      <p:cBhvr>
                                        <p:cTn id="55" dur="1" fill="hold">
                                          <p:stCondLst>
                                            <p:cond delay="0"/>
                                          </p:stCondLst>
                                        </p:cTn>
                                        <p:tgtEl>
                                          <p:spTgt spid="65"/>
                                        </p:tgtEl>
                                        <p:attrNameLst>
                                          <p:attrName>style.visibility</p:attrName>
                                        </p:attrNameLst>
                                      </p:cBhvr>
                                      <p:to>
                                        <p:strVal val="visible"/>
                                      </p:to>
                                    </p:set>
                                    <p:animEffect transition="in" filter="fade">
                                      <p:cBhvr>
                                        <p:cTn id="56"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57" grpId="0" animBg="1"/>
      <p:bldP spid="58" grpId="0" animBg="1"/>
      <p:bldP spid="59" grpId="0" animBg="1"/>
      <p:bldP spid="60" grpId="0" animBg="1"/>
      <p:bldP spid="61" grpId="0" animBg="1"/>
      <p:bldP spid="62" grpId="0" animBg="1"/>
      <p:bldP spid="63" grpId="0" animBg="1"/>
      <p:bldP spid="64" grpId="0" animBg="1"/>
      <p:bldP spid="65"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3D2B1453-129A-B09C-DED9-15196779B9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
        <p:nvSpPr>
          <p:cNvPr id="15" name="Google Shape;272;p35">
            <a:extLst>
              <a:ext uri="{FF2B5EF4-FFF2-40B4-BE49-F238E27FC236}">
                <a16:creationId xmlns:a16="http://schemas.microsoft.com/office/drawing/2014/main" id="{E53730A6-BD29-2C5B-0DD6-0254246AE44B}"/>
              </a:ext>
            </a:extLst>
          </p:cNvPr>
          <p:cNvSpPr txBox="1">
            <a:spLocks/>
          </p:cNvSpPr>
          <p:nvPr/>
        </p:nvSpPr>
        <p:spPr>
          <a:xfrm>
            <a:off x="953076" y="359745"/>
            <a:ext cx="7511193" cy="67415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333">
              <a:buClr>
                <a:srgbClr val="0C4F72"/>
              </a:buClr>
            </a:pPr>
            <a:r>
              <a:rPr lang="pl-PL" sz="3200" kern="0" dirty="0">
                <a:solidFill>
                  <a:srgbClr val="000000"/>
                </a:solidFill>
                <a:latin typeface="PT Sans" panose="020B0503020203020204" pitchFamily="34" charset="0"/>
              </a:rPr>
              <a:t>Perkembangan Klasifikasi Makhluk Hidup</a:t>
            </a:r>
          </a:p>
        </p:txBody>
      </p:sp>
      <p:sp>
        <p:nvSpPr>
          <p:cNvPr id="16" name="Google Shape;226;p33"/>
          <p:cNvSpPr/>
          <p:nvPr/>
        </p:nvSpPr>
        <p:spPr>
          <a:xfrm>
            <a:off x="180916" y="293782"/>
            <a:ext cx="719198" cy="704631"/>
          </a:xfrm>
          <a:prstGeom prst="ellipse">
            <a:avLst/>
          </a:prstGeom>
          <a:solidFill>
            <a:schemeClr val="accent4"/>
          </a:solidFill>
          <a:ln>
            <a:noFill/>
          </a:ln>
          <a:effectLst>
            <a:outerShdw blurRad="50800" dist="38100" dir="10800000" algn="r"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FFFFFF"/>
                </a:solidFill>
                <a:latin typeface="PT Sans" panose="020B0503020203020204" pitchFamily="34" charset="0"/>
                <a:cs typeface="Arial"/>
                <a:sym typeface="Arial"/>
              </a:rPr>
              <a:t>4</a:t>
            </a:r>
          </a:p>
        </p:txBody>
      </p:sp>
      <p:grpSp>
        <p:nvGrpSpPr>
          <p:cNvPr id="41" name="Group 40">
            <a:extLst>
              <a:ext uri="{FF2B5EF4-FFF2-40B4-BE49-F238E27FC236}">
                <a16:creationId xmlns:a16="http://schemas.microsoft.com/office/drawing/2014/main" id="{74D33020-3F8F-5355-CFD3-934B9D6CE1F2}"/>
              </a:ext>
            </a:extLst>
          </p:cNvPr>
          <p:cNvGrpSpPr/>
          <p:nvPr/>
        </p:nvGrpSpPr>
        <p:grpSpPr>
          <a:xfrm>
            <a:off x="180916" y="1080386"/>
            <a:ext cx="3357440" cy="952261"/>
            <a:chOff x="180916" y="1136467"/>
            <a:chExt cx="3357440" cy="952261"/>
          </a:xfrm>
        </p:grpSpPr>
        <p:sp>
          <p:nvSpPr>
            <p:cNvPr id="42" name="Google Shape;272;p35">
              <a:extLst>
                <a:ext uri="{FF2B5EF4-FFF2-40B4-BE49-F238E27FC236}">
                  <a16:creationId xmlns:a16="http://schemas.microsoft.com/office/drawing/2014/main" id="{641622AA-6C71-F1B6-BC8D-37EB46B0939C}"/>
                </a:ext>
              </a:extLst>
            </p:cNvPr>
            <p:cNvSpPr txBox="1">
              <a:spLocks/>
            </p:cNvSpPr>
            <p:nvPr/>
          </p:nvSpPr>
          <p:spPr>
            <a:xfrm>
              <a:off x="442356" y="1368728"/>
              <a:ext cx="3096000" cy="720000"/>
            </a:xfrm>
            <a:prstGeom prst="rect">
              <a:avLst/>
            </a:prstGeom>
            <a:solidFill>
              <a:schemeClr val="accent1"/>
            </a:solidFill>
            <a:ln w="19050">
              <a:noFill/>
            </a:ln>
            <a:effectLst>
              <a:outerShdw blurRad="50800" dist="38100" dir="5400000" algn="t" rotWithShape="0">
                <a:prstClr val="black">
                  <a:alpha val="40000"/>
                </a:prstClr>
              </a:outerShdw>
            </a:effectLst>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685783"/>
              <a:r>
                <a:rPr lang="id-ID" sz="1800" dirty="0">
                  <a:solidFill>
                    <a:srgbClr val="000000"/>
                  </a:solidFill>
                  <a:latin typeface="PT Sans" panose="020B0503020203020204" pitchFamily="34" charset="0"/>
                </a:rPr>
                <a:t>Sistem Delapan Kingdom</a:t>
              </a:r>
            </a:p>
            <a:p>
              <a:pPr algn="ctr" defTabSz="685783"/>
              <a:r>
                <a:rPr lang="id-ID" sz="1800" dirty="0">
                  <a:solidFill>
                    <a:srgbClr val="000000"/>
                  </a:solidFill>
                  <a:latin typeface="PT Sans" panose="020B0503020203020204" pitchFamily="34" charset="0"/>
                </a:rPr>
                <a:t>(</a:t>
              </a:r>
              <a:r>
                <a:rPr lang="id-ID" sz="1800" b="1" dirty="0">
                  <a:solidFill>
                    <a:srgbClr val="000000"/>
                  </a:solidFill>
                  <a:latin typeface="PT Sans" panose="020B0503020203020204" pitchFamily="34" charset="0"/>
                </a:rPr>
                <a:t>Thomas Cavalier-Smith </a:t>
              </a:r>
              <a:r>
                <a:rPr lang="id-ID" sz="1800" dirty="0">
                  <a:solidFill>
                    <a:srgbClr val="000000"/>
                  </a:solidFill>
                  <a:latin typeface="PT Sans" panose="020B0503020203020204" pitchFamily="34" charset="0"/>
                </a:rPr>
                <a:t>)</a:t>
              </a:r>
              <a:endParaRPr lang="nn-NO" sz="1800" dirty="0">
                <a:solidFill>
                  <a:srgbClr val="000000"/>
                </a:solidFill>
                <a:latin typeface="PT Sans" panose="020B0503020203020204" pitchFamily="34" charset="0"/>
              </a:endParaRPr>
            </a:p>
          </p:txBody>
        </p:sp>
        <p:pic>
          <p:nvPicPr>
            <p:cNvPr id="43" name="Graphic 42" descr="Pin with solid fill">
              <a:extLst>
                <a:ext uri="{FF2B5EF4-FFF2-40B4-BE49-F238E27FC236}">
                  <a16:creationId xmlns:a16="http://schemas.microsoft.com/office/drawing/2014/main" id="{24BF13DB-5AB2-08B0-605F-4F4256EEDB7E}"/>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80916" y="1136467"/>
              <a:ext cx="457200" cy="457200"/>
            </a:xfrm>
            <a:prstGeom prst="rect">
              <a:avLst/>
            </a:prstGeom>
          </p:spPr>
        </p:pic>
      </p:grpSp>
      <p:cxnSp>
        <p:nvCxnSpPr>
          <p:cNvPr id="49" name="Straight Connector 48">
            <a:extLst>
              <a:ext uri="{FF2B5EF4-FFF2-40B4-BE49-F238E27FC236}">
                <a16:creationId xmlns:a16="http://schemas.microsoft.com/office/drawing/2014/main" id="{B4000FA5-D3F2-187E-A5DE-5D69C9B9AA85}"/>
              </a:ext>
            </a:extLst>
          </p:cNvPr>
          <p:cNvCxnSpPr/>
          <p:nvPr/>
        </p:nvCxnSpPr>
        <p:spPr>
          <a:xfrm flipH="1">
            <a:off x="4304633" y="4201725"/>
            <a:ext cx="6872" cy="85064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DBA303F4-F808-5D62-B595-B53F03858DF0}"/>
              </a:ext>
            </a:extLst>
          </p:cNvPr>
          <p:cNvCxnSpPr/>
          <p:nvPr/>
        </p:nvCxnSpPr>
        <p:spPr>
          <a:xfrm>
            <a:off x="5952798" y="4481989"/>
            <a:ext cx="2511471" cy="21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1A851921-EE4D-9E00-B5A6-ABB402B94E5C}"/>
              </a:ext>
            </a:extLst>
          </p:cNvPr>
          <p:cNvCxnSpPr/>
          <p:nvPr/>
        </p:nvCxnSpPr>
        <p:spPr>
          <a:xfrm flipV="1">
            <a:off x="5961976" y="4723711"/>
            <a:ext cx="2502292" cy="983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20651D24-A82B-1FDB-B15C-8B1B716FAF42}"/>
              </a:ext>
            </a:extLst>
          </p:cNvPr>
          <p:cNvCxnSpPr/>
          <p:nvPr/>
        </p:nvCxnSpPr>
        <p:spPr>
          <a:xfrm flipV="1">
            <a:off x="5960139" y="4975264"/>
            <a:ext cx="2502292" cy="983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9" name="Rectangle: Rounded Corners 68">
            <a:extLst>
              <a:ext uri="{FF2B5EF4-FFF2-40B4-BE49-F238E27FC236}">
                <a16:creationId xmlns:a16="http://schemas.microsoft.com/office/drawing/2014/main" id="{8055B194-20F4-4001-8EFB-7CC9923523BC}"/>
              </a:ext>
            </a:extLst>
          </p:cNvPr>
          <p:cNvSpPr/>
          <p:nvPr/>
        </p:nvSpPr>
        <p:spPr>
          <a:xfrm>
            <a:off x="432916" y="2140312"/>
            <a:ext cx="1512000" cy="324000"/>
          </a:xfrm>
          <a:prstGeom prst="roundRect">
            <a:avLst/>
          </a:prstGeom>
          <a:solidFill>
            <a:schemeClr val="accent3">
              <a:lumMod val="40000"/>
              <a:lumOff val="6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a:solidFill>
                  <a:schemeClr val="tx1"/>
                </a:solidFill>
                <a:latin typeface="PT Sans" panose="020B0503020203020204" pitchFamily="34" charset="0"/>
              </a:rPr>
              <a:t>Archaebacteria</a:t>
            </a:r>
          </a:p>
        </p:txBody>
      </p:sp>
      <p:sp>
        <p:nvSpPr>
          <p:cNvPr id="70" name="Rectangle: Rounded Corners 69">
            <a:extLst>
              <a:ext uri="{FF2B5EF4-FFF2-40B4-BE49-F238E27FC236}">
                <a16:creationId xmlns:a16="http://schemas.microsoft.com/office/drawing/2014/main" id="{5BE84CAD-2207-125A-72C7-DCE096B8B205}"/>
              </a:ext>
            </a:extLst>
          </p:cNvPr>
          <p:cNvSpPr/>
          <p:nvPr/>
        </p:nvSpPr>
        <p:spPr>
          <a:xfrm>
            <a:off x="2026356" y="2146876"/>
            <a:ext cx="1512000" cy="324000"/>
          </a:xfrm>
          <a:prstGeom prst="roundRect">
            <a:avLst/>
          </a:prstGeom>
          <a:solidFill>
            <a:schemeClr val="accent3">
              <a:lumMod val="40000"/>
              <a:lumOff val="6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spcAft>
                <a:spcPts val="300"/>
              </a:spcAft>
              <a:tabLst>
                <a:tab pos="1344580" algn="l"/>
              </a:tabLst>
            </a:pPr>
            <a:r>
              <a:rPr lang="id-ID" sz="1600" b="1" dirty="0">
                <a:solidFill>
                  <a:schemeClr val="tx1"/>
                </a:solidFill>
                <a:latin typeface="PT Sans" panose="020B0503020203020204" pitchFamily="34" charset="0"/>
              </a:rPr>
              <a:t>Eubacteria</a:t>
            </a:r>
          </a:p>
        </p:txBody>
      </p:sp>
      <p:sp>
        <p:nvSpPr>
          <p:cNvPr id="71" name="Rectangle: Rounded Corners 70">
            <a:extLst>
              <a:ext uri="{FF2B5EF4-FFF2-40B4-BE49-F238E27FC236}">
                <a16:creationId xmlns:a16="http://schemas.microsoft.com/office/drawing/2014/main" id="{243DB545-6343-0B23-FAD1-E134F3C3BE4F}"/>
              </a:ext>
            </a:extLst>
          </p:cNvPr>
          <p:cNvSpPr/>
          <p:nvPr/>
        </p:nvSpPr>
        <p:spPr>
          <a:xfrm>
            <a:off x="432916" y="2927833"/>
            <a:ext cx="1512000" cy="324000"/>
          </a:xfrm>
          <a:prstGeom prst="roundRect">
            <a:avLst/>
          </a:prstGeom>
          <a:solidFill>
            <a:schemeClr val="accent3">
              <a:lumMod val="40000"/>
              <a:lumOff val="6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a:solidFill>
                  <a:schemeClr val="tx1"/>
                </a:solidFill>
                <a:latin typeface="PT Sans" panose="020B0503020203020204" pitchFamily="34" charset="0"/>
              </a:rPr>
              <a:t>Chromista</a:t>
            </a:r>
          </a:p>
        </p:txBody>
      </p:sp>
      <p:sp>
        <p:nvSpPr>
          <p:cNvPr id="72" name="Rectangle: Rounded Corners 71">
            <a:extLst>
              <a:ext uri="{FF2B5EF4-FFF2-40B4-BE49-F238E27FC236}">
                <a16:creationId xmlns:a16="http://schemas.microsoft.com/office/drawing/2014/main" id="{FA284928-101C-FE97-C6D1-3FA829B95D1B}"/>
              </a:ext>
            </a:extLst>
          </p:cNvPr>
          <p:cNvSpPr/>
          <p:nvPr/>
        </p:nvSpPr>
        <p:spPr>
          <a:xfrm>
            <a:off x="2026356" y="2934397"/>
            <a:ext cx="1512000" cy="324000"/>
          </a:xfrm>
          <a:prstGeom prst="roundRect">
            <a:avLst/>
          </a:prstGeom>
          <a:solidFill>
            <a:schemeClr val="accent3">
              <a:lumMod val="40000"/>
              <a:lumOff val="6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spcAft>
                <a:spcPts val="300"/>
              </a:spcAft>
            </a:pPr>
            <a:r>
              <a:rPr lang="id-ID" sz="1600" b="1" dirty="0">
                <a:solidFill>
                  <a:schemeClr val="tx1"/>
                </a:solidFill>
                <a:latin typeface="PT Sans" panose="020B0503020203020204" pitchFamily="34" charset="0"/>
              </a:rPr>
              <a:t>Fungi</a:t>
            </a:r>
          </a:p>
        </p:txBody>
      </p:sp>
      <p:sp>
        <p:nvSpPr>
          <p:cNvPr id="73" name="Rectangle: Rounded Corners 72">
            <a:extLst>
              <a:ext uri="{FF2B5EF4-FFF2-40B4-BE49-F238E27FC236}">
                <a16:creationId xmlns:a16="http://schemas.microsoft.com/office/drawing/2014/main" id="{C150574F-A6E4-00DA-E734-7C955F3E381F}"/>
              </a:ext>
            </a:extLst>
          </p:cNvPr>
          <p:cNvSpPr/>
          <p:nvPr/>
        </p:nvSpPr>
        <p:spPr>
          <a:xfrm>
            <a:off x="432916" y="3334165"/>
            <a:ext cx="1512000" cy="324000"/>
          </a:xfrm>
          <a:prstGeom prst="roundRect">
            <a:avLst/>
          </a:prstGeom>
          <a:solidFill>
            <a:schemeClr val="accent3">
              <a:lumMod val="40000"/>
              <a:lumOff val="6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a:solidFill>
                  <a:schemeClr val="tx1"/>
                </a:solidFill>
                <a:latin typeface="PT Sans" panose="020B0503020203020204" pitchFamily="34" charset="0"/>
              </a:rPr>
              <a:t>Plantae</a:t>
            </a:r>
          </a:p>
        </p:txBody>
      </p:sp>
      <p:sp>
        <p:nvSpPr>
          <p:cNvPr id="74" name="Rectangle: Rounded Corners 73">
            <a:extLst>
              <a:ext uri="{FF2B5EF4-FFF2-40B4-BE49-F238E27FC236}">
                <a16:creationId xmlns:a16="http://schemas.microsoft.com/office/drawing/2014/main" id="{33FA1679-A7C5-ACDB-7768-89ACAC87772A}"/>
              </a:ext>
            </a:extLst>
          </p:cNvPr>
          <p:cNvSpPr/>
          <p:nvPr/>
        </p:nvSpPr>
        <p:spPr>
          <a:xfrm>
            <a:off x="2026356" y="3340729"/>
            <a:ext cx="1512000" cy="324000"/>
          </a:xfrm>
          <a:prstGeom prst="roundRect">
            <a:avLst/>
          </a:prstGeom>
          <a:solidFill>
            <a:schemeClr val="accent3">
              <a:lumMod val="40000"/>
              <a:lumOff val="6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spcAft>
                <a:spcPts val="300"/>
              </a:spcAft>
            </a:pPr>
            <a:r>
              <a:rPr lang="id-ID" sz="1600" b="1" dirty="0">
                <a:solidFill>
                  <a:schemeClr val="tx1"/>
                </a:solidFill>
                <a:latin typeface="PT Sans" panose="020B0503020203020204" pitchFamily="34" charset="0"/>
              </a:rPr>
              <a:t>Animalia</a:t>
            </a:r>
          </a:p>
        </p:txBody>
      </p:sp>
      <p:sp>
        <p:nvSpPr>
          <p:cNvPr id="75" name="Rectangle: Rounded Corners 74">
            <a:extLst>
              <a:ext uri="{FF2B5EF4-FFF2-40B4-BE49-F238E27FC236}">
                <a16:creationId xmlns:a16="http://schemas.microsoft.com/office/drawing/2014/main" id="{651F90AD-ECB1-BF26-3CA6-5C4FDCC98535}"/>
              </a:ext>
            </a:extLst>
          </p:cNvPr>
          <p:cNvSpPr/>
          <p:nvPr/>
        </p:nvSpPr>
        <p:spPr>
          <a:xfrm>
            <a:off x="432916" y="2530674"/>
            <a:ext cx="1512000" cy="324000"/>
          </a:xfrm>
          <a:prstGeom prst="roundRect">
            <a:avLst/>
          </a:prstGeom>
          <a:solidFill>
            <a:schemeClr val="accent3">
              <a:lumMod val="40000"/>
              <a:lumOff val="6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a:solidFill>
                  <a:schemeClr val="tx1"/>
                </a:solidFill>
                <a:latin typeface="PT Sans" panose="020B0503020203020204" pitchFamily="34" charset="0"/>
              </a:rPr>
              <a:t>Archezoa</a:t>
            </a:r>
          </a:p>
        </p:txBody>
      </p:sp>
      <p:sp>
        <p:nvSpPr>
          <p:cNvPr id="76" name="Rectangle: Rounded Corners 75">
            <a:extLst>
              <a:ext uri="{FF2B5EF4-FFF2-40B4-BE49-F238E27FC236}">
                <a16:creationId xmlns:a16="http://schemas.microsoft.com/office/drawing/2014/main" id="{2F56109F-9522-0DF6-F421-B9D37FC25B8E}"/>
              </a:ext>
            </a:extLst>
          </p:cNvPr>
          <p:cNvSpPr/>
          <p:nvPr/>
        </p:nvSpPr>
        <p:spPr>
          <a:xfrm>
            <a:off x="2026356" y="2537238"/>
            <a:ext cx="1512000" cy="324000"/>
          </a:xfrm>
          <a:prstGeom prst="roundRect">
            <a:avLst/>
          </a:prstGeom>
          <a:solidFill>
            <a:schemeClr val="accent3">
              <a:lumMod val="40000"/>
              <a:lumOff val="6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spcAft>
                <a:spcPts val="300"/>
              </a:spcAft>
            </a:pPr>
            <a:r>
              <a:rPr lang="id-ID" sz="1600" b="1" dirty="0">
                <a:solidFill>
                  <a:schemeClr val="tx1"/>
                </a:solidFill>
                <a:latin typeface="PT Sans" panose="020B0503020203020204" pitchFamily="34" charset="0"/>
              </a:rPr>
              <a:t>Protozoa</a:t>
            </a:r>
          </a:p>
        </p:txBody>
      </p:sp>
      <p:grpSp>
        <p:nvGrpSpPr>
          <p:cNvPr id="80" name="Group 79">
            <a:extLst>
              <a:ext uri="{FF2B5EF4-FFF2-40B4-BE49-F238E27FC236}">
                <a16:creationId xmlns:a16="http://schemas.microsoft.com/office/drawing/2014/main" id="{351003F7-E1C5-6576-FC62-821D161E6E65}"/>
              </a:ext>
            </a:extLst>
          </p:cNvPr>
          <p:cNvGrpSpPr/>
          <p:nvPr/>
        </p:nvGrpSpPr>
        <p:grpSpPr>
          <a:xfrm>
            <a:off x="4104204" y="1084086"/>
            <a:ext cx="3000603" cy="952261"/>
            <a:chOff x="180916" y="1136467"/>
            <a:chExt cx="3000603" cy="952261"/>
          </a:xfrm>
        </p:grpSpPr>
        <p:sp>
          <p:nvSpPr>
            <p:cNvPr id="81" name="Google Shape;272;p35">
              <a:extLst>
                <a:ext uri="{FF2B5EF4-FFF2-40B4-BE49-F238E27FC236}">
                  <a16:creationId xmlns:a16="http://schemas.microsoft.com/office/drawing/2014/main" id="{8BA56222-5AA1-7ABA-6505-C74476C10BFE}"/>
                </a:ext>
              </a:extLst>
            </p:cNvPr>
            <p:cNvSpPr txBox="1">
              <a:spLocks/>
            </p:cNvSpPr>
            <p:nvPr/>
          </p:nvSpPr>
          <p:spPr>
            <a:xfrm>
              <a:off x="442356" y="1368728"/>
              <a:ext cx="2739163" cy="720000"/>
            </a:xfrm>
            <a:prstGeom prst="rect">
              <a:avLst/>
            </a:prstGeom>
            <a:solidFill>
              <a:srgbClr val="FFC000"/>
            </a:solidFill>
            <a:ln w="19050">
              <a:noFill/>
            </a:ln>
            <a:effectLst>
              <a:outerShdw blurRad="50800" dist="38100" dir="5400000" algn="t" rotWithShape="0">
                <a:prstClr val="black">
                  <a:alpha val="40000"/>
                </a:prstClr>
              </a:outerShdw>
            </a:effectLst>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685783"/>
              <a:r>
                <a:rPr lang="id-ID" sz="1800" dirty="0">
                  <a:solidFill>
                    <a:srgbClr val="000000"/>
                  </a:solidFill>
                  <a:latin typeface="PT Sans" panose="020B0503020203020204" pitchFamily="34" charset="0"/>
                </a:rPr>
                <a:t>Sistem Tiga Domain</a:t>
              </a:r>
            </a:p>
            <a:p>
              <a:pPr algn="ctr" defTabSz="685783"/>
              <a:r>
                <a:rPr lang="id-ID" sz="1800" dirty="0">
                  <a:solidFill>
                    <a:srgbClr val="000000"/>
                  </a:solidFill>
                  <a:latin typeface="PT Sans" panose="020B0503020203020204" pitchFamily="34" charset="0"/>
                </a:rPr>
                <a:t>(</a:t>
              </a:r>
              <a:r>
                <a:rPr lang="id-ID" sz="1800" b="1" dirty="0">
                  <a:solidFill>
                    <a:srgbClr val="000000"/>
                  </a:solidFill>
                  <a:latin typeface="PT Sans" panose="020B0503020203020204" pitchFamily="34" charset="0"/>
                </a:rPr>
                <a:t>Carl Woese dan lain-lain</a:t>
              </a:r>
              <a:r>
                <a:rPr lang="id-ID" sz="1800" dirty="0">
                  <a:solidFill>
                    <a:srgbClr val="000000"/>
                  </a:solidFill>
                  <a:latin typeface="PT Sans" panose="020B0503020203020204" pitchFamily="34" charset="0"/>
                </a:rPr>
                <a:t>)</a:t>
              </a:r>
              <a:endParaRPr lang="nn-NO" sz="1800" dirty="0">
                <a:solidFill>
                  <a:srgbClr val="000000"/>
                </a:solidFill>
                <a:latin typeface="PT Sans" panose="020B0503020203020204" pitchFamily="34" charset="0"/>
              </a:endParaRPr>
            </a:p>
          </p:txBody>
        </p:sp>
        <p:pic>
          <p:nvPicPr>
            <p:cNvPr id="82" name="Graphic 81" descr="Pin with solid fill">
              <a:extLst>
                <a:ext uri="{FF2B5EF4-FFF2-40B4-BE49-F238E27FC236}">
                  <a16:creationId xmlns:a16="http://schemas.microsoft.com/office/drawing/2014/main" id="{1BA16C46-EFBE-6D80-5013-72A570988E2F}"/>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80916" y="1136467"/>
              <a:ext cx="457200" cy="457200"/>
            </a:xfrm>
            <a:prstGeom prst="rect">
              <a:avLst/>
            </a:prstGeom>
          </p:spPr>
        </p:pic>
      </p:grpSp>
      <p:sp>
        <p:nvSpPr>
          <p:cNvPr id="83" name="Rectangle: Rounded Corners 82">
            <a:extLst>
              <a:ext uri="{FF2B5EF4-FFF2-40B4-BE49-F238E27FC236}">
                <a16:creationId xmlns:a16="http://schemas.microsoft.com/office/drawing/2014/main" id="{B0F4ACD0-87D2-0AD5-186F-A5086892A158}"/>
              </a:ext>
            </a:extLst>
          </p:cNvPr>
          <p:cNvSpPr/>
          <p:nvPr/>
        </p:nvSpPr>
        <p:spPr>
          <a:xfrm>
            <a:off x="4356204" y="2144012"/>
            <a:ext cx="2761440" cy="324000"/>
          </a:xfrm>
          <a:prstGeom prst="roundRect">
            <a:avLst/>
          </a:prstGeom>
          <a:solidFill>
            <a:schemeClr val="accent3">
              <a:lumMod val="40000"/>
              <a:lumOff val="6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a:solidFill>
                  <a:schemeClr val="tx1"/>
                </a:solidFill>
                <a:latin typeface="PT Sans" panose="020B0503020203020204" pitchFamily="34" charset="0"/>
              </a:rPr>
              <a:t>Archaea</a:t>
            </a:r>
          </a:p>
        </p:txBody>
      </p:sp>
      <p:sp>
        <p:nvSpPr>
          <p:cNvPr id="84" name="Rectangle: Rounded Corners 83">
            <a:extLst>
              <a:ext uri="{FF2B5EF4-FFF2-40B4-BE49-F238E27FC236}">
                <a16:creationId xmlns:a16="http://schemas.microsoft.com/office/drawing/2014/main" id="{0D520AFD-BF90-46C8-7DE5-E57464D5F24A}"/>
              </a:ext>
            </a:extLst>
          </p:cNvPr>
          <p:cNvSpPr/>
          <p:nvPr/>
        </p:nvSpPr>
        <p:spPr>
          <a:xfrm>
            <a:off x="4356204" y="2931533"/>
            <a:ext cx="2761440" cy="324000"/>
          </a:xfrm>
          <a:prstGeom prst="roundRect">
            <a:avLst/>
          </a:prstGeom>
          <a:solidFill>
            <a:schemeClr val="accent3">
              <a:lumMod val="40000"/>
              <a:lumOff val="6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a:solidFill>
                  <a:schemeClr val="tx1"/>
                </a:solidFill>
                <a:latin typeface="PT Sans" panose="020B0503020203020204" pitchFamily="34" charset="0"/>
              </a:rPr>
              <a:t>Eukarya</a:t>
            </a:r>
          </a:p>
        </p:txBody>
      </p:sp>
      <p:sp>
        <p:nvSpPr>
          <p:cNvPr id="85" name="Rectangle: Rounded Corners 84">
            <a:extLst>
              <a:ext uri="{FF2B5EF4-FFF2-40B4-BE49-F238E27FC236}">
                <a16:creationId xmlns:a16="http://schemas.microsoft.com/office/drawing/2014/main" id="{84B3D1FC-8AA2-C2CD-D913-1DB874B63FA2}"/>
              </a:ext>
            </a:extLst>
          </p:cNvPr>
          <p:cNvSpPr/>
          <p:nvPr/>
        </p:nvSpPr>
        <p:spPr>
          <a:xfrm>
            <a:off x="4356204" y="2534374"/>
            <a:ext cx="2761440" cy="324000"/>
          </a:xfrm>
          <a:prstGeom prst="roundRect">
            <a:avLst/>
          </a:prstGeom>
          <a:solidFill>
            <a:schemeClr val="accent3">
              <a:lumMod val="40000"/>
              <a:lumOff val="6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a:solidFill>
                  <a:schemeClr val="tx1"/>
                </a:solidFill>
                <a:latin typeface="PT Sans" panose="020B0503020203020204" pitchFamily="34" charset="0"/>
              </a:rPr>
              <a:t>Bacteria</a:t>
            </a:r>
          </a:p>
        </p:txBody>
      </p:sp>
    </p:spTree>
    <p:extLst>
      <p:ext uri="{BB962C8B-B14F-4D97-AF65-F5344CB8AC3E}">
        <p14:creationId xmlns:p14="http://schemas.microsoft.com/office/powerpoint/2010/main" val="2371911129"/>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fade">
                                      <p:cBhvr>
                                        <p:cTn id="11" dur="500"/>
                                        <p:tgtEl>
                                          <p:spTgt spid="6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0"/>
                                        </p:tgtEl>
                                        <p:attrNameLst>
                                          <p:attrName>style.visibility</p:attrName>
                                        </p:attrNameLst>
                                      </p:cBhvr>
                                      <p:to>
                                        <p:strVal val="visible"/>
                                      </p:to>
                                    </p:set>
                                    <p:animEffect transition="in" filter="fade">
                                      <p:cBhvr>
                                        <p:cTn id="15" dur="500"/>
                                        <p:tgtEl>
                                          <p:spTgt spid="7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fade">
                                      <p:cBhvr>
                                        <p:cTn id="19" dur="500"/>
                                        <p:tgtEl>
                                          <p:spTgt spid="7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6"/>
                                        </p:tgtEl>
                                        <p:attrNameLst>
                                          <p:attrName>style.visibility</p:attrName>
                                        </p:attrNameLst>
                                      </p:cBhvr>
                                      <p:to>
                                        <p:strVal val="visible"/>
                                      </p:to>
                                    </p:set>
                                    <p:animEffect transition="in" filter="fade">
                                      <p:cBhvr>
                                        <p:cTn id="23" dur="500"/>
                                        <p:tgtEl>
                                          <p:spTgt spid="76"/>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71"/>
                                        </p:tgtEl>
                                        <p:attrNameLst>
                                          <p:attrName>style.visibility</p:attrName>
                                        </p:attrNameLst>
                                      </p:cBhvr>
                                      <p:to>
                                        <p:strVal val="visible"/>
                                      </p:to>
                                    </p:set>
                                    <p:animEffect transition="in" filter="fade">
                                      <p:cBhvr>
                                        <p:cTn id="27" dur="500"/>
                                        <p:tgtEl>
                                          <p:spTgt spid="71"/>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fade">
                                      <p:cBhvr>
                                        <p:cTn id="31" dur="500"/>
                                        <p:tgtEl>
                                          <p:spTgt spid="72"/>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fade">
                                      <p:cBhvr>
                                        <p:cTn id="35" dur="500"/>
                                        <p:tgtEl>
                                          <p:spTgt spid="73"/>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fade">
                                      <p:cBhvr>
                                        <p:cTn id="39" dur="500"/>
                                        <p:tgtEl>
                                          <p:spTgt spid="74"/>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80"/>
                                        </p:tgtEl>
                                        <p:attrNameLst>
                                          <p:attrName>style.visibility</p:attrName>
                                        </p:attrNameLst>
                                      </p:cBhvr>
                                      <p:to>
                                        <p:strVal val="visible"/>
                                      </p:to>
                                    </p:set>
                                    <p:animEffect transition="in" filter="fade">
                                      <p:cBhvr>
                                        <p:cTn id="44" dur="500"/>
                                        <p:tgtEl>
                                          <p:spTgt spid="80"/>
                                        </p:tgtEl>
                                      </p:cBhvr>
                                    </p:animEffect>
                                  </p:childTnLst>
                                </p:cTn>
                              </p:par>
                            </p:childTnLst>
                          </p:cTn>
                        </p:par>
                        <p:par>
                          <p:cTn id="45" fill="hold">
                            <p:stCondLst>
                              <p:cond delay="500"/>
                            </p:stCondLst>
                            <p:childTnLst>
                              <p:par>
                                <p:cTn id="46" presetID="10" presetClass="entr" presetSubtype="0" fill="hold" grpId="0" nodeType="afterEffect">
                                  <p:stCondLst>
                                    <p:cond delay="0"/>
                                  </p:stCondLst>
                                  <p:childTnLst>
                                    <p:set>
                                      <p:cBhvr>
                                        <p:cTn id="47" dur="1" fill="hold">
                                          <p:stCondLst>
                                            <p:cond delay="0"/>
                                          </p:stCondLst>
                                        </p:cTn>
                                        <p:tgtEl>
                                          <p:spTgt spid="83"/>
                                        </p:tgtEl>
                                        <p:attrNameLst>
                                          <p:attrName>style.visibility</p:attrName>
                                        </p:attrNameLst>
                                      </p:cBhvr>
                                      <p:to>
                                        <p:strVal val="visible"/>
                                      </p:to>
                                    </p:set>
                                    <p:animEffect transition="in" filter="fade">
                                      <p:cBhvr>
                                        <p:cTn id="48" dur="500"/>
                                        <p:tgtEl>
                                          <p:spTgt spid="83"/>
                                        </p:tgtEl>
                                      </p:cBhvr>
                                    </p:animEffect>
                                  </p:childTnLst>
                                </p:cTn>
                              </p:par>
                            </p:childTnLst>
                          </p:cTn>
                        </p:par>
                        <p:par>
                          <p:cTn id="49" fill="hold">
                            <p:stCondLst>
                              <p:cond delay="1000"/>
                            </p:stCondLst>
                            <p:childTnLst>
                              <p:par>
                                <p:cTn id="50" presetID="10" presetClass="entr" presetSubtype="0" fill="hold" grpId="0" nodeType="afterEffect">
                                  <p:stCondLst>
                                    <p:cond delay="0"/>
                                  </p:stCondLst>
                                  <p:childTnLst>
                                    <p:set>
                                      <p:cBhvr>
                                        <p:cTn id="51" dur="1" fill="hold">
                                          <p:stCondLst>
                                            <p:cond delay="0"/>
                                          </p:stCondLst>
                                        </p:cTn>
                                        <p:tgtEl>
                                          <p:spTgt spid="85"/>
                                        </p:tgtEl>
                                        <p:attrNameLst>
                                          <p:attrName>style.visibility</p:attrName>
                                        </p:attrNameLst>
                                      </p:cBhvr>
                                      <p:to>
                                        <p:strVal val="visible"/>
                                      </p:to>
                                    </p:set>
                                    <p:animEffect transition="in" filter="fade">
                                      <p:cBhvr>
                                        <p:cTn id="52" dur="500"/>
                                        <p:tgtEl>
                                          <p:spTgt spid="85"/>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84"/>
                                        </p:tgtEl>
                                        <p:attrNameLst>
                                          <p:attrName>style.visibility</p:attrName>
                                        </p:attrNameLst>
                                      </p:cBhvr>
                                      <p:to>
                                        <p:strVal val="visible"/>
                                      </p:to>
                                    </p:set>
                                    <p:animEffect transition="in" filter="fade">
                                      <p:cBhvr>
                                        <p:cTn id="56"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0" grpId="0" animBg="1"/>
      <p:bldP spid="71" grpId="0" animBg="1"/>
      <p:bldP spid="72" grpId="0" animBg="1"/>
      <p:bldP spid="73" grpId="0" animBg="1"/>
      <p:bldP spid="74" grpId="0" animBg="1"/>
      <p:bldP spid="75" grpId="0" animBg="1"/>
      <p:bldP spid="76" grpId="0" animBg="1"/>
      <p:bldP spid="83" grpId="0" animBg="1"/>
      <p:bldP spid="84" grpId="0" animBg="1"/>
      <p:bldP spid="85"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3D2B1453-129A-B09C-DED9-15196779B9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769003"/>
            <a:ext cx="9144000" cy="512063"/>
          </a:xfrm>
          <a:prstGeom prst="rect">
            <a:avLst/>
          </a:prstGeom>
        </p:spPr>
      </p:pic>
      <p:sp>
        <p:nvSpPr>
          <p:cNvPr id="15" name="Google Shape;272;p35">
            <a:extLst>
              <a:ext uri="{FF2B5EF4-FFF2-40B4-BE49-F238E27FC236}">
                <a16:creationId xmlns:a16="http://schemas.microsoft.com/office/drawing/2014/main" id="{E53730A6-BD29-2C5B-0DD6-0254246AE44B}"/>
              </a:ext>
            </a:extLst>
          </p:cNvPr>
          <p:cNvSpPr txBox="1">
            <a:spLocks/>
          </p:cNvSpPr>
          <p:nvPr/>
        </p:nvSpPr>
        <p:spPr>
          <a:xfrm>
            <a:off x="900114" y="417461"/>
            <a:ext cx="7511193" cy="67415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333">
              <a:buClr>
                <a:srgbClr val="0C4F72"/>
              </a:buClr>
            </a:pPr>
            <a:r>
              <a:rPr lang="pl-PL" sz="3200" kern="0" dirty="0">
                <a:solidFill>
                  <a:schemeClr val="tx1"/>
                </a:solidFill>
                <a:latin typeface="PT Sans" panose="020B0503020203020204" pitchFamily="34" charset="0"/>
              </a:rPr>
              <a:t>Identifikasi Makhluk Hidup</a:t>
            </a:r>
          </a:p>
        </p:txBody>
      </p:sp>
      <p:sp>
        <p:nvSpPr>
          <p:cNvPr id="16" name="Google Shape;226;p33"/>
          <p:cNvSpPr/>
          <p:nvPr/>
        </p:nvSpPr>
        <p:spPr>
          <a:xfrm>
            <a:off x="180916" y="293782"/>
            <a:ext cx="719198" cy="704631"/>
          </a:xfrm>
          <a:prstGeom prst="ellipse">
            <a:avLst/>
          </a:prstGeom>
          <a:solidFill>
            <a:schemeClr val="accent4"/>
          </a:solidFill>
          <a:ln>
            <a:noFill/>
          </a:ln>
          <a:effectLst>
            <a:outerShdw blurRad="50800" dist="38100" dir="10800000" algn="r"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FFFFFF"/>
                </a:solidFill>
                <a:latin typeface="PT Sans" panose="020B0503020203020204" pitchFamily="34" charset="0"/>
                <a:cs typeface="Arial"/>
                <a:sym typeface="Arial"/>
              </a:rPr>
              <a:t>5</a:t>
            </a:r>
          </a:p>
        </p:txBody>
      </p:sp>
      <p:sp>
        <p:nvSpPr>
          <p:cNvPr id="26" name="Rounded Rectangle 13">
            <a:extLst>
              <a:ext uri="{FF2B5EF4-FFF2-40B4-BE49-F238E27FC236}">
                <a16:creationId xmlns:a16="http://schemas.microsoft.com/office/drawing/2014/main" id="{67051AFF-A9AB-D77D-9ED4-249C480D0414}"/>
              </a:ext>
            </a:extLst>
          </p:cNvPr>
          <p:cNvSpPr/>
          <p:nvPr/>
        </p:nvSpPr>
        <p:spPr>
          <a:xfrm>
            <a:off x="279401" y="2269233"/>
            <a:ext cx="8314342" cy="1911650"/>
          </a:xfrm>
          <a:prstGeom prst="roundRect">
            <a:avLst/>
          </a:prstGeom>
          <a:solidFill>
            <a:schemeClr val="accent1">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783">
              <a:spcAft>
                <a:spcPts val="300"/>
              </a:spcAft>
            </a:pPr>
            <a:r>
              <a:rPr lang="id-ID" sz="1700" dirty="0">
                <a:solidFill>
                  <a:srgbClr val="000000"/>
                </a:solidFill>
                <a:latin typeface="PT Sans" panose="020B0503020203020204" pitchFamily="34" charset="0"/>
              </a:rPr>
              <a:t>Dalam melakukan identifikasi diperlukan hal-hal berikut.</a:t>
            </a:r>
          </a:p>
          <a:p>
            <a:pPr marL="263519" indent="-263519" defTabSz="685783">
              <a:spcAft>
                <a:spcPts val="300"/>
              </a:spcAft>
              <a:buFont typeface="Arial" panose="020B0604020202020204" pitchFamily="34" charset="0"/>
              <a:buChar char="•"/>
            </a:pPr>
            <a:r>
              <a:rPr lang="id-ID" sz="1700" dirty="0">
                <a:solidFill>
                  <a:srgbClr val="000000"/>
                </a:solidFill>
                <a:latin typeface="PT Sans" panose="020B0503020203020204" pitchFamily="34" charset="0"/>
              </a:rPr>
              <a:t>Pengetahuan tentang klasifikasi makhluk hidup.</a:t>
            </a:r>
          </a:p>
          <a:p>
            <a:pPr marL="263519" indent="-263519" defTabSz="685783">
              <a:spcAft>
                <a:spcPts val="300"/>
              </a:spcAft>
              <a:buFont typeface="Arial" panose="020B0604020202020204" pitchFamily="34" charset="0"/>
              <a:buChar char="•"/>
            </a:pPr>
            <a:r>
              <a:rPr lang="id-ID" sz="1700" dirty="0">
                <a:solidFill>
                  <a:srgbClr val="000000"/>
                </a:solidFill>
                <a:latin typeface="PT Sans" panose="020B0503020203020204" pitchFamily="34" charset="0"/>
              </a:rPr>
              <a:t>Buku referensi (pustaka) atau sumber referensi lainnya.</a:t>
            </a:r>
          </a:p>
          <a:p>
            <a:pPr marL="263519" indent="-263519" defTabSz="685783">
              <a:spcAft>
                <a:spcPts val="300"/>
              </a:spcAft>
              <a:buFont typeface="Arial" panose="020B0604020202020204" pitchFamily="34" charset="0"/>
              <a:buChar char="•"/>
            </a:pPr>
            <a:r>
              <a:rPr lang="id-ID" sz="1700" dirty="0">
                <a:solidFill>
                  <a:srgbClr val="000000"/>
                </a:solidFill>
                <a:latin typeface="PT Sans" panose="020B0503020203020204" pitchFamily="34" charset="0"/>
              </a:rPr>
              <a:t>Pedoman atau kunci determinasi.</a:t>
            </a:r>
          </a:p>
          <a:p>
            <a:pPr marL="263519" indent="-263519" defTabSz="685783">
              <a:spcAft>
                <a:spcPts val="300"/>
              </a:spcAft>
              <a:buFont typeface="Arial" panose="020B0604020202020204" pitchFamily="34" charset="0"/>
              <a:buChar char="•"/>
            </a:pPr>
            <a:r>
              <a:rPr lang="id-ID" sz="1700" dirty="0">
                <a:solidFill>
                  <a:srgbClr val="000000"/>
                </a:solidFill>
                <a:latin typeface="PT Sans" panose="020B0503020203020204" pitchFamily="34" charset="0"/>
              </a:rPr>
              <a:t>Gambar organisme yang sudah diketahui dan telah memiliki nama.</a:t>
            </a:r>
          </a:p>
          <a:p>
            <a:pPr marL="263519" indent="-263519" defTabSz="685783">
              <a:spcAft>
                <a:spcPts val="300"/>
              </a:spcAft>
              <a:buFont typeface="Arial" panose="020B0604020202020204" pitchFamily="34" charset="0"/>
              <a:buChar char="•"/>
            </a:pPr>
            <a:r>
              <a:rPr lang="id-ID" sz="1700" dirty="0">
                <a:solidFill>
                  <a:srgbClr val="000000"/>
                </a:solidFill>
                <a:latin typeface="PT Sans" panose="020B0503020203020204" pitchFamily="34" charset="0"/>
              </a:rPr>
              <a:t>Spesimen acuan (berupa organisme yang diawetkan).</a:t>
            </a:r>
          </a:p>
        </p:txBody>
      </p:sp>
      <p:sp>
        <p:nvSpPr>
          <p:cNvPr id="27" name="Rounded Rectangle 10">
            <a:extLst>
              <a:ext uri="{FF2B5EF4-FFF2-40B4-BE49-F238E27FC236}">
                <a16:creationId xmlns:a16="http://schemas.microsoft.com/office/drawing/2014/main" id="{B9630CDD-887F-FD93-F2A5-37C454C1C902}"/>
              </a:ext>
            </a:extLst>
          </p:cNvPr>
          <p:cNvSpPr/>
          <p:nvPr/>
        </p:nvSpPr>
        <p:spPr>
          <a:xfrm>
            <a:off x="279401" y="1204443"/>
            <a:ext cx="8314342" cy="888065"/>
          </a:xfrm>
          <a:prstGeom prst="roundRect">
            <a:avLst/>
          </a:prstGeom>
          <a:solidFill>
            <a:schemeClr val="accent1">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783">
              <a:spcAft>
                <a:spcPts val="300"/>
              </a:spcAft>
            </a:pPr>
            <a:r>
              <a:rPr lang="id-ID" sz="1700" dirty="0">
                <a:solidFill>
                  <a:srgbClr val="000000"/>
                </a:solidFill>
                <a:latin typeface="PT Sans" panose="020B0503020203020204" pitchFamily="34" charset="0"/>
              </a:rPr>
              <a:t>Kegiatan identifikasi diawali dengan mengamati ciri-cirinya, membandingkan organisme tersebut dengan organisme acuan yang sudah diketahui sebelumnya, kemudian diberikan nama.</a:t>
            </a:r>
          </a:p>
        </p:txBody>
      </p:sp>
    </p:spTree>
    <p:extLst>
      <p:ext uri="{BB962C8B-B14F-4D97-AF65-F5344CB8AC3E}">
        <p14:creationId xmlns:p14="http://schemas.microsoft.com/office/powerpoint/2010/main" val="1546383852"/>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childTnLst>
                          </p:cTn>
                        </p:par>
                        <p:par>
                          <p:cTn id="17" fill="hold">
                            <p:stCondLst>
                              <p:cond delay="1000"/>
                            </p:stCondLst>
                            <p:childTnLst>
                              <p:par>
                                <p:cTn id="18" presetID="1" presetClass="entr" presetSubtype="0"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26" grpId="0" animBg="1"/>
      <p:bldP spid="27"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3D2B1453-129A-B09C-DED9-15196779B9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769003"/>
            <a:ext cx="9144000" cy="512063"/>
          </a:xfrm>
          <a:prstGeom prst="rect">
            <a:avLst/>
          </a:prstGeom>
        </p:spPr>
      </p:pic>
      <p:sp>
        <p:nvSpPr>
          <p:cNvPr id="15" name="Google Shape;272;p35">
            <a:extLst>
              <a:ext uri="{FF2B5EF4-FFF2-40B4-BE49-F238E27FC236}">
                <a16:creationId xmlns:a16="http://schemas.microsoft.com/office/drawing/2014/main" id="{E53730A6-BD29-2C5B-0DD6-0254246AE44B}"/>
              </a:ext>
            </a:extLst>
          </p:cNvPr>
          <p:cNvSpPr txBox="1">
            <a:spLocks/>
          </p:cNvSpPr>
          <p:nvPr/>
        </p:nvSpPr>
        <p:spPr>
          <a:xfrm>
            <a:off x="900114" y="417461"/>
            <a:ext cx="7511193" cy="67415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333">
              <a:buClr>
                <a:srgbClr val="0C4F72"/>
              </a:buClr>
            </a:pPr>
            <a:r>
              <a:rPr lang="pl-PL" sz="3200" kern="0" dirty="0">
                <a:solidFill>
                  <a:schemeClr val="tx1"/>
                </a:solidFill>
                <a:latin typeface="PT Sans" panose="020B0503020203020204" pitchFamily="34" charset="0"/>
              </a:rPr>
              <a:t>Identifikasi Makhluk Hidup</a:t>
            </a:r>
          </a:p>
        </p:txBody>
      </p:sp>
      <p:sp>
        <p:nvSpPr>
          <p:cNvPr id="16" name="Google Shape;226;p33"/>
          <p:cNvSpPr/>
          <p:nvPr/>
        </p:nvSpPr>
        <p:spPr>
          <a:xfrm>
            <a:off x="180916" y="293782"/>
            <a:ext cx="719198" cy="704631"/>
          </a:xfrm>
          <a:prstGeom prst="ellipse">
            <a:avLst/>
          </a:prstGeom>
          <a:solidFill>
            <a:schemeClr val="accent4"/>
          </a:solidFill>
          <a:ln>
            <a:noFill/>
          </a:ln>
          <a:effectLst>
            <a:outerShdw blurRad="50800" dist="38100" dir="10800000" algn="r"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FFFFFF"/>
                </a:solidFill>
                <a:latin typeface="PT Sans" panose="020B0503020203020204" pitchFamily="34" charset="0"/>
                <a:cs typeface="Arial"/>
                <a:sym typeface="Arial"/>
              </a:rPr>
              <a:t>5</a:t>
            </a:r>
          </a:p>
        </p:txBody>
      </p:sp>
      <p:sp>
        <p:nvSpPr>
          <p:cNvPr id="26" name="Rounded Rectangle 13">
            <a:extLst>
              <a:ext uri="{FF2B5EF4-FFF2-40B4-BE49-F238E27FC236}">
                <a16:creationId xmlns:a16="http://schemas.microsoft.com/office/drawing/2014/main" id="{67051AFF-A9AB-D77D-9ED4-249C480D0414}"/>
              </a:ext>
            </a:extLst>
          </p:cNvPr>
          <p:cNvSpPr/>
          <p:nvPr/>
        </p:nvSpPr>
        <p:spPr>
          <a:xfrm>
            <a:off x="279400" y="1882591"/>
            <a:ext cx="5853930" cy="2747920"/>
          </a:xfrm>
          <a:prstGeom prst="roundRect">
            <a:avLst/>
          </a:prstGeom>
          <a:solidFill>
            <a:schemeClr val="accent1">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971" indent="-180971" defTabSz="685783">
              <a:spcAft>
                <a:spcPts val="300"/>
              </a:spcAft>
              <a:buFont typeface="Arial" panose="020B0604020202020204" pitchFamily="34" charset="0"/>
              <a:buChar char="•"/>
            </a:pPr>
            <a:r>
              <a:rPr lang="id-ID" sz="1700" b="1" dirty="0">
                <a:solidFill>
                  <a:srgbClr val="000000"/>
                </a:solidFill>
                <a:latin typeface="PT Sans" panose="020B0503020203020204" pitchFamily="34" charset="0"/>
              </a:rPr>
              <a:t>Kunci determinasi </a:t>
            </a:r>
            <a:r>
              <a:rPr lang="id-ID" sz="1700" dirty="0">
                <a:solidFill>
                  <a:srgbClr val="000000"/>
                </a:solidFill>
                <a:latin typeface="PT Sans" panose="020B0503020203020204" pitchFamily="34" charset="0"/>
              </a:rPr>
              <a:t>adalah petunjuk praktis untuk mengklasifikasikan organisme ke dalam suatu tingkatan takson.</a:t>
            </a:r>
          </a:p>
          <a:p>
            <a:pPr marL="180971" indent="-180971" defTabSz="685783">
              <a:spcAft>
                <a:spcPts val="300"/>
              </a:spcAft>
              <a:buFont typeface="Arial" panose="020B0604020202020204" pitchFamily="34" charset="0"/>
              <a:buChar char="•"/>
            </a:pPr>
            <a:r>
              <a:rPr lang="id-ID" sz="1700" dirty="0">
                <a:solidFill>
                  <a:srgbClr val="000000"/>
                </a:solidFill>
                <a:latin typeface="PT Sans" panose="020B0503020203020204" pitchFamily="34" charset="0"/>
              </a:rPr>
              <a:t>Setiap langkah dalam kunci determinasi disusun berdasarkan ciri-ciri organisme yang merupakan bentuk alternatif (berlawanan) sehingga disebut </a:t>
            </a:r>
            <a:r>
              <a:rPr lang="id-ID" sz="1700" b="1" dirty="0">
                <a:solidFill>
                  <a:srgbClr val="000000"/>
                </a:solidFill>
                <a:latin typeface="PT Sans" panose="020B0503020203020204" pitchFamily="34" charset="0"/>
              </a:rPr>
              <a:t>kunci dikotom</a:t>
            </a:r>
            <a:r>
              <a:rPr lang="id-ID" sz="1700" dirty="0">
                <a:solidFill>
                  <a:srgbClr val="000000"/>
                </a:solidFill>
                <a:latin typeface="PT Sans" panose="020B0503020203020204" pitchFamily="34" charset="0"/>
              </a:rPr>
              <a:t>.</a:t>
            </a:r>
          </a:p>
          <a:p>
            <a:pPr marL="180971" indent="-180971" defTabSz="685783">
              <a:spcAft>
                <a:spcPts val="300"/>
              </a:spcAft>
              <a:buFont typeface="Arial" panose="020B0604020202020204" pitchFamily="34" charset="0"/>
              <a:buChar char="•"/>
            </a:pPr>
            <a:r>
              <a:rPr lang="id-ID" sz="1700" dirty="0">
                <a:solidFill>
                  <a:srgbClr val="000000"/>
                </a:solidFill>
                <a:latin typeface="PT Sans" panose="020B0503020203020204" pitchFamily="34" charset="0"/>
              </a:rPr>
              <a:t>Contoh ciri organisme bentuk alternatif, yaitu berbiji belah dengan berbiji tunggal, batang berkambium dengan batang tidak berkambium, dan lain-lain.</a:t>
            </a:r>
          </a:p>
        </p:txBody>
      </p:sp>
      <p:sp>
        <p:nvSpPr>
          <p:cNvPr id="10" name="Google Shape;272;p35">
            <a:extLst>
              <a:ext uri="{FF2B5EF4-FFF2-40B4-BE49-F238E27FC236}">
                <a16:creationId xmlns:a16="http://schemas.microsoft.com/office/drawing/2014/main" id="{299B9980-6840-F819-930E-49DCA20A406D}"/>
              </a:ext>
            </a:extLst>
          </p:cNvPr>
          <p:cNvSpPr txBox="1">
            <a:spLocks/>
          </p:cNvSpPr>
          <p:nvPr/>
        </p:nvSpPr>
        <p:spPr>
          <a:xfrm>
            <a:off x="336515" y="1222582"/>
            <a:ext cx="5853930" cy="459000"/>
          </a:xfrm>
          <a:prstGeom prst="rect">
            <a:avLst/>
          </a:prstGeom>
          <a:solidFill>
            <a:schemeClr val="accent1"/>
          </a:solidFill>
          <a:ln w="19050">
            <a:noFill/>
          </a:ln>
          <a:effectLst>
            <a:outerShdw blurRad="50800" dist="38100" dir="5400000" algn="t" rotWithShape="0">
              <a:prstClr val="black">
                <a:alpha val="40000"/>
              </a:prstClr>
            </a:outerShdw>
          </a:effectLst>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33">
              <a:buClr>
                <a:srgbClr val="0C4F72"/>
              </a:buClr>
            </a:pPr>
            <a:r>
              <a:rPr lang="id-ID" sz="2100" kern="0" dirty="0">
                <a:solidFill>
                  <a:schemeClr val="tx1"/>
                </a:solidFill>
                <a:latin typeface="PT Sans" panose="020B0503020203020204" pitchFamily="34" charset="0"/>
              </a:rPr>
              <a:t>Kunci Determinasi</a:t>
            </a:r>
            <a:endParaRPr lang="sv-SE" sz="2100" kern="0" dirty="0">
              <a:solidFill>
                <a:schemeClr val="tx1"/>
              </a:solidFill>
              <a:latin typeface="PT Sans" panose="020B0503020203020204" pitchFamily="34" charset="0"/>
            </a:endParaRPr>
          </a:p>
        </p:txBody>
      </p:sp>
    </p:spTree>
    <p:extLst>
      <p:ext uri="{BB962C8B-B14F-4D97-AF65-F5344CB8AC3E}">
        <p14:creationId xmlns:p14="http://schemas.microsoft.com/office/powerpoint/2010/main" val="678261114"/>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par>
                          <p:cTn id="17" fill="hold">
                            <p:stCondLst>
                              <p:cond delay="1000"/>
                            </p:stCondLst>
                            <p:childTnLst>
                              <p:par>
                                <p:cTn id="18" presetID="1" presetClass="entr" presetSubtype="0"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26" grpId="0" animBg="1"/>
      <p:bldP spid="10"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56B650F-A752-A31E-5202-D2D28DDA4F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
        <p:nvSpPr>
          <p:cNvPr id="8" name="TextBox 7"/>
          <p:cNvSpPr txBox="1"/>
          <p:nvPr/>
        </p:nvSpPr>
        <p:spPr>
          <a:xfrm>
            <a:off x="299743" y="1756147"/>
            <a:ext cx="4782308" cy="2823850"/>
          </a:xfrm>
          <a:prstGeom prst="rect">
            <a:avLst/>
          </a:prstGeom>
          <a:solidFill>
            <a:schemeClr val="accent1">
              <a:lumMod val="60000"/>
              <a:lumOff val="40000"/>
            </a:schemeClr>
          </a:solidFill>
        </p:spPr>
        <p:txBody>
          <a:bodyPr wrap="square" rtlCol="0">
            <a:spAutoFit/>
          </a:bodyPr>
          <a:lstStyle/>
          <a:p>
            <a:pPr algn="just" defTabSz="685783">
              <a:spcAft>
                <a:spcPts val="500"/>
              </a:spcAft>
              <a:tabLst>
                <a:tab pos="265106" algn="l"/>
              </a:tabLst>
            </a:pPr>
            <a:r>
              <a:rPr lang="id-ID" sz="1400" dirty="0">
                <a:solidFill>
                  <a:srgbClr val="000000"/>
                </a:solidFill>
                <a:latin typeface="PT Sans" panose="020B0503020203020204" pitchFamily="34" charset="0"/>
              </a:rPr>
              <a:t>1. 	A. Tidak bertulang belakang → ke nomor (2) </a:t>
            </a:r>
          </a:p>
          <a:p>
            <a:pPr algn="just" defTabSz="685783">
              <a:spcAft>
                <a:spcPts val="500"/>
              </a:spcAft>
              <a:tabLst>
                <a:tab pos="265106" algn="l"/>
              </a:tabLst>
            </a:pPr>
            <a:r>
              <a:rPr lang="id-ID" sz="1400" dirty="0">
                <a:solidFill>
                  <a:srgbClr val="000000"/>
                </a:solidFill>
                <a:latin typeface="PT Sans" panose="020B0503020203020204" pitchFamily="34" charset="0"/>
              </a:rPr>
              <a:t>	</a:t>
            </a:r>
            <a:r>
              <a:rPr lang="pt-BR" sz="1400" dirty="0">
                <a:solidFill>
                  <a:srgbClr val="000000"/>
                </a:solidFill>
                <a:latin typeface="PT Sans" panose="020B0503020203020204" pitchFamily="34" charset="0"/>
              </a:rPr>
              <a:t>B. Mempunyai ruas-ruas tulang belakang → ke nomor (3) </a:t>
            </a:r>
          </a:p>
          <a:p>
            <a:pPr algn="just" defTabSz="685783">
              <a:spcAft>
                <a:spcPts val="500"/>
              </a:spcAft>
              <a:tabLst>
                <a:tab pos="265106" algn="l"/>
              </a:tabLst>
            </a:pPr>
            <a:r>
              <a:rPr lang="id-ID" sz="1400" dirty="0">
                <a:solidFill>
                  <a:srgbClr val="000000"/>
                </a:solidFill>
                <a:latin typeface="PT Sans" panose="020B0503020203020204" pitchFamily="34" charset="0"/>
              </a:rPr>
              <a:t>2. 	A. Tubuh lunak, kaki tidak berbuku-buku → (</a:t>
            </a:r>
            <a:r>
              <a:rPr lang="id-ID" sz="1400" b="1" dirty="0">
                <a:solidFill>
                  <a:srgbClr val="000000"/>
                </a:solidFill>
                <a:latin typeface="PT Sans" panose="020B0503020203020204" pitchFamily="34" charset="0"/>
              </a:rPr>
              <a:t>Mollusca</a:t>
            </a:r>
            <a:r>
              <a:rPr lang="id-ID" sz="1400" dirty="0">
                <a:solidFill>
                  <a:srgbClr val="000000"/>
                </a:solidFill>
                <a:latin typeface="PT Sans" panose="020B0503020203020204" pitchFamily="34" charset="0"/>
              </a:rPr>
              <a:t>) </a:t>
            </a:r>
          </a:p>
          <a:p>
            <a:pPr algn="just" defTabSz="685783">
              <a:spcAft>
                <a:spcPts val="500"/>
              </a:spcAft>
              <a:tabLst>
                <a:tab pos="265106" algn="l"/>
              </a:tabLst>
            </a:pPr>
            <a:r>
              <a:rPr lang="id-ID" sz="1400" dirty="0">
                <a:solidFill>
                  <a:srgbClr val="000000"/>
                </a:solidFill>
                <a:latin typeface="PT Sans" panose="020B0503020203020204" pitchFamily="34" charset="0"/>
              </a:rPr>
              <a:t>	B. Tubuh tidak lunak, kaki berbuku-buku → ke nomor (4) </a:t>
            </a:r>
          </a:p>
          <a:p>
            <a:pPr algn="just" defTabSz="685783">
              <a:spcAft>
                <a:spcPts val="500"/>
              </a:spcAft>
              <a:tabLst>
                <a:tab pos="265106" algn="l"/>
              </a:tabLst>
            </a:pPr>
            <a:r>
              <a:rPr lang="id-ID" sz="1400" dirty="0">
                <a:solidFill>
                  <a:srgbClr val="000000"/>
                </a:solidFill>
                <a:latin typeface="PT Sans" panose="020B0503020203020204" pitchFamily="34" charset="0"/>
              </a:rPr>
              <a:t>3. 	A. Bergerak dengan sirip → (</a:t>
            </a:r>
            <a:r>
              <a:rPr lang="id-ID" sz="1400" b="1" dirty="0">
                <a:solidFill>
                  <a:srgbClr val="000000"/>
                </a:solidFill>
                <a:latin typeface="PT Sans" panose="020B0503020203020204" pitchFamily="34" charset="0"/>
              </a:rPr>
              <a:t>Pisces</a:t>
            </a:r>
            <a:r>
              <a:rPr lang="id-ID" sz="1400" dirty="0">
                <a:solidFill>
                  <a:srgbClr val="000000"/>
                </a:solidFill>
                <a:latin typeface="PT Sans" panose="020B0503020203020204" pitchFamily="34" charset="0"/>
              </a:rPr>
              <a:t>)</a:t>
            </a:r>
          </a:p>
          <a:p>
            <a:pPr algn="just" defTabSz="685783">
              <a:spcAft>
                <a:spcPts val="500"/>
              </a:spcAft>
              <a:tabLst>
                <a:tab pos="265106" algn="l"/>
              </a:tabLst>
            </a:pPr>
            <a:r>
              <a:rPr lang="id-ID" sz="1400" dirty="0">
                <a:solidFill>
                  <a:srgbClr val="000000"/>
                </a:solidFill>
                <a:latin typeface="PT Sans" panose="020B0503020203020204" pitchFamily="34" charset="0"/>
              </a:rPr>
              <a:t>	B. Bergerak bukan dengan sirip → ke nomor (6) </a:t>
            </a:r>
          </a:p>
          <a:p>
            <a:pPr algn="just" defTabSz="685783">
              <a:spcAft>
                <a:spcPts val="500"/>
              </a:spcAft>
              <a:tabLst>
                <a:tab pos="265106" algn="l"/>
              </a:tabLst>
            </a:pPr>
            <a:r>
              <a:rPr lang="en-US" sz="1400" dirty="0">
                <a:solidFill>
                  <a:srgbClr val="000000"/>
                </a:solidFill>
                <a:latin typeface="PT Sans" panose="020B0503020203020204" pitchFamily="34" charset="0"/>
              </a:rPr>
              <a:t>4. </a:t>
            </a:r>
            <a:r>
              <a:rPr lang="id-ID" sz="1400" dirty="0">
                <a:solidFill>
                  <a:srgbClr val="000000"/>
                </a:solidFill>
                <a:latin typeface="PT Sans" panose="020B0503020203020204" pitchFamily="34" charset="0"/>
              </a:rPr>
              <a:t>	</a:t>
            </a:r>
            <a:r>
              <a:rPr lang="en-US" sz="1400" dirty="0">
                <a:solidFill>
                  <a:srgbClr val="000000"/>
                </a:solidFill>
                <a:latin typeface="PT Sans" panose="020B0503020203020204" pitchFamily="34" charset="0"/>
              </a:rPr>
              <a:t>A. </a:t>
            </a:r>
            <a:r>
              <a:rPr lang="en-US" sz="1400" dirty="0" err="1">
                <a:solidFill>
                  <a:srgbClr val="000000"/>
                </a:solidFill>
                <a:latin typeface="PT Sans" panose="020B0503020203020204" pitchFamily="34" charset="0"/>
              </a:rPr>
              <a:t>Bersayap</a:t>
            </a:r>
            <a:r>
              <a:rPr lang="en-US" sz="1400" dirty="0">
                <a:solidFill>
                  <a:srgbClr val="000000"/>
                </a:solidFill>
                <a:latin typeface="PT Sans" panose="020B0503020203020204" pitchFamily="34" charset="0"/>
              </a:rPr>
              <a:t> → </a:t>
            </a:r>
            <a:r>
              <a:rPr lang="en-US" sz="1400" dirty="0" err="1">
                <a:solidFill>
                  <a:srgbClr val="000000"/>
                </a:solidFill>
                <a:latin typeface="PT Sans" panose="020B0503020203020204" pitchFamily="34" charset="0"/>
              </a:rPr>
              <a:t>ke</a:t>
            </a:r>
            <a:r>
              <a:rPr lang="en-US" sz="1400" dirty="0">
                <a:solidFill>
                  <a:srgbClr val="000000"/>
                </a:solidFill>
                <a:latin typeface="PT Sans" panose="020B0503020203020204" pitchFamily="34" charset="0"/>
              </a:rPr>
              <a:t> </a:t>
            </a:r>
            <a:r>
              <a:rPr lang="en-US" sz="1400" dirty="0" err="1">
                <a:solidFill>
                  <a:srgbClr val="000000"/>
                </a:solidFill>
                <a:latin typeface="PT Sans" panose="020B0503020203020204" pitchFamily="34" charset="0"/>
              </a:rPr>
              <a:t>nomor</a:t>
            </a:r>
            <a:r>
              <a:rPr lang="en-US" sz="1400" dirty="0">
                <a:solidFill>
                  <a:srgbClr val="000000"/>
                </a:solidFill>
                <a:latin typeface="PT Sans" panose="020B0503020203020204" pitchFamily="34" charset="0"/>
              </a:rPr>
              <a:t> (5) </a:t>
            </a:r>
          </a:p>
          <a:p>
            <a:pPr algn="just" defTabSz="685783">
              <a:spcAft>
                <a:spcPts val="500"/>
              </a:spcAft>
              <a:tabLst>
                <a:tab pos="265106" algn="l"/>
              </a:tabLst>
            </a:pPr>
            <a:r>
              <a:rPr lang="id-ID" sz="1400" dirty="0">
                <a:solidFill>
                  <a:srgbClr val="000000"/>
                </a:solidFill>
                <a:latin typeface="PT Sans" panose="020B0503020203020204" pitchFamily="34" charset="0"/>
              </a:rPr>
              <a:t>	B. Tidak bersayap → (</a:t>
            </a:r>
            <a:r>
              <a:rPr lang="id-ID" sz="1400" b="1" dirty="0">
                <a:solidFill>
                  <a:srgbClr val="000000"/>
                </a:solidFill>
                <a:latin typeface="PT Sans" panose="020B0503020203020204" pitchFamily="34" charset="0"/>
              </a:rPr>
              <a:t>Crustacea</a:t>
            </a:r>
            <a:r>
              <a:rPr lang="id-ID" sz="1400" dirty="0">
                <a:solidFill>
                  <a:srgbClr val="000000"/>
                </a:solidFill>
                <a:latin typeface="PT Sans" panose="020B0503020203020204" pitchFamily="34" charset="0"/>
              </a:rPr>
              <a:t>) </a:t>
            </a:r>
          </a:p>
          <a:p>
            <a:pPr algn="just" defTabSz="685783">
              <a:spcAft>
                <a:spcPts val="500"/>
              </a:spcAft>
              <a:tabLst>
                <a:tab pos="265106" algn="l"/>
              </a:tabLst>
            </a:pPr>
            <a:r>
              <a:rPr lang="id-ID" sz="1400" dirty="0">
                <a:solidFill>
                  <a:srgbClr val="000000"/>
                </a:solidFill>
                <a:latin typeface="PT Sans" panose="020B0503020203020204" pitchFamily="34" charset="0"/>
              </a:rPr>
              <a:t>5. 	A. Bersayap sisik → (</a:t>
            </a:r>
            <a:r>
              <a:rPr lang="id-ID" sz="1400" b="1" dirty="0">
                <a:solidFill>
                  <a:srgbClr val="000000"/>
                </a:solidFill>
                <a:latin typeface="PT Sans" panose="020B0503020203020204" pitchFamily="34" charset="0"/>
              </a:rPr>
              <a:t>Lepidoptera</a:t>
            </a:r>
            <a:r>
              <a:rPr lang="id-ID" sz="1400" dirty="0">
                <a:solidFill>
                  <a:srgbClr val="000000"/>
                </a:solidFill>
                <a:latin typeface="PT Sans" panose="020B0503020203020204" pitchFamily="34" charset="0"/>
              </a:rPr>
              <a:t>) </a:t>
            </a:r>
          </a:p>
          <a:p>
            <a:pPr algn="just" defTabSz="685783">
              <a:spcAft>
                <a:spcPts val="500"/>
              </a:spcAft>
              <a:tabLst>
                <a:tab pos="265106" algn="l"/>
              </a:tabLst>
            </a:pPr>
            <a:r>
              <a:rPr lang="id-ID" sz="1400" dirty="0">
                <a:solidFill>
                  <a:srgbClr val="000000"/>
                </a:solidFill>
                <a:latin typeface="PT Sans" panose="020B0503020203020204" pitchFamily="34" charset="0"/>
              </a:rPr>
              <a:t>	B. Bersayap lurus → (</a:t>
            </a:r>
            <a:r>
              <a:rPr lang="id-ID" sz="1400" b="1" dirty="0">
                <a:solidFill>
                  <a:srgbClr val="000000"/>
                </a:solidFill>
                <a:latin typeface="PT Sans" panose="020B0503020203020204" pitchFamily="34" charset="0"/>
              </a:rPr>
              <a:t>Orthoptera</a:t>
            </a:r>
            <a:r>
              <a:rPr lang="id-ID" sz="1400" dirty="0">
                <a:solidFill>
                  <a:srgbClr val="000000"/>
                </a:solidFill>
                <a:latin typeface="PT Sans" panose="020B0503020203020204" pitchFamily="34" charset="0"/>
              </a:rPr>
              <a:t>)</a:t>
            </a:r>
          </a:p>
        </p:txBody>
      </p:sp>
      <p:grpSp>
        <p:nvGrpSpPr>
          <p:cNvPr id="2" name="Group 1">
            <a:extLst>
              <a:ext uri="{FF2B5EF4-FFF2-40B4-BE49-F238E27FC236}">
                <a16:creationId xmlns:a16="http://schemas.microsoft.com/office/drawing/2014/main" id="{1CAAFBC2-1B5D-2E58-31F1-0BD6F96C59E7}"/>
              </a:ext>
            </a:extLst>
          </p:cNvPr>
          <p:cNvGrpSpPr/>
          <p:nvPr/>
        </p:nvGrpSpPr>
        <p:grpSpPr>
          <a:xfrm>
            <a:off x="488868" y="639553"/>
            <a:ext cx="1548121" cy="1033440"/>
            <a:chOff x="488868" y="542449"/>
            <a:chExt cx="1548121" cy="1033440"/>
          </a:xfrm>
        </p:grpSpPr>
        <p:pic>
          <p:nvPicPr>
            <p:cNvPr id="21" name="Picture 20">
              <a:extLst>
                <a:ext uri="{FF2B5EF4-FFF2-40B4-BE49-F238E27FC236}">
                  <a16:creationId xmlns:a16="http://schemas.microsoft.com/office/drawing/2014/main" id="{38283796-ED18-E894-6E20-BE31FE14F07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88868" y="542449"/>
              <a:ext cx="1548121" cy="1019125"/>
            </a:xfrm>
            <a:prstGeom prst="rect">
              <a:avLst/>
            </a:prstGeom>
          </p:spPr>
        </p:pic>
        <p:sp>
          <p:nvSpPr>
            <p:cNvPr id="15" name="Oval 14"/>
            <p:cNvSpPr/>
            <p:nvPr/>
          </p:nvSpPr>
          <p:spPr>
            <a:xfrm>
              <a:off x="601127" y="1256912"/>
              <a:ext cx="340242" cy="318977"/>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r>
                <a:rPr lang="id-ID" sz="1600" b="1" dirty="0">
                  <a:solidFill>
                    <a:srgbClr val="FFFFFF"/>
                  </a:solidFill>
                  <a:latin typeface="PT Sans" panose="020B0503020203020204" pitchFamily="34" charset="0"/>
                </a:rPr>
                <a:t>a</a:t>
              </a:r>
            </a:p>
          </p:txBody>
        </p:sp>
      </p:grpSp>
      <p:grpSp>
        <p:nvGrpSpPr>
          <p:cNvPr id="3" name="Group 2">
            <a:extLst>
              <a:ext uri="{FF2B5EF4-FFF2-40B4-BE49-F238E27FC236}">
                <a16:creationId xmlns:a16="http://schemas.microsoft.com/office/drawing/2014/main" id="{DB405F0C-1649-0BFD-91B1-EE5F8C06E3B8}"/>
              </a:ext>
            </a:extLst>
          </p:cNvPr>
          <p:cNvGrpSpPr/>
          <p:nvPr/>
        </p:nvGrpSpPr>
        <p:grpSpPr>
          <a:xfrm>
            <a:off x="2581902" y="682734"/>
            <a:ext cx="1758583" cy="999778"/>
            <a:chOff x="2581902" y="585630"/>
            <a:chExt cx="1758583" cy="999778"/>
          </a:xfrm>
        </p:grpSpPr>
        <p:pic>
          <p:nvPicPr>
            <p:cNvPr id="22" name="Picture 21">
              <a:extLst>
                <a:ext uri="{FF2B5EF4-FFF2-40B4-BE49-F238E27FC236}">
                  <a16:creationId xmlns:a16="http://schemas.microsoft.com/office/drawing/2014/main" id="{1419F9EF-EB0B-9B2F-5E7C-19CEAAA9C017}"/>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rot="5400000">
              <a:off x="3091521" y="336443"/>
              <a:ext cx="999778" cy="1498151"/>
            </a:xfrm>
            <a:prstGeom prst="rect">
              <a:avLst/>
            </a:prstGeom>
          </p:spPr>
        </p:pic>
        <p:sp>
          <p:nvSpPr>
            <p:cNvPr id="16" name="Oval 15"/>
            <p:cNvSpPr/>
            <p:nvPr/>
          </p:nvSpPr>
          <p:spPr>
            <a:xfrm>
              <a:off x="2581902" y="1255427"/>
              <a:ext cx="340242" cy="318977"/>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r>
                <a:rPr lang="id-ID" sz="1600" b="1" dirty="0">
                  <a:solidFill>
                    <a:srgbClr val="FFFFFF"/>
                  </a:solidFill>
                  <a:latin typeface="PT Sans" panose="020B0503020203020204" pitchFamily="34" charset="0"/>
                </a:rPr>
                <a:t>b</a:t>
              </a:r>
            </a:p>
          </p:txBody>
        </p:sp>
      </p:grpSp>
      <p:grpSp>
        <p:nvGrpSpPr>
          <p:cNvPr id="4" name="Group 3">
            <a:extLst>
              <a:ext uri="{FF2B5EF4-FFF2-40B4-BE49-F238E27FC236}">
                <a16:creationId xmlns:a16="http://schemas.microsoft.com/office/drawing/2014/main" id="{BD25837A-C836-27B2-E0CC-C9DDC5679B32}"/>
              </a:ext>
            </a:extLst>
          </p:cNvPr>
          <p:cNvGrpSpPr/>
          <p:nvPr/>
        </p:nvGrpSpPr>
        <p:grpSpPr>
          <a:xfrm>
            <a:off x="4715027" y="719884"/>
            <a:ext cx="1578281" cy="1065440"/>
            <a:chOff x="4715027" y="622780"/>
            <a:chExt cx="1578281" cy="1065440"/>
          </a:xfrm>
        </p:grpSpPr>
        <p:pic>
          <p:nvPicPr>
            <p:cNvPr id="23" name="Picture 22">
              <a:extLst>
                <a:ext uri="{FF2B5EF4-FFF2-40B4-BE49-F238E27FC236}">
                  <a16:creationId xmlns:a16="http://schemas.microsoft.com/office/drawing/2014/main" id="{D0F8FD84-2C51-7107-6D30-4F83708A7A6E}"/>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5022914" y="622780"/>
              <a:ext cx="1270394" cy="1065440"/>
            </a:xfrm>
            <a:prstGeom prst="rect">
              <a:avLst/>
            </a:prstGeom>
          </p:spPr>
        </p:pic>
        <p:sp>
          <p:nvSpPr>
            <p:cNvPr id="17" name="Oval 16"/>
            <p:cNvSpPr/>
            <p:nvPr/>
          </p:nvSpPr>
          <p:spPr>
            <a:xfrm>
              <a:off x="4715027" y="1256912"/>
              <a:ext cx="340242" cy="318977"/>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r>
                <a:rPr lang="id-ID" sz="1600" b="1" dirty="0">
                  <a:solidFill>
                    <a:srgbClr val="FFFFFF"/>
                  </a:solidFill>
                  <a:latin typeface="PT Sans" panose="020B0503020203020204" pitchFamily="34" charset="0"/>
                </a:rPr>
                <a:t>c</a:t>
              </a:r>
            </a:p>
          </p:txBody>
        </p:sp>
      </p:grpSp>
      <p:sp>
        <p:nvSpPr>
          <p:cNvPr id="19" name="TextBox 18"/>
          <p:cNvSpPr txBox="1"/>
          <p:nvPr/>
        </p:nvSpPr>
        <p:spPr>
          <a:xfrm>
            <a:off x="5337881" y="1734328"/>
            <a:ext cx="3347672" cy="2590453"/>
          </a:xfrm>
          <a:prstGeom prst="rect">
            <a:avLst/>
          </a:prstGeom>
          <a:solidFill>
            <a:schemeClr val="tx2">
              <a:lumMod val="10000"/>
              <a:lumOff val="90000"/>
            </a:schemeClr>
          </a:solidFill>
        </p:spPr>
        <p:txBody>
          <a:bodyPr wrap="square" rtlCol="0">
            <a:spAutoFit/>
          </a:bodyPr>
          <a:lstStyle/>
          <a:p>
            <a:pPr algn="just" defTabSz="685783">
              <a:spcBef>
                <a:spcPts val="500"/>
              </a:spcBef>
              <a:spcAft>
                <a:spcPts val="500"/>
              </a:spcAft>
              <a:tabLst>
                <a:tab pos="265106" algn="l"/>
              </a:tabLst>
            </a:pPr>
            <a:r>
              <a:rPr lang="id-ID" sz="1400" b="1" dirty="0">
                <a:solidFill>
                  <a:srgbClr val="000000"/>
                </a:solidFill>
                <a:latin typeface="PT Sans" panose="020B0503020203020204" pitchFamily="34" charset="0"/>
              </a:rPr>
              <a:t>Langkah-langkah:</a:t>
            </a:r>
          </a:p>
          <a:p>
            <a:pPr marL="342892" indent="-258757" defTabSz="685783">
              <a:spcAft>
                <a:spcPts val="500"/>
              </a:spcAft>
              <a:buFont typeface="+mj-lt"/>
              <a:buAutoNum type="arabicPeriod"/>
              <a:tabLst>
                <a:tab pos="265106" algn="l"/>
              </a:tabLst>
            </a:pPr>
            <a:r>
              <a:rPr lang="id-ID" sz="1400" dirty="0">
                <a:solidFill>
                  <a:srgbClr val="000000"/>
                </a:solidFill>
                <a:latin typeface="PT Sans" panose="020B0503020203020204" pitchFamily="34" charset="0"/>
              </a:rPr>
              <a:t>Amatilah ciri-ciri hewan yang tersedia, kemudian cocokkan ciri-cirinya dengan pernyataan yang terdapat dalam setiap langkah kunci determinasi.</a:t>
            </a:r>
          </a:p>
          <a:p>
            <a:pPr marL="342892" indent="-258757" defTabSz="685783">
              <a:spcAft>
                <a:spcPts val="500"/>
              </a:spcAft>
              <a:buFont typeface="+mj-lt"/>
              <a:buAutoNum type="arabicPeriod"/>
              <a:tabLst>
                <a:tab pos="265106" algn="l"/>
              </a:tabLst>
            </a:pPr>
            <a:r>
              <a:rPr lang="id-ID" sz="1400" dirty="0">
                <a:solidFill>
                  <a:srgbClr val="000000"/>
                </a:solidFill>
                <a:latin typeface="PT Sans" panose="020B0503020203020204" pitchFamily="34" charset="0"/>
              </a:rPr>
              <a:t>Tuliskan nomor-nomor urutan yang tertera di setiap awal pernyataan yang sesuai hingga mendapatkan nama kelompok atau takson yang tertera di akhir pernyataan.</a:t>
            </a:r>
          </a:p>
        </p:txBody>
      </p:sp>
      <p:grpSp>
        <p:nvGrpSpPr>
          <p:cNvPr id="5" name="Group 4">
            <a:extLst>
              <a:ext uri="{FF2B5EF4-FFF2-40B4-BE49-F238E27FC236}">
                <a16:creationId xmlns:a16="http://schemas.microsoft.com/office/drawing/2014/main" id="{2DBC14E4-6754-D66C-35DC-32444E44D312}"/>
              </a:ext>
            </a:extLst>
          </p:cNvPr>
          <p:cNvGrpSpPr/>
          <p:nvPr/>
        </p:nvGrpSpPr>
        <p:grpSpPr>
          <a:xfrm>
            <a:off x="6820623" y="720797"/>
            <a:ext cx="1929666" cy="980222"/>
            <a:chOff x="6820623" y="623693"/>
            <a:chExt cx="1929666" cy="980222"/>
          </a:xfrm>
        </p:grpSpPr>
        <p:sp>
          <p:nvSpPr>
            <p:cNvPr id="18" name="Oval 17"/>
            <p:cNvSpPr/>
            <p:nvPr/>
          </p:nvSpPr>
          <p:spPr>
            <a:xfrm>
              <a:off x="6820623" y="1256911"/>
              <a:ext cx="340242" cy="318977"/>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r>
                <a:rPr lang="id-ID" sz="1600" b="1" dirty="0">
                  <a:solidFill>
                    <a:srgbClr val="FFFFFF"/>
                  </a:solidFill>
                  <a:latin typeface="PT Sans" panose="020B0503020203020204" pitchFamily="34" charset="0"/>
                </a:rPr>
                <a:t>d</a:t>
              </a:r>
            </a:p>
          </p:txBody>
        </p:sp>
        <p:pic>
          <p:nvPicPr>
            <p:cNvPr id="24" name="Picture 23">
              <a:extLst>
                <a:ext uri="{FF2B5EF4-FFF2-40B4-BE49-F238E27FC236}">
                  <a16:creationId xmlns:a16="http://schemas.microsoft.com/office/drawing/2014/main" id="{971CB11D-F883-819A-8F04-048E1C3B3721}"/>
                </a:ext>
              </a:extLst>
            </p:cNvPr>
            <p:cNvPicPr>
              <a:picLocks noChangeAspect="1"/>
            </p:cNvPicPr>
            <p:nvPr/>
          </p:nvPicPr>
          <p:blipFill>
            <a:blip r:embed="rId6" cstate="print">
              <a:extLst>
                <a:ext uri="{BEBA8EAE-BF5A-486C-A8C5-ECC9F3942E4B}">
                  <a14:imgProps xmlns:a14="http://schemas.microsoft.com/office/drawing/2010/main">
                    <a14:imgLayer r:embed="rId7">
                      <a14:imgEffect>
                        <a14:backgroundRemoval t="10000" b="90000" l="10000" r="90000"/>
                      </a14:imgEffect>
                    </a14:imgLayer>
                  </a14:imgProps>
                </a:ext>
                <a:ext uri="{28A0092B-C50C-407E-A947-70E740481C1C}">
                  <a14:useLocalDpi xmlns:a14="http://schemas.microsoft.com/office/drawing/2010/main" val="0"/>
                </a:ext>
              </a:extLst>
            </a:blip>
            <a:srcRect/>
            <a:stretch/>
          </p:blipFill>
          <p:spPr>
            <a:xfrm>
              <a:off x="6946189" y="623693"/>
              <a:ext cx="1804100" cy="980222"/>
            </a:xfrm>
            <a:prstGeom prst="rect">
              <a:avLst/>
            </a:prstGeom>
          </p:spPr>
        </p:pic>
      </p:grpSp>
      <p:sp>
        <p:nvSpPr>
          <p:cNvPr id="25" name="Google Shape;272;p35">
            <a:extLst>
              <a:ext uri="{FF2B5EF4-FFF2-40B4-BE49-F238E27FC236}">
                <a16:creationId xmlns:a16="http://schemas.microsoft.com/office/drawing/2014/main" id="{9BE76260-6A47-A669-6A29-F0B9928F37C1}"/>
              </a:ext>
            </a:extLst>
          </p:cNvPr>
          <p:cNvSpPr txBox="1">
            <a:spLocks/>
          </p:cNvSpPr>
          <p:nvPr/>
        </p:nvSpPr>
        <p:spPr>
          <a:xfrm>
            <a:off x="287338" y="283210"/>
            <a:ext cx="8532981" cy="459000"/>
          </a:xfrm>
          <a:prstGeom prst="rect">
            <a:avLst/>
          </a:prstGeom>
          <a:solidFill>
            <a:schemeClr val="accent1"/>
          </a:solidFill>
          <a:ln w="19050">
            <a:noFill/>
          </a:ln>
          <a:effectLst>
            <a:outerShdw blurRad="50800" dist="38100" dir="5400000" algn="t" rotWithShape="0">
              <a:prstClr val="black">
                <a:alpha val="40000"/>
              </a:prstClr>
            </a:outerShdw>
          </a:effectLst>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685783"/>
            <a:r>
              <a:rPr lang="id-ID" sz="2000" dirty="0">
                <a:solidFill>
                  <a:schemeClr val="tx1"/>
                </a:solidFill>
                <a:latin typeface="PT Sans" panose="020B0503020203020204" pitchFamily="34" charset="0"/>
              </a:rPr>
              <a:t>Contoh identifikasi spesies dengan kunci determinasi sederhana</a:t>
            </a:r>
            <a:endParaRPr lang="id-ID" sz="1800" dirty="0">
              <a:solidFill>
                <a:schemeClr val="tx1"/>
              </a:solidFill>
              <a:latin typeface="PT Sans" panose="020B0503020203020204" pitchFamily="34" charset="0"/>
            </a:endParaRPr>
          </a:p>
        </p:txBody>
      </p:sp>
    </p:spTree>
    <p:extLst>
      <p:ext uri="{BB962C8B-B14F-4D97-AF65-F5344CB8AC3E}">
        <p14:creationId xmlns:p14="http://schemas.microsoft.com/office/powerpoint/2010/main" val="2737206318"/>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anim calcmode="lin" valueType="num">
                                      <p:cBhvr>
                                        <p:cTn id="30" dur="1000" fill="hold"/>
                                        <p:tgtEl>
                                          <p:spTgt spid="5"/>
                                        </p:tgtEl>
                                        <p:attrNameLst>
                                          <p:attrName>ppt_x</p:attrName>
                                        </p:attrNameLst>
                                      </p:cBhvr>
                                      <p:tavLst>
                                        <p:tav tm="0">
                                          <p:val>
                                            <p:strVal val="#ppt_x"/>
                                          </p:val>
                                        </p:tav>
                                        <p:tav tm="100000">
                                          <p:val>
                                            <p:strVal val="#ppt_x"/>
                                          </p:val>
                                        </p:tav>
                                      </p:tavLst>
                                    </p:anim>
                                    <p:anim calcmode="lin" valueType="num">
                                      <p:cBhvr>
                                        <p:cTn id="3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1000"/>
                                        <p:tgtEl>
                                          <p:spTgt spid="19"/>
                                        </p:tgtEl>
                                      </p:cBhvr>
                                    </p:animEffect>
                                    <p:anim calcmode="lin" valueType="num">
                                      <p:cBhvr>
                                        <p:cTn id="44" dur="1000" fill="hold"/>
                                        <p:tgtEl>
                                          <p:spTgt spid="19"/>
                                        </p:tgtEl>
                                        <p:attrNameLst>
                                          <p:attrName>ppt_x</p:attrName>
                                        </p:attrNameLst>
                                      </p:cBhvr>
                                      <p:tavLst>
                                        <p:tav tm="0">
                                          <p:val>
                                            <p:strVal val="#ppt_x"/>
                                          </p:val>
                                        </p:tav>
                                        <p:tav tm="100000">
                                          <p:val>
                                            <p:strVal val="#ppt_x"/>
                                          </p:val>
                                        </p:tav>
                                      </p:tavLst>
                                    </p:anim>
                                    <p:anim calcmode="lin" valueType="num">
                                      <p:cBhvr>
                                        <p:cTn id="45"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9" grpId="0" animBg="1"/>
      <p:bldP spid="25"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429624" y="1442467"/>
            <a:ext cx="5944166" cy="1069524"/>
          </a:xfrm>
          <a:prstGeom prst="rect">
            <a:avLst/>
          </a:prstGeom>
          <a:solidFill>
            <a:schemeClr val="tx2">
              <a:lumMod val="10000"/>
              <a:lumOff val="90000"/>
            </a:schemeClr>
          </a:solidFill>
        </p:spPr>
        <p:txBody>
          <a:bodyPr wrap="square" rtlCol="0">
            <a:spAutoFit/>
          </a:bodyPr>
          <a:lstStyle/>
          <a:p>
            <a:pPr defTabSz="685783">
              <a:spcAft>
                <a:spcPts val="300"/>
              </a:spcAft>
              <a:tabLst>
                <a:tab pos="265106" algn="l"/>
              </a:tabLst>
            </a:pPr>
            <a:r>
              <a:rPr lang="id-ID" sz="1400" dirty="0">
                <a:solidFill>
                  <a:srgbClr val="000000"/>
                </a:solidFill>
                <a:latin typeface="PT Sans" panose="020B0503020203020204" pitchFamily="34" charset="0"/>
              </a:rPr>
              <a:t>1A. Tidak bertulang belakang → (2), lihat pernyataan nomor 2. </a:t>
            </a:r>
          </a:p>
          <a:p>
            <a:pPr defTabSz="685783">
              <a:spcAft>
                <a:spcPts val="300"/>
              </a:spcAft>
              <a:tabLst>
                <a:tab pos="265106" algn="l"/>
              </a:tabLst>
            </a:pPr>
            <a:r>
              <a:rPr lang="id-ID" sz="1400" dirty="0">
                <a:solidFill>
                  <a:srgbClr val="000000"/>
                </a:solidFill>
                <a:latin typeface="PT Sans" panose="020B0503020203020204" pitchFamily="34" charset="0"/>
              </a:rPr>
              <a:t>2B. Tubuh tidak lunak, kaki berbuku-buku → (4), lihat pernyataan nomor 4.</a:t>
            </a:r>
          </a:p>
          <a:p>
            <a:pPr defTabSz="685783">
              <a:spcAft>
                <a:spcPts val="300"/>
              </a:spcAft>
              <a:tabLst>
                <a:tab pos="265106" algn="l"/>
              </a:tabLst>
            </a:pPr>
            <a:r>
              <a:rPr lang="en-US" sz="1400" dirty="0">
                <a:solidFill>
                  <a:srgbClr val="000000"/>
                </a:solidFill>
                <a:latin typeface="PT Sans" panose="020B0503020203020204" pitchFamily="34" charset="0"/>
              </a:rPr>
              <a:t>4</a:t>
            </a:r>
            <a:r>
              <a:rPr lang="id-ID" sz="1400" dirty="0">
                <a:solidFill>
                  <a:srgbClr val="000000"/>
                </a:solidFill>
                <a:latin typeface="PT Sans" panose="020B0503020203020204" pitchFamily="34" charset="0"/>
              </a:rPr>
              <a:t>B. Tidak bersayap → (Crustacea)</a:t>
            </a:r>
          </a:p>
          <a:p>
            <a:pPr defTabSz="685783">
              <a:spcAft>
                <a:spcPts val="300"/>
              </a:spcAft>
              <a:tabLst>
                <a:tab pos="265106" algn="l"/>
              </a:tabLst>
            </a:pPr>
            <a:r>
              <a:rPr lang="id-ID" sz="1400" dirty="0">
                <a:solidFill>
                  <a:srgbClr val="000000"/>
                </a:solidFill>
                <a:latin typeface="PT Sans" panose="020B0503020203020204" pitchFamily="34" charset="0"/>
              </a:rPr>
              <a:t>Oleh karena itu, udang termasuk ke dalam kelompok </a:t>
            </a:r>
            <a:r>
              <a:rPr lang="id-ID" sz="1400" b="1" dirty="0">
                <a:solidFill>
                  <a:srgbClr val="000000"/>
                </a:solidFill>
                <a:latin typeface="PT Sans" panose="020B0503020203020204" pitchFamily="34" charset="0"/>
              </a:rPr>
              <a:t>Crustacea</a:t>
            </a:r>
            <a:r>
              <a:rPr lang="id-ID" sz="1400" dirty="0">
                <a:solidFill>
                  <a:srgbClr val="000000"/>
                </a:solidFill>
                <a:latin typeface="PT Sans" panose="020B0503020203020204" pitchFamily="34" charset="0"/>
              </a:rPr>
              <a:t>.</a:t>
            </a:r>
          </a:p>
        </p:txBody>
      </p:sp>
      <p:grpSp>
        <p:nvGrpSpPr>
          <p:cNvPr id="2" name="Group 1">
            <a:extLst>
              <a:ext uri="{FF2B5EF4-FFF2-40B4-BE49-F238E27FC236}">
                <a16:creationId xmlns:a16="http://schemas.microsoft.com/office/drawing/2014/main" id="{31F0658F-EC72-5A4F-8D8A-330B3C956088}"/>
              </a:ext>
            </a:extLst>
          </p:cNvPr>
          <p:cNvGrpSpPr/>
          <p:nvPr/>
        </p:nvGrpSpPr>
        <p:grpSpPr>
          <a:xfrm>
            <a:off x="534844" y="1110983"/>
            <a:ext cx="1548121" cy="1019125"/>
            <a:chOff x="389188" y="606766"/>
            <a:chExt cx="1548121" cy="1019125"/>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389188" y="606766"/>
              <a:ext cx="1548121" cy="1019125"/>
            </a:xfrm>
            <a:prstGeom prst="rect">
              <a:avLst/>
            </a:prstGeom>
          </p:spPr>
        </p:pic>
        <p:sp>
          <p:nvSpPr>
            <p:cNvPr id="6" name="Oval 5"/>
            <p:cNvSpPr/>
            <p:nvPr/>
          </p:nvSpPr>
          <p:spPr>
            <a:xfrm>
              <a:off x="650504" y="1241599"/>
              <a:ext cx="340242" cy="318977"/>
            </a:xfrm>
            <a:prstGeom prst="ellips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r>
                <a:rPr lang="id-ID" sz="1600" b="1" dirty="0">
                  <a:solidFill>
                    <a:srgbClr val="FFFFFF"/>
                  </a:solidFill>
                  <a:latin typeface="PT Sans" panose="020B0503020203020204" pitchFamily="34" charset="0"/>
                </a:rPr>
                <a:t>a</a:t>
              </a:r>
            </a:p>
          </p:txBody>
        </p:sp>
      </p:grpSp>
      <p:grpSp>
        <p:nvGrpSpPr>
          <p:cNvPr id="19" name="Group 18">
            <a:extLst>
              <a:ext uri="{FF2B5EF4-FFF2-40B4-BE49-F238E27FC236}">
                <a16:creationId xmlns:a16="http://schemas.microsoft.com/office/drawing/2014/main" id="{FE2792D7-F20B-3D27-DE1A-B40979609BD3}"/>
              </a:ext>
            </a:extLst>
          </p:cNvPr>
          <p:cNvGrpSpPr/>
          <p:nvPr/>
        </p:nvGrpSpPr>
        <p:grpSpPr>
          <a:xfrm>
            <a:off x="796160" y="2511991"/>
            <a:ext cx="1121321" cy="1070226"/>
            <a:chOff x="650504" y="1904141"/>
            <a:chExt cx="1121321" cy="1070226"/>
          </a:xfrm>
        </p:grpSpPr>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057619" y="1904141"/>
              <a:ext cx="714206" cy="1070226"/>
            </a:xfrm>
            <a:prstGeom prst="rect">
              <a:avLst/>
            </a:prstGeom>
          </p:spPr>
        </p:pic>
        <p:sp>
          <p:nvSpPr>
            <p:cNvPr id="8" name="Oval 7"/>
            <p:cNvSpPr/>
            <p:nvPr/>
          </p:nvSpPr>
          <p:spPr>
            <a:xfrm>
              <a:off x="650504" y="2605721"/>
              <a:ext cx="340242" cy="318977"/>
            </a:xfrm>
            <a:prstGeom prst="ellips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r>
                <a:rPr lang="id-ID" sz="1600" b="1" dirty="0">
                  <a:solidFill>
                    <a:srgbClr val="FFFFFF"/>
                  </a:solidFill>
                  <a:latin typeface="PT Sans" panose="020B0503020203020204" pitchFamily="34" charset="0"/>
                </a:rPr>
                <a:t>b</a:t>
              </a:r>
            </a:p>
          </p:txBody>
        </p:sp>
      </p:grpSp>
      <p:sp>
        <p:nvSpPr>
          <p:cNvPr id="9" name="TextBox 8"/>
          <p:cNvSpPr txBox="1"/>
          <p:nvPr/>
        </p:nvSpPr>
        <p:spPr>
          <a:xfrm>
            <a:off x="2429624" y="2999115"/>
            <a:ext cx="5956196" cy="815608"/>
          </a:xfrm>
          <a:prstGeom prst="rect">
            <a:avLst/>
          </a:prstGeom>
          <a:solidFill>
            <a:schemeClr val="tx2">
              <a:lumMod val="10000"/>
              <a:lumOff val="90000"/>
            </a:schemeClr>
          </a:solidFill>
        </p:spPr>
        <p:txBody>
          <a:bodyPr wrap="square" rtlCol="0">
            <a:spAutoFit/>
          </a:bodyPr>
          <a:lstStyle/>
          <a:p>
            <a:pPr defTabSz="685783">
              <a:spcAft>
                <a:spcPts val="300"/>
              </a:spcAft>
              <a:tabLst>
                <a:tab pos="265106" algn="l"/>
              </a:tabLst>
            </a:pPr>
            <a:r>
              <a:rPr lang="id-ID" sz="1400" dirty="0">
                <a:solidFill>
                  <a:srgbClr val="000000"/>
                </a:solidFill>
                <a:latin typeface="PT Sans" panose="020B0503020203020204" pitchFamily="34" charset="0"/>
              </a:rPr>
              <a:t>1A. Tidak bertulang belakang → (2), lihat pernyataan nomor 2.</a:t>
            </a:r>
          </a:p>
          <a:p>
            <a:pPr defTabSz="685783">
              <a:spcAft>
                <a:spcPts val="300"/>
              </a:spcAft>
              <a:tabLst>
                <a:tab pos="265106" algn="l"/>
              </a:tabLst>
            </a:pPr>
            <a:r>
              <a:rPr lang="id-ID" sz="1400" dirty="0">
                <a:solidFill>
                  <a:srgbClr val="000000"/>
                </a:solidFill>
                <a:latin typeface="PT Sans" panose="020B0503020203020204" pitchFamily="34" charset="0"/>
              </a:rPr>
              <a:t>2A. Tubuh lunak, kaki tidak berbuku-buku → (Mollusca)</a:t>
            </a:r>
          </a:p>
          <a:p>
            <a:pPr defTabSz="685783">
              <a:spcAft>
                <a:spcPts val="300"/>
              </a:spcAft>
              <a:tabLst>
                <a:tab pos="265106" algn="l"/>
              </a:tabLst>
            </a:pPr>
            <a:r>
              <a:rPr lang="id-ID" sz="1400" dirty="0">
                <a:solidFill>
                  <a:srgbClr val="000000"/>
                </a:solidFill>
                <a:latin typeface="PT Sans" panose="020B0503020203020204" pitchFamily="34" charset="0"/>
              </a:rPr>
              <a:t>Oleh karena itu, cumi-cumi termasuk ke dalam kelompok </a:t>
            </a:r>
            <a:r>
              <a:rPr lang="id-ID" sz="1400" b="1" dirty="0">
                <a:solidFill>
                  <a:srgbClr val="000000"/>
                </a:solidFill>
                <a:latin typeface="PT Sans" panose="020B0503020203020204" pitchFamily="34" charset="0"/>
              </a:rPr>
              <a:t>Mollusca</a:t>
            </a:r>
            <a:r>
              <a:rPr lang="id-ID" sz="1400" dirty="0">
                <a:solidFill>
                  <a:srgbClr val="000000"/>
                </a:solidFill>
                <a:latin typeface="PT Sans" panose="020B0503020203020204" pitchFamily="34" charset="0"/>
              </a:rPr>
              <a:t>.</a:t>
            </a:r>
          </a:p>
        </p:txBody>
      </p:sp>
      <p:sp>
        <p:nvSpPr>
          <p:cNvPr id="13" name="TextBox 12"/>
          <p:cNvSpPr txBox="1"/>
          <p:nvPr/>
        </p:nvSpPr>
        <p:spPr>
          <a:xfrm>
            <a:off x="2429624" y="1056684"/>
            <a:ext cx="1440000" cy="360000"/>
          </a:xfrm>
          <a:prstGeom prst="rect">
            <a:avLst/>
          </a:prstGeom>
          <a:solidFill>
            <a:srgbClr val="002060"/>
          </a:solidFill>
        </p:spPr>
        <p:txBody>
          <a:bodyPr wrap="square" rtlCol="0">
            <a:spAutoFit/>
          </a:bodyPr>
          <a:lstStyle/>
          <a:p>
            <a:pPr algn="ctr" defTabSz="685783">
              <a:spcAft>
                <a:spcPts val="500"/>
              </a:spcAft>
              <a:tabLst>
                <a:tab pos="265106" algn="l"/>
              </a:tabLst>
            </a:pPr>
            <a:r>
              <a:rPr lang="id-ID" sz="1600" b="1" dirty="0">
                <a:solidFill>
                  <a:srgbClr val="FFFFFF"/>
                </a:solidFill>
                <a:latin typeface="PT Sans" panose="020B0503020203020204" pitchFamily="34" charset="0"/>
              </a:rPr>
              <a:t>Udang</a:t>
            </a:r>
          </a:p>
        </p:txBody>
      </p:sp>
      <p:sp>
        <p:nvSpPr>
          <p:cNvPr id="14" name="TextBox 13"/>
          <p:cNvSpPr txBox="1"/>
          <p:nvPr/>
        </p:nvSpPr>
        <p:spPr>
          <a:xfrm>
            <a:off x="2429625" y="2638008"/>
            <a:ext cx="1440000" cy="360000"/>
          </a:xfrm>
          <a:prstGeom prst="rect">
            <a:avLst/>
          </a:prstGeom>
          <a:solidFill>
            <a:srgbClr val="002060"/>
          </a:solidFill>
        </p:spPr>
        <p:txBody>
          <a:bodyPr wrap="square" rtlCol="0">
            <a:spAutoFit/>
          </a:bodyPr>
          <a:lstStyle/>
          <a:p>
            <a:pPr algn="ctr" defTabSz="685783">
              <a:spcAft>
                <a:spcPts val="500"/>
              </a:spcAft>
              <a:tabLst>
                <a:tab pos="265106" algn="l"/>
              </a:tabLst>
            </a:pPr>
            <a:r>
              <a:rPr lang="id-ID" sz="1600" b="1" dirty="0">
                <a:solidFill>
                  <a:srgbClr val="FFFFFF"/>
                </a:solidFill>
                <a:latin typeface="PT Sans" panose="020B0503020203020204" pitchFamily="34" charset="0"/>
              </a:rPr>
              <a:t>Cumi-cumi</a:t>
            </a:r>
          </a:p>
        </p:txBody>
      </p:sp>
      <p:pic>
        <p:nvPicPr>
          <p:cNvPr id="16" name="Picture 15">
            <a:extLst>
              <a:ext uri="{FF2B5EF4-FFF2-40B4-BE49-F238E27FC236}">
                <a16:creationId xmlns:a16="http://schemas.microsoft.com/office/drawing/2014/main" id="{056B650F-A752-A31E-5202-D2D28DDA4F0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
        <p:nvSpPr>
          <p:cNvPr id="18" name="Google Shape;272;p35">
            <a:extLst>
              <a:ext uri="{FF2B5EF4-FFF2-40B4-BE49-F238E27FC236}">
                <a16:creationId xmlns:a16="http://schemas.microsoft.com/office/drawing/2014/main" id="{D1AD1D43-6A0E-F705-C392-373B0869FFC2}"/>
              </a:ext>
            </a:extLst>
          </p:cNvPr>
          <p:cNvSpPr txBox="1">
            <a:spLocks/>
          </p:cNvSpPr>
          <p:nvPr/>
        </p:nvSpPr>
        <p:spPr>
          <a:xfrm>
            <a:off x="299742" y="283210"/>
            <a:ext cx="8520577" cy="459000"/>
          </a:xfrm>
          <a:prstGeom prst="rect">
            <a:avLst/>
          </a:prstGeom>
          <a:solidFill>
            <a:schemeClr val="accent1"/>
          </a:solidFill>
          <a:ln w="19050">
            <a:noFill/>
          </a:ln>
          <a:effectLst>
            <a:outerShdw blurRad="50800" dist="38100" dir="5400000" algn="t" rotWithShape="0">
              <a:prstClr val="black">
                <a:alpha val="40000"/>
              </a:prstClr>
            </a:outerShdw>
          </a:effectLst>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685783"/>
            <a:r>
              <a:rPr lang="id-ID" sz="2000" dirty="0">
                <a:solidFill>
                  <a:schemeClr val="tx1"/>
                </a:solidFill>
                <a:latin typeface="PT Sans" panose="020B0503020203020204" pitchFamily="34" charset="0"/>
              </a:rPr>
              <a:t>Contoh identifikasi spesies dengan kunci determinasi sederhana</a:t>
            </a:r>
            <a:endParaRPr lang="id-ID" sz="1800" dirty="0">
              <a:solidFill>
                <a:schemeClr val="tx1"/>
              </a:solidFill>
              <a:latin typeface="PT Sans" panose="020B0503020203020204" pitchFamily="34" charset="0"/>
            </a:endParaRPr>
          </a:p>
        </p:txBody>
      </p:sp>
    </p:spTree>
    <p:extLst>
      <p:ext uri="{BB962C8B-B14F-4D97-AF65-F5344CB8AC3E}">
        <p14:creationId xmlns:p14="http://schemas.microsoft.com/office/powerpoint/2010/main" val="1850279799"/>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3" grpId="0" animBg="1"/>
      <p:bldP spid="14"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429624" y="1442467"/>
            <a:ext cx="5944166" cy="1323439"/>
          </a:xfrm>
          <a:prstGeom prst="rect">
            <a:avLst/>
          </a:prstGeom>
          <a:solidFill>
            <a:schemeClr val="tx2">
              <a:lumMod val="10000"/>
              <a:lumOff val="90000"/>
            </a:schemeClr>
          </a:solidFill>
        </p:spPr>
        <p:txBody>
          <a:bodyPr wrap="square" rtlCol="0">
            <a:spAutoFit/>
          </a:bodyPr>
          <a:lstStyle/>
          <a:p>
            <a:pPr defTabSz="685783">
              <a:spcAft>
                <a:spcPts val="300"/>
              </a:spcAft>
              <a:tabLst>
                <a:tab pos="265106" algn="l"/>
              </a:tabLst>
            </a:pPr>
            <a:r>
              <a:rPr lang="id-ID" sz="1400" dirty="0">
                <a:solidFill>
                  <a:srgbClr val="000000"/>
                </a:solidFill>
                <a:latin typeface="PT Sans" panose="020B0503020203020204" pitchFamily="34" charset="0"/>
              </a:rPr>
              <a:t>1A. Tidak bertulang belakang → (2), lihat pernyataan nomor 2. </a:t>
            </a:r>
          </a:p>
          <a:p>
            <a:pPr defTabSz="685783">
              <a:spcAft>
                <a:spcPts val="300"/>
              </a:spcAft>
              <a:tabLst>
                <a:tab pos="265106" algn="l"/>
              </a:tabLst>
            </a:pPr>
            <a:r>
              <a:rPr lang="id-ID" sz="1400" dirty="0">
                <a:solidFill>
                  <a:srgbClr val="000000"/>
                </a:solidFill>
                <a:latin typeface="PT Sans" panose="020B0503020203020204" pitchFamily="34" charset="0"/>
              </a:rPr>
              <a:t>2B. Tubuh tidak lunak, kaki berbuku-buku → (4), lihat pernyataan nomor 4.</a:t>
            </a:r>
          </a:p>
          <a:p>
            <a:pPr defTabSz="685783">
              <a:spcAft>
                <a:spcPts val="300"/>
              </a:spcAft>
              <a:tabLst>
                <a:tab pos="265106" algn="l"/>
              </a:tabLst>
            </a:pPr>
            <a:r>
              <a:rPr lang="en-US" sz="1400" dirty="0">
                <a:solidFill>
                  <a:srgbClr val="000000"/>
                </a:solidFill>
                <a:latin typeface="PT Sans" panose="020B0503020203020204" pitchFamily="34" charset="0"/>
              </a:rPr>
              <a:t>4</a:t>
            </a:r>
            <a:r>
              <a:rPr lang="id-ID" sz="1400" dirty="0">
                <a:solidFill>
                  <a:srgbClr val="000000"/>
                </a:solidFill>
                <a:latin typeface="PT Sans" panose="020B0503020203020204" pitchFamily="34" charset="0"/>
              </a:rPr>
              <a:t>A. Bersayap → (5), lihat pernyataan nomor 5.</a:t>
            </a:r>
          </a:p>
          <a:p>
            <a:pPr defTabSz="685783">
              <a:spcAft>
                <a:spcPts val="300"/>
              </a:spcAft>
              <a:tabLst>
                <a:tab pos="265106" algn="l"/>
              </a:tabLst>
            </a:pPr>
            <a:r>
              <a:rPr lang="id-ID" sz="1400" dirty="0">
                <a:solidFill>
                  <a:srgbClr val="000000"/>
                </a:solidFill>
                <a:latin typeface="PT Sans" panose="020B0503020203020204" pitchFamily="34" charset="0"/>
              </a:rPr>
              <a:t>5A. Bersayap sisik → (Lepidoptera)</a:t>
            </a:r>
          </a:p>
          <a:p>
            <a:pPr defTabSz="685783">
              <a:spcAft>
                <a:spcPts val="300"/>
              </a:spcAft>
              <a:tabLst>
                <a:tab pos="265106" algn="l"/>
              </a:tabLst>
            </a:pPr>
            <a:r>
              <a:rPr lang="id-ID" sz="1400" dirty="0">
                <a:solidFill>
                  <a:srgbClr val="000000"/>
                </a:solidFill>
                <a:latin typeface="PT Sans" panose="020B0503020203020204" pitchFamily="34" charset="0"/>
              </a:rPr>
              <a:t>Oleh karena itu, kupu-kupu termasuk ke dalam kelompok </a:t>
            </a:r>
            <a:r>
              <a:rPr lang="id-ID" sz="1400" b="1" dirty="0">
                <a:solidFill>
                  <a:srgbClr val="000000"/>
                </a:solidFill>
                <a:latin typeface="PT Sans" panose="020B0503020203020204" pitchFamily="34" charset="0"/>
              </a:rPr>
              <a:t>Lepidoptera</a:t>
            </a:r>
            <a:r>
              <a:rPr lang="id-ID" sz="1400" dirty="0">
                <a:solidFill>
                  <a:srgbClr val="000000"/>
                </a:solidFill>
                <a:latin typeface="PT Sans" panose="020B0503020203020204" pitchFamily="34" charset="0"/>
              </a:rPr>
              <a:t>.</a:t>
            </a:r>
            <a:endParaRPr lang="id-ID" sz="1400" dirty="0">
              <a:solidFill>
                <a:srgbClr val="000000"/>
              </a:solidFill>
              <a:latin typeface="PT Sans" panose="020B0503020203020204" pitchFamily="34" charset="0"/>
            </a:endParaRPr>
          </a:p>
        </p:txBody>
      </p:sp>
      <p:sp>
        <p:nvSpPr>
          <p:cNvPr id="9" name="TextBox 8"/>
          <p:cNvSpPr txBox="1"/>
          <p:nvPr/>
        </p:nvSpPr>
        <p:spPr>
          <a:xfrm>
            <a:off x="2429624" y="3254302"/>
            <a:ext cx="5956196" cy="866904"/>
          </a:xfrm>
          <a:prstGeom prst="rect">
            <a:avLst/>
          </a:prstGeom>
          <a:solidFill>
            <a:schemeClr val="tx2">
              <a:lumMod val="10000"/>
              <a:lumOff val="90000"/>
            </a:schemeClr>
          </a:solidFill>
        </p:spPr>
        <p:txBody>
          <a:bodyPr wrap="square" rtlCol="0">
            <a:spAutoFit/>
          </a:bodyPr>
          <a:lstStyle/>
          <a:p>
            <a:pPr>
              <a:spcAft>
                <a:spcPts val="500"/>
              </a:spcAft>
              <a:tabLst>
                <a:tab pos="265113" algn="l"/>
              </a:tabLst>
            </a:pPr>
            <a:r>
              <a:rPr lang="id-ID" sz="1400" dirty="0">
                <a:latin typeface="PT Sans" panose="020B0503020203020204" pitchFamily="34" charset="0"/>
              </a:rPr>
              <a:t>1B. Mempunyai ruas-ruas tulang belakang → (3), lihat pernyataan nomor 3.</a:t>
            </a:r>
          </a:p>
          <a:p>
            <a:pPr>
              <a:spcAft>
                <a:spcPts val="500"/>
              </a:spcAft>
              <a:tabLst>
                <a:tab pos="265113" algn="l"/>
              </a:tabLst>
            </a:pPr>
            <a:r>
              <a:rPr lang="id-ID" sz="1400" dirty="0">
                <a:latin typeface="PT Sans" panose="020B0503020203020204" pitchFamily="34" charset="0"/>
              </a:rPr>
              <a:t>3A. Bergerak dengan sirip→ (Pisces)</a:t>
            </a:r>
          </a:p>
          <a:p>
            <a:pPr>
              <a:spcAft>
                <a:spcPts val="500"/>
              </a:spcAft>
              <a:tabLst>
                <a:tab pos="265113" algn="l"/>
              </a:tabLst>
            </a:pPr>
            <a:r>
              <a:rPr lang="id-ID" sz="1400" dirty="0">
                <a:latin typeface="PT Sans" panose="020B0503020203020204" pitchFamily="34" charset="0"/>
              </a:rPr>
              <a:t>Oleh karena itu, ikan termasuk ke dalam kelompok </a:t>
            </a:r>
            <a:r>
              <a:rPr lang="id-ID" sz="1400" b="1" dirty="0">
                <a:latin typeface="PT Sans" panose="020B0503020203020204" pitchFamily="34" charset="0"/>
              </a:rPr>
              <a:t>Pisces</a:t>
            </a:r>
            <a:r>
              <a:rPr lang="id-ID" sz="1400" dirty="0">
                <a:latin typeface="PT Sans" panose="020B0503020203020204" pitchFamily="34" charset="0"/>
              </a:rPr>
              <a:t>.</a:t>
            </a:r>
            <a:endParaRPr lang="id-ID" sz="1400" dirty="0">
              <a:latin typeface="PT Sans" panose="020B0503020203020204" pitchFamily="34" charset="0"/>
            </a:endParaRPr>
          </a:p>
        </p:txBody>
      </p:sp>
      <p:sp>
        <p:nvSpPr>
          <p:cNvPr id="13" name="TextBox 12"/>
          <p:cNvSpPr txBox="1"/>
          <p:nvPr/>
        </p:nvSpPr>
        <p:spPr>
          <a:xfrm>
            <a:off x="2429624" y="1056684"/>
            <a:ext cx="1440000" cy="338554"/>
          </a:xfrm>
          <a:prstGeom prst="rect">
            <a:avLst/>
          </a:prstGeom>
          <a:solidFill>
            <a:srgbClr val="002060"/>
          </a:solidFill>
        </p:spPr>
        <p:txBody>
          <a:bodyPr wrap="square" rtlCol="0">
            <a:spAutoFit/>
          </a:bodyPr>
          <a:lstStyle/>
          <a:p>
            <a:pPr algn="ctr" defTabSz="685783">
              <a:spcAft>
                <a:spcPts val="500"/>
              </a:spcAft>
              <a:tabLst>
                <a:tab pos="265106" algn="l"/>
              </a:tabLst>
            </a:pPr>
            <a:r>
              <a:rPr lang="id-ID" sz="1600" b="1" dirty="0" smtClean="0">
                <a:solidFill>
                  <a:srgbClr val="FFFFFF"/>
                </a:solidFill>
                <a:latin typeface="PT Sans" panose="020B0503020203020204" pitchFamily="34" charset="0"/>
              </a:rPr>
              <a:t>Kupu-kupu</a:t>
            </a:r>
            <a:endParaRPr lang="id-ID" sz="1600" b="1" dirty="0">
              <a:solidFill>
                <a:srgbClr val="FFFFFF"/>
              </a:solidFill>
              <a:latin typeface="PT Sans" panose="020B0503020203020204" pitchFamily="34" charset="0"/>
            </a:endParaRPr>
          </a:p>
        </p:txBody>
      </p:sp>
      <p:sp>
        <p:nvSpPr>
          <p:cNvPr id="14" name="TextBox 13"/>
          <p:cNvSpPr txBox="1"/>
          <p:nvPr/>
        </p:nvSpPr>
        <p:spPr>
          <a:xfrm>
            <a:off x="2429625" y="2893195"/>
            <a:ext cx="1440000" cy="338554"/>
          </a:xfrm>
          <a:prstGeom prst="rect">
            <a:avLst/>
          </a:prstGeom>
          <a:solidFill>
            <a:srgbClr val="002060"/>
          </a:solidFill>
        </p:spPr>
        <p:txBody>
          <a:bodyPr wrap="square" rtlCol="0">
            <a:spAutoFit/>
          </a:bodyPr>
          <a:lstStyle/>
          <a:p>
            <a:pPr algn="ctr" defTabSz="685783">
              <a:spcAft>
                <a:spcPts val="500"/>
              </a:spcAft>
              <a:tabLst>
                <a:tab pos="265106" algn="l"/>
              </a:tabLst>
            </a:pPr>
            <a:r>
              <a:rPr lang="id-ID" sz="1600" b="1" dirty="0" smtClean="0">
                <a:solidFill>
                  <a:srgbClr val="FFFFFF"/>
                </a:solidFill>
                <a:latin typeface="PT Sans" panose="020B0503020203020204" pitchFamily="34" charset="0"/>
              </a:rPr>
              <a:t>Ikan</a:t>
            </a:r>
            <a:endParaRPr lang="id-ID" sz="1600" b="1" dirty="0">
              <a:solidFill>
                <a:srgbClr val="FFFFFF"/>
              </a:solidFill>
              <a:latin typeface="PT Sans" panose="020B0503020203020204" pitchFamily="34" charset="0"/>
            </a:endParaRPr>
          </a:p>
        </p:txBody>
      </p:sp>
      <p:pic>
        <p:nvPicPr>
          <p:cNvPr id="16" name="Picture 15">
            <a:extLst>
              <a:ext uri="{FF2B5EF4-FFF2-40B4-BE49-F238E27FC236}">
                <a16:creationId xmlns:a16="http://schemas.microsoft.com/office/drawing/2014/main" id="{056B650F-A752-A31E-5202-D2D28DDA4F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
        <p:nvSpPr>
          <p:cNvPr id="18" name="Google Shape;272;p35">
            <a:extLst>
              <a:ext uri="{FF2B5EF4-FFF2-40B4-BE49-F238E27FC236}">
                <a16:creationId xmlns:a16="http://schemas.microsoft.com/office/drawing/2014/main" id="{D1AD1D43-6A0E-F705-C392-373B0869FFC2}"/>
              </a:ext>
            </a:extLst>
          </p:cNvPr>
          <p:cNvSpPr txBox="1">
            <a:spLocks/>
          </p:cNvSpPr>
          <p:nvPr/>
        </p:nvSpPr>
        <p:spPr>
          <a:xfrm>
            <a:off x="299742" y="283210"/>
            <a:ext cx="8520577" cy="459000"/>
          </a:xfrm>
          <a:prstGeom prst="rect">
            <a:avLst/>
          </a:prstGeom>
          <a:solidFill>
            <a:schemeClr val="accent1"/>
          </a:solidFill>
          <a:ln w="19050">
            <a:noFill/>
          </a:ln>
          <a:effectLst>
            <a:outerShdw blurRad="50800" dist="38100" dir="5400000" algn="t" rotWithShape="0">
              <a:prstClr val="black">
                <a:alpha val="40000"/>
              </a:prstClr>
            </a:outerShdw>
          </a:effectLst>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685783"/>
            <a:r>
              <a:rPr lang="id-ID" sz="2000" dirty="0">
                <a:solidFill>
                  <a:schemeClr val="tx1"/>
                </a:solidFill>
                <a:latin typeface="PT Sans" panose="020B0503020203020204" pitchFamily="34" charset="0"/>
              </a:rPr>
              <a:t>Contoh identifikasi spesies dengan kunci determinasi sederhana</a:t>
            </a:r>
            <a:endParaRPr lang="id-ID" sz="1800" dirty="0">
              <a:solidFill>
                <a:schemeClr val="tx1"/>
              </a:solidFill>
              <a:latin typeface="PT Sans" panose="020B0503020203020204" pitchFamily="34" charset="0"/>
            </a:endParaRPr>
          </a:p>
        </p:txBody>
      </p:sp>
      <p:grpSp>
        <p:nvGrpSpPr>
          <p:cNvPr id="15" name="Group 14">
            <a:extLst>
              <a:ext uri="{FF2B5EF4-FFF2-40B4-BE49-F238E27FC236}">
                <a16:creationId xmlns:a16="http://schemas.microsoft.com/office/drawing/2014/main" id="{153BF218-A53A-B0D8-456B-297755CC3DEE}"/>
              </a:ext>
            </a:extLst>
          </p:cNvPr>
          <p:cNvGrpSpPr/>
          <p:nvPr/>
        </p:nvGrpSpPr>
        <p:grpSpPr>
          <a:xfrm>
            <a:off x="537822" y="1064588"/>
            <a:ext cx="1391812" cy="912641"/>
            <a:chOff x="651141" y="3433534"/>
            <a:chExt cx="1391812" cy="912641"/>
          </a:xfrm>
        </p:grpSpPr>
        <p:pic>
          <p:nvPicPr>
            <p:cNvPr id="17" name="Picture 16"/>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954751" y="3433534"/>
              <a:ext cx="1088202" cy="912641"/>
            </a:xfrm>
            <a:prstGeom prst="rect">
              <a:avLst/>
            </a:prstGeom>
          </p:spPr>
        </p:pic>
        <p:sp>
          <p:nvSpPr>
            <p:cNvPr id="20" name="Oval 19"/>
            <p:cNvSpPr/>
            <p:nvPr/>
          </p:nvSpPr>
          <p:spPr>
            <a:xfrm>
              <a:off x="651141" y="3992993"/>
              <a:ext cx="340242" cy="318977"/>
            </a:xfrm>
            <a:prstGeom prst="ellips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r>
                <a:rPr lang="id-ID" sz="1600" b="1" dirty="0">
                  <a:solidFill>
                    <a:srgbClr val="FFFFFF"/>
                  </a:solidFill>
                  <a:latin typeface="PT Sans" panose="020B0503020203020204" pitchFamily="34" charset="0"/>
                </a:rPr>
                <a:t>c</a:t>
              </a:r>
            </a:p>
          </p:txBody>
        </p:sp>
      </p:grpSp>
      <p:grpSp>
        <p:nvGrpSpPr>
          <p:cNvPr id="21" name="Group 20">
            <a:extLst>
              <a:ext uri="{FF2B5EF4-FFF2-40B4-BE49-F238E27FC236}">
                <a16:creationId xmlns:a16="http://schemas.microsoft.com/office/drawing/2014/main" id="{2DBC14E4-6754-D66C-35DC-32444E44D312}"/>
              </a:ext>
            </a:extLst>
          </p:cNvPr>
          <p:cNvGrpSpPr/>
          <p:nvPr/>
        </p:nvGrpSpPr>
        <p:grpSpPr>
          <a:xfrm>
            <a:off x="537822" y="2977324"/>
            <a:ext cx="1929666" cy="980222"/>
            <a:chOff x="6820623" y="623693"/>
            <a:chExt cx="1929666" cy="980222"/>
          </a:xfrm>
        </p:grpSpPr>
        <p:sp>
          <p:nvSpPr>
            <p:cNvPr id="22" name="Oval 21"/>
            <p:cNvSpPr/>
            <p:nvPr/>
          </p:nvSpPr>
          <p:spPr>
            <a:xfrm>
              <a:off x="6820623" y="1256911"/>
              <a:ext cx="340242" cy="318977"/>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r>
                <a:rPr lang="id-ID" sz="1600" b="1" dirty="0">
                  <a:solidFill>
                    <a:srgbClr val="FFFFFF"/>
                  </a:solidFill>
                  <a:latin typeface="PT Sans" panose="020B0503020203020204" pitchFamily="34" charset="0"/>
                </a:rPr>
                <a:t>d</a:t>
              </a:r>
            </a:p>
          </p:txBody>
        </p:sp>
        <p:pic>
          <p:nvPicPr>
            <p:cNvPr id="23" name="Picture 22">
              <a:extLst>
                <a:ext uri="{FF2B5EF4-FFF2-40B4-BE49-F238E27FC236}">
                  <a16:creationId xmlns:a16="http://schemas.microsoft.com/office/drawing/2014/main" id="{971CB11D-F883-819A-8F04-048E1C3B3721}"/>
                </a:ext>
              </a:extLst>
            </p:cNvPr>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rcRect/>
            <a:stretch/>
          </p:blipFill>
          <p:spPr>
            <a:xfrm>
              <a:off x="6946189" y="623693"/>
              <a:ext cx="1804100" cy="980222"/>
            </a:xfrm>
            <a:prstGeom prst="rect">
              <a:avLst/>
            </a:prstGeom>
          </p:spPr>
        </p:pic>
      </p:grpSp>
    </p:spTree>
    <p:extLst>
      <p:ext uri="{BB962C8B-B14F-4D97-AF65-F5344CB8AC3E}">
        <p14:creationId xmlns:p14="http://schemas.microsoft.com/office/powerpoint/2010/main" val="2409794154"/>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500"/>
                                        <p:tgtEl>
                                          <p:spTgt spid="21"/>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3"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72CF4DED-4E50-E62B-D036-1CC45D4995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
        <p:nvSpPr>
          <p:cNvPr id="24" name="Google Shape;1208;p43">
            <a:extLst>
              <a:ext uri="{FF2B5EF4-FFF2-40B4-BE49-F238E27FC236}">
                <a16:creationId xmlns:a16="http://schemas.microsoft.com/office/drawing/2014/main" id="{7C9272C6-D898-70F1-8FA9-D74281F8695D}"/>
              </a:ext>
            </a:extLst>
          </p:cNvPr>
          <p:cNvSpPr/>
          <p:nvPr/>
        </p:nvSpPr>
        <p:spPr>
          <a:xfrm>
            <a:off x="439316" y="1113181"/>
            <a:ext cx="8150998" cy="1823780"/>
          </a:xfrm>
          <a:prstGeom prst="rect">
            <a:avLst/>
          </a:prstGeom>
          <a:solidFill>
            <a:schemeClr val="accent4">
              <a:lumMod val="40000"/>
              <a:lumOff val="60000"/>
            </a:schemeClr>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marL="87311" defTabSz="685783">
              <a:spcAft>
                <a:spcPts val="300"/>
              </a:spcAft>
            </a:pPr>
            <a:r>
              <a:rPr lang="id-ID" sz="1600" b="1" dirty="0">
                <a:solidFill>
                  <a:srgbClr val="000000"/>
                </a:solidFill>
                <a:latin typeface="PT Sans" panose="020B0503020203020204" pitchFamily="34" charset="0"/>
              </a:rPr>
              <a:t>Keanekaragaman jenis (spesies) </a:t>
            </a:r>
            <a:r>
              <a:rPr lang="id-ID" sz="1600" dirty="0">
                <a:solidFill>
                  <a:srgbClr val="000000"/>
                </a:solidFill>
                <a:latin typeface="PT Sans" panose="020B0503020203020204" pitchFamily="34" charset="0"/>
              </a:rPr>
              <a:t>adalah perbedaan yang dapat ditemukan pada suatu komunitas atau kelompok berbagai spesies yang hidup di suatu tempat.</a:t>
            </a:r>
          </a:p>
          <a:p>
            <a:pPr marL="87311" defTabSz="685783">
              <a:spcAft>
                <a:spcPts val="300"/>
              </a:spcAft>
            </a:pPr>
            <a:r>
              <a:rPr lang="id-ID" sz="1600" dirty="0">
                <a:solidFill>
                  <a:srgbClr val="000000"/>
                </a:solidFill>
                <a:latin typeface="PT Sans" panose="020B0503020203020204" pitchFamily="34" charset="0"/>
              </a:rPr>
              <a:t>Ada beberapa jenis organisme yang memiliki ciri-ciri fisik yang hampir sama. Misalnya, hewan dari kelompok genus Panthera terdiri atas beberapa spesies, antara lain harimau (</a:t>
            </a:r>
            <a:r>
              <a:rPr lang="id-ID" sz="1600" i="1" dirty="0">
                <a:solidFill>
                  <a:srgbClr val="000000"/>
                </a:solidFill>
                <a:latin typeface="PT Sans" panose="020B0503020203020204" pitchFamily="34" charset="0"/>
              </a:rPr>
              <a:t>Panthera tigris</a:t>
            </a:r>
            <a:r>
              <a:rPr lang="id-ID" sz="1600" dirty="0">
                <a:solidFill>
                  <a:srgbClr val="000000"/>
                </a:solidFill>
                <a:latin typeface="PT Sans" panose="020B0503020203020204" pitchFamily="34" charset="0"/>
              </a:rPr>
              <a:t>) (a), singa (</a:t>
            </a:r>
            <a:r>
              <a:rPr lang="id-ID" sz="1600" i="1" dirty="0">
                <a:solidFill>
                  <a:srgbClr val="000000"/>
                </a:solidFill>
                <a:latin typeface="PT Sans" panose="020B0503020203020204" pitchFamily="34" charset="0"/>
              </a:rPr>
              <a:t>Panthera leo</a:t>
            </a:r>
            <a:r>
              <a:rPr lang="id-ID" sz="1600" dirty="0">
                <a:solidFill>
                  <a:srgbClr val="000000"/>
                </a:solidFill>
                <a:latin typeface="PT Sans" panose="020B0503020203020204" pitchFamily="34" charset="0"/>
              </a:rPr>
              <a:t>) (b), macan tutul (</a:t>
            </a:r>
            <a:r>
              <a:rPr lang="id-ID" sz="1600" i="1" dirty="0">
                <a:solidFill>
                  <a:srgbClr val="000000"/>
                </a:solidFill>
                <a:latin typeface="PT Sans" panose="020B0503020203020204" pitchFamily="34" charset="0"/>
              </a:rPr>
              <a:t>Panthera pardus</a:t>
            </a:r>
            <a:r>
              <a:rPr lang="id-ID" sz="1600" dirty="0">
                <a:solidFill>
                  <a:srgbClr val="000000"/>
                </a:solidFill>
                <a:latin typeface="PT Sans" panose="020B0503020203020204" pitchFamily="34" charset="0"/>
              </a:rPr>
              <a:t>) (c), dan jaguar (</a:t>
            </a:r>
            <a:r>
              <a:rPr lang="id-ID" sz="1600" i="1" dirty="0">
                <a:solidFill>
                  <a:srgbClr val="000000"/>
                </a:solidFill>
                <a:latin typeface="PT Sans" panose="020B0503020203020204" pitchFamily="34" charset="0"/>
              </a:rPr>
              <a:t>Panthera onca</a:t>
            </a:r>
            <a:r>
              <a:rPr lang="id-ID" sz="1600" dirty="0">
                <a:solidFill>
                  <a:srgbClr val="000000"/>
                </a:solidFill>
                <a:latin typeface="PT Sans" panose="020B0503020203020204" pitchFamily="34" charset="0"/>
              </a:rPr>
              <a:t>) (d).</a:t>
            </a:r>
          </a:p>
        </p:txBody>
      </p:sp>
      <p:grpSp>
        <p:nvGrpSpPr>
          <p:cNvPr id="2" name="Group 1"/>
          <p:cNvGrpSpPr/>
          <p:nvPr/>
        </p:nvGrpSpPr>
        <p:grpSpPr>
          <a:xfrm>
            <a:off x="439317" y="3078391"/>
            <a:ext cx="2020489" cy="1278512"/>
            <a:chOff x="304388" y="3083677"/>
            <a:chExt cx="2020489" cy="1278512"/>
          </a:xfrm>
        </p:grpSpPr>
        <p:pic>
          <p:nvPicPr>
            <p:cNvPr id="25" name="Picture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388" y="3083677"/>
              <a:ext cx="2020489" cy="1260000"/>
            </a:xfrm>
            <a:prstGeom prst="rect">
              <a:avLst/>
            </a:prstGeom>
            <a:ln>
              <a:noFill/>
            </a:ln>
            <a:effectLst>
              <a:outerShdw blurRad="50800" dist="38100" algn="l" rotWithShape="0">
                <a:prstClr val="black">
                  <a:alpha val="40000"/>
                </a:prstClr>
              </a:outerShdw>
            </a:effectLst>
          </p:spPr>
        </p:pic>
        <p:sp>
          <p:nvSpPr>
            <p:cNvPr id="26" name="Oval 25"/>
            <p:cNvSpPr/>
            <p:nvPr/>
          </p:nvSpPr>
          <p:spPr>
            <a:xfrm>
              <a:off x="304388" y="4043212"/>
              <a:ext cx="340242" cy="318977"/>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r>
                <a:rPr lang="id-ID" sz="1600" b="1" dirty="0">
                  <a:solidFill>
                    <a:srgbClr val="FFFFFF"/>
                  </a:solidFill>
                  <a:latin typeface="PT Sans" panose="020B0503020203020204" pitchFamily="34" charset="0"/>
                </a:rPr>
                <a:t>a</a:t>
              </a:r>
            </a:p>
          </p:txBody>
        </p:sp>
      </p:grpSp>
      <p:grpSp>
        <p:nvGrpSpPr>
          <p:cNvPr id="4" name="Group 3"/>
          <p:cNvGrpSpPr/>
          <p:nvPr/>
        </p:nvGrpSpPr>
        <p:grpSpPr>
          <a:xfrm>
            <a:off x="4746688" y="3078391"/>
            <a:ext cx="1524311" cy="1278512"/>
            <a:chOff x="4194618" y="3083677"/>
            <a:chExt cx="1524311" cy="1278512"/>
          </a:xfrm>
        </p:grpSpPr>
        <p:pic>
          <p:nvPicPr>
            <p:cNvPr id="28" name="Picture 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94618" y="3083677"/>
              <a:ext cx="1524311" cy="1260000"/>
            </a:xfrm>
            <a:prstGeom prst="rect">
              <a:avLst/>
            </a:prstGeom>
            <a:ln>
              <a:noFill/>
            </a:ln>
            <a:effectLst>
              <a:outerShdw blurRad="50800" dist="38100" algn="l" rotWithShape="0">
                <a:prstClr val="black">
                  <a:alpha val="40000"/>
                </a:prstClr>
              </a:outerShdw>
            </a:effectLst>
          </p:spPr>
        </p:pic>
        <p:sp>
          <p:nvSpPr>
            <p:cNvPr id="29" name="Oval 28"/>
            <p:cNvSpPr/>
            <p:nvPr/>
          </p:nvSpPr>
          <p:spPr>
            <a:xfrm>
              <a:off x="4194618" y="4043212"/>
              <a:ext cx="340242" cy="318977"/>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r>
                <a:rPr lang="id-ID" sz="1600" b="1" dirty="0">
                  <a:solidFill>
                    <a:srgbClr val="FFFFFF"/>
                  </a:solidFill>
                  <a:latin typeface="PT Sans" panose="020B0503020203020204" pitchFamily="34" charset="0"/>
                </a:rPr>
                <a:t>c</a:t>
              </a:r>
            </a:p>
          </p:txBody>
        </p:sp>
      </p:grpSp>
      <p:grpSp>
        <p:nvGrpSpPr>
          <p:cNvPr id="3" name="Group 2"/>
          <p:cNvGrpSpPr/>
          <p:nvPr/>
        </p:nvGrpSpPr>
        <p:grpSpPr>
          <a:xfrm>
            <a:off x="2648986" y="3066211"/>
            <a:ext cx="1926335" cy="1290693"/>
            <a:chOff x="2510583" y="3071496"/>
            <a:chExt cx="1926335" cy="1290693"/>
          </a:xfrm>
        </p:grpSpPr>
        <p:pic>
          <p:nvPicPr>
            <p:cNvPr id="32" name="Picture 31"/>
            <p:cNvPicPr>
              <a:picLocks noChangeAspect="1"/>
            </p:cNvPicPr>
            <p:nvPr/>
          </p:nvPicPr>
          <p:blipFill rotWithShape="1">
            <a:blip r:embed="rId5" cstate="print">
              <a:extLst>
                <a:ext uri="{28A0092B-C50C-407E-A947-70E740481C1C}">
                  <a14:useLocalDpi xmlns:a14="http://schemas.microsoft.com/office/drawing/2010/main" val="0"/>
                </a:ext>
              </a:extLst>
            </a:blip>
            <a:srcRect r="11056"/>
            <a:stretch/>
          </p:blipFill>
          <p:spPr>
            <a:xfrm>
              <a:off x="2510583" y="3071496"/>
              <a:ext cx="1926335" cy="1260000"/>
            </a:xfrm>
            <a:prstGeom prst="rect">
              <a:avLst/>
            </a:prstGeom>
            <a:ln>
              <a:noFill/>
            </a:ln>
            <a:effectLst>
              <a:outerShdw blurRad="50800" dist="38100" algn="l" rotWithShape="0">
                <a:prstClr val="black">
                  <a:alpha val="40000"/>
                </a:prstClr>
              </a:outerShdw>
            </a:effectLst>
          </p:spPr>
        </p:pic>
        <p:sp>
          <p:nvSpPr>
            <p:cNvPr id="41" name="Oval 40"/>
            <p:cNvSpPr/>
            <p:nvPr/>
          </p:nvSpPr>
          <p:spPr>
            <a:xfrm>
              <a:off x="2510583" y="4043212"/>
              <a:ext cx="340242" cy="318977"/>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r>
                <a:rPr lang="id-ID" sz="1600" b="1" dirty="0">
                  <a:solidFill>
                    <a:srgbClr val="FFFFFF"/>
                  </a:solidFill>
                  <a:latin typeface="PT Sans" panose="020B0503020203020204" pitchFamily="34" charset="0"/>
                </a:rPr>
                <a:t>b</a:t>
              </a:r>
            </a:p>
          </p:txBody>
        </p:sp>
      </p:grpSp>
      <p:grpSp>
        <p:nvGrpSpPr>
          <p:cNvPr id="5" name="Group 4"/>
          <p:cNvGrpSpPr/>
          <p:nvPr/>
        </p:nvGrpSpPr>
        <p:grpSpPr>
          <a:xfrm>
            <a:off x="6460178" y="3078391"/>
            <a:ext cx="2130136" cy="1278512"/>
            <a:chOff x="6343062" y="3083677"/>
            <a:chExt cx="2130136" cy="1278512"/>
          </a:xfrm>
        </p:grpSpPr>
        <p:pic>
          <p:nvPicPr>
            <p:cNvPr id="47" name="Picture 46"/>
            <p:cNvPicPr>
              <a:picLocks noChangeAspect="1"/>
            </p:cNvPicPr>
            <p:nvPr/>
          </p:nvPicPr>
          <p:blipFill rotWithShape="1">
            <a:blip r:embed="rId6" cstate="print">
              <a:extLst>
                <a:ext uri="{28A0092B-C50C-407E-A947-70E740481C1C}">
                  <a14:useLocalDpi xmlns:a14="http://schemas.microsoft.com/office/drawing/2010/main" val="0"/>
                </a:ext>
              </a:extLst>
            </a:blip>
            <a:srcRect l="4721" r="10751"/>
            <a:stretch/>
          </p:blipFill>
          <p:spPr>
            <a:xfrm>
              <a:off x="6343062" y="3083677"/>
              <a:ext cx="2130136" cy="1260000"/>
            </a:xfrm>
            <a:prstGeom prst="rect">
              <a:avLst/>
            </a:prstGeom>
            <a:ln>
              <a:noFill/>
            </a:ln>
            <a:effectLst>
              <a:outerShdw blurRad="50800" dist="38100" algn="l" rotWithShape="0">
                <a:prstClr val="black">
                  <a:alpha val="40000"/>
                </a:prstClr>
              </a:outerShdw>
            </a:effectLst>
          </p:spPr>
        </p:pic>
        <p:sp>
          <p:nvSpPr>
            <p:cNvPr id="48" name="Oval 47"/>
            <p:cNvSpPr/>
            <p:nvPr/>
          </p:nvSpPr>
          <p:spPr>
            <a:xfrm>
              <a:off x="6343062" y="4043212"/>
              <a:ext cx="340242" cy="318977"/>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r>
                <a:rPr lang="id-ID" sz="1600" b="1" dirty="0">
                  <a:solidFill>
                    <a:srgbClr val="FFFFFF"/>
                  </a:solidFill>
                  <a:latin typeface="PT Sans" panose="020B0503020203020204" pitchFamily="34" charset="0"/>
                </a:rPr>
                <a:t>d</a:t>
              </a:r>
            </a:p>
          </p:txBody>
        </p:sp>
      </p:grpSp>
      <p:sp>
        <p:nvSpPr>
          <p:cNvPr id="49" name="Google Shape;272;p35">
            <a:extLst>
              <a:ext uri="{FF2B5EF4-FFF2-40B4-BE49-F238E27FC236}">
                <a16:creationId xmlns:a16="http://schemas.microsoft.com/office/drawing/2014/main" id="{E53730A6-BD29-2C5B-0DD6-0254246AE44B}"/>
              </a:ext>
            </a:extLst>
          </p:cNvPr>
          <p:cNvSpPr txBox="1">
            <a:spLocks/>
          </p:cNvSpPr>
          <p:nvPr/>
        </p:nvSpPr>
        <p:spPr>
          <a:xfrm>
            <a:off x="900114" y="336145"/>
            <a:ext cx="5324042"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333">
              <a:buClr>
                <a:srgbClr val="0C4F72"/>
              </a:buClr>
            </a:pPr>
            <a:r>
              <a:rPr lang="id-ID" sz="2800" kern="0" dirty="0">
                <a:solidFill>
                  <a:srgbClr val="0C4F72"/>
                </a:solidFill>
                <a:latin typeface="PT Sans" panose="020B0503020203020204" pitchFamily="34" charset="0"/>
              </a:rPr>
              <a:t>Keanekaragaman Jenis (Spesies)</a:t>
            </a:r>
          </a:p>
        </p:txBody>
      </p:sp>
      <p:sp>
        <p:nvSpPr>
          <p:cNvPr id="50" name="Google Shape;226;p33"/>
          <p:cNvSpPr/>
          <p:nvPr/>
        </p:nvSpPr>
        <p:spPr>
          <a:xfrm>
            <a:off x="148878" y="279299"/>
            <a:ext cx="719135" cy="704631"/>
          </a:xfrm>
          <a:prstGeom prst="ellipse">
            <a:avLst/>
          </a:prstGeom>
          <a:solidFill>
            <a:schemeClr val="accent3"/>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000000"/>
                </a:solidFill>
                <a:latin typeface="PT Sans" panose="020B0503020203020204" pitchFamily="34" charset="0"/>
                <a:cs typeface="Arial"/>
                <a:sym typeface="Arial"/>
              </a:rPr>
              <a:t>2</a:t>
            </a:r>
          </a:p>
        </p:txBody>
      </p:sp>
    </p:spTree>
    <p:extLst>
      <p:ext uri="{BB962C8B-B14F-4D97-AF65-F5344CB8AC3E}">
        <p14:creationId xmlns:p14="http://schemas.microsoft.com/office/powerpoint/2010/main" val="3140671905"/>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fade">
                                      <p:cBhvr>
                                        <p:cTn id="11" dur="500"/>
                                        <p:tgtEl>
                                          <p:spTgt spid="4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49" grpId="0"/>
      <p:bldP spid="50"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056B650F-A752-A31E-5202-D2D28DDA4F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
        <p:nvSpPr>
          <p:cNvPr id="18" name="Google Shape;272;p35">
            <a:extLst>
              <a:ext uri="{FF2B5EF4-FFF2-40B4-BE49-F238E27FC236}">
                <a16:creationId xmlns:a16="http://schemas.microsoft.com/office/drawing/2014/main" id="{D1AD1D43-6A0E-F705-C392-373B0869FFC2}"/>
              </a:ext>
            </a:extLst>
          </p:cNvPr>
          <p:cNvSpPr txBox="1">
            <a:spLocks/>
          </p:cNvSpPr>
          <p:nvPr/>
        </p:nvSpPr>
        <p:spPr>
          <a:xfrm>
            <a:off x="299742" y="283210"/>
            <a:ext cx="8520577" cy="459000"/>
          </a:xfrm>
          <a:prstGeom prst="rect">
            <a:avLst/>
          </a:prstGeom>
          <a:solidFill>
            <a:schemeClr val="accent1"/>
          </a:solidFill>
          <a:ln w="19050">
            <a:noFill/>
          </a:ln>
          <a:effectLst>
            <a:outerShdw blurRad="50800" dist="38100" dir="5400000" algn="t" rotWithShape="0">
              <a:prstClr val="black">
                <a:alpha val="40000"/>
              </a:prstClr>
            </a:outerShdw>
          </a:effectLst>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685783"/>
            <a:r>
              <a:rPr lang="id-ID" sz="2000" dirty="0">
                <a:solidFill>
                  <a:schemeClr val="tx1"/>
                </a:solidFill>
                <a:latin typeface="PT Sans" panose="020B0503020203020204" pitchFamily="34" charset="0"/>
              </a:rPr>
              <a:t>Contoh identifikasi spesies dengan kunci determinasi sederhana</a:t>
            </a:r>
            <a:endParaRPr lang="id-ID" sz="1800" dirty="0">
              <a:solidFill>
                <a:schemeClr val="tx1"/>
              </a:solidFill>
              <a:latin typeface="PT Sans" panose="020B0503020203020204" pitchFamily="34" charset="0"/>
            </a:endParaRPr>
          </a:p>
        </p:txBody>
      </p:sp>
      <p:grpSp>
        <p:nvGrpSpPr>
          <p:cNvPr id="15" name="Group 14">
            <a:extLst>
              <a:ext uri="{FF2B5EF4-FFF2-40B4-BE49-F238E27FC236}">
                <a16:creationId xmlns:a16="http://schemas.microsoft.com/office/drawing/2014/main" id="{440BA0E1-A66D-30E0-CFB3-E16F7D6DBC62}"/>
              </a:ext>
            </a:extLst>
          </p:cNvPr>
          <p:cNvGrpSpPr/>
          <p:nvPr/>
        </p:nvGrpSpPr>
        <p:grpSpPr>
          <a:xfrm>
            <a:off x="488868" y="844550"/>
            <a:ext cx="1548121" cy="1033440"/>
            <a:chOff x="488868" y="542449"/>
            <a:chExt cx="1548121" cy="1033440"/>
          </a:xfrm>
        </p:grpSpPr>
        <p:pic>
          <p:nvPicPr>
            <p:cNvPr id="17" name="Picture 16">
              <a:extLst>
                <a:ext uri="{FF2B5EF4-FFF2-40B4-BE49-F238E27FC236}">
                  <a16:creationId xmlns:a16="http://schemas.microsoft.com/office/drawing/2014/main" id="{8B8EA3C3-7560-A07E-F186-E1F2A815D533}"/>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88868" y="542449"/>
              <a:ext cx="1548121" cy="1019125"/>
            </a:xfrm>
            <a:prstGeom prst="rect">
              <a:avLst/>
            </a:prstGeom>
          </p:spPr>
        </p:pic>
        <p:sp>
          <p:nvSpPr>
            <p:cNvPr id="20" name="Oval 19">
              <a:extLst>
                <a:ext uri="{FF2B5EF4-FFF2-40B4-BE49-F238E27FC236}">
                  <a16:creationId xmlns:a16="http://schemas.microsoft.com/office/drawing/2014/main" id="{7B368D74-FE59-2444-F7AE-1A0453CC53BA}"/>
                </a:ext>
              </a:extLst>
            </p:cNvPr>
            <p:cNvSpPr/>
            <p:nvPr/>
          </p:nvSpPr>
          <p:spPr>
            <a:xfrm>
              <a:off x="601127" y="1256912"/>
              <a:ext cx="340242" cy="318977"/>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r>
                <a:rPr lang="id-ID" sz="1600" b="1" dirty="0">
                  <a:solidFill>
                    <a:srgbClr val="FFFFFF"/>
                  </a:solidFill>
                  <a:latin typeface="PT Sans" panose="020B0503020203020204" pitchFamily="34" charset="0"/>
                </a:rPr>
                <a:t>a</a:t>
              </a:r>
            </a:p>
          </p:txBody>
        </p:sp>
      </p:grpSp>
      <p:grpSp>
        <p:nvGrpSpPr>
          <p:cNvPr id="21" name="Group 20">
            <a:extLst>
              <a:ext uri="{FF2B5EF4-FFF2-40B4-BE49-F238E27FC236}">
                <a16:creationId xmlns:a16="http://schemas.microsoft.com/office/drawing/2014/main" id="{B70F4D28-FA80-660F-F976-5C437D907972}"/>
              </a:ext>
            </a:extLst>
          </p:cNvPr>
          <p:cNvGrpSpPr/>
          <p:nvPr/>
        </p:nvGrpSpPr>
        <p:grpSpPr>
          <a:xfrm>
            <a:off x="2581902" y="887731"/>
            <a:ext cx="1758583" cy="999778"/>
            <a:chOff x="2581902" y="585630"/>
            <a:chExt cx="1758583" cy="999778"/>
          </a:xfrm>
        </p:grpSpPr>
        <p:pic>
          <p:nvPicPr>
            <p:cNvPr id="22" name="Picture 21">
              <a:extLst>
                <a:ext uri="{FF2B5EF4-FFF2-40B4-BE49-F238E27FC236}">
                  <a16:creationId xmlns:a16="http://schemas.microsoft.com/office/drawing/2014/main" id="{712D2110-5E38-9525-8A38-D4A5044AC4F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rot="5400000">
              <a:off x="3091521" y="336443"/>
              <a:ext cx="999778" cy="1498151"/>
            </a:xfrm>
            <a:prstGeom prst="rect">
              <a:avLst/>
            </a:prstGeom>
          </p:spPr>
        </p:pic>
        <p:sp>
          <p:nvSpPr>
            <p:cNvPr id="23" name="Oval 22">
              <a:extLst>
                <a:ext uri="{FF2B5EF4-FFF2-40B4-BE49-F238E27FC236}">
                  <a16:creationId xmlns:a16="http://schemas.microsoft.com/office/drawing/2014/main" id="{78E12D0B-3E8D-26B6-A31D-23FBBD80E5D0}"/>
                </a:ext>
              </a:extLst>
            </p:cNvPr>
            <p:cNvSpPr/>
            <p:nvPr/>
          </p:nvSpPr>
          <p:spPr>
            <a:xfrm>
              <a:off x="2581902" y="1255427"/>
              <a:ext cx="340242" cy="318977"/>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r>
                <a:rPr lang="id-ID" sz="1600" b="1" dirty="0">
                  <a:solidFill>
                    <a:srgbClr val="FFFFFF"/>
                  </a:solidFill>
                  <a:latin typeface="PT Sans" panose="020B0503020203020204" pitchFamily="34" charset="0"/>
                </a:rPr>
                <a:t>b</a:t>
              </a:r>
            </a:p>
          </p:txBody>
        </p:sp>
      </p:grpSp>
      <p:grpSp>
        <p:nvGrpSpPr>
          <p:cNvPr id="24" name="Group 23">
            <a:extLst>
              <a:ext uri="{FF2B5EF4-FFF2-40B4-BE49-F238E27FC236}">
                <a16:creationId xmlns:a16="http://schemas.microsoft.com/office/drawing/2014/main" id="{26089C9C-C309-34C7-272C-ABB425D4C77F}"/>
              </a:ext>
            </a:extLst>
          </p:cNvPr>
          <p:cNvGrpSpPr/>
          <p:nvPr/>
        </p:nvGrpSpPr>
        <p:grpSpPr>
          <a:xfrm>
            <a:off x="4715027" y="924881"/>
            <a:ext cx="1578281" cy="1065440"/>
            <a:chOff x="4715027" y="622780"/>
            <a:chExt cx="1578281" cy="1065440"/>
          </a:xfrm>
        </p:grpSpPr>
        <p:pic>
          <p:nvPicPr>
            <p:cNvPr id="25" name="Picture 24">
              <a:extLst>
                <a:ext uri="{FF2B5EF4-FFF2-40B4-BE49-F238E27FC236}">
                  <a16:creationId xmlns:a16="http://schemas.microsoft.com/office/drawing/2014/main" id="{F0E046EB-3505-E349-0A53-9E05FDE38D4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5022914" y="622780"/>
              <a:ext cx="1270394" cy="1065440"/>
            </a:xfrm>
            <a:prstGeom prst="rect">
              <a:avLst/>
            </a:prstGeom>
          </p:spPr>
        </p:pic>
        <p:sp>
          <p:nvSpPr>
            <p:cNvPr id="26" name="Oval 25">
              <a:extLst>
                <a:ext uri="{FF2B5EF4-FFF2-40B4-BE49-F238E27FC236}">
                  <a16:creationId xmlns:a16="http://schemas.microsoft.com/office/drawing/2014/main" id="{471B3FEE-7E13-8436-3ED8-D8D68F4AA4AC}"/>
                </a:ext>
              </a:extLst>
            </p:cNvPr>
            <p:cNvSpPr/>
            <p:nvPr/>
          </p:nvSpPr>
          <p:spPr>
            <a:xfrm>
              <a:off x="4715027" y="1256912"/>
              <a:ext cx="340242" cy="318977"/>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r>
                <a:rPr lang="id-ID" sz="1600" b="1" dirty="0">
                  <a:solidFill>
                    <a:srgbClr val="FFFFFF"/>
                  </a:solidFill>
                  <a:latin typeface="PT Sans" panose="020B0503020203020204" pitchFamily="34" charset="0"/>
                </a:rPr>
                <a:t>c</a:t>
              </a:r>
            </a:p>
          </p:txBody>
        </p:sp>
      </p:grpSp>
      <p:grpSp>
        <p:nvGrpSpPr>
          <p:cNvPr id="27" name="Group 26">
            <a:extLst>
              <a:ext uri="{FF2B5EF4-FFF2-40B4-BE49-F238E27FC236}">
                <a16:creationId xmlns:a16="http://schemas.microsoft.com/office/drawing/2014/main" id="{F08BEAFE-50E2-BA27-ABE1-7D7FEF5A29BD}"/>
              </a:ext>
            </a:extLst>
          </p:cNvPr>
          <p:cNvGrpSpPr/>
          <p:nvPr/>
        </p:nvGrpSpPr>
        <p:grpSpPr>
          <a:xfrm>
            <a:off x="6820623" y="925794"/>
            <a:ext cx="1929666" cy="980222"/>
            <a:chOff x="6820623" y="623693"/>
            <a:chExt cx="1929666" cy="980222"/>
          </a:xfrm>
        </p:grpSpPr>
        <p:sp>
          <p:nvSpPr>
            <p:cNvPr id="28" name="Oval 27">
              <a:extLst>
                <a:ext uri="{FF2B5EF4-FFF2-40B4-BE49-F238E27FC236}">
                  <a16:creationId xmlns:a16="http://schemas.microsoft.com/office/drawing/2014/main" id="{75F6C43C-88F4-C0B4-7690-767D5DB75D82}"/>
                </a:ext>
              </a:extLst>
            </p:cNvPr>
            <p:cNvSpPr/>
            <p:nvPr/>
          </p:nvSpPr>
          <p:spPr>
            <a:xfrm>
              <a:off x="6820623" y="1256911"/>
              <a:ext cx="340242" cy="318977"/>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r>
                <a:rPr lang="id-ID" sz="1600" b="1" dirty="0">
                  <a:solidFill>
                    <a:srgbClr val="FFFFFF"/>
                  </a:solidFill>
                  <a:latin typeface="PT Sans" panose="020B0503020203020204" pitchFamily="34" charset="0"/>
                </a:rPr>
                <a:t>d</a:t>
              </a:r>
            </a:p>
          </p:txBody>
        </p:sp>
        <p:pic>
          <p:nvPicPr>
            <p:cNvPr id="29" name="Picture 28">
              <a:extLst>
                <a:ext uri="{FF2B5EF4-FFF2-40B4-BE49-F238E27FC236}">
                  <a16:creationId xmlns:a16="http://schemas.microsoft.com/office/drawing/2014/main" id="{016A5647-0AC8-CE8A-10F2-60634D350EAF}"/>
                </a:ext>
              </a:extLst>
            </p:cNvPr>
            <p:cNvPicPr>
              <a:picLocks noChangeAspect="1"/>
            </p:cNvPicPr>
            <p:nvPr/>
          </p:nvPicPr>
          <p:blipFill>
            <a:blip r:embed="rId6" cstate="print">
              <a:extLst>
                <a:ext uri="{BEBA8EAE-BF5A-486C-A8C5-ECC9F3942E4B}">
                  <a14:imgProps xmlns:a14="http://schemas.microsoft.com/office/drawing/2010/main">
                    <a14:imgLayer r:embed="rId7">
                      <a14:imgEffect>
                        <a14:backgroundRemoval t="10000" b="90000" l="10000" r="90000"/>
                      </a14:imgEffect>
                    </a14:imgLayer>
                  </a14:imgProps>
                </a:ext>
                <a:ext uri="{28A0092B-C50C-407E-A947-70E740481C1C}">
                  <a14:useLocalDpi xmlns:a14="http://schemas.microsoft.com/office/drawing/2010/main" val="0"/>
                </a:ext>
              </a:extLst>
            </a:blip>
            <a:srcRect/>
            <a:stretch/>
          </p:blipFill>
          <p:spPr>
            <a:xfrm>
              <a:off x="6946189" y="623693"/>
              <a:ext cx="1804100" cy="980222"/>
            </a:xfrm>
            <a:prstGeom prst="rect">
              <a:avLst/>
            </a:prstGeom>
          </p:spPr>
        </p:pic>
      </p:grpSp>
      <p:graphicFrame>
        <p:nvGraphicFramePr>
          <p:cNvPr id="3" name="Table 2">
            <a:extLst>
              <a:ext uri="{FF2B5EF4-FFF2-40B4-BE49-F238E27FC236}">
                <a16:creationId xmlns:a16="http://schemas.microsoft.com/office/drawing/2014/main" id="{FF8E7A7B-BD97-73AF-1890-95C1E72E7DF2}"/>
              </a:ext>
            </a:extLst>
          </p:cNvPr>
          <p:cNvGraphicFramePr>
            <a:graphicFrameLocks noGrp="1"/>
          </p:cNvGraphicFramePr>
          <p:nvPr>
            <p:extLst>
              <p:ext uri="{D42A27DB-BD31-4B8C-83A1-F6EECF244321}">
                <p14:modId xmlns:p14="http://schemas.microsoft.com/office/powerpoint/2010/main" val="1609365374"/>
              </p:ext>
            </p:extLst>
          </p:nvPr>
        </p:nvGraphicFramePr>
        <p:xfrm>
          <a:off x="299743" y="2411045"/>
          <a:ext cx="8520576" cy="1937075"/>
        </p:xfrm>
        <a:graphic>
          <a:graphicData uri="http://schemas.openxmlformats.org/drawingml/2006/table">
            <a:tbl>
              <a:tblPr firstRow="1" bandRow="1">
                <a:tableStyleId>{5C22544A-7EE6-4342-B048-85BDC9FD1C3A}</a:tableStyleId>
              </a:tblPr>
              <a:tblGrid>
                <a:gridCol w="702993">
                  <a:extLst>
                    <a:ext uri="{9D8B030D-6E8A-4147-A177-3AD203B41FA5}">
                      <a16:colId xmlns:a16="http://schemas.microsoft.com/office/drawing/2014/main" val="2614206218"/>
                    </a:ext>
                  </a:extLst>
                </a:gridCol>
                <a:gridCol w="1917130">
                  <a:extLst>
                    <a:ext uri="{9D8B030D-6E8A-4147-A177-3AD203B41FA5}">
                      <a16:colId xmlns:a16="http://schemas.microsoft.com/office/drawing/2014/main" val="3875064240"/>
                    </a:ext>
                  </a:extLst>
                </a:gridCol>
                <a:gridCol w="3770309">
                  <a:extLst>
                    <a:ext uri="{9D8B030D-6E8A-4147-A177-3AD203B41FA5}">
                      <a16:colId xmlns:a16="http://schemas.microsoft.com/office/drawing/2014/main" val="2113014231"/>
                    </a:ext>
                  </a:extLst>
                </a:gridCol>
                <a:gridCol w="2130144">
                  <a:extLst>
                    <a:ext uri="{9D8B030D-6E8A-4147-A177-3AD203B41FA5}">
                      <a16:colId xmlns:a16="http://schemas.microsoft.com/office/drawing/2014/main" val="180313512"/>
                    </a:ext>
                  </a:extLst>
                </a:gridCol>
              </a:tblGrid>
              <a:tr h="413075">
                <a:tc>
                  <a:txBody>
                    <a:bodyPr/>
                    <a:lstStyle/>
                    <a:p>
                      <a:pPr algn="ctr"/>
                      <a:r>
                        <a:rPr lang="id-ID" sz="1900" dirty="0">
                          <a:solidFill>
                            <a:schemeClr val="tx1"/>
                          </a:solidFill>
                          <a:latin typeface="PT Sans" panose="020B0503020203020204" pitchFamily="34" charset="0"/>
                        </a:rPr>
                        <a:t>No.</a:t>
                      </a:r>
                    </a:p>
                  </a:txBody>
                  <a:tcPr/>
                </a:tc>
                <a:tc>
                  <a:txBody>
                    <a:bodyPr/>
                    <a:lstStyle/>
                    <a:p>
                      <a:pPr algn="ctr"/>
                      <a:r>
                        <a:rPr lang="id-ID" sz="1900" dirty="0">
                          <a:solidFill>
                            <a:schemeClr val="tx1"/>
                          </a:solidFill>
                          <a:latin typeface="PT Sans" panose="020B0503020203020204" pitchFamily="34" charset="0"/>
                        </a:rPr>
                        <a:t>Nama Hewan</a:t>
                      </a:r>
                    </a:p>
                  </a:txBody>
                  <a:tcPr/>
                </a:tc>
                <a:tc>
                  <a:txBody>
                    <a:bodyPr/>
                    <a:lstStyle/>
                    <a:p>
                      <a:pPr algn="ctr"/>
                      <a:r>
                        <a:rPr lang="id-ID" sz="1900" dirty="0">
                          <a:solidFill>
                            <a:schemeClr val="tx1"/>
                          </a:solidFill>
                          <a:latin typeface="PT Sans" panose="020B0503020203020204" pitchFamily="34" charset="0"/>
                        </a:rPr>
                        <a:t>Urutan Nomor Determinasi</a:t>
                      </a:r>
                    </a:p>
                  </a:txBody>
                  <a:tcPr/>
                </a:tc>
                <a:tc>
                  <a:txBody>
                    <a:bodyPr/>
                    <a:lstStyle/>
                    <a:p>
                      <a:pPr algn="ctr"/>
                      <a:r>
                        <a:rPr lang="id-ID" sz="1900" dirty="0">
                          <a:solidFill>
                            <a:schemeClr val="tx1"/>
                          </a:solidFill>
                          <a:latin typeface="PT Sans" panose="020B0503020203020204" pitchFamily="34" charset="0"/>
                        </a:rPr>
                        <a:t>Golongan</a:t>
                      </a:r>
                    </a:p>
                  </a:txBody>
                  <a:tcPr/>
                </a:tc>
                <a:extLst>
                  <a:ext uri="{0D108BD9-81ED-4DB2-BD59-A6C34878D82A}">
                    <a16:rowId xmlns:a16="http://schemas.microsoft.com/office/drawing/2014/main" val="535606336"/>
                  </a:ext>
                </a:extLst>
              </a:tr>
              <a:tr h="327586">
                <a:tc>
                  <a:txBody>
                    <a:bodyPr/>
                    <a:lstStyle/>
                    <a:p>
                      <a:r>
                        <a:rPr lang="id-ID" sz="1900" dirty="0">
                          <a:latin typeface="PT Sans" panose="020B0503020203020204" pitchFamily="34" charset="0"/>
                        </a:rPr>
                        <a:t>a.</a:t>
                      </a:r>
                    </a:p>
                  </a:txBody>
                  <a:tcPr/>
                </a:tc>
                <a:tc>
                  <a:txBody>
                    <a:bodyPr/>
                    <a:lstStyle/>
                    <a:p>
                      <a:r>
                        <a:rPr lang="id-ID" sz="1900" dirty="0">
                          <a:latin typeface="PT Sans" panose="020B0503020203020204" pitchFamily="34" charset="0"/>
                        </a:rPr>
                        <a:t>Udang</a:t>
                      </a:r>
                    </a:p>
                  </a:txBody>
                  <a:tcPr/>
                </a:tc>
                <a:tc>
                  <a:txBody>
                    <a:bodyPr/>
                    <a:lstStyle/>
                    <a:p>
                      <a:r>
                        <a:rPr lang="id-ID" sz="1900" dirty="0">
                          <a:latin typeface="PT Sans" panose="020B0503020203020204" pitchFamily="34" charset="0"/>
                        </a:rPr>
                        <a:t>1A – 2B – 4B</a:t>
                      </a:r>
                    </a:p>
                  </a:txBody>
                  <a:tcPr/>
                </a:tc>
                <a:tc>
                  <a:txBody>
                    <a:bodyPr/>
                    <a:lstStyle/>
                    <a:p>
                      <a:r>
                        <a:rPr lang="id-ID" sz="1900" dirty="0">
                          <a:latin typeface="PT Sans" panose="020B0503020203020204" pitchFamily="34" charset="0"/>
                        </a:rPr>
                        <a:t>Crustacea</a:t>
                      </a:r>
                    </a:p>
                  </a:txBody>
                  <a:tcPr/>
                </a:tc>
                <a:extLst>
                  <a:ext uri="{0D108BD9-81ED-4DB2-BD59-A6C34878D82A}">
                    <a16:rowId xmlns:a16="http://schemas.microsoft.com/office/drawing/2014/main" val="939978046"/>
                  </a:ext>
                </a:extLst>
              </a:tr>
              <a:tr h="327586">
                <a:tc>
                  <a:txBody>
                    <a:bodyPr/>
                    <a:lstStyle/>
                    <a:p>
                      <a:r>
                        <a:rPr lang="id-ID" sz="1900" dirty="0">
                          <a:latin typeface="PT Sans" panose="020B0503020203020204" pitchFamily="34" charset="0"/>
                        </a:rPr>
                        <a:t>b.</a:t>
                      </a:r>
                    </a:p>
                  </a:txBody>
                  <a:tcPr/>
                </a:tc>
                <a:tc>
                  <a:txBody>
                    <a:bodyPr/>
                    <a:lstStyle/>
                    <a:p>
                      <a:r>
                        <a:rPr lang="id-ID" sz="1900" dirty="0">
                          <a:latin typeface="PT Sans" panose="020B0503020203020204" pitchFamily="34" charset="0"/>
                        </a:rPr>
                        <a:t>Cumi-cumi</a:t>
                      </a:r>
                    </a:p>
                  </a:txBody>
                  <a:tcPr/>
                </a:tc>
                <a:tc>
                  <a:txBody>
                    <a:bodyPr/>
                    <a:lstStyle/>
                    <a:p>
                      <a:r>
                        <a:rPr lang="id-ID" sz="1900" dirty="0">
                          <a:latin typeface="PT Sans" panose="020B0503020203020204" pitchFamily="34" charset="0"/>
                        </a:rPr>
                        <a:t>1A – 2A</a:t>
                      </a:r>
                    </a:p>
                  </a:txBody>
                  <a:tcPr/>
                </a:tc>
                <a:tc>
                  <a:txBody>
                    <a:bodyPr/>
                    <a:lstStyle/>
                    <a:p>
                      <a:r>
                        <a:rPr lang="id-ID" sz="1900" dirty="0">
                          <a:latin typeface="PT Sans" panose="020B0503020203020204" pitchFamily="34" charset="0"/>
                        </a:rPr>
                        <a:t>Mollusca</a:t>
                      </a:r>
                    </a:p>
                  </a:txBody>
                  <a:tcPr/>
                </a:tc>
                <a:extLst>
                  <a:ext uri="{0D108BD9-81ED-4DB2-BD59-A6C34878D82A}">
                    <a16:rowId xmlns:a16="http://schemas.microsoft.com/office/drawing/2014/main" val="2242664499"/>
                  </a:ext>
                </a:extLst>
              </a:tr>
              <a:tr h="327586">
                <a:tc>
                  <a:txBody>
                    <a:bodyPr/>
                    <a:lstStyle/>
                    <a:p>
                      <a:r>
                        <a:rPr lang="id-ID" sz="1900" dirty="0">
                          <a:latin typeface="PT Sans" panose="020B0503020203020204" pitchFamily="34" charset="0"/>
                        </a:rPr>
                        <a:t>c.</a:t>
                      </a:r>
                    </a:p>
                  </a:txBody>
                  <a:tcPr/>
                </a:tc>
                <a:tc>
                  <a:txBody>
                    <a:bodyPr/>
                    <a:lstStyle/>
                    <a:p>
                      <a:r>
                        <a:rPr lang="id-ID" sz="1900" dirty="0">
                          <a:latin typeface="PT Sans" panose="020B0503020203020204" pitchFamily="34" charset="0"/>
                        </a:rPr>
                        <a:t>Kupu-kupu</a:t>
                      </a:r>
                    </a:p>
                  </a:txBody>
                  <a:tcPr/>
                </a:tc>
                <a:tc>
                  <a:txBody>
                    <a:bodyPr/>
                    <a:lstStyle/>
                    <a:p>
                      <a:r>
                        <a:rPr lang="id-ID" sz="1900" dirty="0">
                          <a:latin typeface="PT Sans" panose="020B0503020203020204" pitchFamily="34" charset="0"/>
                        </a:rPr>
                        <a:t>1A – 2B – 4A – 5A</a:t>
                      </a:r>
                    </a:p>
                  </a:txBody>
                  <a:tcPr/>
                </a:tc>
                <a:tc>
                  <a:txBody>
                    <a:bodyPr/>
                    <a:lstStyle/>
                    <a:p>
                      <a:r>
                        <a:rPr lang="id-ID" sz="1900" dirty="0">
                          <a:latin typeface="PT Sans" panose="020B0503020203020204" pitchFamily="34" charset="0"/>
                        </a:rPr>
                        <a:t>Lepidoptera</a:t>
                      </a:r>
                    </a:p>
                  </a:txBody>
                  <a:tcPr/>
                </a:tc>
                <a:extLst>
                  <a:ext uri="{0D108BD9-81ED-4DB2-BD59-A6C34878D82A}">
                    <a16:rowId xmlns:a16="http://schemas.microsoft.com/office/drawing/2014/main" val="4055899163"/>
                  </a:ext>
                </a:extLst>
              </a:tr>
              <a:tr h="327586">
                <a:tc>
                  <a:txBody>
                    <a:bodyPr/>
                    <a:lstStyle/>
                    <a:p>
                      <a:r>
                        <a:rPr lang="id-ID" sz="1900" dirty="0">
                          <a:latin typeface="PT Sans" panose="020B0503020203020204" pitchFamily="34" charset="0"/>
                        </a:rPr>
                        <a:t>d.</a:t>
                      </a:r>
                    </a:p>
                  </a:txBody>
                  <a:tcPr/>
                </a:tc>
                <a:tc>
                  <a:txBody>
                    <a:bodyPr/>
                    <a:lstStyle/>
                    <a:p>
                      <a:r>
                        <a:rPr lang="id-ID" sz="1900" dirty="0">
                          <a:latin typeface="PT Sans" panose="020B0503020203020204" pitchFamily="34" charset="0"/>
                        </a:rPr>
                        <a:t>Ikan</a:t>
                      </a:r>
                    </a:p>
                  </a:txBody>
                  <a:tcPr/>
                </a:tc>
                <a:tc>
                  <a:txBody>
                    <a:bodyPr/>
                    <a:lstStyle/>
                    <a:p>
                      <a:r>
                        <a:rPr lang="id-ID" sz="1900" dirty="0">
                          <a:latin typeface="PT Sans" panose="020B0503020203020204" pitchFamily="34" charset="0"/>
                        </a:rPr>
                        <a:t>1B – 3A</a:t>
                      </a:r>
                    </a:p>
                  </a:txBody>
                  <a:tcPr/>
                </a:tc>
                <a:tc>
                  <a:txBody>
                    <a:bodyPr/>
                    <a:lstStyle/>
                    <a:p>
                      <a:r>
                        <a:rPr lang="id-ID" sz="1900" dirty="0">
                          <a:latin typeface="PT Sans" panose="020B0503020203020204" pitchFamily="34" charset="0"/>
                        </a:rPr>
                        <a:t>Pisces</a:t>
                      </a:r>
                    </a:p>
                  </a:txBody>
                  <a:tcPr/>
                </a:tc>
                <a:extLst>
                  <a:ext uri="{0D108BD9-81ED-4DB2-BD59-A6C34878D82A}">
                    <a16:rowId xmlns:a16="http://schemas.microsoft.com/office/drawing/2014/main" val="3963776741"/>
                  </a:ext>
                </a:extLst>
              </a:tr>
            </a:tbl>
          </a:graphicData>
        </a:graphic>
      </p:graphicFrame>
    </p:spTree>
    <p:extLst>
      <p:ext uri="{BB962C8B-B14F-4D97-AF65-F5344CB8AC3E}">
        <p14:creationId xmlns:p14="http://schemas.microsoft.com/office/powerpoint/2010/main" val="3827623727"/>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928341-A548-8B15-C317-4DD87C45AD9E}"/>
              </a:ext>
            </a:extLst>
          </p:cNvPr>
          <p:cNvSpPr>
            <a:spLocks noGrp="1"/>
          </p:cNvSpPr>
          <p:nvPr>
            <p:ph type="title"/>
          </p:nvPr>
        </p:nvSpPr>
        <p:spPr/>
        <p:txBody>
          <a:bodyPr/>
          <a:lstStyle/>
          <a:p>
            <a:r>
              <a:rPr lang="id-ID" sz="3600" dirty="0">
                <a:latin typeface="PT Sans" panose="020B0503020203020204" pitchFamily="34" charset="0"/>
                <a:cs typeface="Signika" panose="020B0604020202020204" charset="0"/>
              </a:rPr>
              <a:t>Glosarium</a:t>
            </a:r>
            <a:endParaRPr lang="en-US" sz="3600" dirty="0">
              <a:latin typeface="PT Sans" panose="020B0503020203020204" pitchFamily="34" charset="0"/>
              <a:cs typeface="Signika" panose="020B0604020202020204" charset="0"/>
            </a:endParaRPr>
          </a:p>
        </p:txBody>
      </p:sp>
      <p:sp>
        <p:nvSpPr>
          <p:cNvPr id="3" name="Text Placeholder 2">
            <a:extLst>
              <a:ext uri="{FF2B5EF4-FFF2-40B4-BE49-F238E27FC236}">
                <a16:creationId xmlns:a16="http://schemas.microsoft.com/office/drawing/2014/main" id="{05687DB1-DBFB-68FE-12EC-BC2FFCF08B22}"/>
              </a:ext>
            </a:extLst>
          </p:cNvPr>
          <p:cNvSpPr>
            <a:spLocks noGrp="1"/>
          </p:cNvSpPr>
          <p:nvPr>
            <p:ph type="body" idx="1"/>
          </p:nvPr>
        </p:nvSpPr>
        <p:spPr>
          <a:xfrm>
            <a:off x="713228" y="1178425"/>
            <a:ext cx="8009989" cy="3425400"/>
          </a:xfrm>
        </p:spPr>
        <p:txBody>
          <a:bodyPr/>
          <a:lstStyle/>
          <a:p>
            <a:pPr algn="l">
              <a:spcAft>
                <a:spcPts val="300"/>
              </a:spcAft>
              <a:buFont typeface="Arial" panose="020B0604020202020204" pitchFamily="34" charset="0"/>
              <a:buChar char="•"/>
            </a:pPr>
            <a:r>
              <a:rPr lang="id-ID" sz="1800" b="1" dirty="0">
                <a:latin typeface="Calibri" panose="020F0502020204030204" pitchFamily="34" charset="0"/>
              </a:rPr>
              <a:t>Cagar alam </a:t>
            </a:r>
            <a:r>
              <a:rPr lang="id-ID" sz="1800" dirty="0">
                <a:latin typeface="Calibri" panose="020F0502020204030204" pitchFamily="34" charset="0"/>
              </a:rPr>
              <a:t>adalah perlindungan alam baik flora, fauna, dan keindahannya di suatu areal atau hutan.</a:t>
            </a:r>
          </a:p>
          <a:p>
            <a:pPr algn="l">
              <a:spcAft>
                <a:spcPts val="300"/>
              </a:spcAft>
              <a:buFont typeface="Arial" panose="020B0604020202020204" pitchFamily="34" charset="0"/>
              <a:buChar char="•"/>
            </a:pPr>
            <a:r>
              <a:rPr lang="id-ID" sz="1800" b="1" dirty="0">
                <a:latin typeface="Calibri" panose="020F0502020204030204" pitchFamily="34" charset="0"/>
              </a:rPr>
              <a:t>Cagar biosfer </a:t>
            </a:r>
            <a:r>
              <a:rPr lang="id-ID" sz="1800" dirty="0">
                <a:latin typeface="Calibri" panose="020F0502020204030204" pitchFamily="34" charset="0"/>
              </a:rPr>
              <a:t>adalah suatu kawasan yang terdiri dari ekosistem asli, unik, atau yang telah mengalami degradasi, untuk dilindungi serta dilestarikan, dan dipergunakan untuk kepentingan penelitian dan pendidikan.</a:t>
            </a:r>
          </a:p>
          <a:p>
            <a:pPr algn="l">
              <a:spcAft>
                <a:spcPts val="300"/>
              </a:spcAft>
              <a:buFont typeface="Arial" panose="020B0604020202020204" pitchFamily="34" charset="0"/>
              <a:buChar char="•"/>
            </a:pPr>
            <a:r>
              <a:rPr lang="id-ID" sz="1800" b="1" dirty="0">
                <a:latin typeface="Calibri" panose="020F0502020204030204" pitchFamily="34" charset="0"/>
              </a:rPr>
              <a:t>Keanekaragaman hayati (biodiversitas) </a:t>
            </a:r>
            <a:r>
              <a:rPr lang="id-ID" sz="1800" dirty="0">
                <a:latin typeface="Calibri" panose="020F0502020204030204" pitchFamily="34" charset="0"/>
              </a:rPr>
              <a:t>adalah terdapatnya berbagai macam variasi bentuk, penampilan, jumlah dan sifat, yang terlihat pada berbagai tingkatan persekutuan makhluk hidup yang meliputi tingkatan ekosistem, tingkatan jenis (spesies), dan tingkatan genetik.</a:t>
            </a:r>
          </a:p>
        </p:txBody>
      </p:sp>
    </p:spTree>
    <p:extLst>
      <p:ext uri="{BB962C8B-B14F-4D97-AF65-F5344CB8AC3E}">
        <p14:creationId xmlns:p14="http://schemas.microsoft.com/office/powerpoint/2010/main" val="4225108220"/>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928341-A548-8B15-C317-4DD87C45AD9E}"/>
              </a:ext>
            </a:extLst>
          </p:cNvPr>
          <p:cNvSpPr>
            <a:spLocks noGrp="1"/>
          </p:cNvSpPr>
          <p:nvPr>
            <p:ph type="title"/>
          </p:nvPr>
        </p:nvSpPr>
        <p:spPr/>
        <p:txBody>
          <a:bodyPr/>
          <a:lstStyle/>
          <a:p>
            <a:r>
              <a:rPr lang="id-ID" sz="3600" dirty="0">
                <a:latin typeface="PT Sans" panose="020B0503020203020204" pitchFamily="34" charset="0"/>
                <a:cs typeface="Signika" panose="020B0604020202020204" charset="0"/>
              </a:rPr>
              <a:t>Glosarium</a:t>
            </a:r>
            <a:endParaRPr lang="en-US" sz="3600" dirty="0">
              <a:latin typeface="PT Sans" panose="020B0503020203020204" pitchFamily="34" charset="0"/>
              <a:cs typeface="Signika" panose="020B0604020202020204" charset="0"/>
            </a:endParaRPr>
          </a:p>
        </p:txBody>
      </p:sp>
      <p:sp>
        <p:nvSpPr>
          <p:cNvPr id="3" name="Text Placeholder 2">
            <a:extLst>
              <a:ext uri="{FF2B5EF4-FFF2-40B4-BE49-F238E27FC236}">
                <a16:creationId xmlns:a16="http://schemas.microsoft.com/office/drawing/2014/main" id="{05687DB1-DBFB-68FE-12EC-BC2FFCF08B22}"/>
              </a:ext>
            </a:extLst>
          </p:cNvPr>
          <p:cNvSpPr>
            <a:spLocks noGrp="1"/>
          </p:cNvSpPr>
          <p:nvPr>
            <p:ph type="body" idx="1"/>
          </p:nvPr>
        </p:nvSpPr>
        <p:spPr>
          <a:xfrm>
            <a:off x="713228" y="1178425"/>
            <a:ext cx="8009989" cy="3425400"/>
          </a:xfrm>
        </p:spPr>
        <p:txBody>
          <a:bodyPr/>
          <a:lstStyle/>
          <a:p>
            <a:pPr algn="l">
              <a:spcAft>
                <a:spcPts val="300"/>
              </a:spcAft>
              <a:buFont typeface="Arial" panose="020B0604020202020204" pitchFamily="34" charset="0"/>
              <a:buChar char="•"/>
            </a:pPr>
            <a:r>
              <a:rPr lang="id-ID" sz="1800" b="1" dirty="0">
                <a:latin typeface="Calibri" panose="020F0502020204030204" pitchFamily="34" charset="0"/>
              </a:rPr>
              <a:t>Konservasi </a:t>
            </a:r>
            <a:r>
              <a:rPr lang="id-ID" sz="1800" b="1" i="1" dirty="0">
                <a:latin typeface="Calibri" panose="020F0502020204030204" pitchFamily="34" charset="0"/>
              </a:rPr>
              <a:t>ex situ </a:t>
            </a:r>
            <a:r>
              <a:rPr lang="id-ID" sz="1800" dirty="0">
                <a:latin typeface="Calibri" panose="020F0502020204030204" pitchFamily="34" charset="0"/>
              </a:rPr>
              <a:t>adalah usaha pelestarian keanekaragaman hayati yang dilakukan di luar habitat aslinya.</a:t>
            </a:r>
          </a:p>
          <a:p>
            <a:pPr algn="l">
              <a:spcAft>
                <a:spcPts val="300"/>
              </a:spcAft>
              <a:buFont typeface="Arial" panose="020B0604020202020204" pitchFamily="34" charset="0"/>
              <a:buChar char="•"/>
            </a:pPr>
            <a:r>
              <a:rPr lang="id-ID" sz="1800" b="1" dirty="0">
                <a:latin typeface="Calibri" panose="020F0502020204030204" pitchFamily="34" charset="0"/>
              </a:rPr>
              <a:t>Konservasi </a:t>
            </a:r>
            <a:r>
              <a:rPr lang="id-ID" sz="1800" b="1" i="1" dirty="0">
                <a:latin typeface="Calibri" panose="020F0502020204030204" pitchFamily="34" charset="0"/>
              </a:rPr>
              <a:t>in situ </a:t>
            </a:r>
            <a:r>
              <a:rPr lang="id-ID" sz="1800" dirty="0">
                <a:latin typeface="Calibri" panose="020F0502020204030204" pitchFamily="34" charset="0"/>
              </a:rPr>
              <a:t>adalah usaha pelestarian keanekaragaman hayati yang dilakukan di habitat aslinya.</a:t>
            </a:r>
          </a:p>
          <a:p>
            <a:pPr algn="l">
              <a:spcAft>
                <a:spcPts val="300"/>
              </a:spcAft>
              <a:buFont typeface="Arial" panose="020B0604020202020204" pitchFamily="34" charset="0"/>
              <a:buChar char="•"/>
            </a:pPr>
            <a:r>
              <a:rPr lang="id-ID" sz="1800" b="1" dirty="0">
                <a:latin typeface="Calibri" panose="020F0502020204030204" pitchFamily="34" charset="0"/>
              </a:rPr>
              <a:t>Kunci determinasi </a:t>
            </a:r>
            <a:r>
              <a:rPr lang="id-ID" sz="1800" dirty="0">
                <a:latin typeface="Calibri" panose="020F0502020204030204" pitchFamily="34" charset="0"/>
              </a:rPr>
              <a:t>adalah petunjuk praktis untuk mengidentifikasi dan mengklasifikasikan suatu organisme ke dalam suatu tingkatan takson tertentu.</a:t>
            </a:r>
          </a:p>
          <a:p>
            <a:pPr algn="l">
              <a:spcAft>
                <a:spcPts val="300"/>
              </a:spcAft>
              <a:buFont typeface="Arial" panose="020B0604020202020204" pitchFamily="34" charset="0"/>
              <a:buChar char="•"/>
            </a:pPr>
            <a:r>
              <a:rPr lang="id-ID" sz="1800" b="1" dirty="0">
                <a:latin typeface="Calibri" panose="020F0502020204030204" pitchFamily="34" charset="0"/>
              </a:rPr>
              <a:t>Tingkatan takson </a:t>
            </a:r>
            <a:r>
              <a:rPr lang="id-ID" sz="1800" dirty="0">
                <a:latin typeface="Calibri" panose="020F0502020204030204" pitchFamily="34" charset="0"/>
              </a:rPr>
              <a:t>adalah tingkatan unit atau kelompok makhluk hidup yang disusun mulai dari tingkatan tertinggi hingga tingkatan terendah.</a:t>
            </a:r>
          </a:p>
        </p:txBody>
      </p:sp>
    </p:spTree>
    <p:extLst>
      <p:ext uri="{BB962C8B-B14F-4D97-AF65-F5344CB8AC3E}">
        <p14:creationId xmlns:p14="http://schemas.microsoft.com/office/powerpoint/2010/main" val="3774432603"/>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767"/>
        <p:cNvGrpSpPr/>
        <p:nvPr/>
      </p:nvGrpSpPr>
      <p:grpSpPr>
        <a:xfrm>
          <a:off x="0" y="0"/>
          <a:ext cx="0" cy="0"/>
          <a:chOff x="0" y="0"/>
          <a:chExt cx="0" cy="0"/>
        </a:xfrm>
      </p:grpSpPr>
      <p:sp>
        <p:nvSpPr>
          <p:cNvPr id="768" name="Google Shape;768;p43"/>
          <p:cNvSpPr/>
          <p:nvPr/>
        </p:nvSpPr>
        <p:spPr>
          <a:xfrm rot="-275237">
            <a:off x="2111324" y="695383"/>
            <a:ext cx="4921365" cy="3752735"/>
          </a:xfrm>
          <a:prstGeom prst="roundRect">
            <a:avLst>
              <a:gd name="adj" fmla="val 29315"/>
            </a:avLst>
          </a:prstGeom>
          <a:solidFill>
            <a:schemeClr val="accent5"/>
          </a:solidFill>
          <a:ln>
            <a:noFill/>
          </a:ln>
        </p:spPr>
        <p:txBody>
          <a:bodyPr spcFirstLastPara="1" wrap="square" lIns="91425" tIns="91425" rIns="91425" bIns="91425" anchor="ctr" anchorCtr="0">
            <a:noAutofit/>
          </a:bodyPr>
          <a:lstStyle/>
          <a:p>
            <a:pPr defTabSz="685749">
              <a:buClr>
                <a:srgbClr val="000000"/>
              </a:buClr>
            </a:pPr>
            <a:endParaRPr sz="1013" kern="0">
              <a:solidFill>
                <a:srgbClr val="0C4F72"/>
              </a:solidFill>
              <a:latin typeface="PT Sans" panose="020B0503020203020204" pitchFamily="34" charset="0"/>
              <a:cs typeface="Signika" panose="020B0604020202020204" charset="0"/>
              <a:sym typeface="Arial"/>
            </a:endParaRPr>
          </a:p>
        </p:txBody>
      </p:sp>
      <p:sp>
        <p:nvSpPr>
          <p:cNvPr id="769" name="Google Shape;769;p43"/>
          <p:cNvSpPr txBox="1">
            <a:spLocks noGrp="1"/>
          </p:cNvSpPr>
          <p:nvPr>
            <p:ph type="title"/>
          </p:nvPr>
        </p:nvSpPr>
        <p:spPr>
          <a:xfrm>
            <a:off x="2479014" y="1925247"/>
            <a:ext cx="4103100" cy="1293000"/>
          </a:xfrm>
          <a:prstGeom prst="rect">
            <a:avLst/>
          </a:prstGeom>
        </p:spPr>
        <p:txBody>
          <a:bodyPr spcFirstLastPara="1" wrap="square" lIns="91425" tIns="91425" rIns="91425" bIns="91425" anchor="b" anchorCtr="0">
            <a:noAutofit/>
          </a:bodyPr>
          <a:lstStyle/>
          <a:p>
            <a:r>
              <a:rPr lang="id-ID" dirty="0">
                <a:latin typeface="PT Sans" panose="020B0503020203020204" pitchFamily="34" charset="0"/>
                <a:cs typeface="Signika" panose="020B0604020202020204" charset="0"/>
              </a:rPr>
              <a:t>Selamat Belajar!</a:t>
            </a:r>
            <a:endParaRPr dirty="0">
              <a:latin typeface="PT Sans" panose="020B0503020203020204" pitchFamily="34" charset="0"/>
              <a:cs typeface="Signika" panose="020B0604020202020204" charset="0"/>
            </a:endParaRPr>
          </a:p>
        </p:txBody>
      </p:sp>
      <p:sp>
        <p:nvSpPr>
          <p:cNvPr id="770" name="Google Shape;770;p43"/>
          <p:cNvSpPr txBox="1">
            <a:spLocks noGrp="1"/>
          </p:cNvSpPr>
          <p:nvPr>
            <p:ph type="subTitle" idx="1"/>
          </p:nvPr>
        </p:nvSpPr>
        <p:spPr>
          <a:xfrm>
            <a:off x="2523973" y="3415922"/>
            <a:ext cx="4103100" cy="772329"/>
          </a:xfrm>
          <a:prstGeom prst="rect">
            <a:avLst/>
          </a:prstGeom>
        </p:spPr>
        <p:txBody>
          <a:bodyPr spcFirstLastPara="1" wrap="square" lIns="91425" tIns="91425" rIns="91425" bIns="91425" anchor="t" anchorCtr="0">
            <a:noAutofit/>
          </a:bodyPr>
          <a:lstStyle/>
          <a:p>
            <a:pPr marL="0" indent="0"/>
            <a:r>
              <a:rPr lang="id-ID" sz="1400" dirty="0">
                <a:latin typeface="PT Sans" panose="020B0503020203020204" pitchFamily="34" charset="0"/>
                <a:cs typeface="Signika" panose="020B0604020202020204" charset="0"/>
              </a:rPr>
              <a:t>Sumber gambar:</a:t>
            </a:r>
          </a:p>
          <a:p>
            <a:pPr marL="0" indent="0"/>
            <a:r>
              <a:rPr lang="id-ID" sz="1400" dirty="0">
                <a:latin typeface="PT Sans" panose="020B0503020203020204" pitchFamily="34" charset="0"/>
                <a:cs typeface="Signika" panose="020B0604020202020204" charset="0"/>
                <a:hlinkClick r:id="rId3"/>
              </a:rPr>
              <a:t>www.shutterstock.com</a:t>
            </a:r>
            <a:endParaRPr lang="id-ID" dirty="0">
              <a:latin typeface="PT Sans" panose="020B0503020203020204" pitchFamily="34" charset="0"/>
              <a:cs typeface="Signika" panose="020B0604020202020204" charset="0"/>
            </a:endParaRPr>
          </a:p>
          <a:p>
            <a:pPr marL="0" indent="0"/>
            <a:r>
              <a:rPr lang="id-ID" sz="1400" u="sng" dirty="0">
                <a:latin typeface="PT Sans" panose="020B0503020203020204" pitchFamily="34" charset="0"/>
                <a:cs typeface="Signika" panose="020B0604020202020204" charset="0"/>
              </a:rPr>
              <a:t>pixabay.com</a:t>
            </a:r>
          </a:p>
          <a:p>
            <a:pPr marL="0" indent="0"/>
            <a:endParaRPr dirty="0">
              <a:latin typeface="PT Sans" panose="020B0503020203020204" pitchFamily="34" charset="0"/>
              <a:cs typeface="Signika" panose="020B0604020202020204" charset="0"/>
            </a:endParaRPr>
          </a:p>
        </p:txBody>
      </p:sp>
      <p:sp>
        <p:nvSpPr>
          <p:cNvPr id="771" name="Google Shape;771;p43"/>
          <p:cNvSpPr/>
          <p:nvPr/>
        </p:nvSpPr>
        <p:spPr>
          <a:xfrm>
            <a:off x="-491825" y="3172453"/>
            <a:ext cx="4311387" cy="2076241"/>
          </a:xfrm>
          <a:custGeom>
            <a:avLst/>
            <a:gdLst/>
            <a:ahLst/>
            <a:cxnLst/>
            <a:rect l="l" t="t" r="r" b="b"/>
            <a:pathLst>
              <a:path w="107062" h="51558" extrusionOk="0">
                <a:moveTo>
                  <a:pt x="23266" y="0"/>
                </a:moveTo>
                <a:cubicBezTo>
                  <a:pt x="18767" y="0"/>
                  <a:pt x="14164" y="1727"/>
                  <a:pt x="10645" y="4766"/>
                </a:cubicBezTo>
                <a:cubicBezTo>
                  <a:pt x="4454" y="10123"/>
                  <a:pt x="1299" y="18708"/>
                  <a:pt x="644" y="27185"/>
                </a:cubicBezTo>
                <a:cubicBezTo>
                  <a:pt x="1" y="35365"/>
                  <a:pt x="6633" y="43532"/>
                  <a:pt x="8300" y="51533"/>
                </a:cubicBezTo>
                <a:lnTo>
                  <a:pt x="106205" y="51533"/>
                </a:lnTo>
                <a:lnTo>
                  <a:pt x="106205" y="51557"/>
                </a:lnTo>
                <a:cubicBezTo>
                  <a:pt x="107062" y="47545"/>
                  <a:pt x="106621" y="43235"/>
                  <a:pt x="104919" y="39544"/>
                </a:cubicBezTo>
                <a:cubicBezTo>
                  <a:pt x="102954" y="35269"/>
                  <a:pt x="99323" y="31912"/>
                  <a:pt x="95096" y="30424"/>
                </a:cubicBezTo>
                <a:cubicBezTo>
                  <a:pt x="91441" y="29138"/>
                  <a:pt x="87286" y="29150"/>
                  <a:pt x="84142" y="26768"/>
                </a:cubicBezTo>
                <a:cubicBezTo>
                  <a:pt x="79558" y="23292"/>
                  <a:pt x="78868" y="16017"/>
                  <a:pt x="74558" y="12148"/>
                </a:cubicBezTo>
                <a:cubicBezTo>
                  <a:pt x="72192" y="10011"/>
                  <a:pt x="69211" y="9279"/>
                  <a:pt x="66087" y="9279"/>
                </a:cubicBezTo>
                <a:cubicBezTo>
                  <a:pt x="63379" y="9279"/>
                  <a:pt x="60564" y="9829"/>
                  <a:pt x="57949" y="10493"/>
                </a:cubicBezTo>
                <a:cubicBezTo>
                  <a:pt x="54613" y="11341"/>
                  <a:pt x="51063" y="12273"/>
                  <a:pt x="47668" y="12273"/>
                </a:cubicBezTo>
                <a:cubicBezTo>
                  <a:pt x="45344" y="12273"/>
                  <a:pt x="43091" y="11836"/>
                  <a:pt x="41030" y="10635"/>
                </a:cubicBezTo>
                <a:cubicBezTo>
                  <a:pt x="37863" y="8790"/>
                  <a:pt x="35720" y="5444"/>
                  <a:pt x="32815" y="3170"/>
                </a:cubicBezTo>
                <a:cubicBezTo>
                  <a:pt x="30039" y="996"/>
                  <a:pt x="26683" y="0"/>
                  <a:pt x="23266" y="0"/>
                </a:cubicBezTo>
                <a:close/>
              </a:path>
            </a:pathLst>
          </a:custGeom>
          <a:solidFill>
            <a:schemeClr val="bg2"/>
          </a:solidFill>
          <a:ln>
            <a:noFill/>
          </a:ln>
        </p:spPr>
        <p:txBody>
          <a:bodyPr spcFirstLastPara="1" wrap="square" lIns="91425" tIns="91425" rIns="91425" bIns="91425" anchor="ctr" anchorCtr="0">
            <a:noAutofit/>
          </a:bodyPr>
          <a:lstStyle/>
          <a:p>
            <a:pPr defTabSz="685749">
              <a:buClr>
                <a:srgbClr val="000000"/>
              </a:buClr>
            </a:pPr>
            <a:endParaRPr sz="1013" kern="0">
              <a:solidFill>
                <a:srgbClr val="0C4F72"/>
              </a:solidFill>
              <a:latin typeface="PT Sans" panose="020B0503020203020204" pitchFamily="34" charset="0"/>
              <a:cs typeface="Signika" panose="020B0604020202020204" charset="0"/>
              <a:sym typeface="Arial"/>
            </a:endParaRPr>
          </a:p>
        </p:txBody>
      </p:sp>
      <p:grpSp>
        <p:nvGrpSpPr>
          <p:cNvPr id="772" name="Google Shape;772;p43"/>
          <p:cNvGrpSpPr/>
          <p:nvPr/>
        </p:nvGrpSpPr>
        <p:grpSpPr>
          <a:xfrm>
            <a:off x="1767125" y="970724"/>
            <a:ext cx="756849" cy="756849"/>
            <a:chOff x="3796125" y="-35750"/>
            <a:chExt cx="773400" cy="773400"/>
          </a:xfrm>
        </p:grpSpPr>
        <p:sp>
          <p:nvSpPr>
            <p:cNvPr id="773" name="Google Shape;773;p43"/>
            <p:cNvSpPr/>
            <p:nvPr/>
          </p:nvSpPr>
          <p:spPr>
            <a:xfrm>
              <a:off x="3796125" y="-35750"/>
              <a:ext cx="773400" cy="773400"/>
            </a:xfrm>
            <a:prstGeom prst="ellipse">
              <a:avLst/>
            </a:prstGeom>
            <a:solidFill>
              <a:schemeClr val="accent1"/>
            </a:solidFill>
            <a:ln>
              <a:noFill/>
            </a:ln>
          </p:spPr>
          <p:txBody>
            <a:bodyPr spcFirstLastPara="1" wrap="square" lIns="91425" tIns="91425" rIns="91425" bIns="91425" anchor="ctr" anchorCtr="0">
              <a:noAutofit/>
            </a:bodyPr>
            <a:lstStyle/>
            <a:p>
              <a:pPr defTabSz="685749">
                <a:buClr>
                  <a:srgbClr val="000000"/>
                </a:buClr>
              </a:pPr>
              <a:endParaRPr sz="1013" kern="0">
                <a:solidFill>
                  <a:srgbClr val="0C4F72"/>
                </a:solidFill>
                <a:latin typeface="PT Sans" panose="020B0503020203020204" pitchFamily="34" charset="0"/>
                <a:cs typeface="Signika" panose="020B0604020202020204" charset="0"/>
                <a:sym typeface="Arial"/>
              </a:endParaRPr>
            </a:p>
          </p:txBody>
        </p:sp>
        <p:sp>
          <p:nvSpPr>
            <p:cNvPr id="774" name="Google Shape;774;p43"/>
            <p:cNvSpPr/>
            <p:nvPr/>
          </p:nvSpPr>
          <p:spPr>
            <a:xfrm rot="301067">
              <a:off x="3918082" y="92788"/>
              <a:ext cx="257035" cy="222951"/>
            </a:xfrm>
            <a:custGeom>
              <a:avLst/>
              <a:gdLst/>
              <a:ahLst/>
              <a:cxnLst/>
              <a:rect l="l" t="t" r="r" b="b"/>
              <a:pathLst>
                <a:path w="2835" h="2459" extrusionOk="0">
                  <a:moveTo>
                    <a:pt x="1758" y="1"/>
                  </a:moveTo>
                  <a:cubicBezTo>
                    <a:pt x="1525" y="1"/>
                    <a:pt x="1293" y="53"/>
                    <a:pt x="1084" y="154"/>
                  </a:cubicBezTo>
                  <a:cubicBezTo>
                    <a:pt x="572" y="381"/>
                    <a:pt x="203" y="857"/>
                    <a:pt x="72" y="1393"/>
                  </a:cubicBezTo>
                  <a:cubicBezTo>
                    <a:pt x="13" y="1631"/>
                    <a:pt x="1" y="1881"/>
                    <a:pt x="108" y="2107"/>
                  </a:cubicBezTo>
                  <a:cubicBezTo>
                    <a:pt x="246" y="2330"/>
                    <a:pt x="507" y="2458"/>
                    <a:pt x="773" y="2458"/>
                  </a:cubicBezTo>
                  <a:cubicBezTo>
                    <a:pt x="805" y="2458"/>
                    <a:pt x="838" y="2456"/>
                    <a:pt x="870" y="2452"/>
                  </a:cubicBezTo>
                  <a:cubicBezTo>
                    <a:pt x="1168" y="2440"/>
                    <a:pt x="1441" y="2297"/>
                    <a:pt x="1691" y="2131"/>
                  </a:cubicBezTo>
                  <a:cubicBezTo>
                    <a:pt x="2299" y="1714"/>
                    <a:pt x="2834" y="1000"/>
                    <a:pt x="2644" y="285"/>
                  </a:cubicBezTo>
                  <a:cubicBezTo>
                    <a:pt x="2385" y="94"/>
                    <a:pt x="2071" y="1"/>
                    <a:pt x="1758" y="1"/>
                  </a:cubicBezTo>
                  <a:close/>
                </a:path>
              </a:pathLst>
            </a:custGeom>
            <a:solidFill>
              <a:schemeClr val="accent2"/>
            </a:solidFill>
            <a:ln>
              <a:noFill/>
            </a:ln>
          </p:spPr>
          <p:txBody>
            <a:bodyPr spcFirstLastPara="1" wrap="square" lIns="91425" tIns="91425" rIns="91425" bIns="91425" anchor="ctr" anchorCtr="0">
              <a:noAutofit/>
            </a:bodyPr>
            <a:lstStyle/>
            <a:p>
              <a:pPr defTabSz="685749">
                <a:buClr>
                  <a:srgbClr val="000000"/>
                </a:buClr>
              </a:pPr>
              <a:endParaRPr sz="1013" kern="0">
                <a:solidFill>
                  <a:srgbClr val="0C4F72"/>
                </a:solidFill>
                <a:latin typeface="PT Sans" panose="020B0503020203020204" pitchFamily="34" charset="0"/>
                <a:cs typeface="Signika" panose="020B0604020202020204" charset="0"/>
                <a:sym typeface="Arial"/>
              </a:endParaRPr>
            </a:p>
          </p:txBody>
        </p:sp>
      </p:grpSp>
      <p:grpSp>
        <p:nvGrpSpPr>
          <p:cNvPr id="775" name="Google Shape;775;p43"/>
          <p:cNvGrpSpPr/>
          <p:nvPr/>
        </p:nvGrpSpPr>
        <p:grpSpPr>
          <a:xfrm>
            <a:off x="6682025" y="4225676"/>
            <a:ext cx="756849" cy="756849"/>
            <a:chOff x="3796125" y="-35750"/>
            <a:chExt cx="773400" cy="773400"/>
          </a:xfrm>
        </p:grpSpPr>
        <p:sp>
          <p:nvSpPr>
            <p:cNvPr id="776" name="Google Shape;776;p43"/>
            <p:cNvSpPr/>
            <p:nvPr/>
          </p:nvSpPr>
          <p:spPr>
            <a:xfrm>
              <a:off x="3796125" y="-35750"/>
              <a:ext cx="773400" cy="773400"/>
            </a:xfrm>
            <a:prstGeom prst="ellipse">
              <a:avLst/>
            </a:prstGeom>
            <a:solidFill>
              <a:schemeClr val="accent1"/>
            </a:solidFill>
            <a:ln>
              <a:noFill/>
            </a:ln>
          </p:spPr>
          <p:txBody>
            <a:bodyPr spcFirstLastPara="1" wrap="square" lIns="91425" tIns="91425" rIns="91425" bIns="91425" anchor="ctr" anchorCtr="0">
              <a:noAutofit/>
            </a:bodyPr>
            <a:lstStyle/>
            <a:p>
              <a:pPr defTabSz="685749">
                <a:buClr>
                  <a:srgbClr val="000000"/>
                </a:buClr>
              </a:pPr>
              <a:endParaRPr sz="1013" kern="0">
                <a:solidFill>
                  <a:srgbClr val="0C4F72"/>
                </a:solidFill>
                <a:latin typeface="PT Sans" panose="020B0503020203020204" pitchFamily="34" charset="0"/>
                <a:cs typeface="Signika" panose="020B0604020202020204" charset="0"/>
                <a:sym typeface="Arial"/>
              </a:endParaRPr>
            </a:p>
          </p:txBody>
        </p:sp>
        <p:sp>
          <p:nvSpPr>
            <p:cNvPr id="777" name="Google Shape;777;p43"/>
            <p:cNvSpPr/>
            <p:nvPr/>
          </p:nvSpPr>
          <p:spPr>
            <a:xfrm rot="301067">
              <a:off x="3918082" y="92788"/>
              <a:ext cx="257035" cy="222951"/>
            </a:xfrm>
            <a:custGeom>
              <a:avLst/>
              <a:gdLst/>
              <a:ahLst/>
              <a:cxnLst/>
              <a:rect l="l" t="t" r="r" b="b"/>
              <a:pathLst>
                <a:path w="2835" h="2459" extrusionOk="0">
                  <a:moveTo>
                    <a:pt x="1758" y="1"/>
                  </a:moveTo>
                  <a:cubicBezTo>
                    <a:pt x="1525" y="1"/>
                    <a:pt x="1293" y="53"/>
                    <a:pt x="1084" y="154"/>
                  </a:cubicBezTo>
                  <a:cubicBezTo>
                    <a:pt x="572" y="381"/>
                    <a:pt x="203" y="857"/>
                    <a:pt x="72" y="1393"/>
                  </a:cubicBezTo>
                  <a:cubicBezTo>
                    <a:pt x="13" y="1631"/>
                    <a:pt x="1" y="1881"/>
                    <a:pt x="108" y="2107"/>
                  </a:cubicBezTo>
                  <a:cubicBezTo>
                    <a:pt x="246" y="2330"/>
                    <a:pt x="507" y="2458"/>
                    <a:pt x="773" y="2458"/>
                  </a:cubicBezTo>
                  <a:cubicBezTo>
                    <a:pt x="805" y="2458"/>
                    <a:pt x="838" y="2456"/>
                    <a:pt x="870" y="2452"/>
                  </a:cubicBezTo>
                  <a:cubicBezTo>
                    <a:pt x="1168" y="2440"/>
                    <a:pt x="1441" y="2297"/>
                    <a:pt x="1691" y="2131"/>
                  </a:cubicBezTo>
                  <a:cubicBezTo>
                    <a:pt x="2299" y="1714"/>
                    <a:pt x="2834" y="1000"/>
                    <a:pt x="2644" y="285"/>
                  </a:cubicBezTo>
                  <a:cubicBezTo>
                    <a:pt x="2385" y="94"/>
                    <a:pt x="2071" y="1"/>
                    <a:pt x="1758" y="1"/>
                  </a:cubicBezTo>
                  <a:close/>
                </a:path>
              </a:pathLst>
            </a:custGeom>
            <a:solidFill>
              <a:schemeClr val="accent2"/>
            </a:solidFill>
            <a:ln>
              <a:noFill/>
            </a:ln>
          </p:spPr>
          <p:txBody>
            <a:bodyPr spcFirstLastPara="1" wrap="square" lIns="91425" tIns="91425" rIns="91425" bIns="91425" anchor="ctr" anchorCtr="0">
              <a:noAutofit/>
            </a:bodyPr>
            <a:lstStyle/>
            <a:p>
              <a:pPr defTabSz="685749">
                <a:buClr>
                  <a:srgbClr val="000000"/>
                </a:buClr>
              </a:pPr>
              <a:endParaRPr sz="1013" kern="0">
                <a:solidFill>
                  <a:srgbClr val="0C4F72"/>
                </a:solidFill>
                <a:latin typeface="PT Sans" panose="020B0503020203020204" pitchFamily="34" charset="0"/>
                <a:cs typeface="Signika" panose="020B0604020202020204" charset="0"/>
                <a:sym typeface="Arial"/>
              </a:endParaRPr>
            </a:p>
          </p:txBody>
        </p:sp>
      </p:grpSp>
    </p:spTree>
    <p:extLst>
      <p:ext uri="{BB962C8B-B14F-4D97-AF65-F5344CB8AC3E}">
        <p14:creationId xmlns:p14="http://schemas.microsoft.com/office/powerpoint/2010/main" val="2901478246"/>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69"/>
                                        </p:tgtEl>
                                        <p:attrNameLst>
                                          <p:attrName>style.visibility</p:attrName>
                                        </p:attrNameLst>
                                      </p:cBhvr>
                                      <p:to>
                                        <p:strVal val="visible"/>
                                      </p:to>
                                    </p:set>
                                    <p:animEffect transition="in" filter="fade">
                                      <p:cBhvr>
                                        <p:cTn id="7" dur="500"/>
                                        <p:tgtEl>
                                          <p:spTgt spid="76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70">
                                            <p:txEl>
                                              <p:pRg st="0" end="0"/>
                                            </p:txEl>
                                          </p:spTgt>
                                        </p:tgtEl>
                                        <p:attrNameLst>
                                          <p:attrName>style.visibility</p:attrName>
                                        </p:attrNameLst>
                                      </p:cBhvr>
                                      <p:to>
                                        <p:strVal val="visible"/>
                                      </p:to>
                                    </p:set>
                                    <p:animEffect transition="in" filter="fade">
                                      <p:cBhvr>
                                        <p:cTn id="11" dur="500"/>
                                        <p:tgtEl>
                                          <p:spTgt spid="770">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70">
                                            <p:txEl>
                                              <p:pRg st="1" end="1"/>
                                            </p:txEl>
                                          </p:spTgt>
                                        </p:tgtEl>
                                        <p:attrNameLst>
                                          <p:attrName>style.visibility</p:attrName>
                                        </p:attrNameLst>
                                      </p:cBhvr>
                                      <p:to>
                                        <p:strVal val="visible"/>
                                      </p:to>
                                    </p:set>
                                    <p:animEffect transition="in" filter="fade">
                                      <p:cBhvr>
                                        <p:cTn id="15" dur="500"/>
                                        <p:tgtEl>
                                          <p:spTgt spid="770">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70">
                                            <p:txEl>
                                              <p:pRg st="2" end="2"/>
                                            </p:txEl>
                                          </p:spTgt>
                                        </p:tgtEl>
                                        <p:attrNameLst>
                                          <p:attrName>style.visibility</p:attrName>
                                        </p:attrNameLst>
                                      </p:cBhvr>
                                      <p:to>
                                        <p:strVal val="visible"/>
                                      </p:to>
                                    </p:set>
                                    <p:animEffect transition="in" filter="fade">
                                      <p:cBhvr>
                                        <p:cTn id="19" dur="500"/>
                                        <p:tgtEl>
                                          <p:spTgt spid="77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9" grpId="0"/>
      <p:bldP spid="770"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72CF4DED-4E50-E62B-D036-1CC45D4995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
        <p:nvSpPr>
          <p:cNvPr id="24" name="Google Shape;1208;p43">
            <a:extLst>
              <a:ext uri="{FF2B5EF4-FFF2-40B4-BE49-F238E27FC236}">
                <a16:creationId xmlns:a16="http://schemas.microsoft.com/office/drawing/2014/main" id="{7C9272C6-D898-70F1-8FA9-D74281F8695D}"/>
              </a:ext>
            </a:extLst>
          </p:cNvPr>
          <p:cNvSpPr/>
          <p:nvPr/>
        </p:nvSpPr>
        <p:spPr>
          <a:xfrm>
            <a:off x="258979" y="1056002"/>
            <a:ext cx="8669504" cy="1134490"/>
          </a:xfrm>
          <a:prstGeom prst="rect">
            <a:avLst/>
          </a:prstGeom>
          <a:solidFill>
            <a:schemeClr val="accent4">
              <a:lumMod val="40000"/>
              <a:lumOff val="6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87311" defTabSz="914333">
              <a:buClr>
                <a:srgbClr val="000000"/>
              </a:buClr>
            </a:pPr>
            <a:r>
              <a:rPr lang="id-ID" sz="1700" kern="0" dirty="0">
                <a:solidFill>
                  <a:srgbClr val="000000"/>
                </a:solidFill>
                <a:latin typeface="PT Sans" panose="020B0503020203020204" pitchFamily="34" charset="0"/>
                <a:cs typeface="Palanquin" panose="020B0004020203020204" pitchFamily="34" charset="0"/>
                <a:sym typeface="Arial"/>
              </a:rPr>
              <a:t>Ekosistem terbentuk karena berbagai kelompok spesies menyesuaikan diri dengan lingkungannya. Satu spesies dengan spesies lainnya saling memengaruhi. Interaksi juga terjadi antara spesies dengan lingkungan abiotik tempat hidupnya.</a:t>
            </a:r>
          </a:p>
        </p:txBody>
      </p:sp>
      <p:sp>
        <p:nvSpPr>
          <p:cNvPr id="22" name="Google Shape;1208;p43">
            <a:extLst>
              <a:ext uri="{FF2B5EF4-FFF2-40B4-BE49-F238E27FC236}">
                <a16:creationId xmlns:a16="http://schemas.microsoft.com/office/drawing/2014/main" id="{7C9272C6-D898-70F1-8FA9-D74281F8695D}"/>
              </a:ext>
            </a:extLst>
          </p:cNvPr>
          <p:cNvSpPr/>
          <p:nvPr/>
        </p:nvSpPr>
        <p:spPr>
          <a:xfrm>
            <a:off x="258979" y="2895409"/>
            <a:ext cx="4129701" cy="1654239"/>
          </a:xfrm>
          <a:prstGeom prst="rect">
            <a:avLst/>
          </a:prstGeom>
          <a:solidFill>
            <a:schemeClr val="accent6">
              <a:lumMod val="40000"/>
              <a:lumOff val="6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285743" indent="-198433" defTabSz="914333">
              <a:spcAft>
                <a:spcPts val="300"/>
              </a:spcAft>
              <a:buClr>
                <a:srgbClr val="000000"/>
              </a:buClr>
              <a:buFont typeface="Arial" panose="020B0604020202020204" pitchFamily="34" charset="0"/>
              <a:buChar char="•"/>
            </a:pPr>
            <a:r>
              <a:rPr lang="id-ID" sz="1600" kern="0" dirty="0">
                <a:solidFill>
                  <a:srgbClr val="000000"/>
                </a:solidFill>
                <a:latin typeface="PT Sans" panose="020B0503020203020204" pitchFamily="34" charset="0"/>
                <a:cs typeface="Palanquin" panose="020B0004020203020204" pitchFamily="34" charset="0"/>
                <a:sym typeface="Arial"/>
              </a:rPr>
              <a:t>Ekosistem alami, misalnya hutan, rawa, </a:t>
            </a:r>
            <a:r>
              <a:rPr lang="id-ID" sz="1600" i="1" kern="0" dirty="0">
                <a:solidFill>
                  <a:srgbClr val="000000"/>
                </a:solidFill>
                <a:latin typeface="PT Sans" panose="020B0503020203020204" pitchFamily="34" charset="0"/>
                <a:cs typeface="Palanquin" panose="020B0004020203020204" pitchFamily="34" charset="0"/>
                <a:sym typeface="Arial"/>
              </a:rPr>
              <a:t>mangrove</a:t>
            </a:r>
            <a:r>
              <a:rPr lang="id-ID" sz="1600" kern="0" dirty="0">
                <a:solidFill>
                  <a:srgbClr val="000000"/>
                </a:solidFill>
                <a:latin typeface="PT Sans" panose="020B0503020203020204" pitchFamily="34" charset="0"/>
                <a:cs typeface="Palanquin" panose="020B0004020203020204" pitchFamily="34" charset="0"/>
                <a:sym typeface="Arial"/>
              </a:rPr>
              <a:t>, sungai, dan padang rumput.</a:t>
            </a:r>
          </a:p>
          <a:p>
            <a:pPr marL="285743" indent="-198433" defTabSz="914333">
              <a:spcAft>
                <a:spcPts val="300"/>
              </a:spcAft>
              <a:buClr>
                <a:srgbClr val="000000"/>
              </a:buClr>
              <a:buFont typeface="Arial" panose="020B0604020202020204" pitchFamily="34" charset="0"/>
              <a:buChar char="•"/>
            </a:pPr>
            <a:r>
              <a:rPr lang="id-ID" sz="1600" kern="0" dirty="0">
                <a:solidFill>
                  <a:srgbClr val="000000"/>
                </a:solidFill>
                <a:latin typeface="PT Sans" panose="020B0503020203020204" pitchFamily="34" charset="0"/>
                <a:cs typeface="Palanquin" panose="020B0004020203020204" pitchFamily="34" charset="0"/>
                <a:sym typeface="Arial"/>
              </a:rPr>
              <a:t>Memiliki keanekaragaman spesies lebih tinggi, tetapi keanekaragaman genetik lebih rendah dibandingkan ekosistem buatan.</a:t>
            </a:r>
          </a:p>
        </p:txBody>
      </p:sp>
      <p:sp>
        <p:nvSpPr>
          <p:cNvPr id="26" name="Google Shape;1208;p43">
            <a:extLst>
              <a:ext uri="{FF2B5EF4-FFF2-40B4-BE49-F238E27FC236}">
                <a16:creationId xmlns:a16="http://schemas.microsoft.com/office/drawing/2014/main" id="{7C9272C6-D898-70F1-8FA9-D74281F8695D}"/>
              </a:ext>
            </a:extLst>
          </p:cNvPr>
          <p:cNvSpPr/>
          <p:nvPr/>
        </p:nvSpPr>
        <p:spPr>
          <a:xfrm>
            <a:off x="4616748" y="2895409"/>
            <a:ext cx="4311734" cy="1654239"/>
          </a:xfrm>
          <a:prstGeom prst="rect">
            <a:avLst/>
          </a:prstGeom>
          <a:solidFill>
            <a:schemeClr val="accent6">
              <a:lumMod val="40000"/>
              <a:lumOff val="6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285743" indent="-198433" defTabSz="914333">
              <a:spcAft>
                <a:spcPts val="300"/>
              </a:spcAft>
              <a:buClr>
                <a:srgbClr val="000000"/>
              </a:buClr>
              <a:buFont typeface="Arial" panose="020B0604020202020204" pitchFamily="34" charset="0"/>
              <a:buChar char="•"/>
            </a:pPr>
            <a:r>
              <a:rPr lang="id-ID" sz="1600" kern="0" dirty="0">
                <a:solidFill>
                  <a:srgbClr val="000000"/>
                </a:solidFill>
                <a:latin typeface="PT Sans" panose="020B0503020203020204" pitchFamily="34" charset="0"/>
                <a:cs typeface="Palanquin" panose="020B0004020203020204" pitchFamily="34" charset="0"/>
                <a:sym typeface="Arial"/>
              </a:rPr>
              <a:t>Ekosistem buatan, misalnya agroekosistem dalam bentuk sawah, ladang, dan kebun.</a:t>
            </a:r>
          </a:p>
          <a:p>
            <a:pPr marL="285743" indent="-198433" defTabSz="914333">
              <a:spcAft>
                <a:spcPts val="300"/>
              </a:spcAft>
              <a:buClr>
                <a:srgbClr val="000000"/>
              </a:buClr>
              <a:buFont typeface="Arial" panose="020B0604020202020204" pitchFamily="34" charset="0"/>
              <a:buChar char="•"/>
            </a:pPr>
            <a:r>
              <a:rPr lang="id-ID" sz="1600" kern="0" dirty="0">
                <a:solidFill>
                  <a:srgbClr val="000000"/>
                </a:solidFill>
                <a:latin typeface="PT Sans" panose="020B0503020203020204" pitchFamily="34" charset="0"/>
                <a:cs typeface="Palanquin" panose="020B0004020203020204" pitchFamily="34" charset="0"/>
                <a:sym typeface="Arial"/>
              </a:rPr>
              <a:t>Memiliki keanekaragaman spesies lebih rendah, tetapi keanekaragaman genetik yang lebih tinggi dibandingkan ekosistem alami.</a:t>
            </a:r>
          </a:p>
        </p:txBody>
      </p:sp>
      <p:sp>
        <p:nvSpPr>
          <p:cNvPr id="28" name="Google Shape;1209;p43">
            <a:extLst>
              <a:ext uri="{FF2B5EF4-FFF2-40B4-BE49-F238E27FC236}">
                <a16:creationId xmlns:a16="http://schemas.microsoft.com/office/drawing/2014/main" id="{71D537DE-9546-E55A-FD49-BF49BF57EF0A}"/>
              </a:ext>
            </a:extLst>
          </p:cNvPr>
          <p:cNvSpPr txBox="1">
            <a:spLocks/>
          </p:cNvSpPr>
          <p:nvPr/>
        </p:nvSpPr>
        <p:spPr>
          <a:xfrm>
            <a:off x="1271718" y="2379592"/>
            <a:ext cx="2243801" cy="444096"/>
          </a:xfrm>
          <a:prstGeom prst="roundRect">
            <a:avLst/>
          </a:prstGeom>
          <a:solidFill>
            <a:schemeClr val="tx1"/>
          </a:solidFill>
          <a:ln>
            <a:noFill/>
          </a:ln>
          <a:effectLst>
            <a:outerShdw blurRad="50800" dist="38100" dir="10800000" algn="r" rotWithShape="0">
              <a:prstClr val="black">
                <a:alpha val="40000"/>
              </a:prstClr>
            </a:outerShdw>
          </a:effectLst>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78">
              <a:buClr>
                <a:srgbClr val="000000"/>
              </a:buClr>
            </a:pPr>
            <a:r>
              <a:rPr lang="en-US" sz="2000" kern="0" dirty="0" err="1">
                <a:solidFill>
                  <a:srgbClr val="FFFFFF"/>
                </a:solidFill>
                <a:latin typeface="PT Sans" panose="020B0503020203020204" pitchFamily="34" charset="0"/>
                <a:cs typeface="Palanquin" panose="020B0004020203020204" pitchFamily="34" charset="0"/>
              </a:rPr>
              <a:t>Ekosistem</a:t>
            </a:r>
            <a:r>
              <a:rPr lang="en-US" sz="2000" kern="0" dirty="0">
                <a:solidFill>
                  <a:srgbClr val="FFFFFF"/>
                </a:solidFill>
                <a:latin typeface="PT Sans" panose="020B0503020203020204" pitchFamily="34" charset="0"/>
                <a:cs typeface="Palanquin" panose="020B0004020203020204" pitchFamily="34" charset="0"/>
              </a:rPr>
              <a:t> </a:t>
            </a:r>
            <a:r>
              <a:rPr lang="en-US" sz="2000" kern="0" dirty="0" err="1">
                <a:solidFill>
                  <a:srgbClr val="FFFFFF"/>
                </a:solidFill>
                <a:latin typeface="PT Sans" panose="020B0503020203020204" pitchFamily="34" charset="0"/>
                <a:cs typeface="Palanquin" panose="020B0004020203020204" pitchFamily="34" charset="0"/>
              </a:rPr>
              <a:t>alami</a:t>
            </a:r>
            <a:endParaRPr lang="en-US" sz="2000" kern="0" dirty="0">
              <a:solidFill>
                <a:srgbClr val="FFFFFF"/>
              </a:solidFill>
              <a:latin typeface="PT Sans" panose="020B0503020203020204" pitchFamily="34" charset="0"/>
              <a:cs typeface="Palanquin" panose="020B0004020203020204" pitchFamily="34" charset="0"/>
            </a:endParaRPr>
          </a:p>
        </p:txBody>
      </p:sp>
      <p:sp>
        <p:nvSpPr>
          <p:cNvPr id="29" name="Google Shape;1209;p43">
            <a:extLst>
              <a:ext uri="{FF2B5EF4-FFF2-40B4-BE49-F238E27FC236}">
                <a16:creationId xmlns:a16="http://schemas.microsoft.com/office/drawing/2014/main" id="{71D537DE-9546-E55A-FD49-BF49BF57EF0A}"/>
              </a:ext>
            </a:extLst>
          </p:cNvPr>
          <p:cNvSpPr txBox="1">
            <a:spLocks/>
          </p:cNvSpPr>
          <p:nvPr/>
        </p:nvSpPr>
        <p:spPr>
          <a:xfrm>
            <a:off x="5650714" y="2379592"/>
            <a:ext cx="2243801" cy="444096"/>
          </a:xfrm>
          <a:prstGeom prst="roundRect">
            <a:avLst/>
          </a:prstGeom>
          <a:solidFill>
            <a:schemeClr val="tx1"/>
          </a:solidFill>
          <a:ln>
            <a:noFill/>
          </a:ln>
          <a:effectLst>
            <a:outerShdw blurRad="50800" dist="38100" dir="10800000" algn="r" rotWithShape="0">
              <a:prstClr val="black">
                <a:alpha val="40000"/>
              </a:prstClr>
            </a:outerShdw>
          </a:effectLst>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78">
              <a:buClr>
                <a:srgbClr val="000000"/>
              </a:buClr>
            </a:pPr>
            <a:r>
              <a:rPr lang="en-US" sz="2000" kern="0" dirty="0" err="1">
                <a:solidFill>
                  <a:srgbClr val="FFFFFF"/>
                </a:solidFill>
                <a:latin typeface="PT Sans" panose="020B0503020203020204" pitchFamily="34" charset="0"/>
                <a:cs typeface="Palanquin" panose="020B0004020203020204" pitchFamily="34" charset="0"/>
              </a:rPr>
              <a:t>Ekosistem</a:t>
            </a:r>
            <a:r>
              <a:rPr lang="en-US" sz="2000" kern="0" dirty="0">
                <a:solidFill>
                  <a:srgbClr val="FFFFFF"/>
                </a:solidFill>
                <a:latin typeface="PT Sans" panose="020B0503020203020204" pitchFamily="34" charset="0"/>
                <a:cs typeface="Palanquin" panose="020B0004020203020204" pitchFamily="34" charset="0"/>
              </a:rPr>
              <a:t> </a:t>
            </a:r>
            <a:r>
              <a:rPr lang="id-ID" sz="2000" kern="0" dirty="0">
                <a:solidFill>
                  <a:srgbClr val="FFFFFF"/>
                </a:solidFill>
                <a:latin typeface="PT Sans" panose="020B0503020203020204" pitchFamily="34" charset="0"/>
                <a:cs typeface="Palanquin" panose="020B0004020203020204" pitchFamily="34" charset="0"/>
              </a:rPr>
              <a:t>buatan</a:t>
            </a:r>
            <a:endParaRPr lang="en-US" sz="2000" kern="0" dirty="0">
              <a:solidFill>
                <a:srgbClr val="FFFFFF"/>
              </a:solidFill>
              <a:latin typeface="PT Sans" panose="020B0503020203020204" pitchFamily="34" charset="0"/>
              <a:cs typeface="Palanquin" panose="020B0004020203020204" pitchFamily="34" charset="0"/>
            </a:endParaRPr>
          </a:p>
        </p:txBody>
      </p:sp>
      <p:sp>
        <p:nvSpPr>
          <p:cNvPr id="18" name="Google Shape;272;p35">
            <a:extLst>
              <a:ext uri="{FF2B5EF4-FFF2-40B4-BE49-F238E27FC236}">
                <a16:creationId xmlns:a16="http://schemas.microsoft.com/office/drawing/2014/main" id="{E53730A6-BD29-2C5B-0DD6-0254246AE44B}"/>
              </a:ext>
            </a:extLst>
          </p:cNvPr>
          <p:cNvSpPr txBox="1">
            <a:spLocks/>
          </p:cNvSpPr>
          <p:nvPr/>
        </p:nvSpPr>
        <p:spPr>
          <a:xfrm>
            <a:off x="900114" y="336145"/>
            <a:ext cx="5324042"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333">
              <a:buClr>
                <a:srgbClr val="0C4F72"/>
              </a:buClr>
            </a:pPr>
            <a:r>
              <a:rPr lang="id-ID" sz="2800" kern="0" dirty="0">
                <a:solidFill>
                  <a:srgbClr val="0C4F72"/>
                </a:solidFill>
                <a:latin typeface="PT Sans" panose="020B0503020203020204" pitchFamily="34" charset="0"/>
              </a:rPr>
              <a:t>Keanekaragaman Ekosistem</a:t>
            </a:r>
          </a:p>
        </p:txBody>
      </p:sp>
      <p:sp>
        <p:nvSpPr>
          <p:cNvPr id="23" name="Google Shape;226;p33"/>
          <p:cNvSpPr/>
          <p:nvPr/>
        </p:nvSpPr>
        <p:spPr>
          <a:xfrm>
            <a:off x="148878" y="279299"/>
            <a:ext cx="719135" cy="704631"/>
          </a:xfrm>
          <a:prstGeom prst="ellipse">
            <a:avLst/>
          </a:prstGeom>
          <a:solidFill>
            <a:schemeClr val="accent3"/>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000000"/>
                </a:solidFill>
                <a:latin typeface="PT Sans" panose="020B0503020203020204" pitchFamily="34" charset="0"/>
                <a:cs typeface="Arial"/>
                <a:sym typeface="Arial"/>
              </a:rPr>
              <a:t>3</a:t>
            </a:r>
          </a:p>
        </p:txBody>
      </p:sp>
    </p:spTree>
    <p:extLst>
      <p:ext uri="{BB962C8B-B14F-4D97-AF65-F5344CB8AC3E}">
        <p14:creationId xmlns:p14="http://schemas.microsoft.com/office/powerpoint/2010/main" val="935882375"/>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fill="hold"/>
                                        <p:tgtEl>
                                          <p:spTgt spid="24"/>
                                        </p:tgtEl>
                                        <p:attrNameLst>
                                          <p:attrName>ppt_x</p:attrName>
                                        </p:attrNameLst>
                                      </p:cBhvr>
                                      <p:tavLst>
                                        <p:tav tm="0">
                                          <p:val>
                                            <p:strVal val="#ppt_x"/>
                                          </p:val>
                                        </p:tav>
                                        <p:tav tm="100000">
                                          <p:val>
                                            <p:strVal val="#ppt_x"/>
                                          </p:val>
                                        </p:tav>
                                      </p:tavLst>
                                    </p:anim>
                                    <p:anim calcmode="lin" valueType="num">
                                      <p:cBhvr additive="base">
                                        <p:cTn id="1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500"/>
                                        <p:tgtEl>
                                          <p:spTgt spid="28"/>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500"/>
                                        <p:tgtEl>
                                          <p:spTgt spid="29"/>
                                        </p:tgtEl>
                                      </p:cBhvr>
                                    </p:animEffect>
                                  </p:childTnLst>
                                </p:cTn>
                              </p:par>
                            </p:childTnLst>
                          </p:cTn>
                        </p:par>
                        <p:par>
                          <p:cTn id="30" fill="hold">
                            <p:stCondLst>
                              <p:cond delay="1500"/>
                            </p:stCondLst>
                            <p:childTnLst>
                              <p:par>
                                <p:cTn id="31" presetID="10" presetClass="entr" presetSubtype="0"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2" grpId="0" animBg="1"/>
      <p:bldP spid="26" grpId="0" animBg="1"/>
      <p:bldP spid="28" grpId="0" animBg="1"/>
      <p:bldP spid="29" grpId="0" animBg="1"/>
      <p:bldP spid="18" grpId="0"/>
      <p:bldP spid="2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2" name="Text Placeholder 1"/>
          <p:cNvSpPr>
            <a:spLocks noGrp="1"/>
          </p:cNvSpPr>
          <p:nvPr>
            <p:ph type="body" idx="1"/>
          </p:nvPr>
        </p:nvSpPr>
        <p:spPr/>
        <p:txBody>
          <a:bodyPr/>
          <a:lstStyle/>
          <a:p>
            <a:endParaRPr lang="id-ID">
              <a:latin typeface="PT Sans" panose="020B0503020203020204" pitchFamily="34" charset="0"/>
            </a:endParaRPr>
          </a:p>
        </p:txBody>
      </p:sp>
      <p:sp>
        <p:nvSpPr>
          <p:cNvPr id="319" name="Google Shape;319;p38"/>
          <p:cNvSpPr txBox="1">
            <a:spLocks noGrp="1"/>
          </p:cNvSpPr>
          <p:nvPr>
            <p:ph type="title" idx="4294967295"/>
          </p:nvPr>
        </p:nvSpPr>
        <p:spPr>
          <a:xfrm>
            <a:off x="4726631" y="2634560"/>
            <a:ext cx="4440237" cy="830962"/>
          </a:xfrm>
          <a:prstGeom prst="rect">
            <a:avLst/>
          </a:prstGeom>
        </p:spPr>
        <p:txBody>
          <a:bodyPr spcFirstLastPara="1" wrap="square" lIns="91425" tIns="91425" rIns="91425" bIns="91425" anchor="ctr" anchorCtr="0">
            <a:noAutofit/>
          </a:bodyPr>
          <a:lstStyle/>
          <a:p>
            <a:pPr algn="l"/>
            <a:r>
              <a:rPr lang="id-ID" sz="4800" dirty="0">
                <a:latin typeface="PT Sans" panose="020B0503020203020204" pitchFamily="34" charset="0"/>
              </a:rPr>
              <a:t>Tipe Ekosistem</a:t>
            </a:r>
          </a:p>
        </p:txBody>
      </p:sp>
      <p:sp>
        <p:nvSpPr>
          <p:cNvPr id="320" name="Google Shape;320;p38"/>
          <p:cNvSpPr txBox="1">
            <a:spLocks noGrp="1"/>
          </p:cNvSpPr>
          <p:nvPr>
            <p:ph type="title" idx="4294967295"/>
          </p:nvPr>
        </p:nvSpPr>
        <p:spPr>
          <a:xfrm>
            <a:off x="4726631" y="1577173"/>
            <a:ext cx="4700587" cy="1412875"/>
          </a:xfrm>
          <a:prstGeom prst="rect">
            <a:avLst/>
          </a:prstGeom>
        </p:spPr>
        <p:txBody>
          <a:bodyPr spcFirstLastPara="1" wrap="square" lIns="91425" tIns="91425" rIns="91425" bIns="91425" anchor="t" anchorCtr="0">
            <a:noAutofit/>
          </a:bodyPr>
          <a:lstStyle/>
          <a:p>
            <a:pPr algn="l"/>
            <a:r>
              <a:rPr sz="9600" dirty="0">
                <a:latin typeface="PT Sans" panose="020B0503020203020204" pitchFamily="34" charset="0"/>
              </a:rPr>
              <a:t>B</a:t>
            </a:r>
          </a:p>
        </p:txBody>
      </p:sp>
      <p:sp>
        <p:nvSpPr>
          <p:cNvPr id="338" name="Google Shape;338;p38"/>
          <p:cNvSpPr/>
          <p:nvPr/>
        </p:nvSpPr>
        <p:spPr>
          <a:xfrm>
            <a:off x="8349775" y="3795688"/>
            <a:ext cx="433500" cy="433500"/>
          </a:xfrm>
          <a:prstGeom prst="ellipse">
            <a:avLst/>
          </a:prstGeom>
          <a:solidFill>
            <a:schemeClr val="lt2"/>
          </a:solidFill>
          <a:ln>
            <a:noFill/>
          </a:ln>
        </p:spPr>
        <p:txBody>
          <a:bodyPr spcFirstLastPara="1" wrap="square" lIns="91425" tIns="91425" rIns="91425" bIns="91425" anchor="ctr" anchorCtr="0">
            <a:noAutofit/>
          </a:bodyPr>
          <a:lstStyle/>
          <a:p>
            <a:pPr defTabSz="914333">
              <a:buClr>
                <a:srgbClr val="000000"/>
              </a:buClr>
            </a:pPr>
            <a:endParaRPr sz="1400" kern="0">
              <a:solidFill>
                <a:srgbClr val="000000"/>
              </a:solidFill>
              <a:latin typeface="PT Sans" panose="020B0503020203020204" pitchFamily="34" charset="0"/>
              <a:cs typeface="Arial"/>
              <a:sym typeface="Arial"/>
            </a:endParaRPr>
          </a:p>
        </p:txBody>
      </p:sp>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2710" y="1210200"/>
            <a:ext cx="3878232" cy="2585488"/>
          </a:xfrm>
          <a:prstGeom prst="rect">
            <a:avLst/>
          </a:prstGeom>
          <a:ln>
            <a:noFill/>
          </a:ln>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val="2862439329"/>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19"/>
                                        </p:tgtEl>
                                        <p:attrNameLst>
                                          <p:attrName>style.visibility</p:attrName>
                                        </p:attrNameLst>
                                      </p:cBhvr>
                                      <p:to>
                                        <p:strVal val="visible"/>
                                      </p:to>
                                    </p:set>
                                    <p:animEffect transition="in" filter="wipe(left)">
                                      <p:cBhvr>
                                        <p:cTn id="11" dur="500"/>
                                        <p:tgtEl>
                                          <p:spTgt spid="31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20"/>
                                        </p:tgtEl>
                                        <p:attrNameLst>
                                          <p:attrName>style.visibility</p:attrName>
                                        </p:attrNameLst>
                                      </p:cBhvr>
                                      <p:to>
                                        <p:strVal val="visible"/>
                                      </p:to>
                                    </p:set>
                                    <p:animEffect transition="in" filter="wipe(left)">
                                      <p:cBhvr>
                                        <p:cTn id="15" dur="500"/>
                                        <p:tgtEl>
                                          <p:spTgt spid="3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9" grpId="0"/>
      <p:bldP spid="3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158625" y="1766146"/>
            <a:ext cx="9461249" cy="2945443"/>
            <a:chOff x="-158626" y="1766145"/>
            <a:chExt cx="9461249" cy="2945443"/>
          </a:xfrm>
        </p:grpSpPr>
        <p:pic>
          <p:nvPicPr>
            <p:cNvPr id="39" name="Picture 3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8626" y="1766145"/>
              <a:ext cx="9461249" cy="2945443"/>
            </a:xfrm>
            <a:prstGeom prst="rect">
              <a:avLst/>
            </a:prstGeom>
            <a:ln>
              <a:noFill/>
            </a:ln>
            <a:effectLst>
              <a:outerShdw blurRad="50800" dist="38100" dir="2700000" algn="tl" rotWithShape="0">
                <a:prstClr val="black">
                  <a:alpha val="40000"/>
                </a:prstClr>
              </a:outerShdw>
            </a:effectLst>
          </p:spPr>
        </p:pic>
        <p:pic>
          <p:nvPicPr>
            <p:cNvPr id="16" name="Picture 15"/>
            <p:cNvPicPr>
              <a:picLocks noChangeAspect="1"/>
            </p:cNvPicPr>
            <p:nvPr/>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ackgroundRemoval t="1669" b="98689" l="0" r="98326"/>
                      </a14:imgEffect>
                    </a14:imgLayer>
                  </a14:imgProps>
                </a:ext>
                <a:ext uri="{28A0092B-C50C-407E-A947-70E740481C1C}">
                  <a14:useLocalDpi xmlns:a14="http://schemas.microsoft.com/office/drawing/2010/main" val="0"/>
                </a:ext>
              </a:extLst>
            </a:blip>
            <a:stretch>
              <a:fillRect/>
            </a:stretch>
          </p:blipFill>
          <p:spPr>
            <a:xfrm>
              <a:off x="3273315" y="2441134"/>
              <a:ext cx="474853" cy="303198"/>
            </a:xfrm>
            <a:prstGeom prst="rect">
              <a:avLst/>
            </a:prstGeom>
          </p:spPr>
        </p:pic>
      </p:grpSp>
      <p:sp>
        <p:nvSpPr>
          <p:cNvPr id="33" name="Google Shape;272;p35">
            <a:extLst>
              <a:ext uri="{FF2B5EF4-FFF2-40B4-BE49-F238E27FC236}">
                <a16:creationId xmlns:a16="http://schemas.microsoft.com/office/drawing/2014/main" id="{E53730A6-BD29-2C5B-0DD6-0254246AE44B}"/>
              </a:ext>
            </a:extLst>
          </p:cNvPr>
          <p:cNvSpPr txBox="1">
            <a:spLocks/>
          </p:cNvSpPr>
          <p:nvPr/>
        </p:nvSpPr>
        <p:spPr>
          <a:xfrm>
            <a:off x="868013" y="309859"/>
            <a:ext cx="6860547"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333">
              <a:buClr>
                <a:srgbClr val="0C4F72"/>
              </a:buClr>
            </a:pPr>
            <a:r>
              <a:rPr lang="id-ID" sz="3200" kern="0" dirty="0">
                <a:solidFill>
                  <a:srgbClr val="0C4F72"/>
                </a:solidFill>
                <a:latin typeface="PT Sans" panose="020B0503020203020204" pitchFamily="34" charset="0"/>
              </a:rPr>
              <a:t>Ekosistem Perairan (Akuatik)</a:t>
            </a:r>
          </a:p>
        </p:txBody>
      </p:sp>
      <p:pic>
        <p:nvPicPr>
          <p:cNvPr id="30" name="Picture 29">
            <a:extLst>
              <a:ext uri="{FF2B5EF4-FFF2-40B4-BE49-F238E27FC236}">
                <a16:creationId xmlns:a16="http://schemas.microsoft.com/office/drawing/2014/main" id="{3D2B1453-129A-B09C-DED9-15196779B93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cxnSp>
        <p:nvCxnSpPr>
          <p:cNvPr id="3" name="Straight Connector 2"/>
          <p:cNvCxnSpPr>
            <a:endCxn id="56" idx="2"/>
          </p:cNvCxnSpPr>
          <p:nvPr/>
        </p:nvCxnSpPr>
        <p:spPr>
          <a:xfrm flipH="1" flipV="1">
            <a:off x="2122834" y="1642121"/>
            <a:ext cx="856988" cy="1299577"/>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a:endCxn id="56" idx="2"/>
          </p:cNvCxnSpPr>
          <p:nvPr/>
        </p:nvCxnSpPr>
        <p:spPr>
          <a:xfrm flipV="1">
            <a:off x="2122834" y="1642120"/>
            <a:ext cx="1" cy="880712"/>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a:endCxn id="60" idx="2"/>
          </p:cNvCxnSpPr>
          <p:nvPr/>
        </p:nvCxnSpPr>
        <p:spPr>
          <a:xfrm flipV="1">
            <a:off x="868012" y="2366394"/>
            <a:ext cx="0" cy="994168"/>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V="1">
            <a:off x="7714253" y="1448350"/>
            <a:ext cx="14307" cy="1912211"/>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flipH="1" flipV="1">
            <a:off x="3443750" y="1410704"/>
            <a:ext cx="9916" cy="1106961"/>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2769665" y="4338749"/>
            <a:ext cx="1007301" cy="19913"/>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sp>
        <p:nvSpPr>
          <p:cNvPr id="56" name="Google Shape;1209;p43">
            <a:extLst>
              <a:ext uri="{FF2B5EF4-FFF2-40B4-BE49-F238E27FC236}">
                <a16:creationId xmlns:a16="http://schemas.microsoft.com/office/drawing/2014/main" id="{71D537DE-9546-E55A-FD49-BF49BF57EF0A}"/>
              </a:ext>
            </a:extLst>
          </p:cNvPr>
          <p:cNvSpPr txBox="1">
            <a:spLocks/>
          </p:cNvSpPr>
          <p:nvPr/>
        </p:nvSpPr>
        <p:spPr>
          <a:xfrm>
            <a:off x="1590565" y="1194072"/>
            <a:ext cx="1064539" cy="448049"/>
          </a:xfrm>
          <a:prstGeom prst="rect">
            <a:avLst/>
          </a:prstGeom>
          <a:solidFill>
            <a:srgbClr val="F4FAFA"/>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78">
              <a:buClr>
                <a:srgbClr val="000000"/>
              </a:buClr>
            </a:pPr>
            <a:r>
              <a:rPr lang="en-US" sz="1700" b="0" kern="0" dirty="0">
                <a:solidFill>
                  <a:srgbClr val="000000"/>
                </a:solidFill>
                <a:latin typeface="PT Sans" panose="020B0503020203020204" pitchFamily="34" charset="0"/>
                <a:cs typeface="Palanquin" panose="020B0004020203020204" pitchFamily="34" charset="0"/>
              </a:rPr>
              <a:t>P</a:t>
            </a:r>
            <a:r>
              <a:rPr lang="id-ID" sz="1700" b="0" kern="0" dirty="0">
                <a:solidFill>
                  <a:srgbClr val="000000"/>
                </a:solidFill>
                <a:latin typeface="PT Sans" panose="020B0503020203020204" pitchFamily="34" charset="0"/>
                <a:cs typeface="Palanquin" panose="020B0004020203020204" pitchFamily="34" charset="0"/>
              </a:rPr>
              <a:t>lankton</a:t>
            </a:r>
            <a:endParaRPr lang="en-US" sz="1700" b="0" kern="0" dirty="0">
              <a:solidFill>
                <a:srgbClr val="000000"/>
              </a:solidFill>
              <a:latin typeface="PT Sans" panose="020B0503020203020204" pitchFamily="34" charset="0"/>
              <a:cs typeface="Palanquin" panose="020B0004020203020204" pitchFamily="34" charset="0"/>
            </a:endParaRPr>
          </a:p>
        </p:txBody>
      </p:sp>
      <p:sp>
        <p:nvSpPr>
          <p:cNvPr id="58" name="Google Shape;1209;p43">
            <a:extLst>
              <a:ext uri="{FF2B5EF4-FFF2-40B4-BE49-F238E27FC236}">
                <a16:creationId xmlns:a16="http://schemas.microsoft.com/office/drawing/2014/main" id="{71D537DE-9546-E55A-FD49-BF49BF57EF0A}"/>
              </a:ext>
            </a:extLst>
          </p:cNvPr>
          <p:cNvSpPr txBox="1">
            <a:spLocks/>
          </p:cNvSpPr>
          <p:nvPr/>
        </p:nvSpPr>
        <p:spPr>
          <a:xfrm>
            <a:off x="2936278" y="1025407"/>
            <a:ext cx="1064539" cy="448049"/>
          </a:xfrm>
          <a:prstGeom prst="rect">
            <a:avLst/>
          </a:prstGeom>
          <a:solidFill>
            <a:srgbClr val="F4FAFA"/>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78">
              <a:buClr>
                <a:srgbClr val="000000"/>
              </a:buClr>
            </a:pPr>
            <a:r>
              <a:rPr lang="en-US" sz="1700" b="0" kern="0" dirty="0">
                <a:solidFill>
                  <a:srgbClr val="000000"/>
                </a:solidFill>
                <a:latin typeface="PT Sans" panose="020B0503020203020204" pitchFamily="34" charset="0"/>
                <a:cs typeface="Palanquin" panose="020B0004020203020204" pitchFamily="34" charset="0"/>
              </a:rPr>
              <a:t>N</a:t>
            </a:r>
            <a:r>
              <a:rPr lang="id-ID" sz="1700" b="0" kern="0" dirty="0">
                <a:solidFill>
                  <a:srgbClr val="000000"/>
                </a:solidFill>
                <a:latin typeface="PT Sans" panose="020B0503020203020204" pitchFamily="34" charset="0"/>
                <a:cs typeface="Palanquin" panose="020B0004020203020204" pitchFamily="34" charset="0"/>
              </a:rPr>
              <a:t>euston</a:t>
            </a:r>
            <a:endParaRPr lang="en-US" sz="1700" b="0" kern="0" dirty="0">
              <a:solidFill>
                <a:srgbClr val="000000"/>
              </a:solidFill>
              <a:latin typeface="PT Sans" panose="020B0503020203020204" pitchFamily="34" charset="0"/>
              <a:cs typeface="Palanquin" panose="020B0004020203020204" pitchFamily="34" charset="0"/>
            </a:endParaRPr>
          </a:p>
        </p:txBody>
      </p:sp>
      <p:sp>
        <p:nvSpPr>
          <p:cNvPr id="59" name="Google Shape;1209;p43">
            <a:extLst>
              <a:ext uri="{FF2B5EF4-FFF2-40B4-BE49-F238E27FC236}">
                <a16:creationId xmlns:a16="http://schemas.microsoft.com/office/drawing/2014/main" id="{71D537DE-9546-E55A-FD49-BF49BF57EF0A}"/>
              </a:ext>
            </a:extLst>
          </p:cNvPr>
          <p:cNvSpPr txBox="1">
            <a:spLocks/>
          </p:cNvSpPr>
          <p:nvPr/>
        </p:nvSpPr>
        <p:spPr>
          <a:xfrm>
            <a:off x="7221342" y="992783"/>
            <a:ext cx="1064539" cy="448049"/>
          </a:xfrm>
          <a:prstGeom prst="rect">
            <a:avLst/>
          </a:prstGeom>
          <a:solidFill>
            <a:srgbClr val="F4FAFA"/>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78">
              <a:buClr>
                <a:srgbClr val="000000"/>
              </a:buClr>
            </a:pPr>
            <a:r>
              <a:rPr lang="id-ID" sz="1700" b="0" kern="0" dirty="0">
                <a:solidFill>
                  <a:srgbClr val="000000"/>
                </a:solidFill>
                <a:latin typeface="PT Sans" panose="020B0503020203020204" pitchFamily="34" charset="0"/>
                <a:cs typeface="Palanquin" panose="020B0004020203020204" pitchFamily="34" charset="0"/>
              </a:rPr>
              <a:t>Nekton</a:t>
            </a:r>
            <a:endParaRPr lang="en-US" sz="1700" b="0" kern="0" dirty="0">
              <a:solidFill>
                <a:srgbClr val="000000"/>
              </a:solidFill>
              <a:latin typeface="PT Sans" panose="020B0503020203020204" pitchFamily="34" charset="0"/>
              <a:cs typeface="Palanquin" panose="020B0004020203020204" pitchFamily="34" charset="0"/>
            </a:endParaRPr>
          </a:p>
        </p:txBody>
      </p:sp>
      <p:sp>
        <p:nvSpPr>
          <p:cNvPr id="60" name="Google Shape;1209;p43">
            <a:extLst>
              <a:ext uri="{FF2B5EF4-FFF2-40B4-BE49-F238E27FC236}">
                <a16:creationId xmlns:a16="http://schemas.microsoft.com/office/drawing/2014/main" id="{71D537DE-9546-E55A-FD49-BF49BF57EF0A}"/>
              </a:ext>
            </a:extLst>
          </p:cNvPr>
          <p:cNvSpPr txBox="1">
            <a:spLocks/>
          </p:cNvSpPr>
          <p:nvPr/>
        </p:nvSpPr>
        <p:spPr>
          <a:xfrm>
            <a:off x="335743" y="1984355"/>
            <a:ext cx="1064539" cy="382039"/>
          </a:xfrm>
          <a:prstGeom prst="rect">
            <a:avLst/>
          </a:prstGeom>
          <a:solidFill>
            <a:srgbClr val="F4FAFA"/>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78">
              <a:buClr>
                <a:srgbClr val="000000"/>
              </a:buClr>
            </a:pPr>
            <a:r>
              <a:rPr lang="en-US" sz="1700" b="0" kern="0" dirty="0">
                <a:solidFill>
                  <a:srgbClr val="000000"/>
                </a:solidFill>
                <a:latin typeface="PT Sans" panose="020B0503020203020204" pitchFamily="34" charset="0"/>
                <a:cs typeface="Palanquin" panose="020B0004020203020204" pitchFamily="34" charset="0"/>
              </a:rPr>
              <a:t>P</a:t>
            </a:r>
            <a:r>
              <a:rPr lang="id-ID" sz="1700" b="0" kern="0" dirty="0">
                <a:solidFill>
                  <a:srgbClr val="000000"/>
                </a:solidFill>
                <a:latin typeface="PT Sans" panose="020B0503020203020204" pitchFamily="34" charset="0"/>
                <a:cs typeface="Palanquin" panose="020B0004020203020204" pitchFamily="34" charset="0"/>
              </a:rPr>
              <a:t>erifiton</a:t>
            </a:r>
            <a:endParaRPr lang="en-US" sz="1700" b="0" kern="0" dirty="0">
              <a:solidFill>
                <a:srgbClr val="000000"/>
              </a:solidFill>
              <a:latin typeface="PT Sans" panose="020B0503020203020204" pitchFamily="34" charset="0"/>
              <a:cs typeface="Palanquin" panose="020B0004020203020204" pitchFamily="34" charset="0"/>
            </a:endParaRPr>
          </a:p>
        </p:txBody>
      </p:sp>
      <p:sp>
        <p:nvSpPr>
          <p:cNvPr id="61" name="Google Shape;1209;p43">
            <a:extLst>
              <a:ext uri="{FF2B5EF4-FFF2-40B4-BE49-F238E27FC236}">
                <a16:creationId xmlns:a16="http://schemas.microsoft.com/office/drawing/2014/main" id="{71D537DE-9546-E55A-FD49-BF49BF57EF0A}"/>
              </a:ext>
            </a:extLst>
          </p:cNvPr>
          <p:cNvSpPr txBox="1">
            <a:spLocks/>
          </p:cNvSpPr>
          <p:nvPr/>
        </p:nvSpPr>
        <p:spPr>
          <a:xfrm>
            <a:off x="3770790" y="4165634"/>
            <a:ext cx="1064539" cy="379474"/>
          </a:xfrm>
          <a:prstGeom prst="rect">
            <a:avLst/>
          </a:prstGeom>
          <a:solidFill>
            <a:srgbClr val="F4FAFA"/>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78">
              <a:buClr>
                <a:srgbClr val="000000"/>
              </a:buClr>
            </a:pPr>
            <a:r>
              <a:rPr lang="en-US" sz="1700" b="0" kern="0" dirty="0">
                <a:solidFill>
                  <a:srgbClr val="000000"/>
                </a:solidFill>
                <a:latin typeface="PT Sans" panose="020B0503020203020204" pitchFamily="34" charset="0"/>
                <a:cs typeface="Palanquin" panose="020B0004020203020204" pitchFamily="34" charset="0"/>
              </a:rPr>
              <a:t>B</a:t>
            </a:r>
            <a:r>
              <a:rPr lang="id-ID" sz="1700" b="0" kern="0" dirty="0">
                <a:solidFill>
                  <a:srgbClr val="000000"/>
                </a:solidFill>
                <a:latin typeface="PT Sans" panose="020B0503020203020204" pitchFamily="34" charset="0"/>
                <a:cs typeface="Palanquin" panose="020B0004020203020204" pitchFamily="34" charset="0"/>
              </a:rPr>
              <a:t>entos</a:t>
            </a:r>
            <a:endParaRPr lang="en-US" sz="1700" b="0" kern="0" dirty="0">
              <a:solidFill>
                <a:srgbClr val="000000"/>
              </a:solidFill>
              <a:latin typeface="PT Sans" panose="020B0503020203020204" pitchFamily="34" charset="0"/>
              <a:cs typeface="Palanquin" panose="020B0004020203020204" pitchFamily="34" charset="0"/>
            </a:endParaRPr>
          </a:p>
        </p:txBody>
      </p:sp>
      <p:sp>
        <p:nvSpPr>
          <p:cNvPr id="22" name="Google Shape;222;p33">
            <a:hlinkClick r:id="rId6" action="ppaction://hlinksldjump"/>
          </p:cNvPr>
          <p:cNvSpPr/>
          <p:nvPr/>
        </p:nvSpPr>
        <p:spPr>
          <a:xfrm>
            <a:off x="180916" y="269210"/>
            <a:ext cx="719198" cy="704631"/>
          </a:xfrm>
          <a:prstGeom prst="ellipse">
            <a:avLst/>
          </a:prstGeom>
          <a:solidFill>
            <a:schemeClr val="accent4"/>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lang="id-ID" sz="2800" b="1" kern="0" dirty="0">
                <a:solidFill>
                  <a:srgbClr val="000000"/>
                </a:solidFill>
                <a:latin typeface="PT Sans" panose="020B0503020203020204" pitchFamily="34" charset="0"/>
                <a:cs typeface="Arial"/>
                <a:sym typeface="Arial"/>
              </a:rPr>
              <a:t>1</a:t>
            </a:r>
          </a:p>
        </p:txBody>
      </p:sp>
    </p:spTree>
    <p:extLst>
      <p:ext uri="{BB962C8B-B14F-4D97-AF65-F5344CB8AC3E}">
        <p14:creationId xmlns:p14="http://schemas.microsoft.com/office/powerpoint/2010/main" val="2323023566"/>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ppt_x"/>
                                          </p:val>
                                        </p:tav>
                                        <p:tav tm="100000">
                                          <p:val>
                                            <p:strVal val="#ppt_x"/>
                                          </p:val>
                                        </p:tav>
                                      </p:tavLst>
                                    </p:anim>
                                    <p:anim calcmode="lin" valueType="num">
                                      <p:cBhvr additive="base">
                                        <p:cTn id="13" dur="500" fill="hold"/>
                                        <p:tgtEl>
                                          <p:spTgt spid="3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60"/>
                                        </p:tgtEl>
                                        <p:attrNameLst>
                                          <p:attrName>style.visibility</p:attrName>
                                        </p:attrNameLst>
                                      </p:cBhvr>
                                      <p:to>
                                        <p:strVal val="visible"/>
                                      </p:to>
                                    </p:set>
                                    <p:animEffect transition="in" filter="fade">
                                      <p:cBhvr>
                                        <p:cTn id="21" dur="500"/>
                                        <p:tgtEl>
                                          <p:spTgt spid="60"/>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fade">
                                      <p:cBhvr>
                                        <p:cTn id="25" dur="500"/>
                                        <p:tgtEl>
                                          <p:spTgt spid="40"/>
                                        </p:tgtEl>
                                      </p:cBhvr>
                                    </p:animEffect>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500"/>
                                        <p:tgtEl>
                                          <p:spTgt spid="3"/>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56"/>
                                        </p:tgtEl>
                                        <p:attrNameLst>
                                          <p:attrName>style.visibility</p:attrName>
                                        </p:attrNameLst>
                                      </p:cBhvr>
                                      <p:to>
                                        <p:strVal val="visible"/>
                                      </p:to>
                                    </p:set>
                                    <p:animEffect transition="in" filter="fade">
                                      <p:cBhvr>
                                        <p:cTn id="33" dur="500"/>
                                        <p:tgtEl>
                                          <p:spTgt spid="56"/>
                                        </p:tgtEl>
                                      </p:cBhvr>
                                    </p:animEffect>
                                  </p:childTnLst>
                                </p:cTn>
                              </p:par>
                            </p:childTnLst>
                          </p:cTn>
                        </p:par>
                        <p:par>
                          <p:cTn id="34" fill="hold">
                            <p:stCondLst>
                              <p:cond delay="3500"/>
                            </p:stCondLst>
                            <p:childTnLst>
                              <p:par>
                                <p:cTn id="35" presetID="10" presetClass="entr" presetSubtype="0" fill="hold" nodeType="after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fade">
                                      <p:cBhvr>
                                        <p:cTn id="37" dur="500"/>
                                        <p:tgtEl>
                                          <p:spTgt spid="54"/>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fade">
                                      <p:cBhvr>
                                        <p:cTn id="41" dur="500"/>
                                        <p:tgtEl>
                                          <p:spTgt spid="58"/>
                                        </p:tgtEl>
                                      </p:cBhvr>
                                    </p:animEffect>
                                  </p:childTnLst>
                                </p:cTn>
                              </p:par>
                            </p:childTnLst>
                          </p:cTn>
                        </p:par>
                        <p:par>
                          <p:cTn id="42" fill="hold">
                            <p:stCondLst>
                              <p:cond delay="4500"/>
                            </p:stCondLst>
                            <p:childTnLst>
                              <p:par>
                                <p:cTn id="43" presetID="10" presetClass="entr" presetSubtype="0" fill="hold" nodeType="after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fade">
                                      <p:cBhvr>
                                        <p:cTn id="45" dur="500"/>
                                        <p:tgtEl>
                                          <p:spTgt spid="43"/>
                                        </p:tgtEl>
                                      </p:cBhvr>
                                    </p:animEffect>
                                  </p:childTnLst>
                                </p:cTn>
                              </p:par>
                            </p:childTnLst>
                          </p:cTn>
                        </p:par>
                        <p:par>
                          <p:cTn id="46" fill="hold">
                            <p:stCondLst>
                              <p:cond delay="5000"/>
                            </p:stCondLst>
                            <p:childTnLst>
                              <p:par>
                                <p:cTn id="47" presetID="10" presetClass="entr" presetSubtype="0" fill="hold" grpId="0" nodeType="afterEffect">
                                  <p:stCondLst>
                                    <p:cond delay="0"/>
                                  </p:stCondLst>
                                  <p:childTnLst>
                                    <p:set>
                                      <p:cBhvr>
                                        <p:cTn id="48" dur="1" fill="hold">
                                          <p:stCondLst>
                                            <p:cond delay="0"/>
                                          </p:stCondLst>
                                        </p:cTn>
                                        <p:tgtEl>
                                          <p:spTgt spid="59"/>
                                        </p:tgtEl>
                                        <p:attrNameLst>
                                          <p:attrName>style.visibility</p:attrName>
                                        </p:attrNameLst>
                                      </p:cBhvr>
                                      <p:to>
                                        <p:strVal val="visible"/>
                                      </p:to>
                                    </p:set>
                                    <p:animEffect transition="in" filter="fade">
                                      <p:cBhvr>
                                        <p:cTn id="49" dur="500"/>
                                        <p:tgtEl>
                                          <p:spTgt spid="59"/>
                                        </p:tgtEl>
                                      </p:cBhvr>
                                    </p:animEffect>
                                  </p:childTnLst>
                                </p:cTn>
                              </p:par>
                            </p:childTnLst>
                          </p:cTn>
                        </p:par>
                        <p:par>
                          <p:cTn id="50" fill="hold">
                            <p:stCondLst>
                              <p:cond delay="5500"/>
                            </p:stCondLst>
                            <p:childTnLst>
                              <p:par>
                                <p:cTn id="51" presetID="10" presetClass="entr" presetSubtype="0" fill="hold" nodeType="afterEffect">
                                  <p:stCondLst>
                                    <p:cond delay="0"/>
                                  </p:stCondLst>
                                  <p:childTnLst>
                                    <p:set>
                                      <p:cBhvr>
                                        <p:cTn id="52" dur="1" fill="hold">
                                          <p:stCondLst>
                                            <p:cond delay="0"/>
                                          </p:stCondLst>
                                        </p:cTn>
                                        <p:tgtEl>
                                          <p:spTgt spid="55"/>
                                        </p:tgtEl>
                                        <p:attrNameLst>
                                          <p:attrName>style.visibility</p:attrName>
                                        </p:attrNameLst>
                                      </p:cBhvr>
                                      <p:to>
                                        <p:strVal val="visible"/>
                                      </p:to>
                                    </p:set>
                                    <p:animEffect transition="in" filter="fade">
                                      <p:cBhvr>
                                        <p:cTn id="53" dur="500"/>
                                        <p:tgtEl>
                                          <p:spTgt spid="55"/>
                                        </p:tgtEl>
                                      </p:cBhvr>
                                    </p:animEffect>
                                  </p:childTnLst>
                                </p:cTn>
                              </p:par>
                            </p:childTnLst>
                          </p:cTn>
                        </p:par>
                        <p:par>
                          <p:cTn id="54" fill="hold">
                            <p:stCondLst>
                              <p:cond delay="6000"/>
                            </p:stCondLst>
                            <p:childTnLst>
                              <p:par>
                                <p:cTn id="55" presetID="10" presetClass="entr" presetSubtype="0" fill="hold" grpId="0" nodeType="afterEffect">
                                  <p:stCondLst>
                                    <p:cond delay="0"/>
                                  </p:stCondLst>
                                  <p:childTnLst>
                                    <p:set>
                                      <p:cBhvr>
                                        <p:cTn id="56" dur="1" fill="hold">
                                          <p:stCondLst>
                                            <p:cond delay="0"/>
                                          </p:stCondLst>
                                        </p:cTn>
                                        <p:tgtEl>
                                          <p:spTgt spid="61"/>
                                        </p:tgtEl>
                                        <p:attrNameLst>
                                          <p:attrName>style.visibility</p:attrName>
                                        </p:attrNameLst>
                                      </p:cBhvr>
                                      <p:to>
                                        <p:strVal val="visible"/>
                                      </p:to>
                                    </p:set>
                                    <p:animEffect transition="in" filter="fade">
                                      <p:cBhvr>
                                        <p:cTn id="57"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56" grpId="0" animBg="1"/>
      <p:bldP spid="58" grpId="0" animBg="1"/>
      <p:bldP spid="59" grpId="0" animBg="1"/>
      <p:bldP spid="60" grpId="0" animBg="1"/>
      <p:bldP spid="61" grpId="0" animBg="1"/>
      <p:bldP spid="22" grpId="0" animBg="1"/>
    </p:bldLst>
  </p:timing>
</p:sld>
</file>

<file path=ppt/theme/theme1.xml><?xml version="1.0" encoding="utf-8"?>
<a:theme xmlns:a="http://schemas.openxmlformats.org/drawingml/2006/main" name="Business Status at Pandemic Times by Slidesgo">
  <a:themeElements>
    <a:clrScheme name="Simple Light">
      <a:dk1>
        <a:srgbClr val="000000"/>
      </a:dk1>
      <a:lt1>
        <a:srgbClr val="FFFFFF"/>
      </a:lt1>
      <a:dk2>
        <a:srgbClr val="98AF35"/>
      </a:dk2>
      <a:lt2>
        <a:srgbClr val="EEEEEE"/>
      </a:lt2>
      <a:accent1>
        <a:srgbClr val="BFD369"/>
      </a:accent1>
      <a:accent2>
        <a:srgbClr val="FFEA77"/>
      </a:accent2>
      <a:accent3>
        <a:srgbClr val="FFD800"/>
      </a:accent3>
      <a:accent4>
        <a:srgbClr val="98AF35"/>
      </a:accent4>
      <a:accent5>
        <a:srgbClr val="FFEA77"/>
      </a:accent5>
      <a:accent6>
        <a:srgbClr val="98AF35"/>
      </a:accent6>
      <a:hlink>
        <a:srgbClr val="212121"/>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TotalTime>
  <Words>3996</Words>
  <Application>Microsoft Office PowerPoint</Application>
  <PresentationFormat>On-screen Show (16:9)</PresentationFormat>
  <Paragraphs>487</Paragraphs>
  <Slides>63</Slides>
  <Notes>9</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63</vt:i4>
      </vt:variant>
    </vt:vector>
  </HeadingPairs>
  <TitlesOfParts>
    <vt:vector size="72" baseType="lpstr">
      <vt:lpstr>Archivo</vt:lpstr>
      <vt:lpstr>Arial</vt:lpstr>
      <vt:lpstr>Calibri</vt:lpstr>
      <vt:lpstr>Exo</vt:lpstr>
      <vt:lpstr>Montserrat</vt:lpstr>
      <vt:lpstr>Palanquin</vt:lpstr>
      <vt:lpstr>PT Sans</vt:lpstr>
      <vt:lpstr>Signika</vt:lpstr>
      <vt:lpstr>Business Status at Pandemic Times by Slidesgo</vt:lpstr>
      <vt:lpstr>PowerPoint Presentation</vt:lpstr>
      <vt:lpstr>Pendahuluan</vt:lpstr>
      <vt:lpstr>Daftar Isi</vt:lpstr>
      <vt:lpstr>Tingkat Keanekaragaman Hayati</vt:lpstr>
      <vt:lpstr>PowerPoint Presentation</vt:lpstr>
      <vt:lpstr>PowerPoint Presentation</vt:lpstr>
      <vt:lpstr>PowerPoint Presentation</vt:lpstr>
      <vt:lpstr>Tipe Ekosistem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Menghilangnya Keanekaragaman Hayati</vt:lpstr>
      <vt:lpstr>PowerPoint Presentation</vt:lpstr>
      <vt:lpstr>PowerPoint Presentation</vt:lpstr>
      <vt:lpstr>PowerPoint Presentation</vt:lpstr>
      <vt:lpstr>PowerPoint Presentation</vt:lpstr>
      <vt:lpstr>PowerPoint Presentation</vt:lpstr>
      <vt:lpstr>PowerPoint Presentation</vt:lpstr>
      <vt:lpstr>Usaha Pelestarian Keanekaragaman Hayati</vt:lpstr>
      <vt:lpstr>PowerPoint Presentation</vt:lpstr>
      <vt:lpstr>Klasifikasi Makhluk Hidup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Glosarium</vt:lpstr>
      <vt:lpstr>Glosarium</vt:lpstr>
      <vt:lpstr>Selamat Belajar!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Putri Larasati</dc:creator>
  <cp:lastModifiedBy>Putri Larasati</cp:lastModifiedBy>
  <cp:revision>14</cp:revision>
  <dcterms:created xsi:type="dcterms:W3CDTF">2022-07-14T09:35:08Z</dcterms:created>
  <dcterms:modified xsi:type="dcterms:W3CDTF">2022-07-15T12:14:52Z</dcterms:modified>
</cp:coreProperties>
</file>