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54111" y="1614791"/>
            <a:ext cx="4552544" cy="49221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7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Ayo,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Berkirim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Surat</a:t>
            </a:r>
            <a:endParaRPr lang="en-US" sz="6000" dirty="0" smtClean="0"/>
          </a:p>
        </p:txBody>
      </p:sp>
      <p:pic>
        <p:nvPicPr>
          <p:cNvPr id="7" name="Picture 6" descr="adult-1868015_19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7237378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918856" y="6438122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Perihal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Surat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548882"/>
            <a:ext cx="10515600" cy="462808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n-US" b="1" dirty="0" smtClean="0"/>
          </a:p>
          <a:p>
            <a:pPr algn="just"/>
            <a:r>
              <a:rPr lang="en-US" sz="3500" b="1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merupakan</a:t>
            </a:r>
            <a:r>
              <a:rPr lang="en-US" sz="3500" dirty="0" smtClean="0"/>
              <a:t> </a:t>
            </a:r>
            <a:r>
              <a:rPr lang="en-US" sz="3500" dirty="0" err="1" smtClean="0"/>
              <a:t>salah</a:t>
            </a:r>
            <a:r>
              <a:rPr lang="en-US" sz="3500" dirty="0" smtClean="0"/>
              <a:t> </a:t>
            </a:r>
            <a:r>
              <a:rPr lang="en-US" sz="3500" dirty="0" err="1" smtClean="0"/>
              <a:t>satu</a:t>
            </a:r>
            <a:r>
              <a:rPr lang="en-US" sz="3500" dirty="0" smtClean="0"/>
              <a:t> </a:t>
            </a:r>
            <a:r>
              <a:rPr lang="en-US" sz="3500" dirty="0" err="1" smtClean="0"/>
              <a:t>sarana</a:t>
            </a:r>
            <a:r>
              <a:rPr lang="en-US" sz="3500" dirty="0" smtClean="0"/>
              <a:t> </a:t>
            </a:r>
            <a:r>
              <a:rPr lang="en-US" sz="3500" dirty="0" err="1" smtClean="0"/>
              <a:t>komunikasi</a:t>
            </a:r>
            <a:r>
              <a:rPr lang="en-US" sz="3500" dirty="0" smtClean="0"/>
              <a:t> </a:t>
            </a:r>
            <a:r>
              <a:rPr lang="en-US" sz="3500" dirty="0" err="1" smtClean="0"/>
              <a:t>untuk</a:t>
            </a:r>
            <a:r>
              <a:rPr lang="en-US" sz="3500" dirty="0" smtClean="0"/>
              <a:t> </a:t>
            </a:r>
            <a:r>
              <a:rPr lang="en-US" sz="3500" dirty="0" err="1" smtClean="0"/>
              <a:t>menyampaikan</a:t>
            </a:r>
            <a:r>
              <a:rPr lang="en-US" sz="3500" dirty="0" smtClean="0"/>
              <a:t> </a:t>
            </a:r>
            <a:r>
              <a:rPr lang="en-US" sz="3500" dirty="0" err="1" smtClean="0"/>
              <a:t>informasi</a:t>
            </a:r>
            <a:r>
              <a:rPr lang="en-US" sz="3500" dirty="0" smtClean="0"/>
              <a:t>, </a:t>
            </a:r>
            <a:r>
              <a:rPr lang="en-US" sz="3500" dirty="0" err="1" smtClean="0"/>
              <a:t>maksud</a:t>
            </a:r>
            <a:r>
              <a:rPr lang="en-US" sz="3500" dirty="0" smtClean="0"/>
              <a:t>, </a:t>
            </a:r>
            <a:r>
              <a:rPr lang="en-US" sz="3500" dirty="0" err="1" smtClean="0"/>
              <a:t>atau</a:t>
            </a:r>
            <a:r>
              <a:rPr lang="en-US" sz="3500" dirty="0" smtClean="0"/>
              <a:t> </a:t>
            </a:r>
            <a:r>
              <a:rPr lang="en-US" sz="3500" dirty="0" err="1" smtClean="0"/>
              <a:t>pesan</a:t>
            </a:r>
            <a:r>
              <a:rPr lang="en-US" sz="3500" dirty="0" smtClean="0"/>
              <a:t> </a:t>
            </a:r>
            <a:r>
              <a:rPr lang="en-US" sz="3500" dirty="0" err="1" smtClean="0"/>
              <a:t>kepada</a:t>
            </a:r>
            <a:r>
              <a:rPr lang="en-US" sz="3500" dirty="0" smtClean="0"/>
              <a:t> </a:t>
            </a:r>
            <a:r>
              <a:rPr lang="en-US" sz="3500" dirty="0" err="1" smtClean="0"/>
              <a:t>pihak</a:t>
            </a:r>
            <a:r>
              <a:rPr lang="en-US" sz="3500" dirty="0" smtClean="0"/>
              <a:t> lain </a:t>
            </a:r>
            <a:r>
              <a:rPr lang="en-US" sz="3500" dirty="0" err="1" smtClean="0"/>
              <a:t>melalui</a:t>
            </a:r>
            <a:r>
              <a:rPr lang="en-US" sz="3500" dirty="0" smtClean="0"/>
              <a:t> media </a:t>
            </a:r>
            <a:r>
              <a:rPr lang="en-US" sz="3500" dirty="0" err="1" smtClean="0"/>
              <a:t>tulis</a:t>
            </a:r>
            <a:r>
              <a:rPr lang="en-US" sz="3500" dirty="0" smtClean="0"/>
              <a:t>.</a:t>
            </a:r>
          </a:p>
          <a:p>
            <a:pPr algn="just"/>
            <a:r>
              <a:rPr lang="en-US" sz="3500" dirty="0" err="1" smtClean="0"/>
              <a:t>Ada</a:t>
            </a:r>
            <a:r>
              <a:rPr lang="en-US" sz="3500" dirty="0" smtClean="0"/>
              <a:t> </a:t>
            </a:r>
            <a:r>
              <a:rPr lang="en-US" sz="3500" dirty="0" err="1" smtClean="0"/>
              <a:t>dua</a:t>
            </a:r>
            <a:r>
              <a:rPr lang="en-US" sz="3500" dirty="0" smtClean="0"/>
              <a:t> </a:t>
            </a:r>
            <a:r>
              <a:rPr lang="en-US" sz="3500" dirty="0" err="1" smtClean="0"/>
              <a:t>jenis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, </a:t>
            </a:r>
            <a:r>
              <a:rPr lang="en-US" sz="3500" dirty="0" err="1" smtClean="0"/>
              <a:t>yakni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resmi</a:t>
            </a:r>
            <a:r>
              <a:rPr lang="en-US" sz="3500" dirty="0" smtClean="0"/>
              <a:t> </a:t>
            </a:r>
            <a:r>
              <a:rPr lang="en-US" sz="3500" dirty="0" err="1" smtClean="0"/>
              <a:t>dan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tidak</a:t>
            </a:r>
            <a:r>
              <a:rPr lang="en-US" sz="3500" dirty="0" smtClean="0"/>
              <a:t> </a:t>
            </a:r>
            <a:r>
              <a:rPr lang="en-US" sz="3500" dirty="0" err="1" smtClean="0"/>
              <a:t>resmi</a:t>
            </a:r>
            <a:r>
              <a:rPr lang="en-US" sz="3500" dirty="0" smtClean="0"/>
              <a:t>.</a:t>
            </a:r>
          </a:p>
          <a:p>
            <a:pPr algn="just"/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resmi</a:t>
            </a:r>
            <a:r>
              <a:rPr lang="en-US" sz="3500" dirty="0" smtClean="0"/>
              <a:t> </a:t>
            </a:r>
            <a:r>
              <a:rPr lang="en-US" sz="3500" dirty="0" err="1" smtClean="0"/>
              <a:t>atau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dinas</a:t>
            </a:r>
            <a:r>
              <a:rPr lang="en-US" sz="3500" dirty="0" smtClean="0"/>
              <a:t> </a:t>
            </a:r>
            <a:r>
              <a:rPr lang="en-US" sz="3500" dirty="0" err="1" smtClean="0"/>
              <a:t>adalah</a:t>
            </a:r>
            <a:r>
              <a:rPr lang="en-US" sz="3500" dirty="0" smtClean="0"/>
              <a:t> </a:t>
            </a:r>
            <a:r>
              <a:rPr lang="en-US" sz="3500" dirty="0" err="1" smtClean="0"/>
              <a:t>jenis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 yang </a:t>
            </a:r>
            <a:r>
              <a:rPr lang="en-US" sz="3500" dirty="0" err="1" smtClean="0"/>
              <a:t>dibuat</a:t>
            </a:r>
            <a:r>
              <a:rPr lang="en-US" sz="3500" dirty="0" smtClean="0"/>
              <a:t> </a:t>
            </a:r>
            <a:r>
              <a:rPr lang="en-US" sz="3500" dirty="0" err="1" smtClean="0"/>
              <a:t>oleh</a:t>
            </a:r>
            <a:r>
              <a:rPr lang="en-US" sz="3500" dirty="0" smtClean="0"/>
              <a:t> </a:t>
            </a:r>
            <a:r>
              <a:rPr lang="en-US" sz="3500" dirty="0" err="1" smtClean="0"/>
              <a:t>perorangan</a:t>
            </a:r>
            <a:r>
              <a:rPr lang="en-US" sz="3500" dirty="0" smtClean="0"/>
              <a:t>, </a:t>
            </a:r>
            <a:r>
              <a:rPr lang="en-US" sz="3500" dirty="0" err="1" smtClean="0"/>
              <a:t>lembaga</a:t>
            </a:r>
            <a:r>
              <a:rPr lang="en-US" sz="3500" dirty="0" smtClean="0"/>
              <a:t>, </a:t>
            </a:r>
            <a:r>
              <a:rPr lang="en-US" sz="3500" dirty="0" err="1" smtClean="0"/>
              <a:t>organisasi</a:t>
            </a:r>
            <a:r>
              <a:rPr lang="en-US" sz="3500" dirty="0" smtClean="0"/>
              <a:t>, </a:t>
            </a:r>
            <a:r>
              <a:rPr lang="en-US" sz="3500" dirty="0" err="1" smtClean="0"/>
              <a:t>atau</a:t>
            </a:r>
            <a:r>
              <a:rPr lang="en-US" sz="3500" dirty="0" smtClean="0"/>
              <a:t> </a:t>
            </a:r>
            <a:r>
              <a:rPr lang="en-US" sz="3500" dirty="0" err="1" smtClean="0"/>
              <a:t>intansi</a:t>
            </a:r>
            <a:r>
              <a:rPr lang="en-US" sz="3500" dirty="0" smtClean="0"/>
              <a:t> yang </a:t>
            </a:r>
            <a:r>
              <a:rPr lang="en-US" sz="3500" dirty="0" err="1" smtClean="0"/>
              <a:t>sifatnya</a:t>
            </a:r>
            <a:r>
              <a:rPr lang="en-US" sz="3500" dirty="0" smtClean="0"/>
              <a:t> </a:t>
            </a:r>
            <a:r>
              <a:rPr lang="en-US" sz="3500" dirty="0" err="1" smtClean="0"/>
              <a:t>komunikasi</a:t>
            </a:r>
            <a:r>
              <a:rPr lang="en-US" sz="3500" dirty="0" smtClean="0"/>
              <a:t> formal. </a:t>
            </a:r>
          </a:p>
          <a:p>
            <a:pPr algn="just"/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tidak</a:t>
            </a:r>
            <a:r>
              <a:rPr lang="en-US" sz="3500" dirty="0" smtClean="0"/>
              <a:t> </a:t>
            </a:r>
            <a:r>
              <a:rPr lang="en-US" sz="3500" dirty="0" err="1" smtClean="0"/>
              <a:t>resmi</a:t>
            </a:r>
            <a:r>
              <a:rPr lang="en-US" sz="3500" dirty="0" smtClean="0"/>
              <a:t> yang </a:t>
            </a:r>
            <a:r>
              <a:rPr lang="en-US" sz="3500" dirty="0" err="1" smtClean="0"/>
              <a:t>disebut</a:t>
            </a:r>
            <a:r>
              <a:rPr lang="en-US" sz="3500" dirty="0" smtClean="0"/>
              <a:t> </a:t>
            </a:r>
            <a:r>
              <a:rPr lang="en-US" sz="3500" dirty="0" err="1" smtClean="0"/>
              <a:t>juga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> </a:t>
            </a:r>
            <a:r>
              <a:rPr lang="en-US" sz="3500" dirty="0" err="1" smtClean="0"/>
              <a:t>pribadi</a:t>
            </a:r>
            <a:r>
              <a:rPr lang="en-US" sz="3500" dirty="0" smtClean="0"/>
              <a:t> </a:t>
            </a:r>
            <a:r>
              <a:rPr lang="en-US" sz="3500" dirty="0" err="1" smtClean="0"/>
              <a:t>adalah</a:t>
            </a:r>
            <a:r>
              <a:rPr lang="en-US" sz="3500" dirty="0" smtClean="0"/>
              <a:t> </a:t>
            </a:r>
            <a:r>
              <a:rPr lang="en-US" sz="3500" dirty="0" err="1" smtClean="0"/>
              <a:t>surat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yang </a:t>
            </a:r>
            <a:r>
              <a:rPr lang="en-US" sz="3500" dirty="0" err="1" smtClean="0"/>
              <a:t>isinya</a:t>
            </a:r>
            <a:r>
              <a:rPr lang="en-US" sz="3500" dirty="0" smtClean="0"/>
              <a:t> </a:t>
            </a:r>
            <a:r>
              <a:rPr lang="en-US" sz="3500" dirty="0" err="1" smtClean="0"/>
              <a:t>berhubungan</a:t>
            </a:r>
            <a:r>
              <a:rPr lang="en-US" sz="3500" dirty="0" smtClean="0"/>
              <a:t> </a:t>
            </a:r>
            <a:r>
              <a:rPr lang="en-US" sz="3500" dirty="0" err="1" smtClean="0"/>
              <a:t>dengan</a:t>
            </a:r>
            <a:r>
              <a:rPr lang="en-US" sz="3500" dirty="0" smtClean="0"/>
              <a:t> </a:t>
            </a:r>
            <a:r>
              <a:rPr lang="en-US" sz="3500" dirty="0" err="1" smtClean="0"/>
              <a:t>kepentingan</a:t>
            </a:r>
            <a:r>
              <a:rPr lang="en-US" sz="3500" dirty="0" smtClean="0"/>
              <a:t> </a:t>
            </a:r>
            <a:r>
              <a:rPr lang="en-US" sz="3500" dirty="0" err="1" smtClean="0"/>
              <a:t>pribadi</a:t>
            </a:r>
            <a:r>
              <a:rPr lang="en-US" sz="3500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41176"/>
            <a:ext cx="10515600" cy="141825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Surat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Resmi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642188"/>
            <a:ext cx="10515600" cy="45347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  Hal-</a:t>
            </a:r>
            <a:r>
              <a:rPr lang="en-US" sz="3200" dirty="0" err="1" smtClean="0"/>
              <a:t>hal</a:t>
            </a:r>
            <a:r>
              <a:rPr lang="en-US" sz="3200" dirty="0" smtClean="0"/>
              <a:t> yang </a:t>
            </a:r>
            <a:r>
              <a:rPr lang="en-US" sz="3200" dirty="0" err="1" smtClean="0"/>
              <a:t>perlu</a:t>
            </a:r>
            <a:r>
              <a:rPr lang="en-US" sz="3200" dirty="0" smtClean="0"/>
              <a:t> </a:t>
            </a:r>
            <a:r>
              <a:rPr lang="en-US" sz="3200" dirty="0" err="1" smtClean="0"/>
              <a:t>diperhatikan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penulisan</a:t>
            </a:r>
            <a:r>
              <a:rPr lang="en-US" sz="3200" dirty="0" smtClean="0"/>
              <a:t> </a:t>
            </a:r>
            <a:r>
              <a:rPr lang="en-US" sz="3200" dirty="0" err="1" smtClean="0"/>
              <a:t>unsur-unsur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</a:t>
            </a:r>
            <a:r>
              <a:rPr lang="en-US" sz="3200" dirty="0" err="1" smtClean="0"/>
              <a:t>resmi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dirty="0" err="1" smtClean="0"/>
              <a:t>sebagai</a:t>
            </a:r>
            <a:r>
              <a:rPr lang="en-US" sz="3200" dirty="0" smtClean="0"/>
              <a:t> </a:t>
            </a:r>
            <a:r>
              <a:rPr lang="en-US" sz="3200" dirty="0" err="1" smtClean="0"/>
              <a:t>berikut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   1. </a:t>
            </a:r>
            <a:r>
              <a:rPr lang="en-US" sz="3200" dirty="0" err="1" smtClean="0"/>
              <a:t>Kepala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			7. Salam </a:t>
            </a:r>
            <a:r>
              <a:rPr lang="en-US" sz="3200" dirty="0" err="1" smtClean="0"/>
              <a:t>pembuka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   2. </a:t>
            </a:r>
            <a:r>
              <a:rPr lang="en-US" sz="3200" dirty="0" err="1" smtClean="0"/>
              <a:t>Nomor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		8. </a:t>
            </a:r>
            <a:r>
              <a:rPr lang="en-US" sz="3200" dirty="0" err="1" smtClean="0"/>
              <a:t>Paragraf</a:t>
            </a:r>
            <a:r>
              <a:rPr lang="en-US" sz="3200" dirty="0" smtClean="0"/>
              <a:t> </a:t>
            </a:r>
            <a:r>
              <a:rPr lang="en-US" sz="3200" dirty="0" err="1" smtClean="0"/>
              <a:t>pembuka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   3. </a:t>
            </a:r>
            <a:r>
              <a:rPr lang="en-US" sz="3200" dirty="0" err="1" smtClean="0"/>
              <a:t>Tanggal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		9. </a:t>
            </a:r>
            <a:r>
              <a:rPr lang="en-US" sz="3200" dirty="0" err="1" smtClean="0"/>
              <a:t>Paragraf</a:t>
            </a:r>
            <a:r>
              <a:rPr lang="en-US" sz="3200" dirty="0" smtClean="0"/>
              <a:t> </a:t>
            </a:r>
            <a:r>
              <a:rPr lang="en-US" sz="3200" dirty="0" err="1" smtClean="0"/>
              <a:t>isi</a:t>
            </a:r>
            <a:endParaRPr lang="en-US" sz="3200" dirty="0" smtClean="0"/>
          </a:p>
          <a:p>
            <a:pPr algn="just">
              <a:buNone/>
            </a:pPr>
            <a:r>
              <a:rPr lang="en-US" sz="3200" dirty="0" smtClean="0"/>
              <a:t>   4. </a:t>
            </a:r>
            <a:r>
              <a:rPr lang="en-US" sz="3200" dirty="0" err="1" smtClean="0"/>
              <a:t>Lampiran</a:t>
            </a:r>
            <a:r>
              <a:rPr lang="en-US" sz="3200" dirty="0" smtClean="0"/>
              <a:t>		          10. </a:t>
            </a:r>
            <a:r>
              <a:rPr lang="en-US" sz="3200" dirty="0" err="1" smtClean="0"/>
              <a:t>Paragraf</a:t>
            </a:r>
            <a:r>
              <a:rPr lang="en-US" sz="3200" dirty="0" smtClean="0"/>
              <a:t> </a:t>
            </a:r>
            <a:r>
              <a:rPr lang="en-US" sz="3200" dirty="0" err="1" smtClean="0"/>
              <a:t>penutup</a:t>
            </a:r>
            <a:endParaRPr lang="en-US" sz="3200" dirty="0" smtClean="0"/>
          </a:p>
          <a:p>
            <a:pPr algn="just">
              <a:buNone/>
            </a:pPr>
            <a:r>
              <a:rPr lang="en-US" sz="3200" dirty="0" smtClean="0"/>
              <a:t>   5. Hal </a:t>
            </a:r>
            <a:r>
              <a:rPr lang="en-US" sz="3200" dirty="0" err="1" smtClean="0"/>
              <a:t>surat</a:t>
            </a:r>
            <a:r>
              <a:rPr lang="en-US" sz="3200" dirty="0" smtClean="0"/>
              <a:t>		          11. Salam </a:t>
            </a:r>
            <a:r>
              <a:rPr lang="en-US" sz="3200" dirty="0" err="1" smtClean="0"/>
              <a:t>penutup</a:t>
            </a:r>
            <a:endParaRPr lang="en-US" sz="3200" dirty="0" smtClean="0"/>
          </a:p>
          <a:p>
            <a:pPr algn="just">
              <a:buNone/>
            </a:pPr>
            <a:r>
              <a:rPr lang="en-US" sz="3200" dirty="0" smtClean="0"/>
              <a:t>   6. </a:t>
            </a:r>
            <a:r>
              <a:rPr lang="en-US" sz="3200" dirty="0" err="1" smtClean="0"/>
              <a:t>Alamat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		12. </a:t>
            </a:r>
            <a:r>
              <a:rPr lang="en-US" sz="3200" dirty="0" err="1" smtClean="0"/>
              <a:t>Pengirim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41176"/>
            <a:ext cx="10515600" cy="1567542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Surat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Resmi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75657" y="4273421"/>
            <a:ext cx="10077061" cy="23514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3600" dirty="0" err="1" smtClean="0"/>
              <a:t>Surat</a:t>
            </a:r>
            <a:r>
              <a:rPr lang="en-US" sz="3600" dirty="0" smtClean="0"/>
              <a:t> </a:t>
            </a:r>
            <a:r>
              <a:rPr lang="en-US" sz="3600" dirty="0" err="1" smtClean="0"/>
              <a:t>resmi</a:t>
            </a:r>
            <a:r>
              <a:rPr lang="en-US" sz="3600" dirty="0" smtClean="0"/>
              <a:t> </a:t>
            </a:r>
            <a:r>
              <a:rPr lang="en-US" sz="3600" dirty="0" err="1" smtClean="0"/>
              <a:t>berisi</a:t>
            </a:r>
            <a:r>
              <a:rPr lang="en-US" sz="3600" dirty="0" smtClean="0"/>
              <a:t> </a:t>
            </a:r>
            <a:r>
              <a:rPr lang="en-US" sz="3600" dirty="0" err="1" smtClean="0"/>
              <a:t>hal-hal</a:t>
            </a:r>
            <a:r>
              <a:rPr lang="en-US" sz="3600" dirty="0" smtClean="0"/>
              <a:t> yang </a:t>
            </a:r>
            <a:r>
              <a:rPr lang="en-US" sz="3600" dirty="0" err="1" smtClean="0"/>
              <a:t>berhubungan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kedinasan</a:t>
            </a:r>
            <a:r>
              <a:rPr lang="en-US" sz="3600" dirty="0" smtClean="0"/>
              <a:t>, </a:t>
            </a:r>
            <a:r>
              <a:rPr lang="en-US" sz="3600" dirty="0" err="1" smtClean="0"/>
              <a:t>mengggunakan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bahasa</a:t>
            </a:r>
            <a:r>
              <a:rPr lang="en-US" sz="3600" dirty="0" smtClean="0"/>
              <a:t> </a:t>
            </a:r>
            <a:r>
              <a:rPr lang="en-US" sz="3600" dirty="0" err="1" smtClean="0"/>
              <a:t>baku</a:t>
            </a:r>
            <a:r>
              <a:rPr lang="en-US" sz="3600" dirty="0" smtClean="0"/>
              <a:t>, </a:t>
            </a:r>
            <a:r>
              <a:rPr lang="en-US" sz="3600" dirty="0" err="1" smtClean="0"/>
              <a:t>penggunaan</a:t>
            </a:r>
            <a:r>
              <a:rPr lang="en-US" sz="3600" dirty="0" smtClean="0"/>
              <a:t> </a:t>
            </a:r>
            <a:r>
              <a:rPr lang="en-US" sz="3600" dirty="0" err="1" smtClean="0"/>
              <a:t>ejaannya</a:t>
            </a:r>
            <a:r>
              <a:rPr lang="en-US" sz="3600" dirty="0" smtClean="0"/>
              <a:t> </a:t>
            </a:r>
            <a:r>
              <a:rPr lang="en-US" sz="3600" dirty="0" err="1" smtClean="0"/>
              <a:t>harus</a:t>
            </a:r>
            <a:r>
              <a:rPr lang="en-US" sz="3600" dirty="0" smtClean="0"/>
              <a:t> </a:t>
            </a:r>
            <a:r>
              <a:rPr lang="en-US" sz="3600" dirty="0" err="1" smtClean="0"/>
              <a:t>benar</a:t>
            </a:r>
            <a:r>
              <a:rPr lang="en-US" sz="3600" dirty="0" smtClean="0"/>
              <a:t>, </a:t>
            </a:r>
            <a:r>
              <a:rPr lang="en-US" sz="3600" dirty="0" err="1" smtClean="0"/>
              <a:t>serta</a:t>
            </a:r>
            <a:r>
              <a:rPr lang="en-US" sz="3600" dirty="0" smtClean="0"/>
              <a:t> </a:t>
            </a:r>
            <a:r>
              <a:rPr lang="en-US" sz="3600" dirty="0" err="1" smtClean="0"/>
              <a:t>isi</a:t>
            </a:r>
            <a:r>
              <a:rPr lang="en-US" sz="3600" dirty="0" smtClean="0"/>
              <a:t> </a:t>
            </a:r>
            <a:r>
              <a:rPr lang="en-US" sz="3600" dirty="0" err="1" smtClean="0"/>
              <a:t>surat</a:t>
            </a:r>
            <a:r>
              <a:rPr lang="en-US" sz="3600" dirty="0" smtClean="0"/>
              <a:t>   </a:t>
            </a:r>
            <a:r>
              <a:rPr lang="en-US" sz="3600" dirty="0" err="1" smtClean="0"/>
              <a:t>ke</a:t>
            </a:r>
            <a:r>
              <a:rPr lang="en-US" sz="3600" dirty="0" smtClean="0"/>
              <a:t> </a:t>
            </a:r>
            <a:r>
              <a:rPr lang="en-US" sz="3600" dirty="0" err="1" smtClean="0"/>
              <a:t>persoalan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lugas</a:t>
            </a:r>
            <a:r>
              <a:rPr lang="en-US" sz="3600" dirty="0" smtClean="0"/>
              <a:t>. </a:t>
            </a:r>
          </a:p>
          <a:p>
            <a:pPr algn="just">
              <a:buNone/>
            </a:pPr>
            <a:endParaRPr lang="en-US" dirty="0"/>
          </a:p>
        </p:txBody>
      </p:sp>
      <p:pic>
        <p:nvPicPr>
          <p:cNvPr id="5" name="Picture 4" descr="writing-1209121_640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080" y="1889449"/>
            <a:ext cx="4692992" cy="221602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99787" y="3713584"/>
            <a:ext cx="3321697" cy="373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783770"/>
            <a:ext cx="10515600" cy="175415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Surat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Tidak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Resmi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75657" y="2369976"/>
            <a:ext cx="10077061" cy="4254857"/>
          </a:xfrm>
        </p:spPr>
        <p:txBody>
          <a:bodyPr>
            <a:normAutofit/>
          </a:bodyPr>
          <a:lstStyle/>
          <a:p>
            <a:pPr algn="just"/>
            <a:r>
              <a:rPr lang="en-US" sz="3200" dirty="0" err="1" smtClean="0"/>
              <a:t>Sistematika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</a:t>
            </a:r>
            <a:r>
              <a:rPr lang="en-US" sz="3200" dirty="0" err="1" smtClean="0"/>
              <a:t>pribadi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mengikat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selengkap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</a:t>
            </a:r>
            <a:r>
              <a:rPr lang="en-US" sz="3200" dirty="0" err="1" smtClean="0"/>
              <a:t>resmi</a:t>
            </a:r>
            <a:r>
              <a:rPr lang="en-US" sz="3200" dirty="0" smtClean="0"/>
              <a:t>. </a:t>
            </a:r>
            <a:r>
              <a:rPr lang="en-US" sz="3200" dirty="0" err="1" smtClean="0"/>
              <a:t>Unsur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yang </a:t>
            </a:r>
            <a:r>
              <a:rPr lang="en-US" sz="3200" dirty="0" err="1" smtClean="0"/>
              <a:t>biasanya</a:t>
            </a:r>
            <a:r>
              <a:rPr lang="en-US" sz="3200" dirty="0" smtClean="0"/>
              <a:t> </a:t>
            </a:r>
            <a:r>
              <a:rPr lang="en-US" sz="3200" dirty="0" err="1" smtClean="0"/>
              <a:t>digunakan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dirty="0" err="1" smtClean="0"/>
              <a:t>tempat</a:t>
            </a:r>
            <a:r>
              <a:rPr lang="en-US" sz="3200" dirty="0" smtClean="0"/>
              <a:t> </a:t>
            </a:r>
            <a:r>
              <a:rPr lang="en-US" sz="3200" dirty="0" err="1" smtClean="0"/>
              <a:t>tinggal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, </a:t>
            </a:r>
            <a:r>
              <a:rPr lang="en-US" sz="3200" dirty="0" err="1" smtClean="0"/>
              <a:t>alamat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, </a:t>
            </a:r>
            <a:r>
              <a:rPr lang="en-US" sz="3200" dirty="0" err="1" smtClean="0"/>
              <a:t>salam</a:t>
            </a:r>
            <a:r>
              <a:rPr lang="en-US" sz="3200" dirty="0" smtClean="0"/>
              <a:t> </a:t>
            </a:r>
            <a:r>
              <a:rPr lang="en-US" sz="3200" dirty="0" err="1" smtClean="0"/>
              <a:t>pembuka</a:t>
            </a:r>
            <a:r>
              <a:rPr lang="en-US" sz="3200" dirty="0" smtClean="0"/>
              <a:t>, </a:t>
            </a:r>
            <a:r>
              <a:rPr lang="en-US" sz="3200" dirty="0" err="1" smtClean="0"/>
              <a:t>isi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(</a:t>
            </a:r>
            <a:r>
              <a:rPr lang="en-US" sz="3200" dirty="0" err="1" smtClean="0"/>
              <a:t>pembuka</a:t>
            </a:r>
            <a:r>
              <a:rPr lang="en-US" sz="3200" dirty="0" smtClean="0"/>
              <a:t>, </a:t>
            </a:r>
            <a:r>
              <a:rPr lang="en-US" sz="3200" dirty="0" err="1" smtClean="0"/>
              <a:t>inti</a:t>
            </a:r>
            <a:r>
              <a:rPr lang="en-US" sz="3200" dirty="0" smtClean="0"/>
              <a:t>, </a:t>
            </a:r>
            <a:r>
              <a:rPr lang="en-US" sz="3200" dirty="0" err="1" smtClean="0"/>
              <a:t>penutup</a:t>
            </a:r>
            <a:r>
              <a:rPr lang="en-US" sz="3200" dirty="0" smtClean="0"/>
              <a:t>), </a:t>
            </a:r>
            <a:r>
              <a:rPr lang="en-US" sz="3200" dirty="0" err="1" smtClean="0"/>
              <a:t>salam</a:t>
            </a:r>
            <a:r>
              <a:rPr lang="en-US" sz="3200" dirty="0" smtClean="0"/>
              <a:t> </a:t>
            </a:r>
            <a:r>
              <a:rPr lang="en-US" sz="3200" dirty="0" err="1" smtClean="0"/>
              <a:t>penutup</a:t>
            </a:r>
            <a:r>
              <a:rPr lang="en-US" sz="3200" dirty="0" smtClean="0"/>
              <a:t>,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pengirim</a:t>
            </a:r>
            <a:r>
              <a:rPr lang="en-US" sz="3200" dirty="0" smtClean="0"/>
              <a:t>. </a:t>
            </a:r>
          </a:p>
          <a:p>
            <a:pPr algn="just"/>
            <a:r>
              <a:rPr lang="en-US" sz="3200" dirty="0" err="1" smtClean="0"/>
              <a:t>Bahasa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digunakan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</a:t>
            </a:r>
            <a:r>
              <a:rPr lang="en-US" sz="3200" dirty="0" err="1" smtClean="0"/>
              <a:t>pribadi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surat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resmi</a:t>
            </a:r>
            <a:r>
              <a:rPr lang="en-US" sz="3200" dirty="0" smtClean="0"/>
              <a:t> </a:t>
            </a:r>
            <a:r>
              <a:rPr lang="en-US" sz="3200" dirty="0" err="1" smtClean="0"/>
              <a:t>lebih</a:t>
            </a:r>
            <a:r>
              <a:rPr lang="en-US" sz="3200" dirty="0" smtClean="0"/>
              <a:t> </a:t>
            </a:r>
            <a:r>
              <a:rPr lang="en-US" sz="3200" dirty="0" err="1" smtClean="0"/>
              <a:t>santai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bersifat</a:t>
            </a:r>
            <a:r>
              <a:rPr lang="en-US" sz="3200" dirty="0" smtClean="0"/>
              <a:t> </a:t>
            </a:r>
            <a:r>
              <a:rPr lang="en-US" sz="3200" dirty="0" err="1" smtClean="0"/>
              <a:t>akrab</a:t>
            </a:r>
            <a:r>
              <a:rPr lang="en-US" sz="3200" dirty="0" smtClean="0"/>
              <a:t>. </a:t>
            </a:r>
            <a:r>
              <a:rPr lang="en-US" sz="3200" dirty="0" err="1" smtClean="0"/>
              <a:t>Namun</a:t>
            </a:r>
            <a:r>
              <a:rPr lang="en-US" sz="3200" dirty="0" smtClean="0"/>
              <a:t>, </a:t>
            </a:r>
            <a:r>
              <a:rPr lang="en-US" sz="3200" dirty="0" err="1" smtClean="0"/>
              <a:t>tetap</a:t>
            </a:r>
            <a:r>
              <a:rPr lang="en-US" sz="3200" dirty="0" smtClean="0"/>
              <a:t> </a:t>
            </a:r>
            <a:r>
              <a:rPr lang="en-US" sz="3200" dirty="0" err="1" smtClean="0"/>
              <a:t>memperhatikan</a:t>
            </a:r>
            <a:r>
              <a:rPr lang="en-US" sz="3200" dirty="0" smtClean="0"/>
              <a:t> </a:t>
            </a:r>
            <a:r>
              <a:rPr lang="en-US" sz="3200" dirty="0" err="1" smtClean="0"/>
              <a:t>unsur</a:t>
            </a:r>
            <a:r>
              <a:rPr lang="en-US" sz="3200" dirty="0" smtClean="0"/>
              <a:t> </a:t>
            </a:r>
            <a:r>
              <a:rPr lang="en-US" sz="3200" dirty="0" err="1" smtClean="0"/>
              <a:t>kesopanan</a:t>
            </a:r>
            <a:r>
              <a:rPr lang="en-US" sz="3600" dirty="0" smtClean="0"/>
              <a:t>.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178</Words>
  <Application>Microsoft Office PowerPoint</Application>
  <PresentationFormat>Custom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Perihal Surat</vt:lpstr>
      <vt:lpstr>Unsur Surat Resmi</vt:lpstr>
      <vt:lpstr>Kebahasaan Surat Resmi</vt:lpstr>
      <vt:lpstr>Unsur dan Kebahasaan Surat Tidak Resmi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Eko</cp:lastModifiedBy>
  <cp:revision>4</cp:revision>
  <dcterms:created xsi:type="dcterms:W3CDTF">2022-05-10T01:11:12Z</dcterms:created>
  <dcterms:modified xsi:type="dcterms:W3CDTF">2022-06-07T01:46:25Z</dcterms:modified>
</cp:coreProperties>
</file>